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 id="2147483684" r:id="rId2"/>
    <p:sldMasterId id="2147483696" r:id="rId3"/>
  </p:sldMasterIdLst>
  <p:sldIdLst>
    <p:sldId id="256" r:id="rId4"/>
    <p:sldId id="257" r:id="rId5"/>
    <p:sldId id="258" r:id="rId6"/>
    <p:sldId id="259" r:id="rId7"/>
    <p:sldId id="264" r:id="rId8"/>
    <p:sldId id="265" r:id="rId9"/>
    <p:sldId id="266" r:id="rId10"/>
    <p:sldId id="267" r:id="rId11"/>
    <p:sldId id="260" r:id="rId12"/>
    <p:sldId id="268" r:id="rId13"/>
    <p:sldId id="269" r:id="rId14"/>
    <p:sldId id="270" r:id="rId15"/>
    <p:sldId id="261" r:id="rId16"/>
    <p:sldId id="271" r:id="rId17"/>
    <p:sldId id="272" r:id="rId18"/>
    <p:sldId id="273" r:id="rId19"/>
    <p:sldId id="274" r:id="rId20"/>
    <p:sldId id="262" r:id="rId21"/>
    <p:sldId id="275" r:id="rId22"/>
    <p:sldId id="276" r:id="rId23"/>
    <p:sldId id="277" r:id="rId24"/>
    <p:sldId id="263" r:id="rId25"/>
    <p:sldId id="278" r:id="rId26"/>
    <p:sldId id="279" r:id="rId27"/>
    <p:sldId id="280" r:id="rId28"/>
    <p:sldId id="281" r:id="rId29"/>
    <p:sldId id="282" r:id="rId30"/>
  </p:sldIdLst>
  <p:sldSz cx="9144000" cy="5143500" type="screen16x9"/>
  <p:notesSz cx="6858000" cy="9144000"/>
  <p:defaultText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4C7CB"/>
    <a:srgbClr val="005DA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p:scale>
          <a:sx n="66" d="100"/>
          <a:sy n="66" d="100"/>
        </p:scale>
        <p:origin x="-450" y="-1776"/>
      </p:cViewPr>
      <p:guideLst>
        <p:guide orient="horz" pos="1620"/>
        <p:guide pos="2880"/>
      </p:guideLst>
    </p:cSldViewPr>
  </p:slideViewPr>
  <p:notesTextViewPr>
    <p:cViewPr>
      <p:scale>
        <a:sx n="1" d="1"/>
        <a:sy n="1" d="1"/>
      </p:scale>
      <p:origin x="0" y="0"/>
    </p:cViewPr>
  </p:notesTextViewPr>
  <p:sorterViewPr>
    <p:cViewPr>
      <p:scale>
        <a:sx n="186" d="100"/>
        <a:sy n="18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 Type="http://schemas.openxmlformats.org/officeDocument/2006/relationships/slideMaster" Target="slideMasters/slideMaster3.xml"/><Relationship Id="rId21" Type="http://schemas.openxmlformats.org/officeDocument/2006/relationships/slide" Target="slides/slide18.xml"/><Relationship Id="rId34" Type="http://schemas.openxmlformats.org/officeDocument/2006/relationships/tableStyles" Target="tableStyles.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viewProps" Target="viewProp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presProps" Target="presProp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0" y="841375"/>
            <a:ext cx="6858000" cy="17907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143000" y="2701925"/>
            <a:ext cx="6858000" cy="1241425"/>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302A9293-7450-466C-B353-A8FCF14C1482}" type="datetimeFigureOut">
              <a:rPr lang="zh-CN" altLang="en-US" smtClean="0"/>
              <a:t>2018/8/31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1F5E3D0D-FE4C-47A7-B99B-FF98BB84CE20}" type="slidenum">
              <a:rPr lang="zh-CN" altLang="en-US" smtClean="0"/>
              <a:t>‹#›</a:t>
            </a:fld>
            <a:endParaRPr lang="zh-CN" altLang="en-US"/>
          </a:p>
        </p:txBody>
      </p:sp>
    </p:spTree>
    <p:extLst>
      <p:ext uri="{BB962C8B-B14F-4D97-AF65-F5344CB8AC3E}">
        <p14:creationId xmlns:p14="http://schemas.microsoft.com/office/powerpoint/2010/main" val="53644739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302A9293-7450-466C-B353-A8FCF14C1482}" type="datetimeFigureOut">
              <a:rPr lang="zh-CN" altLang="en-US" smtClean="0"/>
              <a:t>2018/8/31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1F5E3D0D-FE4C-47A7-B99B-FF98BB84CE20}" type="slidenum">
              <a:rPr lang="zh-CN" altLang="en-US" smtClean="0"/>
              <a:t>‹#›</a:t>
            </a:fld>
            <a:endParaRPr lang="zh-CN" altLang="en-US"/>
          </a:p>
        </p:txBody>
      </p:sp>
    </p:spTree>
    <p:extLst>
      <p:ext uri="{BB962C8B-B14F-4D97-AF65-F5344CB8AC3E}">
        <p14:creationId xmlns:p14="http://schemas.microsoft.com/office/powerpoint/2010/main" val="310905827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543675" y="274638"/>
            <a:ext cx="1971675" cy="4357687"/>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28650" y="274638"/>
            <a:ext cx="5762625" cy="4357687"/>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302A9293-7450-466C-B353-A8FCF14C1482}" type="datetimeFigureOut">
              <a:rPr lang="zh-CN" altLang="en-US" smtClean="0"/>
              <a:t>2018/8/31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1F5E3D0D-FE4C-47A7-B99B-FF98BB84CE20}" type="slidenum">
              <a:rPr lang="zh-CN" altLang="en-US" smtClean="0"/>
              <a:t>‹#›</a:t>
            </a:fld>
            <a:endParaRPr lang="zh-CN" altLang="en-US"/>
          </a:p>
        </p:txBody>
      </p:sp>
    </p:spTree>
    <p:extLst>
      <p:ext uri="{BB962C8B-B14F-4D97-AF65-F5344CB8AC3E}">
        <p14:creationId xmlns:p14="http://schemas.microsoft.com/office/powerpoint/2010/main" val="422819694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0" y="841375"/>
            <a:ext cx="6858000" cy="17907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143000" y="2701925"/>
            <a:ext cx="6858000" cy="1241425"/>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A98509AB-D25E-4200-A8F7-819A67310A12}" type="datetimeFigureOut">
              <a:rPr lang="zh-CN" altLang="en-US" smtClean="0"/>
              <a:t>2018/8/31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783FDA4-53CF-4C89-A1EC-BB24DABFA69D}" type="slidenum">
              <a:rPr lang="zh-CN" altLang="en-US" smtClean="0"/>
              <a:t>‹#›</a:t>
            </a:fld>
            <a:endParaRPr lang="zh-CN" altLang="en-US"/>
          </a:p>
        </p:txBody>
      </p:sp>
    </p:spTree>
    <p:extLst>
      <p:ext uri="{BB962C8B-B14F-4D97-AF65-F5344CB8AC3E}">
        <p14:creationId xmlns:p14="http://schemas.microsoft.com/office/powerpoint/2010/main" val="170346576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A98509AB-D25E-4200-A8F7-819A67310A12}" type="datetimeFigureOut">
              <a:rPr lang="zh-CN" altLang="en-US" smtClean="0"/>
              <a:t>2018/8/31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783FDA4-53CF-4C89-A1EC-BB24DABFA69D}" type="slidenum">
              <a:rPr lang="zh-CN" altLang="en-US" smtClean="0"/>
              <a:t>‹#›</a:t>
            </a:fld>
            <a:endParaRPr lang="zh-CN" altLang="en-US"/>
          </a:p>
        </p:txBody>
      </p:sp>
    </p:spTree>
    <p:extLst>
      <p:ext uri="{BB962C8B-B14F-4D97-AF65-F5344CB8AC3E}">
        <p14:creationId xmlns:p14="http://schemas.microsoft.com/office/powerpoint/2010/main" val="46549810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23888" y="1282700"/>
            <a:ext cx="7886700" cy="2139950"/>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3888" y="3441700"/>
            <a:ext cx="7886700" cy="1125538"/>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A98509AB-D25E-4200-A8F7-819A67310A12}" type="datetimeFigureOut">
              <a:rPr lang="zh-CN" altLang="en-US" smtClean="0"/>
              <a:t>2018/8/31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783FDA4-53CF-4C89-A1EC-BB24DABFA69D}" type="slidenum">
              <a:rPr lang="zh-CN" altLang="en-US" smtClean="0"/>
              <a:t>‹#›</a:t>
            </a:fld>
            <a:endParaRPr lang="zh-CN" altLang="en-US"/>
          </a:p>
        </p:txBody>
      </p:sp>
    </p:spTree>
    <p:extLst>
      <p:ext uri="{BB962C8B-B14F-4D97-AF65-F5344CB8AC3E}">
        <p14:creationId xmlns:p14="http://schemas.microsoft.com/office/powerpoint/2010/main" val="145665777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28650" y="1370013"/>
            <a:ext cx="3867150" cy="3262312"/>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370013"/>
            <a:ext cx="3867150" cy="3262312"/>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A98509AB-D25E-4200-A8F7-819A67310A12}" type="datetimeFigureOut">
              <a:rPr lang="zh-CN" altLang="en-US" smtClean="0"/>
              <a:t>2018/8/31</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783FDA4-53CF-4C89-A1EC-BB24DABFA69D}" type="slidenum">
              <a:rPr lang="zh-CN" altLang="en-US" smtClean="0"/>
              <a:t>‹#›</a:t>
            </a:fld>
            <a:endParaRPr lang="zh-CN" altLang="en-US"/>
          </a:p>
        </p:txBody>
      </p:sp>
    </p:spTree>
    <p:extLst>
      <p:ext uri="{BB962C8B-B14F-4D97-AF65-F5344CB8AC3E}">
        <p14:creationId xmlns:p14="http://schemas.microsoft.com/office/powerpoint/2010/main" val="345128472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30238" y="274638"/>
            <a:ext cx="7886700" cy="993775"/>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30238" y="1260475"/>
            <a:ext cx="3868737" cy="6191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30238" y="1879600"/>
            <a:ext cx="3868737" cy="2762250"/>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29150" y="1260475"/>
            <a:ext cx="3887788" cy="6191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29150" y="1879600"/>
            <a:ext cx="3887788" cy="2762250"/>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A98509AB-D25E-4200-A8F7-819A67310A12}" type="datetimeFigureOut">
              <a:rPr lang="zh-CN" altLang="en-US" smtClean="0"/>
              <a:t>2018/8/31</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5783FDA4-53CF-4C89-A1EC-BB24DABFA69D}" type="slidenum">
              <a:rPr lang="zh-CN" altLang="en-US" smtClean="0"/>
              <a:t>‹#›</a:t>
            </a:fld>
            <a:endParaRPr lang="zh-CN" altLang="en-US"/>
          </a:p>
        </p:txBody>
      </p:sp>
    </p:spTree>
    <p:extLst>
      <p:ext uri="{BB962C8B-B14F-4D97-AF65-F5344CB8AC3E}">
        <p14:creationId xmlns:p14="http://schemas.microsoft.com/office/powerpoint/2010/main" val="216672049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A98509AB-D25E-4200-A8F7-819A67310A12}" type="datetimeFigureOut">
              <a:rPr lang="zh-CN" altLang="en-US" smtClean="0"/>
              <a:t>2018/8/31</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5783FDA4-53CF-4C89-A1EC-BB24DABFA69D}" type="slidenum">
              <a:rPr lang="zh-CN" altLang="en-US" smtClean="0"/>
              <a:t>‹#›</a:t>
            </a:fld>
            <a:endParaRPr lang="zh-CN" altLang="en-US"/>
          </a:p>
        </p:txBody>
      </p:sp>
    </p:spTree>
    <p:extLst>
      <p:ext uri="{BB962C8B-B14F-4D97-AF65-F5344CB8AC3E}">
        <p14:creationId xmlns:p14="http://schemas.microsoft.com/office/powerpoint/2010/main" val="65566027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A98509AB-D25E-4200-A8F7-819A67310A12}" type="datetimeFigureOut">
              <a:rPr lang="zh-CN" altLang="en-US" smtClean="0"/>
              <a:t>2018/8/31</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5783FDA4-53CF-4C89-A1EC-BB24DABFA69D}" type="slidenum">
              <a:rPr lang="zh-CN" altLang="en-US" smtClean="0"/>
              <a:t>‹#›</a:t>
            </a:fld>
            <a:endParaRPr lang="zh-CN" altLang="en-US"/>
          </a:p>
        </p:txBody>
      </p:sp>
    </p:spTree>
    <p:extLst>
      <p:ext uri="{BB962C8B-B14F-4D97-AF65-F5344CB8AC3E}">
        <p14:creationId xmlns:p14="http://schemas.microsoft.com/office/powerpoint/2010/main" val="41536847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30238" y="342900"/>
            <a:ext cx="2949575" cy="120015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887788" y="741363"/>
            <a:ext cx="4629150" cy="36544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30238" y="1543050"/>
            <a:ext cx="2949575" cy="28590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A98509AB-D25E-4200-A8F7-819A67310A12}" type="datetimeFigureOut">
              <a:rPr lang="zh-CN" altLang="en-US" smtClean="0"/>
              <a:t>2018/8/31</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783FDA4-53CF-4C89-A1EC-BB24DABFA69D}" type="slidenum">
              <a:rPr lang="zh-CN" altLang="en-US" smtClean="0"/>
              <a:t>‹#›</a:t>
            </a:fld>
            <a:endParaRPr lang="zh-CN" altLang="en-US"/>
          </a:p>
        </p:txBody>
      </p:sp>
    </p:spTree>
    <p:extLst>
      <p:ext uri="{BB962C8B-B14F-4D97-AF65-F5344CB8AC3E}">
        <p14:creationId xmlns:p14="http://schemas.microsoft.com/office/powerpoint/2010/main" val="48352025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302A9293-7450-466C-B353-A8FCF14C1482}" type="datetimeFigureOut">
              <a:rPr lang="zh-CN" altLang="en-US" smtClean="0"/>
              <a:t>2018/8/31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1F5E3D0D-FE4C-47A7-B99B-FF98BB84CE20}" type="slidenum">
              <a:rPr lang="zh-CN" altLang="en-US" smtClean="0"/>
              <a:t>‹#›</a:t>
            </a:fld>
            <a:endParaRPr lang="zh-CN" altLang="en-US"/>
          </a:p>
        </p:txBody>
      </p:sp>
    </p:spTree>
    <p:extLst>
      <p:ext uri="{BB962C8B-B14F-4D97-AF65-F5344CB8AC3E}">
        <p14:creationId xmlns:p14="http://schemas.microsoft.com/office/powerpoint/2010/main" val="254237135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30238" y="342900"/>
            <a:ext cx="2949575" cy="120015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3887788" y="741363"/>
            <a:ext cx="4629150" cy="36544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630238" y="1543050"/>
            <a:ext cx="2949575" cy="28590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A98509AB-D25E-4200-A8F7-819A67310A12}" type="datetimeFigureOut">
              <a:rPr lang="zh-CN" altLang="en-US" smtClean="0"/>
              <a:t>2018/8/31</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783FDA4-53CF-4C89-A1EC-BB24DABFA69D}" type="slidenum">
              <a:rPr lang="zh-CN" altLang="en-US" smtClean="0"/>
              <a:t>‹#›</a:t>
            </a:fld>
            <a:endParaRPr lang="zh-CN" altLang="en-US"/>
          </a:p>
        </p:txBody>
      </p:sp>
    </p:spTree>
    <p:extLst>
      <p:ext uri="{BB962C8B-B14F-4D97-AF65-F5344CB8AC3E}">
        <p14:creationId xmlns:p14="http://schemas.microsoft.com/office/powerpoint/2010/main" val="13452707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A98509AB-D25E-4200-A8F7-819A67310A12}" type="datetimeFigureOut">
              <a:rPr lang="zh-CN" altLang="en-US" smtClean="0"/>
              <a:t>2018/8/31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783FDA4-53CF-4C89-A1EC-BB24DABFA69D}" type="slidenum">
              <a:rPr lang="zh-CN" altLang="en-US" smtClean="0"/>
              <a:t>‹#›</a:t>
            </a:fld>
            <a:endParaRPr lang="zh-CN" altLang="en-US"/>
          </a:p>
        </p:txBody>
      </p:sp>
    </p:spTree>
    <p:extLst>
      <p:ext uri="{BB962C8B-B14F-4D97-AF65-F5344CB8AC3E}">
        <p14:creationId xmlns:p14="http://schemas.microsoft.com/office/powerpoint/2010/main" val="31728892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543675" y="274638"/>
            <a:ext cx="1971675" cy="4357687"/>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28650" y="274638"/>
            <a:ext cx="5762625" cy="4357687"/>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A98509AB-D25E-4200-A8F7-819A67310A12}" type="datetimeFigureOut">
              <a:rPr lang="zh-CN" altLang="en-US" smtClean="0"/>
              <a:t>2018/8/31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783FDA4-53CF-4C89-A1EC-BB24DABFA69D}" type="slidenum">
              <a:rPr lang="zh-CN" altLang="en-US" smtClean="0"/>
              <a:t>‹#›</a:t>
            </a:fld>
            <a:endParaRPr lang="zh-CN" altLang="en-US"/>
          </a:p>
        </p:txBody>
      </p:sp>
    </p:spTree>
    <p:extLst>
      <p:ext uri="{BB962C8B-B14F-4D97-AF65-F5344CB8AC3E}">
        <p14:creationId xmlns:p14="http://schemas.microsoft.com/office/powerpoint/2010/main" val="134579658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2018/8/31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22425962"/>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2018/8/31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21224767"/>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2018/8/31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71546514"/>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2018/8/31</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44137778"/>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2018/8/31</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95248979"/>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2018/8/31</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16922674"/>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2018/8/31</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8837398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23888" y="1282700"/>
            <a:ext cx="7886700" cy="2139950"/>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3888" y="3441700"/>
            <a:ext cx="7886700" cy="1125538"/>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302A9293-7450-466C-B353-A8FCF14C1482}" type="datetimeFigureOut">
              <a:rPr lang="zh-CN" altLang="en-US" smtClean="0"/>
              <a:t>2018/8/31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1F5E3D0D-FE4C-47A7-B99B-FF98BB84CE20}" type="slidenum">
              <a:rPr lang="zh-CN" altLang="en-US" smtClean="0"/>
              <a:t>‹#›</a:t>
            </a:fld>
            <a:endParaRPr lang="zh-CN" altLang="en-US"/>
          </a:p>
        </p:txBody>
      </p:sp>
    </p:spTree>
    <p:extLst>
      <p:ext uri="{BB962C8B-B14F-4D97-AF65-F5344CB8AC3E}">
        <p14:creationId xmlns:p14="http://schemas.microsoft.com/office/powerpoint/2010/main" val="692863938"/>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2018/8/31</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26379682"/>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2018/8/31</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77870291"/>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2018/8/31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83196909"/>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2018/8/31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6993098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28650" y="1370013"/>
            <a:ext cx="3867150" cy="3262312"/>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370013"/>
            <a:ext cx="3867150" cy="3262312"/>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302A9293-7450-466C-B353-A8FCF14C1482}" type="datetimeFigureOut">
              <a:rPr lang="zh-CN" altLang="en-US" smtClean="0"/>
              <a:t>2018/8/31</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1F5E3D0D-FE4C-47A7-B99B-FF98BB84CE20}" type="slidenum">
              <a:rPr lang="zh-CN" altLang="en-US" smtClean="0"/>
              <a:t>‹#›</a:t>
            </a:fld>
            <a:endParaRPr lang="zh-CN" altLang="en-US"/>
          </a:p>
        </p:txBody>
      </p:sp>
      <p:sp>
        <p:nvSpPr>
          <p:cNvPr id="9" name="矩形 8"/>
          <p:cNvSpPr/>
          <p:nvPr userDrawn="1"/>
        </p:nvSpPr>
        <p:spPr>
          <a:xfrm>
            <a:off x="6886572" y="4873597"/>
            <a:ext cx="775136" cy="246221"/>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模板下载：</a:t>
            </a:r>
            <a:r>
              <a:rPr kumimoji="0" lang="en-US" altLang="zh-CN" sz="100" b="0" i="0" u="none" strike="noStrike" kern="0" cap="none" spc="0" normalizeH="0" baseline="0" noProof="0" dirty="0" smtClean="0">
                <a:ln>
                  <a:noFill/>
                </a:ln>
                <a:solidFill>
                  <a:prstClr val="white"/>
                </a:solidFill>
                <a:effectLst/>
                <a:uLnTx/>
                <a:uFillTx/>
              </a:rPr>
              <a:t>www.1ppt.com/moban/     </a:t>
            </a:r>
            <a:r>
              <a:rPr kumimoji="0" lang="zh-CN" altLang="en-US" sz="100" b="0" i="0" u="none" strike="noStrike" kern="0" cap="none" spc="0" normalizeH="0" baseline="0" noProof="0" dirty="0" smtClean="0">
                <a:ln>
                  <a:noFill/>
                </a:ln>
                <a:solidFill>
                  <a:prstClr val="white"/>
                </a:solidFill>
                <a:effectLst/>
                <a:uLnTx/>
                <a:uFillTx/>
              </a:rPr>
              <a:t>行业</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www.1ppt.com/hangye/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节日</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www.1ppt.com/jieri/           PPT</a:t>
            </a:r>
            <a:r>
              <a:rPr kumimoji="0" lang="zh-CN" altLang="en-US" sz="100" b="0" i="0" u="none" strike="noStrike" kern="0" cap="none" spc="0" normalizeH="0" baseline="0" noProof="0" dirty="0" smtClean="0">
                <a:ln>
                  <a:noFill/>
                </a:ln>
                <a:solidFill>
                  <a:prstClr val="white"/>
                </a:solidFill>
                <a:effectLst/>
                <a:uLnTx/>
                <a:uFillTx/>
              </a:rPr>
              <a:t>素材下载：</a:t>
            </a:r>
            <a:r>
              <a:rPr kumimoji="0" lang="en-US" altLang="zh-CN" sz="100" b="0" i="0" u="none" strike="noStrike" kern="0" cap="none" spc="0" normalizeH="0" baseline="0" noProof="0" dirty="0" smtClean="0">
                <a:ln>
                  <a:noFill/>
                </a:ln>
                <a:solidFill>
                  <a:prstClr val="white"/>
                </a:solidFill>
                <a:effectLst/>
                <a:uLnTx/>
                <a:uFillTx/>
              </a:rPr>
              <a:t>www.1ppt.com/sucai/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背景图片：</a:t>
            </a:r>
            <a:r>
              <a:rPr kumimoji="0" lang="en-US" altLang="zh-CN" sz="100" b="0" i="0" u="none" strike="noStrike" kern="0" cap="none" spc="0" normalizeH="0" baseline="0" noProof="0" dirty="0" smtClean="0">
                <a:ln>
                  <a:noFill/>
                </a:ln>
                <a:solidFill>
                  <a:prstClr val="white"/>
                </a:solidFill>
                <a:effectLst/>
                <a:uLnTx/>
                <a:uFillTx/>
              </a:rPr>
              <a:t>www.1ppt.com/beijing/      PPT</a:t>
            </a:r>
            <a:r>
              <a:rPr kumimoji="0" lang="zh-CN" altLang="en-US" sz="100" b="0" i="0" u="none" strike="noStrike" kern="0" cap="none" spc="0" normalizeH="0" baseline="0" noProof="0" dirty="0" smtClean="0">
                <a:ln>
                  <a:noFill/>
                </a:ln>
                <a:solidFill>
                  <a:prstClr val="white"/>
                </a:solidFill>
                <a:effectLst/>
                <a:uLnTx/>
                <a:uFillTx/>
              </a:rPr>
              <a:t>图表下载：</a:t>
            </a:r>
            <a:r>
              <a:rPr kumimoji="0" lang="en-US" altLang="zh-CN" sz="100" b="0" i="0" u="none" strike="noStrike" kern="0" cap="none" spc="0" normalizeH="0" baseline="0" noProof="0" dirty="0" smtClean="0">
                <a:ln>
                  <a:noFill/>
                </a:ln>
                <a:solidFill>
                  <a:prstClr val="white"/>
                </a:solidFill>
                <a:effectLst/>
                <a:uLnTx/>
                <a:uFillTx/>
              </a:rPr>
              <a:t>www.1ppt.com/tubiao/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优秀</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下载：</a:t>
            </a:r>
            <a:r>
              <a:rPr kumimoji="0" lang="en-US" altLang="zh-CN" sz="100" b="0" i="0" u="none" strike="noStrike" kern="0" cap="none" spc="0" normalizeH="0" baseline="0" noProof="0" dirty="0" smtClean="0">
                <a:ln>
                  <a:noFill/>
                </a:ln>
                <a:solidFill>
                  <a:prstClr val="white"/>
                </a:solidFill>
                <a:effectLst/>
                <a:uLnTx/>
                <a:uFillTx/>
              </a:rPr>
              <a:t>www.1ppt.com/xiazai/        PPT</a:t>
            </a:r>
            <a:r>
              <a:rPr kumimoji="0" lang="zh-CN" altLang="en-US" sz="100" b="0" i="0" u="none" strike="noStrike" kern="0" cap="none" spc="0" normalizeH="0" baseline="0" noProof="0" dirty="0" smtClean="0">
                <a:ln>
                  <a:noFill/>
                </a:ln>
                <a:solidFill>
                  <a:prstClr val="white"/>
                </a:solidFill>
                <a:effectLst/>
                <a:uLnTx/>
                <a:uFillTx/>
              </a:rPr>
              <a:t>教程： </a:t>
            </a:r>
            <a:r>
              <a:rPr kumimoji="0" lang="en-US" altLang="zh-CN" sz="100" b="0" i="0" u="none" strike="noStrike" kern="0" cap="none" spc="0" normalizeH="0" baseline="0" noProof="0" dirty="0" smtClean="0">
                <a:ln>
                  <a:noFill/>
                </a:ln>
                <a:solidFill>
                  <a:prstClr val="white"/>
                </a:solidFill>
                <a:effectLst/>
                <a:uLnTx/>
                <a:uFillTx/>
              </a:rPr>
              <a:t>www.1ppt.com/powerpoint/      </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Word</a:t>
            </a:r>
            <a:r>
              <a:rPr kumimoji="0" lang="zh-CN" altLang="en-US" sz="100" b="0" i="0" u="none" strike="noStrike" kern="0" cap="none" spc="0" normalizeH="0" baseline="0" noProof="0" dirty="0" smtClean="0">
                <a:ln>
                  <a:noFill/>
                </a:ln>
                <a:solidFill>
                  <a:prstClr val="white"/>
                </a:solidFill>
                <a:effectLst/>
                <a:uLnTx/>
                <a:uFillTx/>
              </a:rPr>
              <a:t>教程： </a:t>
            </a:r>
            <a:r>
              <a:rPr kumimoji="0" lang="en-US" altLang="zh-CN" sz="100" b="0" i="0" u="none" strike="noStrike" kern="0" cap="none" spc="0" normalizeH="0" baseline="0" noProof="0" dirty="0" smtClean="0">
                <a:ln>
                  <a:noFill/>
                </a:ln>
                <a:solidFill>
                  <a:prstClr val="white"/>
                </a:solidFill>
                <a:effectLst/>
                <a:uLnTx/>
                <a:uFillTx/>
              </a:rPr>
              <a:t>www.1ppt.com/word/              Excel</a:t>
            </a:r>
            <a:r>
              <a:rPr kumimoji="0" lang="zh-CN" altLang="en-US" sz="100" b="0" i="0" u="none" strike="noStrike" kern="0" cap="none" spc="0" normalizeH="0" baseline="0" noProof="0" dirty="0" smtClean="0">
                <a:ln>
                  <a:noFill/>
                </a:ln>
                <a:solidFill>
                  <a:prstClr val="white"/>
                </a:solidFill>
                <a:effectLst/>
                <a:uLnTx/>
                <a:uFillTx/>
              </a:rPr>
              <a:t>教程：</a:t>
            </a:r>
            <a:r>
              <a:rPr kumimoji="0" lang="en-US" altLang="zh-CN" sz="100" b="0" i="0" u="none" strike="noStrike" kern="0" cap="none" spc="0" normalizeH="0" baseline="0" noProof="0" dirty="0" smtClean="0">
                <a:ln>
                  <a:noFill/>
                </a:ln>
                <a:solidFill>
                  <a:prstClr val="white"/>
                </a:solidFill>
                <a:effectLst/>
                <a:uLnTx/>
                <a:uFillTx/>
              </a:rPr>
              <a:t>www.1ppt.com/excel/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资料下载：</a:t>
            </a:r>
            <a:r>
              <a:rPr kumimoji="0" lang="en-US" altLang="zh-CN" sz="100" b="0" i="0" u="none" strike="noStrike" kern="0" cap="none" spc="0" normalizeH="0" baseline="0" noProof="0" dirty="0" smtClean="0">
                <a:ln>
                  <a:noFill/>
                </a:ln>
                <a:solidFill>
                  <a:prstClr val="white"/>
                </a:solidFill>
                <a:effectLst/>
                <a:uLnTx/>
                <a:uFillTx/>
              </a:rPr>
              <a:t>www.1ppt.com/ziliao/                PPT</a:t>
            </a:r>
            <a:r>
              <a:rPr kumimoji="0" lang="zh-CN" altLang="en-US" sz="100" b="0" i="0" u="none" strike="noStrike" kern="0" cap="none" spc="0" normalizeH="0" baseline="0" noProof="0" dirty="0" smtClean="0">
                <a:ln>
                  <a:noFill/>
                </a:ln>
                <a:solidFill>
                  <a:prstClr val="white"/>
                </a:solidFill>
                <a:effectLst/>
                <a:uLnTx/>
                <a:uFillTx/>
              </a:rPr>
              <a:t>课件下载：</a:t>
            </a:r>
            <a:r>
              <a:rPr kumimoji="0" lang="en-US" altLang="zh-CN" sz="100" b="0" i="0" u="none" strike="noStrike" kern="0" cap="none" spc="0" normalizeH="0" baseline="0" noProof="0" dirty="0" smtClean="0">
                <a:ln>
                  <a:noFill/>
                </a:ln>
                <a:solidFill>
                  <a:prstClr val="white"/>
                </a:solidFill>
                <a:effectLst/>
                <a:uLnTx/>
                <a:uFillTx/>
              </a:rPr>
              <a:t>www.1ppt.com/kejian/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范文下载：</a:t>
            </a:r>
            <a:r>
              <a:rPr kumimoji="0" lang="en-US" altLang="zh-CN" sz="100" b="0" i="0" u="none" strike="noStrike" kern="0" cap="none" spc="0" normalizeH="0" baseline="0" noProof="0" dirty="0" smtClean="0">
                <a:ln>
                  <a:noFill/>
                </a:ln>
                <a:solidFill>
                  <a:prstClr val="white"/>
                </a:solidFill>
                <a:effectLst/>
                <a:uLnTx/>
                <a:uFillTx/>
              </a:rPr>
              <a:t>www.1ppt.com/fanwen/             </a:t>
            </a:r>
            <a:r>
              <a:rPr kumimoji="0" lang="zh-CN" altLang="en-US" sz="100" b="0" i="0" u="none" strike="noStrike" kern="0" cap="none" spc="0" normalizeH="0" baseline="0" noProof="0" dirty="0" smtClean="0">
                <a:ln>
                  <a:noFill/>
                </a:ln>
                <a:solidFill>
                  <a:prstClr val="white"/>
                </a:solidFill>
                <a:effectLst/>
                <a:uLnTx/>
                <a:uFillTx/>
              </a:rPr>
              <a:t>试卷下载：</a:t>
            </a:r>
            <a:r>
              <a:rPr kumimoji="0" lang="en-US" altLang="zh-CN" sz="100" b="0" i="0" u="none" strike="noStrike" kern="0" cap="none" spc="0" normalizeH="0" baseline="0" noProof="0" dirty="0" smtClean="0">
                <a:ln>
                  <a:noFill/>
                </a:ln>
                <a:solidFill>
                  <a:prstClr val="white"/>
                </a:solidFill>
                <a:effectLst/>
                <a:uLnTx/>
                <a:uFillTx/>
              </a:rPr>
              <a:t>www.1ppt.com/shiti/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教案下载：</a:t>
            </a:r>
            <a:r>
              <a:rPr kumimoji="0" lang="en-US" altLang="zh-CN" sz="100" b="0" i="0" u="none" strike="noStrike" kern="0" cap="none" spc="0" normalizeH="0" baseline="0" noProof="0" dirty="0" smtClean="0">
                <a:ln>
                  <a:noFill/>
                </a:ln>
                <a:solidFill>
                  <a:prstClr val="white"/>
                </a:solidFill>
                <a:effectLst/>
                <a:uLnTx/>
                <a:uFillTx/>
              </a:rPr>
              <a:t>www.1ppt.com/jiaoan/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字体下载：</a:t>
            </a:r>
            <a:r>
              <a:rPr kumimoji="0" lang="en-US" altLang="zh-CN" sz="100" b="0" i="0" u="none" strike="noStrike" kern="0" cap="none" spc="0" normalizeH="0" baseline="0" noProof="0" dirty="0" smtClean="0">
                <a:ln>
                  <a:noFill/>
                </a:ln>
                <a:solidFill>
                  <a:prstClr val="white"/>
                </a:solidFill>
                <a:effectLst/>
                <a:uLnTx/>
                <a:uFillTx/>
              </a:rPr>
              <a:t>www.1ppt.com/ziti/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 </a:t>
            </a:r>
            <a:endParaRPr kumimoji="0" lang="zh-CN" altLang="en-US" sz="100" b="0" i="0" u="none" strike="noStrike" kern="0" cap="none" spc="0" normalizeH="0" baseline="0" noProof="0" dirty="0" smtClean="0">
              <a:ln>
                <a:noFill/>
              </a:ln>
              <a:solidFill>
                <a:prstClr val="white"/>
              </a:solidFill>
              <a:effectLst/>
              <a:uLnTx/>
              <a:uFillTx/>
            </a:endParaRPr>
          </a:p>
        </p:txBody>
      </p:sp>
    </p:spTree>
    <p:extLst>
      <p:ext uri="{BB962C8B-B14F-4D97-AF65-F5344CB8AC3E}">
        <p14:creationId xmlns:p14="http://schemas.microsoft.com/office/powerpoint/2010/main" val="325291414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30238" y="274638"/>
            <a:ext cx="7886700" cy="993775"/>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30238" y="1260475"/>
            <a:ext cx="3868737" cy="6191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30238" y="1879600"/>
            <a:ext cx="3868737" cy="2762250"/>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29150" y="1260475"/>
            <a:ext cx="3887788" cy="6191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29150" y="1879600"/>
            <a:ext cx="3887788" cy="2762250"/>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302A9293-7450-466C-B353-A8FCF14C1482}" type="datetimeFigureOut">
              <a:rPr lang="zh-CN" altLang="en-US" smtClean="0"/>
              <a:t>2018/8/31</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1F5E3D0D-FE4C-47A7-B99B-FF98BB84CE20}" type="slidenum">
              <a:rPr lang="zh-CN" altLang="en-US" smtClean="0"/>
              <a:t>‹#›</a:t>
            </a:fld>
            <a:endParaRPr lang="zh-CN" altLang="en-US"/>
          </a:p>
        </p:txBody>
      </p:sp>
    </p:spTree>
    <p:extLst>
      <p:ext uri="{BB962C8B-B14F-4D97-AF65-F5344CB8AC3E}">
        <p14:creationId xmlns:p14="http://schemas.microsoft.com/office/powerpoint/2010/main" val="103454079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302A9293-7450-466C-B353-A8FCF14C1482}" type="datetimeFigureOut">
              <a:rPr lang="zh-CN" altLang="en-US" smtClean="0"/>
              <a:t>2018/8/31</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1F5E3D0D-FE4C-47A7-B99B-FF98BB84CE20}" type="slidenum">
              <a:rPr lang="zh-CN" altLang="en-US" smtClean="0"/>
              <a:t>‹#›</a:t>
            </a:fld>
            <a:endParaRPr lang="zh-CN" altLang="en-US"/>
          </a:p>
        </p:txBody>
      </p:sp>
    </p:spTree>
    <p:extLst>
      <p:ext uri="{BB962C8B-B14F-4D97-AF65-F5344CB8AC3E}">
        <p14:creationId xmlns:p14="http://schemas.microsoft.com/office/powerpoint/2010/main" val="250179819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302A9293-7450-466C-B353-A8FCF14C1482}" type="datetimeFigureOut">
              <a:rPr lang="zh-CN" altLang="en-US" smtClean="0"/>
              <a:t>2018/8/31</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1F5E3D0D-FE4C-47A7-B99B-FF98BB84CE20}" type="slidenum">
              <a:rPr lang="zh-CN" altLang="en-US" smtClean="0"/>
              <a:t>‹#›</a:t>
            </a:fld>
            <a:endParaRPr lang="zh-CN" altLang="en-US"/>
          </a:p>
        </p:txBody>
      </p:sp>
    </p:spTree>
    <p:extLst>
      <p:ext uri="{BB962C8B-B14F-4D97-AF65-F5344CB8AC3E}">
        <p14:creationId xmlns:p14="http://schemas.microsoft.com/office/powerpoint/2010/main" val="283486911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30238" y="342900"/>
            <a:ext cx="2949575" cy="120015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887788" y="741363"/>
            <a:ext cx="4629150" cy="36544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30238" y="1543050"/>
            <a:ext cx="2949575" cy="28590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302A9293-7450-466C-B353-A8FCF14C1482}" type="datetimeFigureOut">
              <a:rPr lang="zh-CN" altLang="en-US" smtClean="0"/>
              <a:t>2018/8/31</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1F5E3D0D-FE4C-47A7-B99B-FF98BB84CE20}" type="slidenum">
              <a:rPr lang="zh-CN" altLang="en-US" smtClean="0"/>
              <a:t>‹#›</a:t>
            </a:fld>
            <a:endParaRPr lang="zh-CN" altLang="en-US"/>
          </a:p>
        </p:txBody>
      </p:sp>
    </p:spTree>
    <p:extLst>
      <p:ext uri="{BB962C8B-B14F-4D97-AF65-F5344CB8AC3E}">
        <p14:creationId xmlns:p14="http://schemas.microsoft.com/office/powerpoint/2010/main" val="266399581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30238" y="342900"/>
            <a:ext cx="2949575" cy="120015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3887788" y="741363"/>
            <a:ext cx="4629150" cy="36544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630238" y="1543050"/>
            <a:ext cx="2949575" cy="28590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302A9293-7450-466C-B353-A8FCF14C1482}" type="datetimeFigureOut">
              <a:rPr lang="zh-CN" altLang="en-US" smtClean="0"/>
              <a:t>2018/8/31</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1F5E3D0D-FE4C-47A7-B99B-FF98BB84CE20}" type="slidenum">
              <a:rPr lang="zh-CN" altLang="en-US" smtClean="0"/>
              <a:t>‹#›</a:t>
            </a:fld>
            <a:endParaRPr lang="zh-CN" altLang="en-US"/>
          </a:p>
        </p:txBody>
      </p:sp>
    </p:spTree>
    <p:extLst>
      <p:ext uri="{BB962C8B-B14F-4D97-AF65-F5344CB8AC3E}">
        <p14:creationId xmlns:p14="http://schemas.microsoft.com/office/powerpoint/2010/main" val="31004033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1.jp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28650" y="274638"/>
            <a:ext cx="7886700" cy="993775"/>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8650" y="1370013"/>
            <a:ext cx="7886700" cy="326231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28650" y="4767263"/>
            <a:ext cx="2057400" cy="274637"/>
          </a:xfrm>
          <a:prstGeom prst="rect">
            <a:avLst/>
          </a:prstGeom>
        </p:spPr>
        <p:txBody>
          <a:bodyPr vert="horz" lIns="91440" tIns="45720" rIns="91440" bIns="45720" rtlCol="0" anchor="ctr"/>
          <a:lstStyle>
            <a:lvl1pPr algn="l">
              <a:defRPr sz="1200">
                <a:solidFill>
                  <a:schemeClr val="tx1">
                    <a:tint val="75000"/>
                  </a:schemeClr>
                </a:solidFill>
              </a:defRPr>
            </a:lvl1pPr>
          </a:lstStyle>
          <a:p>
            <a:fld id="{302A9293-7450-466C-B353-A8FCF14C1482}" type="datetimeFigureOut">
              <a:rPr lang="zh-CN" altLang="en-US" smtClean="0"/>
              <a:t>2018/8/31</a:t>
            </a:fld>
            <a:endParaRPr lang="zh-CN" altLang="en-US"/>
          </a:p>
        </p:txBody>
      </p:sp>
      <p:sp>
        <p:nvSpPr>
          <p:cNvPr id="5" name="页脚占位符 4"/>
          <p:cNvSpPr>
            <a:spLocks noGrp="1"/>
          </p:cNvSpPr>
          <p:nvPr>
            <p:ph type="ftr" sz="quarter" idx="3"/>
          </p:nvPr>
        </p:nvSpPr>
        <p:spPr>
          <a:xfrm>
            <a:off x="3028950" y="4767263"/>
            <a:ext cx="3086100" cy="274637"/>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457950" y="4767263"/>
            <a:ext cx="2057400" cy="274637"/>
          </a:xfrm>
          <a:prstGeom prst="rect">
            <a:avLst/>
          </a:prstGeom>
        </p:spPr>
        <p:txBody>
          <a:bodyPr vert="horz" lIns="91440" tIns="45720" rIns="91440" bIns="45720" rtlCol="0" anchor="ctr"/>
          <a:lstStyle>
            <a:lvl1pPr algn="r">
              <a:defRPr sz="1200">
                <a:solidFill>
                  <a:schemeClr val="tx1">
                    <a:tint val="75000"/>
                  </a:schemeClr>
                </a:solidFill>
              </a:defRPr>
            </a:lvl1pPr>
          </a:lstStyle>
          <a:p>
            <a:fld id="{1F5E3D0D-FE4C-47A7-B99B-FF98BB84CE20}" type="slidenum">
              <a:rPr lang="zh-CN" altLang="en-US" smtClean="0"/>
              <a:t>‹#›</a:t>
            </a:fld>
            <a:endParaRPr lang="zh-CN" altLang="en-US"/>
          </a:p>
        </p:txBody>
      </p:sp>
    </p:spTree>
    <p:extLst>
      <p:ext uri="{BB962C8B-B14F-4D97-AF65-F5344CB8AC3E}">
        <p14:creationId xmlns:p14="http://schemas.microsoft.com/office/powerpoint/2010/main" val="332401314"/>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28650" y="274638"/>
            <a:ext cx="7886700" cy="993775"/>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8650" y="1370013"/>
            <a:ext cx="7886700" cy="326231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28650" y="4767263"/>
            <a:ext cx="2057400" cy="274637"/>
          </a:xfrm>
          <a:prstGeom prst="rect">
            <a:avLst/>
          </a:prstGeom>
        </p:spPr>
        <p:txBody>
          <a:bodyPr vert="horz" lIns="91440" tIns="45720" rIns="91440" bIns="45720" rtlCol="0" anchor="ctr"/>
          <a:lstStyle>
            <a:lvl1pPr algn="l">
              <a:defRPr sz="1200">
                <a:solidFill>
                  <a:schemeClr val="tx1">
                    <a:tint val="75000"/>
                  </a:schemeClr>
                </a:solidFill>
              </a:defRPr>
            </a:lvl1pPr>
          </a:lstStyle>
          <a:p>
            <a:fld id="{A98509AB-D25E-4200-A8F7-819A67310A12}" type="datetimeFigureOut">
              <a:rPr lang="zh-CN" altLang="en-US" smtClean="0"/>
              <a:t>2018/8/31</a:t>
            </a:fld>
            <a:endParaRPr lang="zh-CN" altLang="en-US"/>
          </a:p>
        </p:txBody>
      </p:sp>
      <p:sp>
        <p:nvSpPr>
          <p:cNvPr id="5" name="页脚占位符 4"/>
          <p:cNvSpPr>
            <a:spLocks noGrp="1"/>
          </p:cNvSpPr>
          <p:nvPr>
            <p:ph type="ftr" sz="quarter" idx="3"/>
          </p:nvPr>
        </p:nvSpPr>
        <p:spPr>
          <a:xfrm>
            <a:off x="3028950" y="4767263"/>
            <a:ext cx="3086100" cy="274637"/>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457950" y="4767263"/>
            <a:ext cx="2057400" cy="274637"/>
          </a:xfrm>
          <a:prstGeom prst="rect">
            <a:avLst/>
          </a:prstGeom>
        </p:spPr>
        <p:txBody>
          <a:bodyPr vert="horz" lIns="91440" tIns="45720" rIns="91440" bIns="45720" rtlCol="0" anchor="ctr"/>
          <a:lstStyle>
            <a:lvl1pPr algn="r">
              <a:defRPr sz="1200">
                <a:solidFill>
                  <a:schemeClr val="tx1">
                    <a:tint val="75000"/>
                  </a:schemeClr>
                </a:solidFill>
              </a:defRPr>
            </a:lvl1pPr>
          </a:lstStyle>
          <a:p>
            <a:fld id="{5783FDA4-53CF-4C89-A1EC-BB24DABFA69D}" type="slidenum">
              <a:rPr lang="zh-CN" altLang="en-US" smtClean="0"/>
              <a:t>‹#›</a:t>
            </a:fld>
            <a:endParaRPr lang="zh-CN" altLang="en-US"/>
          </a:p>
        </p:txBody>
      </p:sp>
    </p:spTree>
    <p:extLst>
      <p:ext uri="{BB962C8B-B14F-4D97-AF65-F5344CB8AC3E}">
        <p14:creationId xmlns:p14="http://schemas.microsoft.com/office/powerpoint/2010/main" val="1290865841"/>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400"/>
            <a:fld id="{530820CF-B880-4189-942D-D702A7CBA730}" type="datetimeFigureOut">
              <a:rPr lang="zh-CN" altLang="en-US" smtClean="0">
                <a:solidFill>
                  <a:prstClr val="black">
                    <a:tint val="75000"/>
                  </a:prstClr>
                </a:solidFill>
              </a:rPr>
              <a:pPr defTabSz="914400"/>
              <a:t>2018/8/31</a:t>
            </a:fld>
            <a:endParaRPr lang="zh-CN" altLang="en-US">
              <a:solidFill>
                <a:prstClr val="black">
                  <a:tint val="75000"/>
                </a:prstClr>
              </a:solidFill>
            </a:endParaRPr>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a:endParaRPr lang="zh-CN" altLang="en-US">
              <a:solidFill>
                <a:prstClr val="black">
                  <a:tint val="75000"/>
                </a:prstClr>
              </a:solidFill>
            </a:endParaRPr>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400"/>
            <a:fld id="{0C913308-F349-4B6D-A68A-DD1791B4A57B}" type="slidenum">
              <a:rPr lang="zh-CN" altLang="en-US" smtClean="0">
                <a:solidFill>
                  <a:prstClr val="black">
                    <a:tint val="75000"/>
                  </a:prstClr>
                </a:solidFill>
              </a:rPr>
              <a:pPr defTabSz="914400"/>
              <a:t>‹#›</a:t>
            </a:fld>
            <a:endParaRPr lang="zh-CN" altLang="en-US">
              <a:solidFill>
                <a:prstClr val="black">
                  <a:tint val="75000"/>
                </a:prstClr>
              </a:solidFill>
            </a:endParaRPr>
          </a:p>
        </p:txBody>
      </p:sp>
    </p:spTree>
    <p:extLst>
      <p:ext uri="{BB962C8B-B14F-4D97-AF65-F5344CB8AC3E}">
        <p14:creationId xmlns:p14="http://schemas.microsoft.com/office/powerpoint/2010/main" val="2010047195"/>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8.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6.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6.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8.png"/><Relationship Id="rId1" Type="http://schemas.openxmlformats.org/officeDocument/2006/relationships/slideLayout" Target="../slideLayouts/slideLayout24.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7.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Rectangle 3"/>
          <p:cNvSpPr txBox="1">
            <a:spLocks noChangeArrowheads="1"/>
          </p:cNvSpPr>
          <p:nvPr/>
        </p:nvSpPr>
        <p:spPr>
          <a:xfrm>
            <a:off x="3491880" y="1901035"/>
            <a:ext cx="5141491" cy="502444"/>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r"/>
            <a:r>
              <a:rPr lang="zh-CN" altLang="en-US" sz="3000" b="1" dirty="0">
                <a:solidFill>
                  <a:srgbClr val="005DA2"/>
                </a:solidFill>
                <a:latin typeface="微软雅黑" panose="020B0503020204020204" pitchFamily="34" charset="-122"/>
                <a:ea typeface="微软雅黑" panose="020B0503020204020204" pitchFamily="34" charset="-122"/>
              </a:rPr>
              <a:t>述职</a:t>
            </a:r>
            <a:r>
              <a:rPr lang="zh-CN" altLang="en-US" sz="3000" b="1" dirty="0" smtClean="0">
                <a:solidFill>
                  <a:srgbClr val="005DA2"/>
                </a:solidFill>
                <a:latin typeface="微软雅黑" panose="020B0503020204020204" pitchFamily="34" charset="-122"/>
                <a:ea typeface="微软雅黑" panose="020B0503020204020204" pitchFamily="34" charset="-122"/>
              </a:rPr>
              <a:t>报告</a:t>
            </a:r>
            <a:r>
              <a:rPr lang="zh-CN" altLang="en-US" sz="3000" b="1" dirty="0">
                <a:solidFill>
                  <a:srgbClr val="005DA2"/>
                </a:solidFill>
                <a:latin typeface="微软雅黑" panose="020B0503020204020204" pitchFamily="34" charset="-122"/>
                <a:ea typeface="微软雅黑" panose="020B0503020204020204" pitchFamily="34" charset="-122"/>
              </a:rPr>
              <a:t>年终</a:t>
            </a:r>
            <a:r>
              <a:rPr lang="zh-CN" altLang="en-US" sz="3000" b="1" dirty="0" smtClean="0">
                <a:solidFill>
                  <a:srgbClr val="005DA2"/>
                </a:solidFill>
                <a:latin typeface="微软雅黑" panose="020B0503020204020204" pitchFamily="34" charset="-122"/>
                <a:ea typeface="微软雅黑" panose="020B0503020204020204" pitchFamily="34" charset="-122"/>
              </a:rPr>
              <a:t>总结</a:t>
            </a:r>
            <a:r>
              <a:rPr lang="en-US" altLang="zh-CN" sz="3000" b="1" dirty="0">
                <a:solidFill>
                  <a:srgbClr val="005DA2"/>
                </a:solidFill>
                <a:latin typeface="微软雅黑" panose="020B0503020204020204" pitchFamily="34" charset="-122"/>
                <a:ea typeface="微软雅黑" panose="020B0503020204020204" pitchFamily="34" charset="-122"/>
              </a:rPr>
              <a:t>PPT</a:t>
            </a:r>
            <a:r>
              <a:rPr lang="zh-CN" altLang="en-US" sz="3000" b="1" dirty="0">
                <a:solidFill>
                  <a:srgbClr val="005DA2"/>
                </a:solidFill>
                <a:latin typeface="微软雅黑" panose="020B0503020204020204" pitchFamily="34" charset="-122"/>
                <a:ea typeface="微软雅黑" panose="020B0503020204020204" pitchFamily="34" charset="-122"/>
              </a:rPr>
              <a:t>模板</a:t>
            </a:r>
          </a:p>
        </p:txBody>
      </p:sp>
      <p:sp>
        <p:nvSpPr>
          <p:cNvPr id="5" name="Rectangle 4"/>
          <p:cNvSpPr txBox="1">
            <a:spLocks noChangeArrowheads="1"/>
          </p:cNvSpPr>
          <p:nvPr/>
        </p:nvSpPr>
        <p:spPr>
          <a:xfrm>
            <a:off x="3826314" y="2569318"/>
            <a:ext cx="4807056" cy="322659"/>
          </a:xfrm>
          <a:prstGeom prst="rect">
            <a:avLst/>
          </a:prstGeom>
        </p:spPr>
        <p:txBody>
          <a:bodyPr vert="horz" lIns="91440" tIns="45720" rIns="91440" bIns="45720" rtlCol="0" anchor="ctr">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r">
              <a:buNone/>
            </a:pP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框架完整的年终总结、工作汇报、述职报告</a:t>
            </a:r>
            <a:r>
              <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rPr>
              <a:t>PPT</a:t>
            </a: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模板</a:t>
            </a:r>
          </a:p>
        </p:txBody>
      </p:sp>
      <p:cxnSp>
        <p:nvCxnSpPr>
          <p:cNvPr id="6" name="直接连接符 5"/>
          <p:cNvCxnSpPr>
            <a:cxnSpLocks noChangeShapeType="1"/>
          </p:cNvCxnSpPr>
          <p:nvPr/>
        </p:nvCxnSpPr>
        <p:spPr bwMode="auto">
          <a:xfrm flipH="1">
            <a:off x="3923928" y="2486603"/>
            <a:ext cx="4617801" cy="0"/>
          </a:xfrm>
          <a:prstGeom prst="line">
            <a:avLst/>
          </a:prstGeom>
          <a:noFill/>
          <a:ln w="12700">
            <a:solidFill>
              <a:srgbClr val="005DA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7" name="矩形 9"/>
          <p:cNvSpPr>
            <a:spLocks noChangeArrowheads="1"/>
          </p:cNvSpPr>
          <p:nvPr/>
        </p:nvSpPr>
        <p:spPr bwMode="auto">
          <a:xfrm>
            <a:off x="8763956" y="1898129"/>
            <a:ext cx="380044" cy="1609725"/>
          </a:xfrm>
          <a:prstGeom prst="rect">
            <a:avLst/>
          </a:prstGeom>
          <a:solidFill>
            <a:srgbClr val="005DA2"/>
          </a:solidFill>
          <a:ln>
            <a:noFill/>
          </a:ln>
        </p:spPr>
        <p:txBody>
          <a:bodyPr lIns="68557" tIns="34279" rIns="68557" bIns="34279"/>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endParaRPr lang="zh-CN" altLang="en-US">
              <a:solidFill>
                <a:srgbClr val="005DA2"/>
              </a:solidFill>
              <a:latin typeface="微软雅黑" panose="020B0503020204020204" pitchFamily="34" charset="-122"/>
              <a:ea typeface="微软雅黑" panose="020B0503020204020204" pitchFamily="34" charset="-122"/>
            </a:endParaRPr>
          </a:p>
        </p:txBody>
      </p:sp>
      <p:sp>
        <p:nvSpPr>
          <p:cNvPr id="8" name="矩形 7"/>
          <p:cNvSpPr/>
          <p:nvPr/>
        </p:nvSpPr>
        <p:spPr>
          <a:xfrm>
            <a:off x="6151239" y="738430"/>
            <a:ext cx="2491690" cy="1177235"/>
          </a:xfrm>
          <a:prstGeom prst="rect">
            <a:avLst/>
          </a:prstGeom>
        </p:spPr>
        <p:txBody>
          <a:bodyPr wrap="none" lIns="68571" tIns="34285" rIns="68571" bIns="34285">
            <a:spAutoFit/>
          </a:bodyPr>
          <a:lstStyle/>
          <a:p>
            <a:pPr algn="r"/>
            <a:r>
              <a:rPr lang="en-US" altLang="zh-CN" sz="7200" b="1" dirty="0" smtClean="0">
                <a:solidFill>
                  <a:srgbClr val="005DA2"/>
                </a:solidFill>
                <a:latin typeface="微软雅黑" pitchFamily="34" charset="-122"/>
                <a:ea typeface="微软雅黑" pitchFamily="34" charset="-122"/>
              </a:rPr>
              <a:t>201X</a:t>
            </a:r>
            <a:endParaRPr lang="en-US" altLang="zh-CN" sz="7200" b="1" dirty="0">
              <a:solidFill>
                <a:srgbClr val="005DA2"/>
              </a:solidFill>
              <a:latin typeface="微软雅黑" pitchFamily="34" charset="-122"/>
              <a:ea typeface="微软雅黑" pitchFamily="34" charset="-122"/>
            </a:endParaRPr>
          </a:p>
        </p:txBody>
      </p:sp>
      <p:grpSp>
        <p:nvGrpSpPr>
          <p:cNvPr id="9" name="组合 8"/>
          <p:cNvGrpSpPr/>
          <p:nvPr/>
        </p:nvGrpSpPr>
        <p:grpSpPr>
          <a:xfrm>
            <a:off x="8120850" y="3071925"/>
            <a:ext cx="432048" cy="432834"/>
            <a:chOff x="6084168" y="1274820"/>
            <a:chExt cx="432048" cy="432834"/>
          </a:xfrm>
        </p:grpSpPr>
        <p:sp>
          <p:nvSpPr>
            <p:cNvPr id="10" name="椭圆 22"/>
            <p:cNvSpPr>
              <a:spLocks noChangeArrowheads="1"/>
            </p:cNvSpPr>
            <p:nvPr/>
          </p:nvSpPr>
          <p:spPr bwMode="auto">
            <a:xfrm>
              <a:off x="6084168" y="1274820"/>
              <a:ext cx="432048" cy="432834"/>
            </a:xfrm>
            <a:prstGeom prst="ellipse">
              <a:avLst/>
            </a:prstGeom>
            <a:solidFill>
              <a:srgbClr val="005DA2"/>
            </a:solidFill>
            <a:ln>
              <a:noFill/>
            </a:ln>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en-US">
                <a:solidFill>
                  <a:srgbClr val="FFFFFF"/>
                </a:solidFill>
                <a:latin typeface="Calibri" pitchFamily="34" charset="0"/>
              </a:endParaRPr>
            </a:p>
          </p:txBody>
        </p:sp>
        <p:sp>
          <p:nvSpPr>
            <p:cNvPr id="11" name="Freeform 59"/>
            <p:cNvSpPr>
              <a:spLocks noChangeArrowheads="1"/>
            </p:cNvSpPr>
            <p:nvPr/>
          </p:nvSpPr>
          <p:spPr bwMode="auto">
            <a:xfrm>
              <a:off x="6180302" y="1365898"/>
              <a:ext cx="239780" cy="250679"/>
            </a:xfrm>
            <a:custGeom>
              <a:avLst/>
              <a:gdLst>
                <a:gd name="T0" fmla="*/ 73627430 w 581"/>
                <a:gd name="T1" fmla="*/ 67678707 h 609"/>
                <a:gd name="T2" fmla="*/ 61659637 w 581"/>
                <a:gd name="T3" fmla="*/ 78678142 h 609"/>
                <a:gd name="T4" fmla="*/ 54244957 w 581"/>
                <a:gd name="T5" fmla="*/ 72208055 h 609"/>
                <a:gd name="T6" fmla="*/ 57106883 w 581"/>
                <a:gd name="T7" fmla="*/ 65867111 h 609"/>
                <a:gd name="T8" fmla="*/ 61659637 w 581"/>
                <a:gd name="T9" fmla="*/ 69490662 h 609"/>
                <a:gd name="T10" fmla="*/ 71806401 w 581"/>
                <a:gd name="T11" fmla="*/ 61338122 h 609"/>
                <a:gd name="T12" fmla="*/ 73627430 w 581"/>
                <a:gd name="T13" fmla="*/ 67678707 h 609"/>
                <a:gd name="T14" fmla="*/ 61659637 w 581"/>
                <a:gd name="T15" fmla="*/ 64055516 h 609"/>
                <a:gd name="T16" fmla="*/ 49691843 w 581"/>
                <a:gd name="T17" fmla="*/ 69490662 h 609"/>
                <a:gd name="T18" fmla="*/ 51513233 w 581"/>
                <a:gd name="T19" fmla="*/ 75054951 h 609"/>
                <a:gd name="T20" fmla="*/ 3772261 w 581"/>
                <a:gd name="T21" fmla="*/ 78678142 h 609"/>
                <a:gd name="T22" fmla="*/ 0 w 581"/>
                <a:gd name="T23" fmla="*/ 10999436 h 609"/>
                <a:gd name="T24" fmla="*/ 10146404 w 581"/>
                <a:gd name="T25" fmla="*/ 7246742 h 609"/>
                <a:gd name="T26" fmla="*/ 17561444 w 581"/>
                <a:gd name="T27" fmla="*/ 18246178 h 609"/>
                <a:gd name="T28" fmla="*/ 24845922 w 581"/>
                <a:gd name="T29" fmla="*/ 7246742 h 609"/>
                <a:gd name="T30" fmla="*/ 28488341 w 581"/>
                <a:gd name="T31" fmla="*/ 10999436 h 609"/>
                <a:gd name="T32" fmla="*/ 43318061 w 581"/>
                <a:gd name="T33" fmla="*/ 10999436 h 609"/>
                <a:gd name="T34" fmla="*/ 46960119 w 581"/>
                <a:gd name="T35" fmla="*/ 7246742 h 609"/>
                <a:gd name="T36" fmla="*/ 54244957 w 581"/>
                <a:gd name="T37" fmla="*/ 18246178 h 609"/>
                <a:gd name="T38" fmla="*/ 61659637 w 581"/>
                <a:gd name="T39" fmla="*/ 7246742 h 609"/>
                <a:gd name="T40" fmla="*/ 71806401 w 581"/>
                <a:gd name="T41" fmla="*/ 10999436 h 609"/>
                <a:gd name="T42" fmla="*/ 66212751 w 581"/>
                <a:gd name="T43" fmla="*/ 59526167 h 609"/>
                <a:gd name="T44" fmla="*/ 10146404 w 581"/>
                <a:gd name="T45" fmla="*/ 63149718 h 609"/>
                <a:gd name="T46" fmla="*/ 12878128 w 581"/>
                <a:gd name="T47" fmla="*/ 65867111 h 609"/>
                <a:gd name="T48" fmla="*/ 39545439 w 581"/>
                <a:gd name="T49" fmla="*/ 63149718 h 609"/>
                <a:gd name="T50" fmla="*/ 39545439 w 581"/>
                <a:gd name="T51" fmla="*/ 63149718 h 609"/>
                <a:gd name="T52" fmla="*/ 39545439 w 581"/>
                <a:gd name="T53" fmla="*/ 63149718 h 609"/>
                <a:gd name="T54" fmla="*/ 12878128 w 581"/>
                <a:gd name="T55" fmla="*/ 60431965 h 609"/>
                <a:gd name="T56" fmla="*/ 58017218 w 581"/>
                <a:gd name="T57" fmla="*/ 28339815 h 609"/>
                <a:gd name="T58" fmla="*/ 13788823 w 581"/>
                <a:gd name="T59" fmla="*/ 28339815 h 609"/>
                <a:gd name="T60" fmla="*/ 13788823 w 581"/>
                <a:gd name="T61" fmla="*/ 35715700 h 609"/>
                <a:gd name="T62" fmla="*/ 61659637 w 581"/>
                <a:gd name="T63" fmla="*/ 31963007 h 609"/>
                <a:gd name="T64" fmla="*/ 58017218 w 581"/>
                <a:gd name="T65" fmla="*/ 43868240 h 609"/>
                <a:gd name="T66" fmla="*/ 35903020 w 581"/>
                <a:gd name="T67" fmla="*/ 43868240 h 609"/>
                <a:gd name="T68" fmla="*/ 13788823 w 581"/>
                <a:gd name="T69" fmla="*/ 43868240 h 609"/>
                <a:gd name="T70" fmla="*/ 13788823 w 581"/>
                <a:gd name="T71" fmla="*/ 51244484 h 609"/>
                <a:gd name="T72" fmla="*/ 35903020 w 581"/>
                <a:gd name="T73" fmla="*/ 51244484 h 609"/>
                <a:gd name="T74" fmla="*/ 61659637 w 581"/>
                <a:gd name="T75" fmla="*/ 47491791 h 609"/>
                <a:gd name="T76" fmla="*/ 54244957 w 581"/>
                <a:gd name="T77" fmla="*/ 14622627 h 609"/>
                <a:gd name="T78" fmla="*/ 50602538 w 581"/>
                <a:gd name="T79" fmla="*/ 10999436 h 609"/>
                <a:gd name="T80" fmla="*/ 54244957 w 581"/>
                <a:gd name="T81" fmla="*/ 0 h 609"/>
                <a:gd name="T82" fmla="*/ 58017218 w 581"/>
                <a:gd name="T83" fmla="*/ 10999436 h 609"/>
                <a:gd name="T84" fmla="*/ 35903020 w 581"/>
                <a:gd name="T85" fmla="*/ 14622627 h 609"/>
                <a:gd name="T86" fmla="*/ 32260601 w 581"/>
                <a:gd name="T87" fmla="*/ 10999436 h 609"/>
                <a:gd name="T88" fmla="*/ 35903020 w 581"/>
                <a:gd name="T89" fmla="*/ 0 h 609"/>
                <a:gd name="T90" fmla="*/ 39545439 w 581"/>
                <a:gd name="T91" fmla="*/ 10999436 h 609"/>
                <a:gd name="T92" fmla="*/ 17561444 w 581"/>
                <a:gd name="T93" fmla="*/ 14622627 h 609"/>
                <a:gd name="T94" fmla="*/ 13788823 w 581"/>
                <a:gd name="T95" fmla="*/ 10999436 h 609"/>
                <a:gd name="T96" fmla="*/ 17561444 w 581"/>
                <a:gd name="T97" fmla="*/ 0 h 609"/>
                <a:gd name="T98" fmla="*/ 21203502 w 581"/>
                <a:gd name="T99" fmla="*/ 10999436 h 609"/>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581" h="609">
                  <a:moveTo>
                    <a:pt x="566" y="523"/>
                  </a:moveTo>
                  <a:lnTo>
                    <a:pt x="566" y="523"/>
                  </a:lnTo>
                  <a:cubicBezTo>
                    <a:pt x="495" y="594"/>
                    <a:pt x="495" y="594"/>
                    <a:pt x="495" y="594"/>
                  </a:cubicBezTo>
                  <a:cubicBezTo>
                    <a:pt x="488" y="601"/>
                    <a:pt x="481" y="608"/>
                    <a:pt x="474" y="608"/>
                  </a:cubicBezTo>
                  <a:cubicBezTo>
                    <a:pt x="467" y="608"/>
                    <a:pt x="460" y="601"/>
                    <a:pt x="453" y="594"/>
                  </a:cubicBezTo>
                  <a:cubicBezTo>
                    <a:pt x="417" y="558"/>
                    <a:pt x="417" y="558"/>
                    <a:pt x="417" y="558"/>
                  </a:cubicBezTo>
                  <a:cubicBezTo>
                    <a:pt x="410" y="551"/>
                    <a:pt x="410" y="544"/>
                    <a:pt x="410" y="537"/>
                  </a:cubicBezTo>
                  <a:cubicBezTo>
                    <a:pt x="410" y="523"/>
                    <a:pt x="417" y="509"/>
                    <a:pt x="439" y="509"/>
                  </a:cubicBezTo>
                  <a:cubicBezTo>
                    <a:pt x="446" y="509"/>
                    <a:pt x="453" y="516"/>
                    <a:pt x="453" y="523"/>
                  </a:cubicBezTo>
                  <a:cubicBezTo>
                    <a:pt x="474" y="537"/>
                    <a:pt x="474" y="537"/>
                    <a:pt x="474" y="537"/>
                  </a:cubicBezTo>
                  <a:cubicBezTo>
                    <a:pt x="530" y="481"/>
                    <a:pt x="530" y="481"/>
                    <a:pt x="530" y="481"/>
                  </a:cubicBezTo>
                  <a:cubicBezTo>
                    <a:pt x="537" y="474"/>
                    <a:pt x="545" y="474"/>
                    <a:pt x="552" y="474"/>
                  </a:cubicBezTo>
                  <a:cubicBezTo>
                    <a:pt x="566" y="474"/>
                    <a:pt x="580" y="488"/>
                    <a:pt x="580" y="502"/>
                  </a:cubicBezTo>
                  <a:cubicBezTo>
                    <a:pt x="580" y="509"/>
                    <a:pt x="573" y="516"/>
                    <a:pt x="566" y="523"/>
                  </a:cubicBezTo>
                  <a:close/>
                  <a:moveTo>
                    <a:pt x="474" y="495"/>
                  </a:moveTo>
                  <a:lnTo>
                    <a:pt x="474" y="495"/>
                  </a:lnTo>
                  <a:cubicBezTo>
                    <a:pt x="467" y="488"/>
                    <a:pt x="453" y="481"/>
                    <a:pt x="439" y="481"/>
                  </a:cubicBezTo>
                  <a:cubicBezTo>
                    <a:pt x="403" y="481"/>
                    <a:pt x="382" y="509"/>
                    <a:pt x="382" y="537"/>
                  </a:cubicBezTo>
                  <a:cubicBezTo>
                    <a:pt x="382" y="558"/>
                    <a:pt x="389" y="573"/>
                    <a:pt x="396" y="580"/>
                  </a:cubicBezTo>
                  <a:cubicBezTo>
                    <a:pt x="424" y="608"/>
                    <a:pt x="424" y="608"/>
                    <a:pt x="424" y="608"/>
                  </a:cubicBezTo>
                  <a:cubicBezTo>
                    <a:pt x="29" y="608"/>
                    <a:pt x="29" y="608"/>
                    <a:pt x="29" y="608"/>
                  </a:cubicBezTo>
                  <a:cubicBezTo>
                    <a:pt x="15" y="608"/>
                    <a:pt x="0" y="594"/>
                    <a:pt x="0" y="580"/>
                  </a:cubicBezTo>
                  <a:cubicBezTo>
                    <a:pt x="0" y="85"/>
                    <a:pt x="0" y="85"/>
                    <a:pt x="0" y="85"/>
                  </a:cubicBezTo>
                  <a:cubicBezTo>
                    <a:pt x="0" y="71"/>
                    <a:pt x="15" y="56"/>
                    <a:pt x="29" y="56"/>
                  </a:cubicBezTo>
                  <a:cubicBezTo>
                    <a:pt x="78" y="56"/>
                    <a:pt x="78" y="56"/>
                    <a:pt x="78" y="56"/>
                  </a:cubicBezTo>
                  <a:cubicBezTo>
                    <a:pt x="78" y="85"/>
                    <a:pt x="78" y="85"/>
                    <a:pt x="78" y="85"/>
                  </a:cubicBezTo>
                  <a:cubicBezTo>
                    <a:pt x="78" y="120"/>
                    <a:pt x="106" y="141"/>
                    <a:pt x="135" y="141"/>
                  </a:cubicBezTo>
                  <a:cubicBezTo>
                    <a:pt x="163" y="141"/>
                    <a:pt x="191" y="120"/>
                    <a:pt x="191" y="85"/>
                  </a:cubicBezTo>
                  <a:cubicBezTo>
                    <a:pt x="191" y="56"/>
                    <a:pt x="191" y="56"/>
                    <a:pt x="191" y="56"/>
                  </a:cubicBezTo>
                  <a:cubicBezTo>
                    <a:pt x="219" y="56"/>
                    <a:pt x="219" y="56"/>
                    <a:pt x="219" y="56"/>
                  </a:cubicBezTo>
                  <a:cubicBezTo>
                    <a:pt x="219" y="85"/>
                    <a:pt x="219" y="85"/>
                    <a:pt x="219" y="85"/>
                  </a:cubicBezTo>
                  <a:cubicBezTo>
                    <a:pt x="219" y="120"/>
                    <a:pt x="248" y="141"/>
                    <a:pt x="276" y="141"/>
                  </a:cubicBezTo>
                  <a:cubicBezTo>
                    <a:pt x="304" y="141"/>
                    <a:pt x="333" y="120"/>
                    <a:pt x="333" y="85"/>
                  </a:cubicBezTo>
                  <a:cubicBezTo>
                    <a:pt x="333" y="56"/>
                    <a:pt x="333" y="56"/>
                    <a:pt x="333" y="56"/>
                  </a:cubicBezTo>
                  <a:cubicBezTo>
                    <a:pt x="361" y="56"/>
                    <a:pt x="361" y="56"/>
                    <a:pt x="361" y="56"/>
                  </a:cubicBezTo>
                  <a:cubicBezTo>
                    <a:pt x="361" y="85"/>
                    <a:pt x="361" y="85"/>
                    <a:pt x="361" y="85"/>
                  </a:cubicBezTo>
                  <a:cubicBezTo>
                    <a:pt x="361" y="120"/>
                    <a:pt x="389" y="141"/>
                    <a:pt x="417" y="141"/>
                  </a:cubicBezTo>
                  <a:cubicBezTo>
                    <a:pt x="446" y="141"/>
                    <a:pt x="474" y="120"/>
                    <a:pt x="474" y="85"/>
                  </a:cubicBezTo>
                  <a:cubicBezTo>
                    <a:pt x="474" y="56"/>
                    <a:pt x="474" y="56"/>
                    <a:pt x="474" y="56"/>
                  </a:cubicBezTo>
                  <a:cubicBezTo>
                    <a:pt x="523" y="56"/>
                    <a:pt x="523" y="56"/>
                    <a:pt x="523" y="56"/>
                  </a:cubicBezTo>
                  <a:cubicBezTo>
                    <a:pt x="537" y="56"/>
                    <a:pt x="552" y="71"/>
                    <a:pt x="552" y="85"/>
                  </a:cubicBezTo>
                  <a:cubicBezTo>
                    <a:pt x="552" y="445"/>
                    <a:pt x="552" y="445"/>
                    <a:pt x="552" y="445"/>
                  </a:cubicBezTo>
                  <a:cubicBezTo>
                    <a:pt x="530" y="445"/>
                    <a:pt x="516" y="452"/>
                    <a:pt x="509" y="460"/>
                  </a:cubicBezTo>
                  <a:lnTo>
                    <a:pt x="474" y="495"/>
                  </a:lnTo>
                  <a:close/>
                  <a:moveTo>
                    <a:pt x="78" y="488"/>
                  </a:moveTo>
                  <a:lnTo>
                    <a:pt x="78" y="488"/>
                  </a:lnTo>
                  <a:cubicBezTo>
                    <a:pt x="78" y="502"/>
                    <a:pt x="85" y="509"/>
                    <a:pt x="99" y="509"/>
                  </a:cubicBezTo>
                  <a:cubicBezTo>
                    <a:pt x="283" y="509"/>
                    <a:pt x="283" y="509"/>
                    <a:pt x="283" y="509"/>
                  </a:cubicBezTo>
                  <a:cubicBezTo>
                    <a:pt x="297" y="509"/>
                    <a:pt x="304" y="502"/>
                    <a:pt x="304" y="488"/>
                  </a:cubicBezTo>
                  <a:cubicBezTo>
                    <a:pt x="304" y="474"/>
                    <a:pt x="297" y="467"/>
                    <a:pt x="283" y="467"/>
                  </a:cubicBezTo>
                  <a:cubicBezTo>
                    <a:pt x="99" y="467"/>
                    <a:pt x="99" y="467"/>
                    <a:pt x="99" y="467"/>
                  </a:cubicBezTo>
                  <a:cubicBezTo>
                    <a:pt x="85" y="467"/>
                    <a:pt x="78" y="474"/>
                    <a:pt x="78" y="488"/>
                  </a:cubicBezTo>
                  <a:close/>
                  <a:moveTo>
                    <a:pt x="446" y="219"/>
                  </a:moveTo>
                  <a:lnTo>
                    <a:pt x="446" y="219"/>
                  </a:lnTo>
                  <a:cubicBezTo>
                    <a:pt x="106" y="219"/>
                    <a:pt x="106" y="219"/>
                    <a:pt x="106" y="219"/>
                  </a:cubicBezTo>
                  <a:cubicBezTo>
                    <a:pt x="92" y="219"/>
                    <a:pt x="78" y="233"/>
                    <a:pt x="78" y="247"/>
                  </a:cubicBezTo>
                  <a:cubicBezTo>
                    <a:pt x="78" y="262"/>
                    <a:pt x="92" y="276"/>
                    <a:pt x="106" y="276"/>
                  </a:cubicBezTo>
                  <a:cubicBezTo>
                    <a:pt x="446" y="276"/>
                    <a:pt x="446" y="276"/>
                    <a:pt x="446" y="276"/>
                  </a:cubicBezTo>
                  <a:cubicBezTo>
                    <a:pt x="460" y="276"/>
                    <a:pt x="474" y="262"/>
                    <a:pt x="474" y="247"/>
                  </a:cubicBezTo>
                  <a:cubicBezTo>
                    <a:pt x="474" y="233"/>
                    <a:pt x="460" y="219"/>
                    <a:pt x="446" y="219"/>
                  </a:cubicBezTo>
                  <a:close/>
                  <a:moveTo>
                    <a:pt x="446" y="339"/>
                  </a:moveTo>
                  <a:lnTo>
                    <a:pt x="446" y="339"/>
                  </a:lnTo>
                  <a:cubicBezTo>
                    <a:pt x="276" y="339"/>
                    <a:pt x="276" y="339"/>
                    <a:pt x="276" y="339"/>
                  </a:cubicBezTo>
                  <a:cubicBezTo>
                    <a:pt x="226" y="339"/>
                    <a:pt x="226" y="339"/>
                    <a:pt x="226" y="339"/>
                  </a:cubicBezTo>
                  <a:cubicBezTo>
                    <a:pt x="106" y="339"/>
                    <a:pt x="106" y="339"/>
                    <a:pt x="106" y="339"/>
                  </a:cubicBezTo>
                  <a:cubicBezTo>
                    <a:pt x="92" y="339"/>
                    <a:pt x="78" y="353"/>
                    <a:pt x="78" y="367"/>
                  </a:cubicBezTo>
                  <a:cubicBezTo>
                    <a:pt x="78" y="389"/>
                    <a:pt x="92" y="396"/>
                    <a:pt x="106" y="396"/>
                  </a:cubicBezTo>
                  <a:cubicBezTo>
                    <a:pt x="226" y="396"/>
                    <a:pt x="226" y="396"/>
                    <a:pt x="226" y="396"/>
                  </a:cubicBezTo>
                  <a:cubicBezTo>
                    <a:pt x="276" y="396"/>
                    <a:pt x="276" y="396"/>
                    <a:pt x="276" y="396"/>
                  </a:cubicBezTo>
                  <a:cubicBezTo>
                    <a:pt x="446" y="396"/>
                    <a:pt x="446" y="396"/>
                    <a:pt x="446" y="396"/>
                  </a:cubicBezTo>
                  <a:cubicBezTo>
                    <a:pt x="460" y="396"/>
                    <a:pt x="474" y="389"/>
                    <a:pt x="474" y="367"/>
                  </a:cubicBezTo>
                  <a:cubicBezTo>
                    <a:pt x="474" y="353"/>
                    <a:pt x="460" y="339"/>
                    <a:pt x="446" y="339"/>
                  </a:cubicBezTo>
                  <a:close/>
                  <a:moveTo>
                    <a:pt x="417" y="113"/>
                  </a:moveTo>
                  <a:lnTo>
                    <a:pt x="417" y="113"/>
                  </a:lnTo>
                  <a:cubicBezTo>
                    <a:pt x="403" y="113"/>
                    <a:pt x="389" y="106"/>
                    <a:pt x="389" y="85"/>
                  </a:cubicBezTo>
                  <a:cubicBezTo>
                    <a:pt x="389" y="28"/>
                    <a:pt x="389" y="28"/>
                    <a:pt x="389" y="28"/>
                  </a:cubicBezTo>
                  <a:cubicBezTo>
                    <a:pt x="389" y="14"/>
                    <a:pt x="403" y="0"/>
                    <a:pt x="417" y="0"/>
                  </a:cubicBezTo>
                  <a:cubicBezTo>
                    <a:pt x="431" y="0"/>
                    <a:pt x="446" y="14"/>
                    <a:pt x="446" y="28"/>
                  </a:cubicBezTo>
                  <a:cubicBezTo>
                    <a:pt x="446" y="85"/>
                    <a:pt x="446" y="85"/>
                    <a:pt x="446" y="85"/>
                  </a:cubicBezTo>
                  <a:cubicBezTo>
                    <a:pt x="446" y="106"/>
                    <a:pt x="431" y="113"/>
                    <a:pt x="417" y="113"/>
                  </a:cubicBezTo>
                  <a:close/>
                  <a:moveTo>
                    <a:pt x="276" y="113"/>
                  </a:moveTo>
                  <a:lnTo>
                    <a:pt x="276" y="113"/>
                  </a:lnTo>
                  <a:cubicBezTo>
                    <a:pt x="262" y="113"/>
                    <a:pt x="248" y="106"/>
                    <a:pt x="248" y="85"/>
                  </a:cubicBezTo>
                  <a:cubicBezTo>
                    <a:pt x="248" y="28"/>
                    <a:pt x="248" y="28"/>
                    <a:pt x="248" y="28"/>
                  </a:cubicBezTo>
                  <a:cubicBezTo>
                    <a:pt x="248" y="14"/>
                    <a:pt x="262" y="0"/>
                    <a:pt x="276" y="0"/>
                  </a:cubicBezTo>
                  <a:cubicBezTo>
                    <a:pt x="290" y="0"/>
                    <a:pt x="304" y="14"/>
                    <a:pt x="304" y="28"/>
                  </a:cubicBezTo>
                  <a:cubicBezTo>
                    <a:pt x="304" y="85"/>
                    <a:pt x="304" y="85"/>
                    <a:pt x="304" y="85"/>
                  </a:cubicBezTo>
                  <a:cubicBezTo>
                    <a:pt x="304" y="106"/>
                    <a:pt x="290" y="113"/>
                    <a:pt x="276" y="113"/>
                  </a:cubicBezTo>
                  <a:close/>
                  <a:moveTo>
                    <a:pt x="135" y="113"/>
                  </a:moveTo>
                  <a:lnTo>
                    <a:pt x="135" y="113"/>
                  </a:lnTo>
                  <a:cubicBezTo>
                    <a:pt x="121" y="113"/>
                    <a:pt x="106" y="106"/>
                    <a:pt x="106" y="85"/>
                  </a:cubicBezTo>
                  <a:cubicBezTo>
                    <a:pt x="106" y="28"/>
                    <a:pt x="106" y="28"/>
                    <a:pt x="106" y="28"/>
                  </a:cubicBezTo>
                  <a:cubicBezTo>
                    <a:pt x="106" y="14"/>
                    <a:pt x="121" y="0"/>
                    <a:pt x="135" y="0"/>
                  </a:cubicBezTo>
                  <a:cubicBezTo>
                    <a:pt x="149" y="0"/>
                    <a:pt x="163" y="14"/>
                    <a:pt x="163" y="28"/>
                  </a:cubicBezTo>
                  <a:cubicBezTo>
                    <a:pt x="163" y="85"/>
                    <a:pt x="163" y="85"/>
                    <a:pt x="163" y="85"/>
                  </a:cubicBezTo>
                  <a:cubicBezTo>
                    <a:pt x="163" y="106"/>
                    <a:pt x="149" y="113"/>
                    <a:pt x="135" y="113"/>
                  </a:cubicBezTo>
                  <a:close/>
                </a:path>
              </a:pathLst>
            </a:custGeom>
            <a:solidFill>
              <a:schemeClr val="bg1"/>
            </a:solidFill>
            <a:ln>
              <a:noFill/>
            </a:ln>
            <a:extLst/>
          </p:spPr>
          <p:txBody>
            <a:bodyPr wrap="none" lIns="34290" tIns="17145" rIns="34290" bIns="17145" anchor="ctr"/>
            <a:lstStyle/>
            <a:p>
              <a:endParaRPr lang="en-US">
                <a:latin typeface="Roboto Light"/>
              </a:endParaRPr>
            </a:p>
          </p:txBody>
        </p:sp>
      </p:grpSp>
      <p:grpSp>
        <p:nvGrpSpPr>
          <p:cNvPr id="12" name="组合 11"/>
          <p:cNvGrpSpPr/>
          <p:nvPr/>
        </p:nvGrpSpPr>
        <p:grpSpPr>
          <a:xfrm>
            <a:off x="6824706" y="3072318"/>
            <a:ext cx="432048" cy="432048"/>
            <a:chOff x="4788024" y="1275213"/>
            <a:chExt cx="432048" cy="432048"/>
          </a:xfrm>
        </p:grpSpPr>
        <p:sp>
          <p:nvSpPr>
            <p:cNvPr id="13" name="椭圆 65"/>
            <p:cNvSpPr>
              <a:spLocks noChangeArrowheads="1"/>
            </p:cNvSpPr>
            <p:nvPr/>
          </p:nvSpPr>
          <p:spPr bwMode="auto">
            <a:xfrm>
              <a:off x="4788024" y="1275213"/>
              <a:ext cx="432048" cy="432048"/>
            </a:xfrm>
            <a:prstGeom prst="ellipse">
              <a:avLst/>
            </a:prstGeom>
            <a:solidFill>
              <a:srgbClr val="F79600"/>
            </a:solidFill>
            <a:ln>
              <a:noFill/>
            </a:ln>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en-US">
                <a:solidFill>
                  <a:srgbClr val="FFFFFF"/>
                </a:solidFill>
                <a:latin typeface="Calibri" pitchFamily="34" charset="0"/>
              </a:endParaRPr>
            </a:p>
          </p:txBody>
        </p:sp>
        <p:sp>
          <p:nvSpPr>
            <p:cNvPr id="14" name="Freeform 110"/>
            <p:cNvSpPr>
              <a:spLocks noChangeArrowheads="1"/>
            </p:cNvSpPr>
            <p:nvPr/>
          </p:nvSpPr>
          <p:spPr bwMode="auto">
            <a:xfrm>
              <a:off x="4891102" y="1366806"/>
              <a:ext cx="250679" cy="248862"/>
            </a:xfrm>
            <a:custGeom>
              <a:avLst/>
              <a:gdLst>
                <a:gd name="T0" fmla="*/ 78678142 w 609"/>
                <a:gd name="T1" fmla="*/ 71002280 h 602"/>
                <a:gd name="T2" fmla="*/ 78678142 w 609"/>
                <a:gd name="T3" fmla="*/ 71002280 h 602"/>
                <a:gd name="T4" fmla="*/ 71302258 w 609"/>
                <a:gd name="T5" fmla="*/ 78441997 h 602"/>
                <a:gd name="T6" fmla="*/ 65867111 w 609"/>
                <a:gd name="T7" fmla="*/ 76614673 h 602"/>
                <a:gd name="T8" fmla="*/ 44774038 w 609"/>
                <a:gd name="T9" fmla="*/ 54426302 h 602"/>
                <a:gd name="T10" fmla="*/ 29245613 w 609"/>
                <a:gd name="T11" fmla="*/ 59125033 h 602"/>
                <a:gd name="T12" fmla="*/ 0 w 609"/>
                <a:gd name="T13" fmla="*/ 29497307 h 602"/>
                <a:gd name="T14" fmla="*/ 29245613 w 609"/>
                <a:gd name="T15" fmla="*/ 0 h 602"/>
                <a:gd name="T16" fmla="*/ 58491226 w 609"/>
                <a:gd name="T17" fmla="*/ 29497307 h 602"/>
                <a:gd name="T18" fmla="*/ 54867675 w 609"/>
                <a:gd name="T19" fmla="*/ 44376380 h 602"/>
                <a:gd name="T20" fmla="*/ 75960749 w 609"/>
                <a:gd name="T21" fmla="*/ 65520668 h 602"/>
                <a:gd name="T22" fmla="*/ 78678142 w 609"/>
                <a:gd name="T23" fmla="*/ 71002280 h 602"/>
                <a:gd name="T24" fmla="*/ 29245613 w 609"/>
                <a:gd name="T25" fmla="*/ 7439717 h 602"/>
                <a:gd name="T26" fmla="*/ 29245613 w 609"/>
                <a:gd name="T27" fmla="*/ 7439717 h 602"/>
                <a:gd name="T28" fmla="*/ 7246742 w 609"/>
                <a:gd name="T29" fmla="*/ 29497307 h 602"/>
                <a:gd name="T30" fmla="*/ 29245613 w 609"/>
                <a:gd name="T31" fmla="*/ 51685677 h 602"/>
                <a:gd name="T32" fmla="*/ 51244484 w 609"/>
                <a:gd name="T33" fmla="*/ 29497307 h 602"/>
                <a:gd name="T34" fmla="*/ 29245613 w 609"/>
                <a:gd name="T35" fmla="*/ 7439717 h 602"/>
                <a:gd name="T36" fmla="*/ 42056644 w 609"/>
                <a:gd name="T37" fmla="*/ 33282375 h 602"/>
                <a:gd name="T38" fmla="*/ 42056644 w 609"/>
                <a:gd name="T39" fmla="*/ 33282375 h 602"/>
                <a:gd name="T40" fmla="*/ 32868804 w 609"/>
                <a:gd name="T41" fmla="*/ 33282375 h 602"/>
                <a:gd name="T42" fmla="*/ 32868804 w 609"/>
                <a:gd name="T43" fmla="*/ 41504973 h 602"/>
                <a:gd name="T44" fmla="*/ 29245613 w 609"/>
                <a:gd name="T45" fmla="*/ 45290042 h 602"/>
                <a:gd name="T46" fmla="*/ 25622062 w 609"/>
                <a:gd name="T47" fmla="*/ 41504973 h 602"/>
                <a:gd name="T48" fmla="*/ 25622062 w 609"/>
                <a:gd name="T49" fmla="*/ 33282375 h 602"/>
                <a:gd name="T50" fmla="*/ 17340380 w 609"/>
                <a:gd name="T51" fmla="*/ 33282375 h 602"/>
                <a:gd name="T52" fmla="*/ 13716829 w 609"/>
                <a:gd name="T53" fmla="*/ 29497307 h 602"/>
                <a:gd name="T54" fmla="*/ 17340380 w 609"/>
                <a:gd name="T55" fmla="*/ 25842658 h 602"/>
                <a:gd name="T56" fmla="*/ 25622062 w 609"/>
                <a:gd name="T57" fmla="*/ 25842658 h 602"/>
                <a:gd name="T58" fmla="*/ 25622062 w 609"/>
                <a:gd name="T59" fmla="*/ 16575978 h 602"/>
                <a:gd name="T60" fmla="*/ 29245613 w 609"/>
                <a:gd name="T61" fmla="*/ 12921329 h 602"/>
                <a:gd name="T62" fmla="*/ 32868804 w 609"/>
                <a:gd name="T63" fmla="*/ 16575978 h 602"/>
                <a:gd name="T64" fmla="*/ 32868804 w 609"/>
                <a:gd name="T65" fmla="*/ 25842658 h 602"/>
                <a:gd name="T66" fmla="*/ 42056644 w 609"/>
                <a:gd name="T67" fmla="*/ 25842658 h 602"/>
                <a:gd name="T68" fmla="*/ 45679835 w 609"/>
                <a:gd name="T69" fmla="*/ 29497307 h 602"/>
                <a:gd name="T70" fmla="*/ 42056644 w 609"/>
                <a:gd name="T71" fmla="*/ 33282375 h 602"/>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609" h="602">
                  <a:moveTo>
                    <a:pt x="608" y="544"/>
                  </a:moveTo>
                  <a:lnTo>
                    <a:pt x="608" y="544"/>
                  </a:lnTo>
                  <a:cubicBezTo>
                    <a:pt x="608" y="573"/>
                    <a:pt x="579" y="601"/>
                    <a:pt x="551" y="601"/>
                  </a:cubicBezTo>
                  <a:cubicBezTo>
                    <a:pt x="530" y="601"/>
                    <a:pt x="516" y="594"/>
                    <a:pt x="509" y="587"/>
                  </a:cubicBezTo>
                  <a:cubicBezTo>
                    <a:pt x="346" y="417"/>
                    <a:pt x="346" y="417"/>
                    <a:pt x="346" y="417"/>
                  </a:cubicBezTo>
                  <a:cubicBezTo>
                    <a:pt x="311" y="438"/>
                    <a:pt x="269" y="453"/>
                    <a:pt x="226" y="453"/>
                  </a:cubicBezTo>
                  <a:cubicBezTo>
                    <a:pt x="106" y="453"/>
                    <a:pt x="0" y="347"/>
                    <a:pt x="0" y="226"/>
                  </a:cubicBezTo>
                  <a:cubicBezTo>
                    <a:pt x="0" y="99"/>
                    <a:pt x="106" y="0"/>
                    <a:pt x="226" y="0"/>
                  </a:cubicBezTo>
                  <a:cubicBezTo>
                    <a:pt x="353" y="0"/>
                    <a:pt x="452" y="99"/>
                    <a:pt x="452" y="226"/>
                  </a:cubicBezTo>
                  <a:cubicBezTo>
                    <a:pt x="452" y="269"/>
                    <a:pt x="445" y="304"/>
                    <a:pt x="424" y="340"/>
                  </a:cubicBezTo>
                  <a:cubicBezTo>
                    <a:pt x="587" y="502"/>
                    <a:pt x="587" y="502"/>
                    <a:pt x="587" y="502"/>
                  </a:cubicBezTo>
                  <a:cubicBezTo>
                    <a:pt x="601" y="516"/>
                    <a:pt x="608" y="530"/>
                    <a:pt x="608" y="544"/>
                  </a:cubicBezTo>
                  <a:close/>
                  <a:moveTo>
                    <a:pt x="226" y="57"/>
                  </a:moveTo>
                  <a:lnTo>
                    <a:pt x="226" y="57"/>
                  </a:lnTo>
                  <a:cubicBezTo>
                    <a:pt x="134" y="57"/>
                    <a:pt x="56" y="127"/>
                    <a:pt x="56" y="226"/>
                  </a:cubicBezTo>
                  <a:cubicBezTo>
                    <a:pt x="56" y="318"/>
                    <a:pt x="134" y="396"/>
                    <a:pt x="226" y="396"/>
                  </a:cubicBezTo>
                  <a:cubicBezTo>
                    <a:pt x="325" y="396"/>
                    <a:pt x="396" y="318"/>
                    <a:pt x="396" y="226"/>
                  </a:cubicBezTo>
                  <a:cubicBezTo>
                    <a:pt x="396" y="127"/>
                    <a:pt x="325" y="57"/>
                    <a:pt x="226" y="57"/>
                  </a:cubicBezTo>
                  <a:close/>
                  <a:moveTo>
                    <a:pt x="325" y="255"/>
                  </a:moveTo>
                  <a:lnTo>
                    <a:pt x="325" y="255"/>
                  </a:lnTo>
                  <a:cubicBezTo>
                    <a:pt x="254" y="255"/>
                    <a:pt x="254" y="255"/>
                    <a:pt x="254" y="255"/>
                  </a:cubicBezTo>
                  <a:cubicBezTo>
                    <a:pt x="254" y="318"/>
                    <a:pt x="254" y="318"/>
                    <a:pt x="254" y="318"/>
                  </a:cubicBezTo>
                  <a:cubicBezTo>
                    <a:pt x="254" y="333"/>
                    <a:pt x="247" y="347"/>
                    <a:pt x="226" y="347"/>
                  </a:cubicBezTo>
                  <a:cubicBezTo>
                    <a:pt x="212" y="347"/>
                    <a:pt x="198" y="333"/>
                    <a:pt x="198" y="318"/>
                  </a:cubicBezTo>
                  <a:cubicBezTo>
                    <a:pt x="198" y="255"/>
                    <a:pt x="198" y="255"/>
                    <a:pt x="198" y="255"/>
                  </a:cubicBezTo>
                  <a:cubicBezTo>
                    <a:pt x="134" y="255"/>
                    <a:pt x="134" y="255"/>
                    <a:pt x="134" y="255"/>
                  </a:cubicBezTo>
                  <a:cubicBezTo>
                    <a:pt x="120" y="255"/>
                    <a:pt x="106" y="241"/>
                    <a:pt x="106" y="226"/>
                  </a:cubicBezTo>
                  <a:cubicBezTo>
                    <a:pt x="106" y="205"/>
                    <a:pt x="120" y="198"/>
                    <a:pt x="134" y="198"/>
                  </a:cubicBezTo>
                  <a:cubicBezTo>
                    <a:pt x="198" y="198"/>
                    <a:pt x="198" y="198"/>
                    <a:pt x="198" y="198"/>
                  </a:cubicBezTo>
                  <a:cubicBezTo>
                    <a:pt x="198" y="127"/>
                    <a:pt x="198" y="127"/>
                    <a:pt x="198" y="127"/>
                  </a:cubicBezTo>
                  <a:cubicBezTo>
                    <a:pt x="198" y="113"/>
                    <a:pt x="212" y="99"/>
                    <a:pt x="226" y="99"/>
                  </a:cubicBezTo>
                  <a:cubicBezTo>
                    <a:pt x="247" y="99"/>
                    <a:pt x="254" y="113"/>
                    <a:pt x="254" y="127"/>
                  </a:cubicBezTo>
                  <a:cubicBezTo>
                    <a:pt x="254" y="198"/>
                    <a:pt x="254" y="198"/>
                    <a:pt x="254" y="198"/>
                  </a:cubicBezTo>
                  <a:cubicBezTo>
                    <a:pt x="325" y="198"/>
                    <a:pt x="325" y="198"/>
                    <a:pt x="325" y="198"/>
                  </a:cubicBezTo>
                  <a:cubicBezTo>
                    <a:pt x="339" y="198"/>
                    <a:pt x="353" y="205"/>
                    <a:pt x="353" y="226"/>
                  </a:cubicBezTo>
                  <a:cubicBezTo>
                    <a:pt x="353" y="241"/>
                    <a:pt x="339" y="255"/>
                    <a:pt x="325" y="255"/>
                  </a:cubicBezTo>
                  <a:close/>
                </a:path>
              </a:pathLst>
            </a:custGeom>
            <a:solidFill>
              <a:schemeClr val="bg1"/>
            </a:solidFill>
            <a:ln>
              <a:noFill/>
            </a:ln>
            <a:extLst/>
          </p:spPr>
          <p:txBody>
            <a:bodyPr wrap="none" lIns="34290" tIns="17145" rIns="34290" bIns="17145" anchor="ctr"/>
            <a:lstStyle/>
            <a:p>
              <a:endParaRPr lang="en-US">
                <a:latin typeface="Roboto Light"/>
              </a:endParaRPr>
            </a:p>
          </p:txBody>
        </p:sp>
      </p:grpSp>
      <p:grpSp>
        <p:nvGrpSpPr>
          <p:cNvPr id="15" name="组合 14"/>
          <p:cNvGrpSpPr/>
          <p:nvPr/>
        </p:nvGrpSpPr>
        <p:grpSpPr>
          <a:xfrm>
            <a:off x="7472778" y="3071925"/>
            <a:ext cx="432833" cy="432834"/>
            <a:chOff x="5436096" y="1274820"/>
            <a:chExt cx="432833" cy="432834"/>
          </a:xfrm>
        </p:grpSpPr>
        <p:sp>
          <p:nvSpPr>
            <p:cNvPr id="16" name="椭圆 16"/>
            <p:cNvSpPr>
              <a:spLocks noChangeArrowheads="1"/>
            </p:cNvSpPr>
            <p:nvPr/>
          </p:nvSpPr>
          <p:spPr bwMode="auto">
            <a:xfrm>
              <a:off x="5436096" y="1274820"/>
              <a:ext cx="432833" cy="432834"/>
            </a:xfrm>
            <a:prstGeom prst="ellipse">
              <a:avLst/>
            </a:pr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en-US">
                <a:solidFill>
                  <a:srgbClr val="FFFFFF"/>
                </a:solidFill>
                <a:latin typeface="Calibri" pitchFamily="34" charset="0"/>
              </a:endParaRPr>
            </a:p>
          </p:txBody>
        </p:sp>
        <p:sp>
          <p:nvSpPr>
            <p:cNvPr id="17" name="Freeform 16"/>
            <p:cNvSpPr>
              <a:spLocks noChangeArrowheads="1"/>
            </p:cNvSpPr>
            <p:nvPr/>
          </p:nvSpPr>
          <p:spPr bwMode="auto">
            <a:xfrm>
              <a:off x="5554420" y="1377705"/>
              <a:ext cx="196183" cy="227065"/>
            </a:xfrm>
            <a:custGeom>
              <a:avLst/>
              <a:gdLst>
                <a:gd name="T0" fmla="*/ 58106390 w 475"/>
                <a:gd name="T1" fmla="*/ 71207247 h 552"/>
                <a:gd name="T2" fmla="*/ 58106390 w 475"/>
                <a:gd name="T3" fmla="*/ 71207247 h 552"/>
                <a:gd name="T4" fmla="*/ 54327993 w 475"/>
                <a:gd name="T5" fmla="*/ 71207247 h 552"/>
                <a:gd name="T6" fmla="*/ 54327993 w 475"/>
                <a:gd name="T7" fmla="*/ 0 h 552"/>
                <a:gd name="T8" fmla="*/ 58106390 w 475"/>
                <a:gd name="T9" fmla="*/ 0 h 552"/>
                <a:gd name="T10" fmla="*/ 61754124 w 475"/>
                <a:gd name="T11" fmla="*/ 3618618 h 552"/>
                <a:gd name="T12" fmla="*/ 61754124 w 475"/>
                <a:gd name="T13" fmla="*/ 67588630 h 552"/>
                <a:gd name="T14" fmla="*/ 58106390 w 475"/>
                <a:gd name="T15" fmla="*/ 71207247 h 552"/>
                <a:gd name="T16" fmla="*/ 7426131 w 475"/>
                <a:gd name="T17" fmla="*/ 67588630 h 552"/>
                <a:gd name="T18" fmla="*/ 7426131 w 475"/>
                <a:gd name="T19" fmla="*/ 67588630 h 552"/>
                <a:gd name="T20" fmla="*/ 7426131 w 475"/>
                <a:gd name="T21" fmla="*/ 63970012 h 552"/>
                <a:gd name="T22" fmla="*/ 13809846 w 475"/>
                <a:gd name="T23" fmla="*/ 63970012 h 552"/>
                <a:gd name="T24" fmla="*/ 21235977 w 475"/>
                <a:gd name="T25" fmla="*/ 56603721 h 552"/>
                <a:gd name="T26" fmla="*/ 13809846 w 475"/>
                <a:gd name="T27" fmla="*/ 49237429 h 552"/>
                <a:gd name="T28" fmla="*/ 7426131 w 475"/>
                <a:gd name="T29" fmla="*/ 49237429 h 552"/>
                <a:gd name="T30" fmla="*/ 7426131 w 475"/>
                <a:gd name="T31" fmla="*/ 42905028 h 552"/>
                <a:gd name="T32" fmla="*/ 13809846 w 475"/>
                <a:gd name="T33" fmla="*/ 42905028 h 552"/>
                <a:gd name="T34" fmla="*/ 21235977 w 475"/>
                <a:gd name="T35" fmla="*/ 35539095 h 552"/>
                <a:gd name="T36" fmla="*/ 13809846 w 475"/>
                <a:gd name="T37" fmla="*/ 28301860 h 552"/>
                <a:gd name="T38" fmla="*/ 7426131 w 475"/>
                <a:gd name="T39" fmla="*/ 28301860 h 552"/>
                <a:gd name="T40" fmla="*/ 7426131 w 475"/>
                <a:gd name="T41" fmla="*/ 21840403 h 552"/>
                <a:gd name="T42" fmla="*/ 13809846 w 475"/>
                <a:gd name="T43" fmla="*/ 21840403 h 552"/>
                <a:gd name="T44" fmla="*/ 21235977 w 475"/>
                <a:gd name="T45" fmla="*/ 14603167 h 552"/>
                <a:gd name="T46" fmla="*/ 13809846 w 475"/>
                <a:gd name="T47" fmla="*/ 7236876 h 552"/>
                <a:gd name="T48" fmla="*/ 7426131 w 475"/>
                <a:gd name="T49" fmla="*/ 7236876 h 552"/>
                <a:gd name="T50" fmla="*/ 7426131 w 475"/>
                <a:gd name="T51" fmla="*/ 3618618 h 552"/>
                <a:gd name="T52" fmla="*/ 11074226 w 475"/>
                <a:gd name="T53" fmla="*/ 0 h 552"/>
                <a:gd name="T54" fmla="*/ 50680259 w 475"/>
                <a:gd name="T55" fmla="*/ 0 h 552"/>
                <a:gd name="T56" fmla="*/ 50680259 w 475"/>
                <a:gd name="T57" fmla="*/ 71207247 h 552"/>
                <a:gd name="T58" fmla="*/ 11074226 w 475"/>
                <a:gd name="T59" fmla="*/ 71207247 h 552"/>
                <a:gd name="T60" fmla="*/ 7426131 w 475"/>
                <a:gd name="T61" fmla="*/ 67588630 h 552"/>
                <a:gd name="T62" fmla="*/ 17588243 w 475"/>
                <a:gd name="T63" fmla="*/ 14603167 h 552"/>
                <a:gd name="T64" fmla="*/ 17588243 w 475"/>
                <a:gd name="T65" fmla="*/ 14603167 h 552"/>
                <a:gd name="T66" fmla="*/ 13809846 w 475"/>
                <a:gd name="T67" fmla="*/ 18221785 h 552"/>
                <a:gd name="T68" fmla="*/ 3778036 w 475"/>
                <a:gd name="T69" fmla="*/ 18221785 h 552"/>
                <a:gd name="T70" fmla="*/ 0 w 475"/>
                <a:gd name="T71" fmla="*/ 14603167 h 552"/>
                <a:gd name="T72" fmla="*/ 3778036 w 475"/>
                <a:gd name="T73" fmla="*/ 10984909 h 552"/>
                <a:gd name="T74" fmla="*/ 13809846 w 475"/>
                <a:gd name="T75" fmla="*/ 10984909 h 552"/>
                <a:gd name="T76" fmla="*/ 17588243 w 475"/>
                <a:gd name="T77" fmla="*/ 14603167 h 552"/>
                <a:gd name="T78" fmla="*/ 3778036 w 475"/>
                <a:gd name="T79" fmla="*/ 31920478 h 552"/>
                <a:gd name="T80" fmla="*/ 3778036 w 475"/>
                <a:gd name="T81" fmla="*/ 31920478 h 552"/>
                <a:gd name="T82" fmla="*/ 13809846 w 475"/>
                <a:gd name="T83" fmla="*/ 31920478 h 552"/>
                <a:gd name="T84" fmla="*/ 17588243 w 475"/>
                <a:gd name="T85" fmla="*/ 35539095 h 552"/>
                <a:gd name="T86" fmla="*/ 13809846 w 475"/>
                <a:gd name="T87" fmla="*/ 39286770 h 552"/>
                <a:gd name="T88" fmla="*/ 3778036 w 475"/>
                <a:gd name="T89" fmla="*/ 39286770 h 552"/>
                <a:gd name="T90" fmla="*/ 0 w 475"/>
                <a:gd name="T91" fmla="*/ 35539095 h 552"/>
                <a:gd name="T92" fmla="*/ 3778036 w 475"/>
                <a:gd name="T93" fmla="*/ 31920478 h 552"/>
                <a:gd name="T94" fmla="*/ 3778036 w 475"/>
                <a:gd name="T95" fmla="*/ 52985462 h 552"/>
                <a:gd name="T96" fmla="*/ 3778036 w 475"/>
                <a:gd name="T97" fmla="*/ 52985462 h 552"/>
                <a:gd name="T98" fmla="*/ 13809846 w 475"/>
                <a:gd name="T99" fmla="*/ 52985462 h 552"/>
                <a:gd name="T100" fmla="*/ 17588243 w 475"/>
                <a:gd name="T101" fmla="*/ 56603721 h 552"/>
                <a:gd name="T102" fmla="*/ 13809846 w 475"/>
                <a:gd name="T103" fmla="*/ 60222338 h 552"/>
                <a:gd name="T104" fmla="*/ 3778036 w 475"/>
                <a:gd name="T105" fmla="*/ 60222338 h 552"/>
                <a:gd name="T106" fmla="*/ 0 w 475"/>
                <a:gd name="T107" fmla="*/ 56603721 h 552"/>
                <a:gd name="T108" fmla="*/ 3778036 w 475"/>
                <a:gd name="T109" fmla="*/ 52985462 h 552"/>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475" h="552">
                  <a:moveTo>
                    <a:pt x="446" y="551"/>
                  </a:moveTo>
                  <a:lnTo>
                    <a:pt x="446" y="551"/>
                  </a:lnTo>
                  <a:cubicBezTo>
                    <a:pt x="417" y="551"/>
                    <a:pt x="417" y="551"/>
                    <a:pt x="417" y="551"/>
                  </a:cubicBezTo>
                  <a:cubicBezTo>
                    <a:pt x="417" y="0"/>
                    <a:pt x="417" y="0"/>
                    <a:pt x="417" y="0"/>
                  </a:cubicBezTo>
                  <a:cubicBezTo>
                    <a:pt x="446" y="0"/>
                    <a:pt x="446" y="0"/>
                    <a:pt x="446" y="0"/>
                  </a:cubicBezTo>
                  <a:cubicBezTo>
                    <a:pt x="460" y="0"/>
                    <a:pt x="474" y="14"/>
                    <a:pt x="474" y="28"/>
                  </a:cubicBezTo>
                  <a:cubicBezTo>
                    <a:pt x="474" y="523"/>
                    <a:pt x="474" y="523"/>
                    <a:pt x="474" y="523"/>
                  </a:cubicBezTo>
                  <a:cubicBezTo>
                    <a:pt x="474" y="537"/>
                    <a:pt x="460" y="551"/>
                    <a:pt x="446" y="551"/>
                  </a:cubicBezTo>
                  <a:close/>
                  <a:moveTo>
                    <a:pt x="57" y="523"/>
                  </a:moveTo>
                  <a:lnTo>
                    <a:pt x="57" y="523"/>
                  </a:lnTo>
                  <a:cubicBezTo>
                    <a:pt x="57" y="495"/>
                    <a:pt x="57" y="495"/>
                    <a:pt x="57" y="495"/>
                  </a:cubicBezTo>
                  <a:cubicBezTo>
                    <a:pt x="106" y="495"/>
                    <a:pt x="106" y="495"/>
                    <a:pt x="106" y="495"/>
                  </a:cubicBezTo>
                  <a:cubicBezTo>
                    <a:pt x="135" y="495"/>
                    <a:pt x="163" y="466"/>
                    <a:pt x="163" y="438"/>
                  </a:cubicBezTo>
                  <a:cubicBezTo>
                    <a:pt x="163" y="403"/>
                    <a:pt x="135" y="381"/>
                    <a:pt x="106" y="381"/>
                  </a:cubicBezTo>
                  <a:cubicBezTo>
                    <a:pt x="57" y="381"/>
                    <a:pt x="57" y="381"/>
                    <a:pt x="57" y="381"/>
                  </a:cubicBezTo>
                  <a:cubicBezTo>
                    <a:pt x="57" y="332"/>
                    <a:pt x="57" y="332"/>
                    <a:pt x="57" y="332"/>
                  </a:cubicBezTo>
                  <a:cubicBezTo>
                    <a:pt x="106" y="332"/>
                    <a:pt x="106" y="332"/>
                    <a:pt x="106" y="332"/>
                  </a:cubicBezTo>
                  <a:cubicBezTo>
                    <a:pt x="135" y="332"/>
                    <a:pt x="163" y="304"/>
                    <a:pt x="163" y="275"/>
                  </a:cubicBezTo>
                  <a:cubicBezTo>
                    <a:pt x="163" y="247"/>
                    <a:pt x="135" y="219"/>
                    <a:pt x="106" y="219"/>
                  </a:cubicBezTo>
                  <a:cubicBezTo>
                    <a:pt x="57" y="219"/>
                    <a:pt x="57" y="219"/>
                    <a:pt x="57" y="219"/>
                  </a:cubicBezTo>
                  <a:cubicBezTo>
                    <a:pt x="57" y="169"/>
                    <a:pt x="57" y="169"/>
                    <a:pt x="57" y="169"/>
                  </a:cubicBezTo>
                  <a:cubicBezTo>
                    <a:pt x="106" y="169"/>
                    <a:pt x="106" y="169"/>
                    <a:pt x="106" y="169"/>
                  </a:cubicBezTo>
                  <a:cubicBezTo>
                    <a:pt x="135" y="169"/>
                    <a:pt x="163" y="148"/>
                    <a:pt x="163" y="113"/>
                  </a:cubicBezTo>
                  <a:cubicBezTo>
                    <a:pt x="163" y="85"/>
                    <a:pt x="135" y="56"/>
                    <a:pt x="106" y="56"/>
                  </a:cubicBezTo>
                  <a:cubicBezTo>
                    <a:pt x="57" y="56"/>
                    <a:pt x="57" y="56"/>
                    <a:pt x="57" y="56"/>
                  </a:cubicBezTo>
                  <a:cubicBezTo>
                    <a:pt x="57" y="28"/>
                    <a:pt x="57" y="28"/>
                    <a:pt x="57" y="28"/>
                  </a:cubicBezTo>
                  <a:cubicBezTo>
                    <a:pt x="57" y="14"/>
                    <a:pt x="71" y="0"/>
                    <a:pt x="85" y="0"/>
                  </a:cubicBezTo>
                  <a:cubicBezTo>
                    <a:pt x="389" y="0"/>
                    <a:pt x="389" y="0"/>
                    <a:pt x="389" y="0"/>
                  </a:cubicBezTo>
                  <a:cubicBezTo>
                    <a:pt x="389" y="551"/>
                    <a:pt x="389" y="551"/>
                    <a:pt x="389" y="551"/>
                  </a:cubicBezTo>
                  <a:cubicBezTo>
                    <a:pt x="85" y="551"/>
                    <a:pt x="85" y="551"/>
                    <a:pt x="85" y="551"/>
                  </a:cubicBezTo>
                  <a:cubicBezTo>
                    <a:pt x="71" y="551"/>
                    <a:pt x="57" y="537"/>
                    <a:pt x="57" y="523"/>
                  </a:cubicBezTo>
                  <a:close/>
                  <a:moveTo>
                    <a:pt x="135" y="113"/>
                  </a:moveTo>
                  <a:lnTo>
                    <a:pt x="135" y="113"/>
                  </a:lnTo>
                  <a:cubicBezTo>
                    <a:pt x="135" y="134"/>
                    <a:pt x="120" y="141"/>
                    <a:pt x="106" y="141"/>
                  </a:cubicBezTo>
                  <a:cubicBezTo>
                    <a:pt x="29" y="141"/>
                    <a:pt x="29" y="141"/>
                    <a:pt x="29" y="141"/>
                  </a:cubicBezTo>
                  <a:cubicBezTo>
                    <a:pt x="15" y="141"/>
                    <a:pt x="0" y="134"/>
                    <a:pt x="0" y="113"/>
                  </a:cubicBezTo>
                  <a:cubicBezTo>
                    <a:pt x="0" y="99"/>
                    <a:pt x="15" y="85"/>
                    <a:pt x="29" y="85"/>
                  </a:cubicBezTo>
                  <a:cubicBezTo>
                    <a:pt x="106" y="85"/>
                    <a:pt x="106" y="85"/>
                    <a:pt x="106" y="85"/>
                  </a:cubicBezTo>
                  <a:cubicBezTo>
                    <a:pt x="120" y="85"/>
                    <a:pt x="135" y="99"/>
                    <a:pt x="135" y="113"/>
                  </a:cubicBezTo>
                  <a:close/>
                  <a:moveTo>
                    <a:pt x="29" y="247"/>
                  </a:moveTo>
                  <a:lnTo>
                    <a:pt x="29" y="247"/>
                  </a:lnTo>
                  <a:cubicBezTo>
                    <a:pt x="106" y="247"/>
                    <a:pt x="106" y="247"/>
                    <a:pt x="106" y="247"/>
                  </a:cubicBezTo>
                  <a:cubicBezTo>
                    <a:pt x="120" y="247"/>
                    <a:pt x="135" y="261"/>
                    <a:pt x="135" y="275"/>
                  </a:cubicBezTo>
                  <a:cubicBezTo>
                    <a:pt x="135" y="290"/>
                    <a:pt x="120" y="304"/>
                    <a:pt x="106" y="304"/>
                  </a:cubicBezTo>
                  <a:cubicBezTo>
                    <a:pt x="29" y="304"/>
                    <a:pt x="29" y="304"/>
                    <a:pt x="29" y="304"/>
                  </a:cubicBezTo>
                  <a:cubicBezTo>
                    <a:pt x="15" y="304"/>
                    <a:pt x="0" y="290"/>
                    <a:pt x="0" y="275"/>
                  </a:cubicBezTo>
                  <a:cubicBezTo>
                    <a:pt x="0" y="261"/>
                    <a:pt x="15" y="247"/>
                    <a:pt x="29" y="247"/>
                  </a:cubicBezTo>
                  <a:close/>
                  <a:moveTo>
                    <a:pt x="29" y="410"/>
                  </a:moveTo>
                  <a:lnTo>
                    <a:pt x="29" y="410"/>
                  </a:lnTo>
                  <a:cubicBezTo>
                    <a:pt x="106" y="410"/>
                    <a:pt x="106" y="410"/>
                    <a:pt x="106" y="410"/>
                  </a:cubicBezTo>
                  <a:cubicBezTo>
                    <a:pt x="120" y="410"/>
                    <a:pt x="135" y="417"/>
                    <a:pt x="135" y="438"/>
                  </a:cubicBezTo>
                  <a:cubicBezTo>
                    <a:pt x="135" y="452"/>
                    <a:pt x="120" y="466"/>
                    <a:pt x="106" y="466"/>
                  </a:cubicBezTo>
                  <a:cubicBezTo>
                    <a:pt x="29" y="466"/>
                    <a:pt x="29" y="466"/>
                    <a:pt x="29" y="466"/>
                  </a:cubicBezTo>
                  <a:cubicBezTo>
                    <a:pt x="15" y="466"/>
                    <a:pt x="0" y="452"/>
                    <a:pt x="0" y="438"/>
                  </a:cubicBezTo>
                  <a:cubicBezTo>
                    <a:pt x="0" y="417"/>
                    <a:pt x="15" y="410"/>
                    <a:pt x="29" y="410"/>
                  </a:cubicBezTo>
                  <a:close/>
                </a:path>
              </a:pathLst>
            </a:custGeom>
            <a:solidFill>
              <a:schemeClr val="bg1"/>
            </a:solidFill>
            <a:ln>
              <a:noFill/>
            </a:ln>
            <a:extLst/>
          </p:spPr>
          <p:txBody>
            <a:bodyPr wrap="none" lIns="34290" tIns="17145" rIns="34290" bIns="17145" anchor="ctr"/>
            <a:lstStyle/>
            <a:p>
              <a:endParaRPr lang="en-US">
                <a:latin typeface="Roboto Light"/>
              </a:endParaRPr>
            </a:p>
          </p:txBody>
        </p:sp>
      </p:grpSp>
      <p:grpSp>
        <p:nvGrpSpPr>
          <p:cNvPr id="18" name="组合 17"/>
          <p:cNvGrpSpPr/>
          <p:nvPr/>
        </p:nvGrpSpPr>
        <p:grpSpPr>
          <a:xfrm>
            <a:off x="5528562" y="3071925"/>
            <a:ext cx="432833" cy="432834"/>
            <a:chOff x="3491880" y="1274820"/>
            <a:chExt cx="432833" cy="432834"/>
          </a:xfrm>
        </p:grpSpPr>
        <p:sp>
          <p:nvSpPr>
            <p:cNvPr id="19" name="椭圆 16"/>
            <p:cNvSpPr>
              <a:spLocks noChangeArrowheads="1"/>
            </p:cNvSpPr>
            <p:nvPr/>
          </p:nvSpPr>
          <p:spPr bwMode="auto">
            <a:xfrm>
              <a:off x="3491880" y="1274820"/>
              <a:ext cx="432833" cy="432834"/>
            </a:xfrm>
            <a:prstGeom prst="ellipse">
              <a:avLst/>
            </a:prstGeom>
            <a:solidFill>
              <a:srgbClr val="005DA2"/>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en-US">
                <a:solidFill>
                  <a:srgbClr val="FFFFFF"/>
                </a:solidFill>
                <a:latin typeface="Calibri" pitchFamily="34" charset="0"/>
              </a:endParaRPr>
            </a:p>
          </p:txBody>
        </p:sp>
        <p:sp>
          <p:nvSpPr>
            <p:cNvPr id="20" name="Freeform 75"/>
            <p:cNvSpPr>
              <a:spLocks noChangeArrowheads="1"/>
            </p:cNvSpPr>
            <p:nvPr/>
          </p:nvSpPr>
          <p:spPr bwMode="auto">
            <a:xfrm>
              <a:off x="3583864" y="1385879"/>
              <a:ext cx="248863" cy="210716"/>
            </a:xfrm>
            <a:custGeom>
              <a:avLst/>
              <a:gdLst>
                <a:gd name="T0" fmla="*/ 74657633 w 602"/>
                <a:gd name="T1" fmla="*/ 66362244 h 510"/>
                <a:gd name="T2" fmla="*/ 74657633 w 602"/>
                <a:gd name="T3" fmla="*/ 66362244 h 510"/>
                <a:gd name="T4" fmla="*/ 3654665 w 602"/>
                <a:gd name="T5" fmla="*/ 66362244 h 510"/>
                <a:gd name="T6" fmla="*/ 0 w 602"/>
                <a:gd name="T7" fmla="*/ 62711741 h 510"/>
                <a:gd name="T8" fmla="*/ 0 w 602"/>
                <a:gd name="T9" fmla="*/ 3650503 h 510"/>
                <a:gd name="T10" fmla="*/ 3654665 w 602"/>
                <a:gd name="T11" fmla="*/ 0 h 510"/>
                <a:gd name="T12" fmla="*/ 7308970 w 602"/>
                <a:gd name="T13" fmla="*/ 3650503 h 510"/>
                <a:gd name="T14" fmla="*/ 7308970 w 602"/>
                <a:gd name="T15" fmla="*/ 50717076 h 510"/>
                <a:gd name="T16" fmla="*/ 7308970 w 602"/>
                <a:gd name="T17" fmla="*/ 50717076 h 510"/>
                <a:gd name="T18" fmla="*/ 7308970 w 602"/>
                <a:gd name="T19" fmla="*/ 58930528 h 510"/>
                <a:gd name="T20" fmla="*/ 74657633 w 602"/>
                <a:gd name="T21" fmla="*/ 58930528 h 510"/>
                <a:gd name="T22" fmla="*/ 78442719 w 602"/>
                <a:gd name="T23" fmla="*/ 62711741 h 510"/>
                <a:gd name="T24" fmla="*/ 74657633 w 602"/>
                <a:gd name="T25" fmla="*/ 66362244 h 510"/>
                <a:gd name="T26" fmla="*/ 66434636 w 602"/>
                <a:gd name="T27" fmla="*/ 55280025 h 510"/>
                <a:gd name="T28" fmla="*/ 66434636 w 602"/>
                <a:gd name="T29" fmla="*/ 55280025 h 510"/>
                <a:gd name="T30" fmla="*/ 58995246 w 602"/>
                <a:gd name="T31" fmla="*/ 55280025 h 510"/>
                <a:gd name="T32" fmla="*/ 55340580 w 602"/>
                <a:gd name="T33" fmla="*/ 51629522 h 510"/>
                <a:gd name="T34" fmla="*/ 55340580 w 602"/>
                <a:gd name="T35" fmla="*/ 25814941 h 510"/>
                <a:gd name="T36" fmla="*/ 58995246 w 602"/>
                <a:gd name="T37" fmla="*/ 22164077 h 510"/>
                <a:gd name="T38" fmla="*/ 66434636 w 602"/>
                <a:gd name="T39" fmla="*/ 22164077 h 510"/>
                <a:gd name="T40" fmla="*/ 70089301 w 602"/>
                <a:gd name="T41" fmla="*/ 25814941 h 510"/>
                <a:gd name="T42" fmla="*/ 70089301 w 602"/>
                <a:gd name="T43" fmla="*/ 51629522 h 510"/>
                <a:gd name="T44" fmla="*/ 66434636 w 602"/>
                <a:gd name="T45" fmla="*/ 55280025 h 510"/>
                <a:gd name="T46" fmla="*/ 45159830 w 602"/>
                <a:gd name="T47" fmla="*/ 55280025 h 510"/>
                <a:gd name="T48" fmla="*/ 45159830 w 602"/>
                <a:gd name="T49" fmla="*/ 55280025 h 510"/>
                <a:gd name="T50" fmla="*/ 37850860 w 602"/>
                <a:gd name="T51" fmla="*/ 55280025 h 510"/>
                <a:gd name="T52" fmla="*/ 34065774 w 602"/>
                <a:gd name="T53" fmla="*/ 51629522 h 510"/>
                <a:gd name="T54" fmla="*/ 34065774 w 602"/>
                <a:gd name="T55" fmla="*/ 11082219 h 510"/>
                <a:gd name="T56" fmla="*/ 37850860 w 602"/>
                <a:gd name="T57" fmla="*/ 7431355 h 510"/>
                <a:gd name="T58" fmla="*/ 45159830 w 602"/>
                <a:gd name="T59" fmla="*/ 7431355 h 510"/>
                <a:gd name="T60" fmla="*/ 48814495 w 602"/>
                <a:gd name="T61" fmla="*/ 11082219 h 510"/>
                <a:gd name="T62" fmla="*/ 48814495 w 602"/>
                <a:gd name="T63" fmla="*/ 51629522 h 510"/>
                <a:gd name="T64" fmla="*/ 45159830 w 602"/>
                <a:gd name="T65" fmla="*/ 55280025 h 510"/>
                <a:gd name="T66" fmla="*/ 24929472 w 602"/>
                <a:gd name="T67" fmla="*/ 55280025 h 510"/>
                <a:gd name="T68" fmla="*/ 24929472 w 602"/>
                <a:gd name="T69" fmla="*/ 55280025 h 510"/>
                <a:gd name="T70" fmla="*/ 17489720 w 602"/>
                <a:gd name="T71" fmla="*/ 55280025 h 510"/>
                <a:gd name="T72" fmla="*/ 13835055 w 602"/>
                <a:gd name="T73" fmla="*/ 51629522 h 510"/>
                <a:gd name="T74" fmla="*/ 13835055 w 602"/>
                <a:gd name="T75" fmla="*/ 44198166 h 510"/>
                <a:gd name="T76" fmla="*/ 17489720 w 602"/>
                <a:gd name="T77" fmla="*/ 40547302 h 510"/>
                <a:gd name="T78" fmla="*/ 24929472 w 602"/>
                <a:gd name="T79" fmla="*/ 40547302 h 510"/>
                <a:gd name="T80" fmla="*/ 28583776 w 602"/>
                <a:gd name="T81" fmla="*/ 44198166 h 510"/>
                <a:gd name="T82" fmla="*/ 28583776 w 602"/>
                <a:gd name="T83" fmla="*/ 51629522 h 510"/>
                <a:gd name="T84" fmla="*/ 24929472 w 602"/>
                <a:gd name="T85" fmla="*/ 55280025 h 510"/>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602" h="510">
                  <a:moveTo>
                    <a:pt x="572" y="509"/>
                  </a:moveTo>
                  <a:lnTo>
                    <a:pt x="572" y="509"/>
                  </a:lnTo>
                  <a:cubicBezTo>
                    <a:pt x="28" y="509"/>
                    <a:pt x="28" y="509"/>
                    <a:pt x="28" y="509"/>
                  </a:cubicBezTo>
                  <a:cubicBezTo>
                    <a:pt x="14" y="509"/>
                    <a:pt x="0" y="502"/>
                    <a:pt x="0" y="481"/>
                  </a:cubicBezTo>
                  <a:cubicBezTo>
                    <a:pt x="0" y="28"/>
                    <a:pt x="0" y="28"/>
                    <a:pt x="0" y="28"/>
                  </a:cubicBezTo>
                  <a:cubicBezTo>
                    <a:pt x="0" y="14"/>
                    <a:pt x="14" y="0"/>
                    <a:pt x="28" y="0"/>
                  </a:cubicBezTo>
                  <a:cubicBezTo>
                    <a:pt x="42" y="0"/>
                    <a:pt x="56" y="14"/>
                    <a:pt x="56" y="28"/>
                  </a:cubicBezTo>
                  <a:cubicBezTo>
                    <a:pt x="56" y="389"/>
                    <a:pt x="56" y="389"/>
                    <a:pt x="56" y="389"/>
                  </a:cubicBezTo>
                  <a:cubicBezTo>
                    <a:pt x="56" y="452"/>
                    <a:pt x="56" y="452"/>
                    <a:pt x="56" y="452"/>
                  </a:cubicBezTo>
                  <a:cubicBezTo>
                    <a:pt x="572" y="452"/>
                    <a:pt x="572" y="452"/>
                    <a:pt x="572" y="452"/>
                  </a:cubicBezTo>
                  <a:cubicBezTo>
                    <a:pt x="594" y="452"/>
                    <a:pt x="601" y="467"/>
                    <a:pt x="601" y="481"/>
                  </a:cubicBezTo>
                  <a:cubicBezTo>
                    <a:pt x="601" y="502"/>
                    <a:pt x="594" y="509"/>
                    <a:pt x="572" y="509"/>
                  </a:cubicBezTo>
                  <a:close/>
                  <a:moveTo>
                    <a:pt x="509" y="424"/>
                  </a:moveTo>
                  <a:lnTo>
                    <a:pt x="509" y="424"/>
                  </a:lnTo>
                  <a:cubicBezTo>
                    <a:pt x="452" y="424"/>
                    <a:pt x="452" y="424"/>
                    <a:pt x="452" y="424"/>
                  </a:cubicBezTo>
                  <a:cubicBezTo>
                    <a:pt x="438" y="424"/>
                    <a:pt x="424" y="417"/>
                    <a:pt x="424" y="396"/>
                  </a:cubicBezTo>
                  <a:cubicBezTo>
                    <a:pt x="424" y="198"/>
                    <a:pt x="424" y="198"/>
                    <a:pt x="424" y="198"/>
                  </a:cubicBezTo>
                  <a:cubicBezTo>
                    <a:pt x="424" y="184"/>
                    <a:pt x="438" y="170"/>
                    <a:pt x="452" y="170"/>
                  </a:cubicBezTo>
                  <a:cubicBezTo>
                    <a:pt x="509" y="170"/>
                    <a:pt x="509" y="170"/>
                    <a:pt x="509" y="170"/>
                  </a:cubicBezTo>
                  <a:cubicBezTo>
                    <a:pt x="523" y="170"/>
                    <a:pt x="537" y="184"/>
                    <a:pt x="537" y="198"/>
                  </a:cubicBezTo>
                  <a:cubicBezTo>
                    <a:pt x="537" y="396"/>
                    <a:pt x="537" y="396"/>
                    <a:pt x="537" y="396"/>
                  </a:cubicBezTo>
                  <a:cubicBezTo>
                    <a:pt x="537" y="417"/>
                    <a:pt x="523" y="424"/>
                    <a:pt x="509" y="424"/>
                  </a:cubicBezTo>
                  <a:close/>
                  <a:moveTo>
                    <a:pt x="346" y="424"/>
                  </a:moveTo>
                  <a:lnTo>
                    <a:pt x="346" y="424"/>
                  </a:lnTo>
                  <a:cubicBezTo>
                    <a:pt x="290" y="424"/>
                    <a:pt x="290" y="424"/>
                    <a:pt x="290" y="424"/>
                  </a:cubicBezTo>
                  <a:cubicBezTo>
                    <a:pt x="276" y="424"/>
                    <a:pt x="261" y="417"/>
                    <a:pt x="261" y="396"/>
                  </a:cubicBezTo>
                  <a:cubicBezTo>
                    <a:pt x="261" y="85"/>
                    <a:pt x="261" y="85"/>
                    <a:pt x="261" y="85"/>
                  </a:cubicBezTo>
                  <a:cubicBezTo>
                    <a:pt x="261" y="71"/>
                    <a:pt x="276" y="57"/>
                    <a:pt x="290" y="57"/>
                  </a:cubicBezTo>
                  <a:cubicBezTo>
                    <a:pt x="346" y="57"/>
                    <a:pt x="346" y="57"/>
                    <a:pt x="346" y="57"/>
                  </a:cubicBezTo>
                  <a:cubicBezTo>
                    <a:pt x="367" y="57"/>
                    <a:pt x="374" y="71"/>
                    <a:pt x="374" y="85"/>
                  </a:cubicBezTo>
                  <a:cubicBezTo>
                    <a:pt x="374" y="396"/>
                    <a:pt x="374" y="396"/>
                    <a:pt x="374" y="396"/>
                  </a:cubicBezTo>
                  <a:cubicBezTo>
                    <a:pt x="374" y="417"/>
                    <a:pt x="367" y="424"/>
                    <a:pt x="346" y="424"/>
                  </a:cubicBezTo>
                  <a:close/>
                  <a:moveTo>
                    <a:pt x="191" y="424"/>
                  </a:moveTo>
                  <a:lnTo>
                    <a:pt x="191" y="424"/>
                  </a:lnTo>
                  <a:cubicBezTo>
                    <a:pt x="134" y="424"/>
                    <a:pt x="134" y="424"/>
                    <a:pt x="134" y="424"/>
                  </a:cubicBezTo>
                  <a:cubicBezTo>
                    <a:pt x="113" y="424"/>
                    <a:pt x="106" y="417"/>
                    <a:pt x="106" y="396"/>
                  </a:cubicBezTo>
                  <a:cubicBezTo>
                    <a:pt x="106" y="339"/>
                    <a:pt x="106" y="339"/>
                    <a:pt x="106" y="339"/>
                  </a:cubicBezTo>
                  <a:cubicBezTo>
                    <a:pt x="106" y="325"/>
                    <a:pt x="113" y="311"/>
                    <a:pt x="134" y="311"/>
                  </a:cubicBezTo>
                  <a:cubicBezTo>
                    <a:pt x="191" y="311"/>
                    <a:pt x="191" y="311"/>
                    <a:pt x="191" y="311"/>
                  </a:cubicBezTo>
                  <a:cubicBezTo>
                    <a:pt x="205" y="311"/>
                    <a:pt x="219" y="325"/>
                    <a:pt x="219" y="339"/>
                  </a:cubicBezTo>
                  <a:cubicBezTo>
                    <a:pt x="219" y="396"/>
                    <a:pt x="219" y="396"/>
                    <a:pt x="219" y="396"/>
                  </a:cubicBezTo>
                  <a:cubicBezTo>
                    <a:pt x="219" y="417"/>
                    <a:pt x="205" y="424"/>
                    <a:pt x="191" y="424"/>
                  </a:cubicBezTo>
                  <a:close/>
                </a:path>
              </a:pathLst>
            </a:custGeom>
            <a:solidFill>
              <a:schemeClr val="bg1"/>
            </a:solidFill>
            <a:ln>
              <a:noFill/>
            </a:ln>
            <a:extLst/>
          </p:spPr>
          <p:txBody>
            <a:bodyPr wrap="none" lIns="34290" tIns="17145" rIns="34290" bIns="17145" anchor="ctr"/>
            <a:lstStyle/>
            <a:p>
              <a:endParaRPr lang="en-US">
                <a:latin typeface="Roboto Light"/>
              </a:endParaRPr>
            </a:p>
          </p:txBody>
        </p:sp>
      </p:grpSp>
      <p:grpSp>
        <p:nvGrpSpPr>
          <p:cNvPr id="21" name="组合 20"/>
          <p:cNvGrpSpPr/>
          <p:nvPr/>
        </p:nvGrpSpPr>
        <p:grpSpPr>
          <a:xfrm>
            <a:off x="6176634" y="3071925"/>
            <a:ext cx="432833" cy="432834"/>
            <a:chOff x="4139952" y="1274820"/>
            <a:chExt cx="432833" cy="432834"/>
          </a:xfrm>
        </p:grpSpPr>
        <p:sp>
          <p:nvSpPr>
            <p:cNvPr id="22" name="椭圆 16"/>
            <p:cNvSpPr>
              <a:spLocks noChangeArrowheads="1"/>
            </p:cNvSpPr>
            <p:nvPr/>
          </p:nvSpPr>
          <p:spPr bwMode="auto">
            <a:xfrm>
              <a:off x="4139952" y="1274820"/>
              <a:ext cx="432833" cy="432834"/>
            </a:xfrm>
            <a:prstGeom prst="ellipse">
              <a:avLst/>
            </a:prstGeom>
            <a:solidFill>
              <a:srgbClr val="3992DB"/>
            </a:solidFill>
            <a:ln>
              <a:noFill/>
            </a:ln>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en-US">
                <a:solidFill>
                  <a:srgbClr val="FFFFFF"/>
                </a:solidFill>
                <a:latin typeface="Calibri" pitchFamily="34" charset="0"/>
              </a:endParaRPr>
            </a:p>
          </p:txBody>
        </p:sp>
        <p:sp>
          <p:nvSpPr>
            <p:cNvPr id="23" name="Freeform 84"/>
            <p:cNvSpPr>
              <a:spLocks noChangeArrowheads="1"/>
            </p:cNvSpPr>
            <p:nvPr/>
          </p:nvSpPr>
          <p:spPr bwMode="auto">
            <a:xfrm>
              <a:off x="4241546" y="1366806"/>
              <a:ext cx="248863" cy="248863"/>
            </a:xfrm>
            <a:custGeom>
              <a:avLst/>
              <a:gdLst>
                <a:gd name="T0" fmla="*/ 43332858 w 602"/>
                <a:gd name="T1" fmla="*/ 34979440 h 602"/>
                <a:gd name="T2" fmla="*/ 43332858 w 602"/>
                <a:gd name="T3" fmla="*/ 34979440 h 602"/>
                <a:gd name="T4" fmla="*/ 43332858 w 602"/>
                <a:gd name="T5" fmla="*/ 0 h 602"/>
                <a:gd name="T6" fmla="*/ 78442719 w 602"/>
                <a:gd name="T7" fmla="*/ 34979440 h 602"/>
                <a:gd name="T8" fmla="*/ 43332858 w 602"/>
                <a:gd name="T9" fmla="*/ 34979440 h 602"/>
                <a:gd name="T10" fmla="*/ 36023527 w 602"/>
                <a:gd name="T11" fmla="*/ 78442719 h 602"/>
                <a:gd name="T12" fmla="*/ 36023527 w 602"/>
                <a:gd name="T13" fmla="*/ 78442719 h 602"/>
                <a:gd name="T14" fmla="*/ 0 w 602"/>
                <a:gd name="T15" fmla="*/ 42419192 h 602"/>
                <a:gd name="T16" fmla="*/ 36023527 w 602"/>
                <a:gd name="T17" fmla="*/ 7308970 h 602"/>
                <a:gd name="T18" fmla="*/ 36023527 w 602"/>
                <a:gd name="T19" fmla="*/ 42419192 h 602"/>
                <a:gd name="T20" fmla="*/ 71002968 w 602"/>
                <a:gd name="T21" fmla="*/ 42419192 h 602"/>
                <a:gd name="T22" fmla="*/ 36023527 w 602"/>
                <a:gd name="T23" fmla="*/ 78442719 h 60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602" h="602">
                  <a:moveTo>
                    <a:pt x="332" y="268"/>
                  </a:moveTo>
                  <a:lnTo>
                    <a:pt x="332" y="268"/>
                  </a:lnTo>
                  <a:cubicBezTo>
                    <a:pt x="332" y="0"/>
                    <a:pt x="332" y="0"/>
                    <a:pt x="332" y="0"/>
                  </a:cubicBezTo>
                  <a:cubicBezTo>
                    <a:pt x="481" y="0"/>
                    <a:pt x="601" y="120"/>
                    <a:pt x="601" y="268"/>
                  </a:cubicBezTo>
                  <a:lnTo>
                    <a:pt x="332" y="268"/>
                  </a:lnTo>
                  <a:close/>
                  <a:moveTo>
                    <a:pt x="276" y="601"/>
                  </a:moveTo>
                  <a:lnTo>
                    <a:pt x="276" y="601"/>
                  </a:lnTo>
                  <a:cubicBezTo>
                    <a:pt x="120" y="601"/>
                    <a:pt x="0" y="480"/>
                    <a:pt x="0" y="325"/>
                  </a:cubicBezTo>
                  <a:cubicBezTo>
                    <a:pt x="0" y="176"/>
                    <a:pt x="120" y="56"/>
                    <a:pt x="276" y="56"/>
                  </a:cubicBezTo>
                  <a:cubicBezTo>
                    <a:pt x="276" y="325"/>
                    <a:pt x="276" y="325"/>
                    <a:pt x="276" y="325"/>
                  </a:cubicBezTo>
                  <a:cubicBezTo>
                    <a:pt x="544" y="325"/>
                    <a:pt x="544" y="325"/>
                    <a:pt x="544" y="325"/>
                  </a:cubicBezTo>
                  <a:cubicBezTo>
                    <a:pt x="544" y="480"/>
                    <a:pt x="424" y="601"/>
                    <a:pt x="276" y="601"/>
                  </a:cubicBezTo>
                  <a:close/>
                </a:path>
              </a:pathLst>
            </a:custGeom>
            <a:solidFill>
              <a:schemeClr val="bg1"/>
            </a:solidFill>
            <a:ln>
              <a:noFill/>
            </a:ln>
            <a:extLst/>
          </p:spPr>
          <p:txBody>
            <a:bodyPr wrap="none" lIns="34290" tIns="17145" rIns="34290" bIns="17145" anchor="ctr"/>
            <a:lstStyle/>
            <a:p>
              <a:endParaRPr lang="en-US">
                <a:latin typeface="Roboto Light"/>
              </a:endParaRPr>
            </a:p>
          </p:txBody>
        </p:sp>
      </p:grpSp>
    </p:spTree>
    <p:extLst>
      <p:ext uri="{BB962C8B-B14F-4D97-AF65-F5344CB8AC3E}">
        <p14:creationId xmlns:p14="http://schemas.microsoft.com/office/powerpoint/2010/main" val="4131506015"/>
      </p:ext>
    </p:extLst>
  </p:cSld>
  <p:clrMapOvr>
    <a:masterClrMapping/>
  </p:clrMapOvr>
  <mc:AlternateContent xmlns:mc="http://schemas.openxmlformats.org/markup-compatibility/2006" xmlns:p14="http://schemas.microsoft.com/office/powerpoint/2010/main">
    <mc:Choice Requires="p14">
      <p:transition spd="slow" p14:dur="3400" advTm="0">
        <p14:revea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right)">
                                      <p:cBhvr>
                                        <p:cTn id="7" dur="500"/>
                                        <p:tgtEl>
                                          <p:spTgt spid="7"/>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fade">
                                      <p:cBhvr>
                                        <p:cTn id="11" dur="1000"/>
                                        <p:tgtEl>
                                          <p:spTgt spid="8"/>
                                        </p:tgtEl>
                                      </p:cBhvr>
                                    </p:animEffect>
                                    <p:anim calcmode="lin" valueType="num">
                                      <p:cBhvr>
                                        <p:cTn id="12" dur="1000" fill="hold"/>
                                        <p:tgtEl>
                                          <p:spTgt spid="8"/>
                                        </p:tgtEl>
                                        <p:attrNameLst>
                                          <p:attrName>ppt_x</p:attrName>
                                        </p:attrNameLst>
                                      </p:cBhvr>
                                      <p:tavLst>
                                        <p:tav tm="0">
                                          <p:val>
                                            <p:strVal val="#ppt_x"/>
                                          </p:val>
                                        </p:tav>
                                        <p:tav tm="100000">
                                          <p:val>
                                            <p:strVal val="#ppt_x"/>
                                          </p:val>
                                        </p:tav>
                                      </p:tavLst>
                                    </p:anim>
                                    <p:anim calcmode="lin" valueType="num">
                                      <p:cBhvr>
                                        <p:cTn id="13" dur="1000" fill="hold"/>
                                        <p:tgtEl>
                                          <p:spTgt spid="8"/>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41" presetClass="entr" presetSubtype="0" fill="hold" grpId="0" nodeType="afterEffect">
                                  <p:stCondLst>
                                    <p:cond delay="0"/>
                                  </p:stCondLst>
                                  <p:iterate type="lt">
                                    <p:tmPct val="10000"/>
                                  </p:iterate>
                                  <p:childTnLst>
                                    <p:set>
                                      <p:cBhvr>
                                        <p:cTn id="16" dur="1" fill="hold">
                                          <p:stCondLst>
                                            <p:cond delay="0"/>
                                          </p:stCondLst>
                                        </p:cTn>
                                        <p:tgtEl>
                                          <p:spTgt spid="4"/>
                                        </p:tgtEl>
                                        <p:attrNameLst>
                                          <p:attrName>style.visibility</p:attrName>
                                        </p:attrNameLst>
                                      </p:cBhvr>
                                      <p:to>
                                        <p:strVal val="visible"/>
                                      </p:to>
                                    </p:set>
                                    <p:anim calcmode="lin" valueType="num">
                                      <p:cBhvr>
                                        <p:cTn id="17" dur="500" fill="hold"/>
                                        <p:tgtEl>
                                          <p:spTgt spid="4"/>
                                        </p:tgtEl>
                                        <p:attrNameLst>
                                          <p:attrName>ppt_x</p:attrName>
                                        </p:attrNameLst>
                                      </p:cBhvr>
                                      <p:tavLst>
                                        <p:tav tm="0">
                                          <p:val>
                                            <p:strVal val="#ppt_x"/>
                                          </p:val>
                                        </p:tav>
                                        <p:tav tm="50000">
                                          <p:val>
                                            <p:strVal val="#ppt_x+.1"/>
                                          </p:val>
                                        </p:tav>
                                        <p:tav tm="100000">
                                          <p:val>
                                            <p:strVal val="#ppt_x"/>
                                          </p:val>
                                        </p:tav>
                                      </p:tavLst>
                                    </p:anim>
                                    <p:anim calcmode="lin" valueType="num">
                                      <p:cBhvr>
                                        <p:cTn id="18" dur="500" fill="hold"/>
                                        <p:tgtEl>
                                          <p:spTgt spid="4"/>
                                        </p:tgtEl>
                                        <p:attrNameLst>
                                          <p:attrName>ppt_y</p:attrName>
                                        </p:attrNameLst>
                                      </p:cBhvr>
                                      <p:tavLst>
                                        <p:tav tm="0">
                                          <p:val>
                                            <p:strVal val="#ppt_y"/>
                                          </p:val>
                                        </p:tav>
                                        <p:tav tm="100000">
                                          <p:val>
                                            <p:strVal val="#ppt_y"/>
                                          </p:val>
                                        </p:tav>
                                      </p:tavLst>
                                    </p:anim>
                                    <p:anim calcmode="lin" valueType="num">
                                      <p:cBhvr>
                                        <p:cTn id="19" dur="500" fill="hold"/>
                                        <p:tgtEl>
                                          <p:spTgt spid="4"/>
                                        </p:tgtEl>
                                        <p:attrNameLst>
                                          <p:attrName>ppt_h</p:attrName>
                                        </p:attrNameLst>
                                      </p:cBhvr>
                                      <p:tavLst>
                                        <p:tav tm="0">
                                          <p:val>
                                            <p:strVal val="#ppt_h/10"/>
                                          </p:val>
                                        </p:tav>
                                        <p:tav tm="50000">
                                          <p:val>
                                            <p:strVal val="#ppt_h+.01"/>
                                          </p:val>
                                        </p:tav>
                                        <p:tav tm="100000">
                                          <p:val>
                                            <p:strVal val="#ppt_h"/>
                                          </p:val>
                                        </p:tav>
                                      </p:tavLst>
                                    </p:anim>
                                    <p:anim calcmode="lin" valueType="num">
                                      <p:cBhvr>
                                        <p:cTn id="20" dur="500" fill="hold"/>
                                        <p:tgtEl>
                                          <p:spTgt spid="4"/>
                                        </p:tgtEl>
                                        <p:attrNameLst>
                                          <p:attrName>ppt_w</p:attrName>
                                        </p:attrNameLst>
                                      </p:cBhvr>
                                      <p:tavLst>
                                        <p:tav tm="0">
                                          <p:val>
                                            <p:strVal val="#ppt_w/10"/>
                                          </p:val>
                                        </p:tav>
                                        <p:tav tm="50000">
                                          <p:val>
                                            <p:strVal val="#ppt_w+.01"/>
                                          </p:val>
                                        </p:tav>
                                        <p:tav tm="100000">
                                          <p:val>
                                            <p:strVal val="#ppt_w"/>
                                          </p:val>
                                        </p:tav>
                                      </p:tavLst>
                                    </p:anim>
                                    <p:animEffect transition="in" filter="fade">
                                      <p:cBhvr>
                                        <p:cTn id="21" dur="500" tmFilter="0,0; .5, 1; 1, 1"/>
                                        <p:tgtEl>
                                          <p:spTgt spid="4"/>
                                        </p:tgtEl>
                                      </p:cBhvr>
                                    </p:animEffect>
                                  </p:childTnLst>
                                </p:cTn>
                              </p:par>
                            </p:childTnLst>
                          </p:cTn>
                        </p:par>
                        <p:par>
                          <p:cTn id="22" fill="hold">
                            <p:stCondLst>
                              <p:cond delay="2600"/>
                            </p:stCondLst>
                            <p:childTnLst>
                              <p:par>
                                <p:cTn id="23" presetID="22" presetClass="entr" presetSubtype="2" fill="hold" nodeType="afterEffect">
                                  <p:stCondLst>
                                    <p:cond delay="0"/>
                                  </p:stCondLst>
                                  <p:childTnLst>
                                    <p:set>
                                      <p:cBhvr>
                                        <p:cTn id="24" dur="1" fill="hold">
                                          <p:stCondLst>
                                            <p:cond delay="0"/>
                                          </p:stCondLst>
                                        </p:cTn>
                                        <p:tgtEl>
                                          <p:spTgt spid="6"/>
                                        </p:tgtEl>
                                        <p:attrNameLst>
                                          <p:attrName>style.visibility</p:attrName>
                                        </p:attrNameLst>
                                      </p:cBhvr>
                                      <p:to>
                                        <p:strVal val="visible"/>
                                      </p:to>
                                    </p:set>
                                    <p:animEffect transition="in" filter="wipe(right)">
                                      <p:cBhvr>
                                        <p:cTn id="25" dur="1000"/>
                                        <p:tgtEl>
                                          <p:spTgt spid="6"/>
                                        </p:tgtEl>
                                      </p:cBhvr>
                                    </p:animEffect>
                                  </p:childTnLst>
                                </p:cTn>
                              </p:par>
                            </p:childTnLst>
                          </p:cTn>
                        </p:par>
                        <p:par>
                          <p:cTn id="26" fill="hold">
                            <p:stCondLst>
                              <p:cond delay="3600"/>
                            </p:stCondLst>
                            <p:childTnLst>
                              <p:par>
                                <p:cTn id="27" presetID="53" presetClass="entr" presetSubtype="16" fill="hold" grpId="0" nodeType="afterEffect">
                                  <p:stCondLst>
                                    <p:cond delay="0"/>
                                  </p:stCondLst>
                                  <p:iterate type="lt">
                                    <p:tmPct val="7000"/>
                                  </p:iterate>
                                  <p:childTnLst>
                                    <p:set>
                                      <p:cBhvr>
                                        <p:cTn id="28" dur="1" fill="hold">
                                          <p:stCondLst>
                                            <p:cond delay="0"/>
                                          </p:stCondLst>
                                        </p:cTn>
                                        <p:tgtEl>
                                          <p:spTgt spid="5"/>
                                        </p:tgtEl>
                                        <p:attrNameLst>
                                          <p:attrName>style.visibility</p:attrName>
                                        </p:attrNameLst>
                                      </p:cBhvr>
                                      <p:to>
                                        <p:strVal val="visible"/>
                                      </p:to>
                                    </p:set>
                                    <p:anim calcmode="lin" valueType="num">
                                      <p:cBhvr>
                                        <p:cTn id="29" dur="500" fill="hold"/>
                                        <p:tgtEl>
                                          <p:spTgt spid="5"/>
                                        </p:tgtEl>
                                        <p:attrNameLst>
                                          <p:attrName>ppt_w</p:attrName>
                                        </p:attrNameLst>
                                      </p:cBhvr>
                                      <p:tavLst>
                                        <p:tav tm="0">
                                          <p:val>
                                            <p:fltVal val="0"/>
                                          </p:val>
                                        </p:tav>
                                        <p:tav tm="100000">
                                          <p:val>
                                            <p:strVal val="#ppt_w"/>
                                          </p:val>
                                        </p:tav>
                                      </p:tavLst>
                                    </p:anim>
                                    <p:anim calcmode="lin" valueType="num">
                                      <p:cBhvr>
                                        <p:cTn id="30" dur="500" fill="hold"/>
                                        <p:tgtEl>
                                          <p:spTgt spid="5"/>
                                        </p:tgtEl>
                                        <p:attrNameLst>
                                          <p:attrName>ppt_h</p:attrName>
                                        </p:attrNameLst>
                                      </p:cBhvr>
                                      <p:tavLst>
                                        <p:tav tm="0">
                                          <p:val>
                                            <p:fltVal val="0"/>
                                          </p:val>
                                        </p:tav>
                                        <p:tav tm="100000">
                                          <p:val>
                                            <p:strVal val="#ppt_h"/>
                                          </p:val>
                                        </p:tav>
                                      </p:tavLst>
                                    </p:anim>
                                    <p:animEffect transition="in" filter="fade">
                                      <p:cBhvr>
                                        <p:cTn id="31" dur="500"/>
                                        <p:tgtEl>
                                          <p:spTgt spid="5"/>
                                        </p:tgtEl>
                                      </p:cBhvr>
                                    </p:animEffect>
                                  </p:childTnLst>
                                </p:cTn>
                              </p:par>
                            </p:childTnLst>
                          </p:cTn>
                        </p:par>
                        <p:par>
                          <p:cTn id="32" fill="hold">
                            <p:stCondLst>
                              <p:cond delay="4905"/>
                            </p:stCondLst>
                            <p:childTnLst>
                              <p:par>
                                <p:cTn id="33" presetID="53" presetClass="entr" presetSubtype="16" fill="hold" nodeType="afterEffect">
                                  <p:stCondLst>
                                    <p:cond delay="0"/>
                                  </p:stCondLst>
                                  <p:childTnLst>
                                    <p:set>
                                      <p:cBhvr>
                                        <p:cTn id="34" dur="1" fill="hold">
                                          <p:stCondLst>
                                            <p:cond delay="0"/>
                                          </p:stCondLst>
                                        </p:cTn>
                                        <p:tgtEl>
                                          <p:spTgt spid="18"/>
                                        </p:tgtEl>
                                        <p:attrNameLst>
                                          <p:attrName>style.visibility</p:attrName>
                                        </p:attrNameLst>
                                      </p:cBhvr>
                                      <p:to>
                                        <p:strVal val="visible"/>
                                      </p:to>
                                    </p:set>
                                    <p:anim calcmode="lin" valueType="num">
                                      <p:cBhvr>
                                        <p:cTn id="35" dur="500" fill="hold"/>
                                        <p:tgtEl>
                                          <p:spTgt spid="18"/>
                                        </p:tgtEl>
                                        <p:attrNameLst>
                                          <p:attrName>ppt_w</p:attrName>
                                        </p:attrNameLst>
                                      </p:cBhvr>
                                      <p:tavLst>
                                        <p:tav tm="0">
                                          <p:val>
                                            <p:fltVal val="0"/>
                                          </p:val>
                                        </p:tav>
                                        <p:tav tm="100000">
                                          <p:val>
                                            <p:strVal val="#ppt_w"/>
                                          </p:val>
                                        </p:tav>
                                      </p:tavLst>
                                    </p:anim>
                                    <p:anim calcmode="lin" valueType="num">
                                      <p:cBhvr>
                                        <p:cTn id="36" dur="500" fill="hold"/>
                                        <p:tgtEl>
                                          <p:spTgt spid="18"/>
                                        </p:tgtEl>
                                        <p:attrNameLst>
                                          <p:attrName>ppt_h</p:attrName>
                                        </p:attrNameLst>
                                      </p:cBhvr>
                                      <p:tavLst>
                                        <p:tav tm="0">
                                          <p:val>
                                            <p:fltVal val="0"/>
                                          </p:val>
                                        </p:tav>
                                        <p:tav tm="100000">
                                          <p:val>
                                            <p:strVal val="#ppt_h"/>
                                          </p:val>
                                        </p:tav>
                                      </p:tavLst>
                                    </p:anim>
                                    <p:animEffect transition="in" filter="fade">
                                      <p:cBhvr>
                                        <p:cTn id="37" dur="500"/>
                                        <p:tgtEl>
                                          <p:spTgt spid="18"/>
                                        </p:tgtEl>
                                      </p:cBhvr>
                                    </p:animEffect>
                                  </p:childTnLst>
                                </p:cTn>
                              </p:par>
                              <p:par>
                                <p:cTn id="38" presetID="53" presetClass="entr" presetSubtype="16" fill="hold" nodeType="withEffect">
                                  <p:stCondLst>
                                    <p:cond delay="200"/>
                                  </p:stCondLst>
                                  <p:childTnLst>
                                    <p:set>
                                      <p:cBhvr>
                                        <p:cTn id="39" dur="1" fill="hold">
                                          <p:stCondLst>
                                            <p:cond delay="0"/>
                                          </p:stCondLst>
                                        </p:cTn>
                                        <p:tgtEl>
                                          <p:spTgt spid="21"/>
                                        </p:tgtEl>
                                        <p:attrNameLst>
                                          <p:attrName>style.visibility</p:attrName>
                                        </p:attrNameLst>
                                      </p:cBhvr>
                                      <p:to>
                                        <p:strVal val="visible"/>
                                      </p:to>
                                    </p:set>
                                    <p:anim calcmode="lin" valueType="num">
                                      <p:cBhvr>
                                        <p:cTn id="40" dur="500" fill="hold"/>
                                        <p:tgtEl>
                                          <p:spTgt spid="21"/>
                                        </p:tgtEl>
                                        <p:attrNameLst>
                                          <p:attrName>ppt_w</p:attrName>
                                        </p:attrNameLst>
                                      </p:cBhvr>
                                      <p:tavLst>
                                        <p:tav tm="0">
                                          <p:val>
                                            <p:fltVal val="0"/>
                                          </p:val>
                                        </p:tav>
                                        <p:tav tm="100000">
                                          <p:val>
                                            <p:strVal val="#ppt_w"/>
                                          </p:val>
                                        </p:tav>
                                      </p:tavLst>
                                    </p:anim>
                                    <p:anim calcmode="lin" valueType="num">
                                      <p:cBhvr>
                                        <p:cTn id="41" dur="500" fill="hold"/>
                                        <p:tgtEl>
                                          <p:spTgt spid="21"/>
                                        </p:tgtEl>
                                        <p:attrNameLst>
                                          <p:attrName>ppt_h</p:attrName>
                                        </p:attrNameLst>
                                      </p:cBhvr>
                                      <p:tavLst>
                                        <p:tav tm="0">
                                          <p:val>
                                            <p:fltVal val="0"/>
                                          </p:val>
                                        </p:tav>
                                        <p:tav tm="100000">
                                          <p:val>
                                            <p:strVal val="#ppt_h"/>
                                          </p:val>
                                        </p:tav>
                                      </p:tavLst>
                                    </p:anim>
                                    <p:animEffect transition="in" filter="fade">
                                      <p:cBhvr>
                                        <p:cTn id="42" dur="500"/>
                                        <p:tgtEl>
                                          <p:spTgt spid="21"/>
                                        </p:tgtEl>
                                      </p:cBhvr>
                                    </p:animEffect>
                                  </p:childTnLst>
                                </p:cTn>
                              </p:par>
                              <p:par>
                                <p:cTn id="43" presetID="53" presetClass="entr" presetSubtype="16" fill="hold" nodeType="withEffect">
                                  <p:stCondLst>
                                    <p:cond delay="400"/>
                                  </p:stCondLst>
                                  <p:childTnLst>
                                    <p:set>
                                      <p:cBhvr>
                                        <p:cTn id="44" dur="1" fill="hold">
                                          <p:stCondLst>
                                            <p:cond delay="0"/>
                                          </p:stCondLst>
                                        </p:cTn>
                                        <p:tgtEl>
                                          <p:spTgt spid="12"/>
                                        </p:tgtEl>
                                        <p:attrNameLst>
                                          <p:attrName>style.visibility</p:attrName>
                                        </p:attrNameLst>
                                      </p:cBhvr>
                                      <p:to>
                                        <p:strVal val="visible"/>
                                      </p:to>
                                    </p:set>
                                    <p:anim calcmode="lin" valueType="num">
                                      <p:cBhvr>
                                        <p:cTn id="45" dur="500" fill="hold"/>
                                        <p:tgtEl>
                                          <p:spTgt spid="12"/>
                                        </p:tgtEl>
                                        <p:attrNameLst>
                                          <p:attrName>ppt_w</p:attrName>
                                        </p:attrNameLst>
                                      </p:cBhvr>
                                      <p:tavLst>
                                        <p:tav tm="0">
                                          <p:val>
                                            <p:fltVal val="0"/>
                                          </p:val>
                                        </p:tav>
                                        <p:tav tm="100000">
                                          <p:val>
                                            <p:strVal val="#ppt_w"/>
                                          </p:val>
                                        </p:tav>
                                      </p:tavLst>
                                    </p:anim>
                                    <p:anim calcmode="lin" valueType="num">
                                      <p:cBhvr>
                                        <p:cTn id="46" dur="500" fill="hold"/>
                                        <p:tgtEl>
                                          <p:spTgt spid="12"/>
                                        </p:tgtEl>
                                        <p:attrNameLst>
                                          <p:attrName>ppt_h</p:attrName>
                                        </p:attrNameLst>
                                      </p:cBhvr>
                                      <p:tavLst>
                                        <p:tav tm="0">
                                          <p:val>
                                            <p:fltVal val="0"/>
                                          </p:val>
                                        </p:tav>
                                        <p:tav tm="100000">
                                          <p:val>
                                            <p:strVal val="#ppt_h"/>
                                          </p:val>
                                        </p:tav>
                                      </p:tavLst>
                                    </p:anim>
                                    <p:animEffect transition="in" filter="fade">
                                      <p:cBhvr>
                                        <p:cTn id="47" dur="500"/>
                                        <p:tgtEl>
                                          <p:spTgt spid="12"/>
                                        </p:tgtEl>
                                      </p:cBhvr>
                                    </p:animEffect>
                                  </p:childTnLst>
                                </p:cTn>
                              </p:par>
                              <p:par>
                                <p:cTn id="48" presetID="53" presetClass="entr" presetSubtype="16" fill="hold" nodeType="withEffect">
                                  <p:stCondLst>
                                    <p:cond delay="600"/>
                                  </p:stCondLst>
                                  <p:childTnLst>
                                    <p:set>
                                      <p:cBhvr>
                                        <p:cTn id="49" dur="1" fill="hold">
                                          <p:stCondLst>
                                            <p:cond delay="0"/>
                                          </p:stCondLst>
                                        </p:cTn>
                                        <p:tgtEl>
                                          <p:spTgt spid="15"/>
                                        </p:tgtEl>
                                        <p:attrNameLst>
                                          <p:attrName>style.visibility</p:attrName>
                                        </p:attrNameLst>
                                      </p:cBhvr>
                                      <p:to>
                                        <p:strVal val="visible"/>
                                      </p:to>
                                    </p:set>
                                    <p:anim calcmode="lin" valueType="num">
                                      <p:cBhvr>
                                        <p:cTn id="50" dur="500" fill="hold"/>
                                        <p:tgtEl>
                                          <p:spTgt spid="15"/>
                                        </p:tgtEl>
                                        <p:attrNameLst>
                                          <p:attrName>ppt_w</p:attrName>
                                        </p:attrNameLst>
                                      </p:cBhvr>
                                      <p:tavLst>
                                        <p:tav tm="0">
                                          <p:val>
                                            <p:fltVal val="0"/>
                                          </p:val>
                                        </p:tav>
                                        <p:tav tm="100000">
                                          <p:val>
                                            <p:strVal val="#ppt_w"/>
                                          </p:val>
                                        </p:tav>
                                      </p:tavLst>
                                    </p:anim>
                                    <p:anim calcmode="lin" valueType="num">
                                      <p:cBhvr>
                                        <p:cTn id="51" dur="500" fill="hold"/>
                                        <p:tgtEl>
                                          <p:spTgt spid="15"/>
                                        </p:tgtEl>
                                        <p:attrNameLst>
                                          <p:attrName>ppt_h</p:attrName>
                                        </p:attrNameLst>
                                      </p:cBhvr>
                                      <p:tavLst>
                                        <p:tav tm="0">
                                          <p:val>
                                            <p:fltVal val="0"/>
                                          </p:val>
                                        </p:tav>
                                        <p:tav tm="100000">
                                          <p:val>
                                            <p:strVal val="#ppt_h"/>
                                          </p:val>
                                        </p:tav>
                                      </p:tavLst>
                                    </p:anim>
                                    <p:animEffect transition="in" filter="fade">
                                      <p:cBhvr>
                                        <p:cTn id="52" dur="500"/>
                                        <p:tgtEl>
                                          <p:spTgt spid="15"/>
                                        </p:tgtEl>
                                      </p:cBhvr>
                                    </p:animEffect>
                                  </p:childTnLst>
                                </p:cTn>
                              </p:par>
                              <p:par>
                                <p:cTn id="53" presetID="53" presetClass="entr" presetSubtype="16" fill="hold" nodeType="withEffect">
                                  <p:stCondLst>
                                    <p:cond delay="800"/>
                                  </p:stCondLst>
                                  <p:childTnLst>
                                    <p:set>
                                      <p:cBhvr>
                                        <p:cTn id="54" dur="1" fill="hold">
                                          <p:stCondLst>
                                            <p:cond delay="0"/>
                                          </p:stCondLst>
                                        </p:cTn>
                                        <p:tgtEl>
                                          <p:spTgt spid="9"/>
                                        </p:tgtEl>
                                        <p:attrNameLst>
                                          <p:attrName>style.visibility</p:attrName>
                                        </p:attrNameLst>
                                      </p:cBhvr>
                                      <p:to>
                                        <p:strVal val="visible"/>
                                      </p:to>
                                    </p:set>
                                    <p:anim calcmode="lin" valueType="num">
                                      <p:cBhvr>
                                        <p:cTn id="55" dur="500" fill="hold"/>
                                        <p:tgtEl>
                                          <p:spTgt spid="9"/>
                                        </p:tgtEl>
                                        <p:attrNameLst>
                                          <p:attrName>ppt_w</p:attrName>
                                        </p:attrNameLst>
                                      </p:cBhvr>
                                      <p:tavLst>
                                        <p:tav tm="0">
                                          <p:val>
                                            <p:fltVal val="0"/>
                                          </p:val>
                                        </p:tav>
                                        <p:tav tm="100000">
                                          <p:val>
                                            <p:strVal val="#ppt_w"/>
                                          </p:val>
                                        </p:tav>
                                      </p:tavLst>
                                    </p:anim>
                                    <p:anim calcmode="lin" valueType="num">
                                      <p:cBhvr>
                                        <p:cTn id="56" dur="500" fill="hold"/>
                                        <p:tgtEl>
                                          <p:spTgt spid="9"/>
                                        </p:tgtEl>
                                        <p:attrNameLst>
                                          <p:attrName>ppt_h</p:attrName>
                                        </p:attrNameLst>
                                      </p:cBhvr>
                                      <p:tavLst>
                                        <p:tav tm="0">
                                          <p:val>
                                            <p:fltVal val="0"/>
                                          </p:val>
                                        </p:tav>
                                        <p:tav tm="100000">
                                          <p:val>
                                            <p:strVal val="#ppt_h"/>
                                          </p:val>
                                        </p:tav>
                                      </p:tavLst>
                                    </p:anim>
                                    <p:animEffect transition="in" filter="fade">
                                      <p:cBhvr>
                                        <p:cTn id="5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utoUpdateAnimBg="0"/>
      <p:bldP spid="5" grpId="0"/>
      <p:bldP spid="7" grpId="0" animBg="1" autoUpdateAnimBg="0"/>
      <p:bldP spid="8"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直接连接符 1"/>
          <p:cNvCxnSpPr/>
          <p:nvPr/>
        </p:nvCxnSpPr>
        <p:spPr>
          <a:xfrm>
            <a:off x="755576" y="625398"/>
            <a:ext cx="7848872"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nvGrpSpPr>
          <p:cNvPr id="3" name="Group 7"/>
          <p:cNvGrpSpPr>
            <a:grpSpLocks/>
          </p:cNvGrpSpPr>
          <p:nvPr/>
        </p:nvGrpSpPr>
        <p:grpSpPr bwMode="auto">
          <a:xfrm>
            <a:off x="323528" y="292895"/>
            <a:ext cx="390372" cy="205979"/>
            <a:chOff x="0" y="0"/>
            <a:chExt cx="1041399" cy="549275"/>
          </a:xfrm>
        </p:grpSpPr>
        <p:sp>
          <p:nvSpPr>
            <p:cNvPr id="4" name="Freeform 16"/>
            <p:cNvSpPr>
              <a:spLocks/>
            </p:cNvSpPr>
            <p:nvPr/>
          </p:nvSpPr>
          <p:spPr bwMode="auto">
            <a:xfrm>
              <a:off x="0" y="0"/>
              <a:ext cx="361950" cy="549275"/>
            </a:xfrm>
            <a:custGeom>
              <a:avLst/>
              <a:gdLst>
                <a:gd name="T0" fmla="*/ 4 w 400"/>
                <a:gd name="T1" fmla="*/ 92 h 608"/>
                <a:gd name="T2" fmla="*/ 96 w 400"/>
                <a:gd name="T3" fmla="*/ 0 h 608"/>
                <a:gd name="T4" fmla="*/ 400 w 400"/>
                <a:gd name="T5" fmla="*/ 304 h 608"/>
                <a:gd name="T6" fmla="*/ 96 w 400"/>
                <a:gd name="T7" fmla="*/ 608 h 608"/>
                <a:gd name="T8" fmla="*/ 0 w 400"/>
                <a:gd name="T9" fmla="*/ 512 h 608"/>
                <a:gd name="T10" fmla="*/ 212 w 400"/>
                <a:gd name="T11" fmla="*/ 300 h 608"/>
                <a:gd name="T12" fmla="*/ 4 w 400"/>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400" h="608">
                  <a:moveTo>
                    <a:pt x="4" y="92"/>
                  </a:moveTo>
                  <a:lnTo>
                    <a:pt x="96" y="0"/>
                  </a:lnTo>
                  <a:lnTo>
                    <a:pt x="400" y="304"/>
                  </a:lnTo>
                  <a:lnTo>
                    <a:pt x="96" y="608"/>
                  </a:lnTo>
                  <a:lnTo>
                    <a:pt x="0" y="512"/>
                  </a:lnTo>
                  <a:lnTo>
                    <a:pt x="212" y="300"/>
                  </a:lnTo>
                  <a:lnTo>
                    <a:pt x="4" y="92"/>
                  </a:lnTo>
                  <a:close/>
                </a:path>
              </a:pathLst>
            </a:custGeom>
            <a:solidFill>
              <a:srgbClr val="005DA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5" name="Freeform 17"/>
            <p:cNvSpPr>
              <a:spLocks/>
            </p:cNvSpPr>
            <p:nvPr/>
          </p:nvSpPr>
          <p:spPr bwMode="auto">
            <a:xfrm>
              <a:off x="338137" y="0"/>
              <a:ext cx="360362" cy="549275"/>
            </a:xfrm>
            <a:custGeom>
              <a:avLst/>
              <a:gdLst>
                <a:gd name="T0" fmla="*/ 4 w 399"/>
                <a:gd name="T1" fmla="*/ 92 h 608"/>
                <a:gd name="T2" fmla="*/ 96 w 399"/>
                <a:gd name="T3" fmla="*/ 0 h 608"/>
                <a:gd name="T4" fmla="*/ 399 w 399"/>
                <a:gd name="T5" fmla="*/ 304 h 608"/>
                <a:gd name="T6" fmla="*/ 96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6" y="0"/>
                  </a:lnTo>
                  <a:lnTo>
                    <a:pt x="399" y="304"/>
                  </a:lnTo>
                  <a:lnTo>
                    <a:pt x="96" y="608"/>
                  </a:lnTo>
                  <a:lnTo>
                    <a:pt x="0" y="512"/>
                  </a:lnTo>
                  <a:lnTo>
                    <a:pt x="212" y="300"/>
                  </a:lnTo>
                  <a:lnTo>
                    <a:pt x="4" y="92"/>
                  </a:lnTo>
                  <a:close/>
                </a:path>
              </a:pathLst>
            </a:custGeom>
            <a:solidFill>
              <a:srgbClr val="3992D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6" name="Freeform 18"/>
            <p:cNvSpPr>
              <a:spLocks/>
            </p:cNvSpPr>
            <p:nvPr/>
          </p:nvSpPr>
          <p:spPr bwMode="auto">
            <a:xfrm>
              <a:off x="681037" y="0"/>
              <a:ext cx="360362" cy="549275"/>
            </a:xfrm>
            <a:custGeom>
              <a:avLst/>
              <a:gdLst>
                <a:gd name="T0" fmla="*/ 4 w 399"/>
                <a:gd name="T1" fmla="*/ 92 h 608"/>
                <a:gd name="T2" fmla="*/ 95 w 399"/>
                <a:gd name="T3" fmla="*/ 0 h 608"/>
                <a:gd name="T4" fmla="*/ 399 w 399"/>
                <a:gd name="T5" fmla="*/ 304 h 608"/>
                <a:gd name="T6" fmla="*/ 95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5" y="0"/>
                  </a:lnTo>
                  <a:lnTo>
                    <a:pt x="399" y="304"/>
                  </a:lnTo>
                  <a:lnTo>
                    <a:pt x="95" y="608"/>
                  </a:lnTo>
                  <a:lnTo>
                    <a:pt x="0" y="512"/>
                  </a:lnTo>
                  <a:lnTo>
                    <a:pt x="212" y="300"/>
                  </a:lnTo>
                  <a:lnTo>
                    <a:pt x="4" y="92"/>
                  </a:lnTo>
                  <a:close/>
                </a:path>
              </a:pathLst>
            </a:custGeom>
            <a:solidFill>
              <a:srgbClr val="F796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sp>
        <p:nvSpPr>
          <p:cNvPr id="7" name="Title 1"/>
          <p:cNvSpPr txBox="1">
            <a:spLocks/>
          </p:cNvSpPr>
          <p:nvPr/>
        </p:nvSpPr>
        <p:spPr>
          <a:xfrm>
            <a:off x="857880" y="200199"/>
            <a:ext cx="2129944"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tx1">
                    <a:lumMod val="75000"/>
                    <a:lumOff val="25000"/>
                  </a:schemeClr>
                </a:solidFill>
                <a:latin typeface="微软雅黑" panose="020B0503020204020204" pitchFamily="34" charset="-122"/>
                <a:ea typeface="微软雅黑" panose="020B0503020204020204" pitchFamily="34" charset="-122"/>
              </a:rPr>
              <a:t>点击输入标题内容</a:t>
            </a:r>
            <a:endParaRPr lang="en-GB" altLang="zh-CN" sz="18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cxnSp>
        <p:nvCxnSpPr>
          <p:cNvPr id="8" name="直接连接符 7"/>
          <p:cNvCxnSpPr/>
          <p:nvPr/>
        </p:nvCxnSpPr>
        <p:spPr>
          <a:xfrm flipH="1">
            <a:off x="2822029" y="3972243"/>
            <a:ext cx="1756048" cy="0"/>
          </a:xfrm>
          <a:prstGeom prst="line">
            <a:avLst/>
          </a:prstGeom>
          <a:ln w="12700">
            <a:solidFill>
              <a:schemeClr val="bg1">
                <a:lumMod val="65000"/>
              </a:schemeClr>
            </a:solidFill>
            <a:prstDash val="dash"/>
            <a:headEnd type="none" w="lg" len="lg"/>
            <a:tailEnd type="triangle"/>
          </a:ln>
        </p:spPr>
        <p:style>
          <a:lnRef idx="1">
            <a:schemeClr val="accent1"/>
          </a:lnRef>
          <a:fillRef idx="0">
            <a:schemeClr val="accent1"/>
          </a:fillRef>
          <a:effectRef idx="0">
            <a:schemeClr val="accent1"/>
          </a:effectRef>
          <a:fontRef idx="minor">
            <a:schemeClr val="tx1"/>
          </a:fontRef>
        </p:style>
      </p:cxnSp>
      <p:cxnSp>
        <p:nvCxnSpPr>
          <p:cNvPr id="9" name="直接连接符 8"/>
          <p:cNvCxnSpPr/>
          <p:nvPr/>
        </p:nvCxnSpPr>
        <p:spPr>
          <a:xfrm>
            <a:off x="4578077" y="3972243"/>
            <a:ext cx="1756048" cy="0"/>
          </a:xfrm>
          <a:prstGeom prst="line">
            <a:avLst/>
          </a:prstGeom>
          <a:ln w="12700">
            <a:solidFill>
              <a:schemeClr val="bg1">
                <a:lumMod val="65000"/>
              </a:schemeClr>
            </a:solidFill>
            <a:prstDash val="dash"/>
            <a:headEnd type="none" w="lg" len="lg"/>
            <a:tailEnd type="triangle"/>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p:nvCxnSpPr>
        <p:spPr>
          <a:xfrm rot="16200000" flipV="1">
            <a:off x="3700055" y="3094220"/>
            <a:ext cx="1756045" cy="0"/>
          </a:xfrm>
          <a:prstGeom prst="line">
            <a:avLst/>
          </a:prstGeom>
          <a:ln w="12700">
            <a:solidFill>
              <a:schemeClr val="bg1">
                <a:lumMod val="65000"/>
              </a:schemeClr>
            </a:solidFill>
            <a:prstDash val="dash"/>
            <a:headEnd type="none" w="lg" len="lg"/>
            <a:tailEnd type="triangle"/>
          </a:ln>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nvCxnSpPr>
        <p:spPr>
          <a:xfrm rot="2700000" flipH="1">
            <a:off x="3079195" y="3351386"/>
            <a:ext cx="1756048" cy="0"/>
          </a:xfrm>
          <a:prstGeom prst="line">
            <a:avLst/>
          </a:prstGeom>
          <a:ln w="12700">
            <a:solidFill>
              <a:schemeClr val="bg1">
                <a:lumMod val="65000"/>
              </a:schemeClr>
            </a:solidFill>
            <a:prstDash val="dash"/>
            <a:headEnd type="none" w="lg" len="lg"/>
            <a:tailEnd type="triangle"/>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nvCxnSpPr>
        <p:spPr>
          <a:xfrm rot="18900000">
            <a:off x="4320911" y="3351386"/>
            <a:ext cx="1756048" cy="0"/>
          </a:xfrm>
          <a:prstGeom prst="line">
            <a:avLst/>
          </a:prstGeom>
          <a:ln w="12700">
            <a:solidFill>
              <a:schemeClr val="bg1">
                <a:lumMod val="65000"/>
              </a:schemeClr>
            </a:solidFill>
            <a:prstDash val="dash"/>
            <a:headEnd type="none" w="lg" len="lg"/>
            <a:tailEnd type="triangle"/>
          </a:ln>
        </p:spPr>
        <p:style>
          <a:lnRef idx="1">
            <a:schemeClr val="accent1"/>
          </a:lnRef>
          <a:fillRef idx="0">
            <a:schemeClr val="accent1"/>
          </a:fillRef>
          <a:effectRef idx="0">
            <a:schemeClr val="accent1"/>
          </a:effectRef>
          <a:fontRef idx="minor">
            <a:schemeClr val="tx1"/>
          </a:fontRef>
        </p:style>
      </p:cxnSp>
      <p:sp>
        <p:nvSpPr>
          <p:cNvPr id="13" name="椭圆 12"/>
          <p:cNvSpPr/>
          <p:nvPr/>
        </p:nvSpPr>
        <p:spPr>
          <a:xfrm>
            <a:off x="1619672" y="3424708"/>
            <a:ext cx="1067456" cy="1084278"/>
          </a:xfrm>
          <a:prstGeom prst="ellipse">
            <a:avLst/>
          </a:prstGeom>
          <a:solidFill>
            <a:srgbClr val="005DA2"/>
          </a:solidFill>
          <a:ln>
            <a:noFill/>
          </a:ln>
        </p:spPr>
        <p:style>
          <a:lnRef idx="2">
            <a:schemeClr val="accent1">
              <a:shade val="50000"/>
            </a:schemeClr>
          </a:lnRef>
          <a:fillRef idx="1">
            <a:schemeClr val="accent1"/>
          </a:fillRef>
          <a:effectRef idx="0">
            <a:schemeClr val="accent1"/>
          </a:effectRef>
          <a:fontRef idx="minor">
            <a:schemeClr val="lt1"/>
          </a:fontRef>
        </p:style>
        <p:txBody>
          <a:bodyPr lIns="112274" tIns="56136" rIns="112274" bIns="56136" rtlCol="0" anchor="ctr"/>
          <a:lstStyle/>
          <a:p>
            <a:pPr algn="ctr"/>
            <a:endParaRPr lang="zh-CN" altLang="en-US"/>
          </a:p>
        </p:txBody>
      </p:sp>
      <p:sp>
        <p:nvSpPr>
          <p:cNvPr id="14" name="TextBox 16"/>
          <p:cNvSpPr txBox="1"/>
          <p:nvPr/>
        </p:nvSpPr>
        <p:spPr>
          <a:xfrm>
            <a:off x="1689817" y="3630578"/>
            <a:ext cx="890944" cy="605811"/>
          </a:xfrm>
          <a:prstGeom prst="rect">
            <a:avLst/>
          </a:prstGeom>
          <a:noFill/>
        </p:spPr>
        <p:txBody>
          <a:bodyPr wrap="square" lIns="112274" tIns="56136" rIns="112274" bIns="56136" rtlCol="0">
            <a:spAutoFit/>
          </a:bodyPr>
          <a:lstStyle/>
          <a:p>
            <a:pPr algn="ctr"/>
            <a:r>
              <a:rPr lang="zh-CN" altLang="en-US" sz="1600" b="1" dirty="0">
                <a:solidFill>
                  <a:schemeClr val="bg1"/>
                </a:solidFill>
                <a:latin typeface="微软雅黑" panose="020B0503020204020204" pitchFamily="34" charset="-122"/>
                <a:ea typeface="微软雅黑" panose="020B0503020204020204" pitchFamily="34" charset="-122"/>
              </a:rPr>
              <a:t>添加</a:t>
            </a:r>
            <a:endParaRPr lang="en-US" altLang="zh-CN" sz="1600" b="1" dirty="0">
              <a:solidFill>
                <a:schemeClr val="bg1"/>
              </a:solidFill>
              <a:latin typeface="微软雅黑" panose="020B0503020204020204" pitchFamily="34" charset="-122"/>
              <a:ea typeface="微软雅黑" panose="020B0503020204020204" pitchFamily="34" charset="-122"/>
            </a:endParaRPr>
          </a:p>
          <a:p>
            <a:pPr algn="ctr"/>
            <a:r>
              <a:rPr lang="zh-CN" altLang="en-US" sz="1600" b="1" dirty="0">
                <a:solidFill>
                  <a:schemeClr val="bg1"/>
                </a:solidFill>
                <a:latin typeface="微软雅黑" panose="020B0503020204020204" pitchFamily="34" charset="-122"/>
                <a:ea typeface="微软雅黑" panose="020B0503020204020204" pitchFamily="34" charset="-122"/>
              </a:rPr>
              <a:t>关键字</a:t>
            </a:r>
          </a:p>
        </p:txBody>
      </p:sp>
      <p:grpSp>
        <p:nvGrpSpPr>
          <p:cNvPr id="15" name="组合 14"/>
          <p:cNvGrpSpPr/>
          <p:nvPr/>
        </p:nvGrpSpPr>
        <p:grpSpPr>
          <a:xfrm>
            <a:off x="3453144" y="2663168"/>
            <a:ext cx="2237712" cy="2948289"/>
            <a:chOff x="3815003" y="3087488"/>
            <a:chExt cx="2237712" cy="2948289"/>
          </a:xfrm>
        </p:grpSpPr>
        <p:sp>
          <p:nvSpPr>
            <p:cNvPr id="16" name="椭圆 15"/>
            <p:cNvSpPr/>
            <p:nvPr/>
          </p:nvSpPr>
          <p:spPr>
            <a:xfrm>
              <a:off x="3993415" y="3271064"/>
              <a:ext cx="1872208" cy="1872208"/>
            </a:xfrm>
            <a:prstGeom prst="ellipse">
              <a:avLst/>
            </a:prstGeom>
            <a:solidFill>
              <a:srgbClr val="005DA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7" name="组合 16"/>
            <p:cNvGrpSpPr/>
            <p:nvPr/>
          </p:nvGrpSpPr>
          <p:grpSpPr>
            <a:xfrm>
              <a:off x="3815003" y="3087488"/>
              <a:ext cx="2237712" cy="2948289"/>
              <a:chOff x="3692888" y="2889538"/>
              <a:chExt cx="2473262" cy="3258636"/>
            </a:xfrm>
          </p:grpSpPr>
          <p:sp>
            <p:nvSpPr>
              <p:cNvPr id="18" name="椭圆 4"/>
              <p:cNvSpPr/>
              <p:nvPr/>
            </p:nvSpPr>
            <p:spPr>
              <a:xfrm>
                <a:off x="3692888" y="2889538"/>
                <a:ext cx="2473262" cy="2473262"/>
              </a:xfrm>
              <a:custGeom>
                <a:avLst/>
                <a:gdLst/>
                <a:ahLst/>
                <a:cxnLst/>
                <a:rect l="l" t="t" r="r" b="b"/>
                <a:pathLst>
                  <a:path w="2473262" h="2473262">
                    <a:moveTo>
                      <a:pt x="1236631" y="235688"/>
                    </a:moveTo>
                    <a:cubicBezTo>
                      <a:pt x="683825" y="235688"/>
                      <a:pt x="235688" y="683825"/>
                      <a:pt x="235688" y="1236631"/>
                    </a:cubicBezTo>
                    <a:cubicBezTo>
                      <a:pt x="235688" y="1789437"/>
                      <a:pt x="683825" y="2237574"/>
                      <a:pt x="1236631" y="2237574"/>
                    </a:cubicBezTo>
                    <a:cubicBezTo>
                      <a:pt x="1789437" y="2237574"/>
                      <a:pt x="2237574" y="1789437"/>
                      <a:pt x="2237574" y="1236631"/>
                    </a:cubicBezTo>
                    <a:cubicBezTo>
                      <a:pt x="2237574" y="683825"/>
                      <a:pt x="1789437" y="235688"/>
                      <a:pt x="1236631" y="235688"/>
                    </a:cubicBezTo>
                    <a:close/>
                    <a:moveTo>
                      <a:pt x="1236631" y="0"/>
                    </a:moveTo>
                    <a:cubicBezTo>
                      <a:pt x="1919603" y="0"/>
                      <a:pt x="2473262" y="553659"/>
                      <a:pt x="2473262" y="1236631"/>
                    </a:cubicBezTo>
                    <a:cubicBezTo>
                      <a:pt x="2473262" y="1919603"/>
                      <a:pt x="1919603" y="2473262"/>
                      <a:pt x="1236631" y="2473262"/>
                    </a:cubicBezTo>
                    <a:cubicBezTo>
                      <a:pt x="553659" y="2473262"/>
                      <a:pt x="0" y="1919603"/>
                      <a:pt x="0" y="1236631"/>
                    </a:cubicBezTo>
                    <a:cubicBezTo>
                      <a:pt x="0" y="553659"/>
                      <a:pt x="553659" y="0"/>
                      <a:pt x="1236631" y="0"/>
                    </a:cubicBezTo>
                    <a:close/>
                  </a:path>
                </a:pathLst>
              </a:custGeom>
              <a:solidFill>
                <a:srgbClr val="C4C7C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圆角矩形 18"/>
              <p:cNvSpPr/>
              <p:nvPr/>
            </p:nvSpPr>
            <p:spPr>
              <a:xfrm>
                <a:off x="4710544" y="5261738"/>
                <a:ext cx="437950" cy="886436"/>
              </a:xfrm>
              <a:prstGeom prst="roundRect">
                <a:avLst>
                  <a:gd name="adj" fmla="val 50000"/>
                </a:avLst>
              </a:prstGeom>
              <a:solidFill>
                <a:srgbClr val="C4C7C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20" name="Rectangle 11"/>
          <p:cNvSpPr>
            <a:spLocks noChangeArrowheads="1"/>
          </p:cNvSpPr>
          <p:nvPr/>
        </p:nvSpPr>
        <p:spPr bwMode="gray">
          <a:xfrm>
            <a:off x="3836056" y="3376032"/>
            <a:ext cx="1463708" cy="707886"/>
          </a:xfrm>
          <a:prstGeom prst="rect">
            <a:avLst/>
          </a:prstGeom>
          <a:noFill/>
          <a:ln>
            <a:noFill/>
          </a:ln>
          <a:extLst/>
        </p:spPr>
        <p:txBody>
          <a:bodyPr wrap="square">
            <a:spAutoFit/>
          </a:bodyPr>
          <a:lstStyle/>
          <a:p>
            <a:pPr algn="ctr"/>
            <a:r>
              <a:rPr lang="zh-CN" altLang="en-US" sz="2000" b="1" dirty="0">
                <a:solidFill>
                  <a:schemeClr val="bg1"/>
                </a:solidFill>
                <a:latin typeface="微软雅黑" pitchFamily="34" charset="-122"/>
                <a:ea typeface="微软雅黑" pitchFamily="34" charset="-122"/>
              </a:rPr>
              <a:t>点击添加</a:t>
            </a:r>
            <a:endParaRPr lang="en-US" altLang="zh-CN" sz="2000" b="1" dirty="0">
              <a:solidFill>
                <a:schemeClr val="bg1"/>
              </a:solidFill>
              <a:latin typeface="微软雅黑" pitchFamily="34" charset="-122"/>
              <a:ea typeface="微软雅黑" pitchFamily="34" charset="-122"/>
            </a:endParaRPr>
          </a:p>
          <a:p>
            <a:pPr algn="ctr"/>
            <a:r>
              <a:rPr lang="zh-CN" altLang="en-US" sz="2000" b="1" dirty="0">
                <a:solidFill>
                  <a:schemeClr val="bg1"/>
                </a:solidFill>
                <a:latin typeface="微软雅黑" pitchFamily="34" charset="-122"/>
                <a:ea typeface="微软雅黑" pitchFamily="34" charset="-122"/>
              </a:rPr>
              <a:t>标题内容</a:t>
            </a:r>
          </a:p>
        </p:txBody>
      </p:sp>
      <p:sp>
        <p:nvSpPr>
          <p:cNvPr id="21" name="椭圆 20"/>
          <p:cNvSpPr/>
          <p:nvPr/>
        </p:nvSpPr>
        <p:spPr>
          <a:xfrm>
            <a:off x="2280408" y="1707654"/>
            <a:ext cx="1067456" cy="1084278"/>
          </a:xfrm>
          <a:prstGeom prst="ellipse">
            <a:avLst/>
          </a:prstGeom>
          <a:solidFill>
            <a:srgbClr val="005DA2"/>
          </a:solidFill>
          <a:ln>
            <a:noFill/>
          </a:ln>
        </p:spPr>
        <p:style>
          <a:lnRef idx="2">
            <a:schemeClr val="accent1">
              <a:shade val="50000"/>
            </a:schemeClr>
          </a:lnRef>
          <a:fillRef idx="1">
            <a:schemeClr val="accent1"/>
          </a:fillRef>
          <a:effectRef idx="0">
            <a:schemeClr val="accent1"/>
          </a:effectRef>
          <a:fontRef idx="minor">
            <a:schemeClr val="lt1"/>
          </a:fontRef>
        </p:style>
        <p:txBody>
          <a:bodyPr lIns="112274" tIns="56136" rIns="112274" bIns="56136" rtlCol="0" anchor="ctr"/>
          <a:lstStyle/>
          <a:p>
            <a:pPr algn="ctr"/>
            <a:endParaRPr lang="zh-CN" altLang="en-US"/>
          </a:p>
        </p:txBody>
      </p:sp>
      <p:sp>
        <p:nvSpPr>
          <p:cNvPr id="22" name="椭圆 21"/>
          <p:cNvSpPr/>
          <p:nvPr/>
        </p:nvSpPr>
        <p:spPr>
          <a:xfrm>
            <a:off x="4053984" y="1055424"/>
            <a:ext cx="1067456" cy="1084278"/>
          </a:xfrm>
          <a:prstGeom prst="ellipse">
            <a:avLst/>
          </a:prstGeom>
          <a:solidFill>
            <a:srgbClr val="005DA2"/>
          </a:solidFill>
          <a:ln>
            <a:noFill/>
          </a:ln>
        </p:spPr>
        <p:style>
          <a:lnRef idx="2">
            <a:schemeClr val="accent1">
              <a:shade val="50000"/>
            </a:schemeClr>
          </a:lnRef>
          <a:fillRef idx="1">
            <a:schemeClr val="accent1"/>
          </a:fillRef>
          <a:effectRef idx="0">
            <a:schemeClr val="accent1"/>
          </a:effectRef>
          <a:fontRef idx="minor">
            <a:schemeClr val="lt1"/>
          </a:fontRef>
        </p:style>
        <p:txBody>
          <a:bodyPr lIns="112274" tIns="56136" rIns="112274" bIns="56136" rtlCol="0" anchor="ctr"/>
          <a:lstStyle/>
          <a:p>
            <a:pPr algn="ctr"/>
            <a:endParaRPr lang="zh-CN" altLang="en-US"/>
          </a:p>
        </p:txBody>
      </p:sp>
      <p:sp>
        <p:nvSpPr>
          <p:cNvPr id="23" name="椭圆 22"/>
          <p:cNvSpPr/>
          <p:nvPr/>
        </p:nvSpPr>
        <p:spPr>
          <a:xfrm>
            <a:off x="5652120" y="1707654"/>
            <a:ext cx="1067456" cy="1084278"/>
          </a:xfrm>
          <a:prstGeom prst="ellipse">
            <a:avLst/>
          </a:prstGeom>
          <a:solidFill>
            <a:srgbClr val="005DA2"/>
          </a:solidFill>
          <a:ln>
            <a:noFill/>
          </a:ln>
        </p:spPr>
        <p:style>
          <a:lnRef idx="2">
            <a:schemeClr val="accent1">
              <a:shade val="50000"/>
            </a:schemeClr>
          </a:lnRef>
          <a:fillRef idx="1">
            <a:schemeClr val="accent1"/>
          </a:fillRef>
          <a:effectRef idx="0">
            <a:schemeClr val="accent1"/>
          </a:effectRef>
          <a:fontRef idx="minor">
            <a:schemeClr val="lt1"/>
          </a:fontRef>
        </p:style>
        <p:txBody>
          <a:bodyPr lIns="112274" tIns="56136" rIns="112274" bIns="56136" rtlCol="0" anchor="ctr"/>
          <a:lstStyle/>
          <a:p>
            <a:pPr algn="ctr"/>
            <a:endParaRPr lang="zh-CN" altLang="en-US"/>
          </a:p>
        </p:txBody>
      </p:sp>
      <p:sp>
        <p:nvSpPr>
          <p:cNvPr id="24" name="椭圆 23"/>
          <p:cNvSpPr/>
          <p:nvPr/>
        </p:nvSpPr>
        <p:spPr>
          <a:xfrm>
            <a:off x="6456872" y="3424708"/>
            <a:ext cx="1067456" cy="1084278"/>
          </a:xfrm>
          <a:prstGeom prst="ellipse">
            <a:avLst/>
          </a:prstGeom>
          <a:solidFill>
            <a:srgbClr val="005DA2"/>
          </a:solidFill>
          <a:ln>
            <a:noFill/>
          </a:ln>
        </p:spPr>
        <p:style>
          <a:lnRef idx="2">
            <a:schemeClr val="accent1">
              <a:shade val="50000"/>
            </a:schemeClr>
          </a:lnRef>
          <a:fillRef idx="1">
            <a:schemeClr val="accent1"/>
          </a:fillRef>
          <a:effectRef idx="0">
            <a:schemeClr val="accent1"/>
          </a:effectRef>
          <a:fontRef idx="minor">
            <a:schemeClr val="lt1"/>
          </a:fontRef>
        </p:style>
        <p:txBody>
          <a:bodyPr lIns="112274" tIns="56136" rIns="112274" bIns="56136" rtlCol="0" anchor="ctr"/>
          <a:lstStyle/>
          <a:p>
            <a:pPr algn="ctr"/>
            <a:endParaRPr lang="zh-CN" altLang="en-US"/>
          </a:p>
        </p:txBody>
      </p:sp>
      <p:sp>
        <p:nvSpPr>
          <p:cNvPr id="25" name="TextBox 36"/>
          <p:cNvSpPr txBox="1"/>
          <p:nvPr/>
        </p:nvSpPr>
        <p:spPr>
          <a:xfrm>
            <a:off x="2384912" y="1923228"/>
            <a:ext cx="890944" cy="605811"/>
          </a:xfrm>
          <a:prstGeom prst="rect">
            <a:avLst/>
          </a:prstGeom>
          <a:noFill/>
        </p:spPr>
        <p:txBody>
          <a:bodyPr wrap="square" lIns="112274" tIns="56136" rIns="112274" bIns="56136" rtlCol="0">
            <a:spAutoFit/>
          </a:bodyPr>
          <a:lstStyle/>
          <a:p>
            <a:pPr algn="ctr"/>
            <a:r>
              <a:rPr lang="zh-CN" altLang="en-US" sz="1600" b="1" dirty="0">
                <a:solidFill>
                  <a:schemeClr val="bg1"/>
                </a:solidFill>
                <a:latin typeface="微软雅黑" panose="020B0503020204020204" pitchFamily="34" charset="-122"/>
                <a:ea typeface="微软雅黑" panose="020B0503020204020204" pitchFamily="34" charset="-122"/>
              </a:rPr>
              <a:t>添加</a:t>
            </a:r>
            <a:endParaRPr lang="en-US" altLang="zh-CN" sz="1600" b="1" dirty="0">
              <a:solidFill>
                <a:schemeClr val="bg1"/>
              </a:solidFill>
              <a:latin typeface="微软雅黑" panose="020B0503020204020204" pitchFamily="34" charset="-122"/>
              <a:ea typeface="微软雅黑" panose="020B0503020204020204" pitchFamily="34" charset="-122"/>
            </a:endParaRPr>
          </a:p>
          <a:p>
            <a:pPr algn="ctr"/>
            <a:r>
              <a:rPr lang="zh-CN" altLang="en-US" sz="1600" b="1" dirty="0">
                <a:solidFill>
                  <a:schemeClr val="bg1"/>
                </a:solidFill>
                <a:latin typeface="微软雅黑" panose="020B0503020204020204" pitchFamily="34" charset="-122"/>
                <a:ea typeface="微软雅黑" panose="020B0503020204020204" pitchFamily="34" charset="-122"/>
              </a:rPr>
              <a:t>关键字</a:t>
            </a:r>
          </a:p>
        </p:txBody>
      </p:sp>
      <p:sp>
        <p:nvSpPr>
          <p:cNvPr id="26" name="TextBox 37"/>
          <p:cNvSpPr txBox="1"/>
          <p:nvPr/>
        </p:nvSpPr>
        <p:spPr>
          <a:xfrm>
            <a:off x="4132606" y="1275606"/>
            <a:ext cx="890944" cy="605811"/>
          </a:xfrm>
          <a:prstGeom prst="rect">
            <a:avLst/>
          </a:prstGeom>
          <a:noFill/>
        </p:spPr>
        <p:txBody>
          <a:bodyPr wrap="square" lIns="112274" tIns="56136" rIns="112274" bIns="56136" rtlCol="0">
            <a:spAutoFit/>
          </a:bodyPr>
          <a:lstStyle/>
          <a:p>
            <a:pPr algn="ctr"/>
            <a:r>
              <a:rPr lang="zh-CN" altLang="en-US" sz="1600" b="1" dirty="0">
                <a:solidFill>
                  <a:schemeClr val="bg1"/>
                </a:solidFill>
                <a:latin typeface="微软雅黑" panose="020B0503020204020204" pitchFamily="34" charset="-122"/>
                <a:ea typeface="微软雅黑" panose="020B0503020204020204" pitchFamily="34" charset="-122"/>
              </a:rPr>
              <a:t>添加</a:t>
            </a:r>
            <a:endParaRPr lang="en-US" altLang="zh-CN" sz="1600" b="1" dirty="0">
              <a:solidFill>
                <a:schemeClr val="bg1"/>
              </a:solidFill>
              <a:latin typeface="微软雅黑" panose="020B0503020204020204" pitchFamily="34" charset="-122"/>
              <a:ea typeface="微软雅黑" panose="020B0503020204020204" pitchFamily="34" charset="-122"/>
            </a:endParaRPr>
          </a:p>
          <a:p>
            <a:pPr algn="ctr"/>
            <a:r>
              <a:rPr lang="zh-CN" altLang="en-US" sz="1600" b="1" dirty="0">
                <a:solidFill>
                  <a:schemeClr val="bg1"/>
                </a:solidFill>
                <a:latin typeface="微软雅黑" panose="020B0503020204020204" pitchFamily="34" charset="-122"/>
                <a:ea typeface="微软雅黑" panose="020B0503020204020204" pitchFamily="34" charset="-122"/>
              </a:rPr>
              <a:t>关键字</a:t>
            </a:r>
          </a:p>
        </p:txBody>
      </p:sp>
      <p:sp>
        <p:nvSpPr>
          <p:cNvPr id="27" name="TextBox 38"/>
          <p:cNvSpPr txBox="1"/>
          <p:nvPr/>
        </p:nvSpPr>
        <p:spPr>
          <a:xfrm>
            <a:off x="5724128" y="1941208"/>
            <a:ext cx="890944" cy="605811"/>
          </a:xfrm>
          <a:prstGeom prst="rect">
            <a:avLst/>
          </a:prstGeom>
          <a:noFill/>
        </p:spPr>
        <p:txBody>
          <a:bodyPr wrap="square" lIns="112274" tIns="56136" rIns="112274" bIns="56136" rtlCol="0">
            <a:spAutoFit/>
          </a:bodyPr>
          <a:lstStyle/>
          <a:p>
            <a:pPr algn="ctr"/>
            <a:r>
              <a:rPr lang="zh-CN" altLang="en-US" sz="1600" b="1" dirty="0">
                <a:solidFill>
                  <a:schemeClr val="bg1"/>
                </a:solidFill>
                <a:latin typeface="微软雅黑" panose="020B0503020204020204" pitchFamily="34" charset="-122"/>
                <a:ea typeface="微软雅黑" panose="020B0503020204020204" pitchFamily="34" charset="-122"/>
              </a:rPr>
              <a:t>添加</a:t>
            </a:r>
            <a:endParaRPr lang="en-US" altLang="zh-CN" sz="1600" b="1" dirty="0">
              <a:solidFill>
                <a:schemeClr val="bg1"/>
              </a:solidFill>
              <a:latin typeface="微软雅黑" panose="020B0503020204020204" pitchFamily="34" charset="-122"/>
              <a:ea typeface="微软雅黑" panose="020B0503020204020204" pitchFamily="34" charset="-122"/>
            </a:endParaRPr>
          </a:p>
          <a:p>
            <a:pPr algn="ctr"/>
            <a:r>
              <a:rPr lang="zh-CN" altLang="en-US" sz="1600" b="1" dirty="0">
                <a:solidFill>
                  <a:schemeClr val="bg1"/>
                </a:solidFill>
                <a:latin typeface="微软雅黑" panose="020B0503020204020204" pitchFamily="34" charset="-122"/>
                <a:ea typeface="微软雅黑" panose="020B0503020204020204" pitchFamily="34" charset="-122"/>
              </a:rPr>
              <a:t>关键字</a:t>
            </a:r>
          </a:p>
        </p:txBody>
      </p:sp>
      <p:sp>
        <p:nvSpPr>
          <p:cNvPr id="28" name="TextBox 39"/>
          <p:cNvSpPr txBox="1"/>
          <p:nvPr/>
        </p:nvSpPr>
        <p:spPr>
          <a:xfrm>
            <a:off x="6548712" y="3631402"/>
            <a:ext cx="890944" cy="605811"/>
          </a:xfrm>
          <a:prstGeom prst="rect">
            <a:avLst/>
          </a:prstGeom>
          <a:noFill/>
        </p:spPr>
        <p:txBody>
          <a:bodyPr wrap="square" lIns="112274" tIns="56136" rIns="112274" bIns="56136" rtlCol="0">
            <a:spAutoFit/>
          </a:bodyPr>
          <a:lstStyle/>
          <a:p>
            <a:pPr algn="ctr"/>
            <a:r>
              <a:rPr lang="zh-CN" altLang="en-US" sz="1600" b="1" dirty="0">
                <a:solidFill>
                  <a:schemeClr val="bg1"/>
                </a:solidFill>
                <a:latin typeface="微软雅黑" panose="020B0503020204020204" pitchFamily="34" charset="-122"/>
                <a:ea typeface="微软雅黑" panose="020B0503020204020204" pitchFamily="34" charset="-122"/>
              </a:rPr>
              <a:t>添加</a:t>
            </a:r>
            <a:endParaRPr lang="en-US" altLang="zh-CN" sz="1600" b="1" dirty="0">
              <a:solidFill>
                <a:schemeClr val="bg1"/>
              </a:solidFill>
              <a:latin typeface="微软雅黑" panose="020B0503020204020204" pitchFamily="34" charset="-122"/>
              <a:ea typeface="微软雅黑" panose="020B0503020204020204" pitchFamily="34" charset="-122"/>
            </a:endParaRPr>
          </a:p>
          <a:p>
            <a:pPr algn="ctr"/>
            <a:r>
              <a:rPr lang="zh-CN" altLang="en-US" sz="1600" b="1" dirty="0">
                <a:solidFill>
                  <a:schemeClr val="bg1"/>
                </a:solidFill>
                <a:latin typeface="微软雅黑" panose="020B0503020204020204" pitchFamily="34" charset="-122"/>
                <a:ea typeface="微软雅黑" panose="020B0503020204020204" pitchFamily="34" charset="-122"/>
              </a:rPr>
              <a:t>关键字</a:t>
            </a:r>
          </a:p>
        </p:txBody>
      </p:sp>
      <p:grpSp>
        <p:nvGrpSpPr>
          <p:cNvPr id="29" name="组合 28"/>
          <p:cNvGrpSpPr/>
          <p:nvPr/>
        </p:nvGrpSpPr>
        <p:grpSpPr>
          <a:xfrm>
            <a:off x="755576" y="1059582"/>
            <a:ext cx="2913592" cy="500137"/>
            <a:chOff x="539552" y="1182027"/>
            <a:chExt cx="2913592" cy="500137"/>
          </a:xfrm>
        </p:grpSpPr>
        <p:sp>
          <p:nvSpPr>
            <p:cNvPr id="30" name="TextBox 40"/>
            <p:cNvSpPr txBox="1"/>
            <p:nvPr/>
          </p:nvSpPr>
          <p:spPr>
            <a:xfrm>
              <a:off x="728900" y="1182027"/>
              <a:ext cx="2724244" cy="500137"/>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r>
                <a:rPr lang="zh-CN" altLang="en-US" dirty="0"/>
                <a:t>详写内容</a:t>
              </a:r>
              <a:r>
                <a:rPr lang="en-US" altLang="zh-CN" dirty="0"/>
                <a:t>……</a:t>
              </a:r>
              <a:r>
                <a:rPr lang="zh-CN" altLang="en-US" dirty="0"/>
                <a:t>点击输入本页需要详写的文字内容，简明扼要，此为概念图解，根据您的具体内容酌情修改。</a:t>
              </a:r>
              <a:endParaRPr lang="en-US" altLang="zh-CN" dirty="0"/>
            </a:p>
          </p:txBody>
        </p:sp>
        <p:sp>
          <p:nvSpPr>
            <p:cNvPr id="31" name="矩形 30"/>
            <p:cNvSpPr/>
            <p:nvPr/>
          </p:nvSpPr>
          <p:spPr>
            <a:xfrm>
              <a:off x="539552" y="1203485"/>
              <a:ext cx="120566" cy="120566"/>
            </a:xfrm>
            <a:prstGeom prst="rect">
              <a:avLst/>
            </a:prstGeom>
            <a:solidFill>
              <a:srgbClr val="005DA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4157140661"/>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0-#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2" presetClass="entr" presetSubtype="8" fill="hold" nodeType="click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wipe(left)">
                                      <p:cBhvr>
                                        <p:cTn id="13" dur="500"/>
                                        <p:tgtEl>
                                          <p:spTgt spid="2"/>
                                        </p:tgtEl>
                                      </p:cBhvr>
                                    </p:animEffect>
                                  </p:childTnLst>
                                </p:cTn>
                              </p:par>
                            </p:childTnLst>
                          </p:cTn>
                        </p:par>
                        <p:par>
                          <p:cTn id="14" fill="hold">
                            <p:stCondLst>
                              <p:cond delay="500"/>
                            </p:stCondLst>
                            <p:childTnLst>
                              <p:par>
                                <p:cTn id="15" presetID="41" presetClass="entr" presetSubtype="0" fill="hold" grpId="0" nodeType="afterEffect">
                                  <p:stCondLst>
                                    <p:cond delay="0"/>
                                  </p:stCondLst>
                                  <p:iterate type="lt">
                                    <p:tmPct val="10000"/>
                                  </p:iterate>
                                  <p:childTnLst>
                                    <p:set>
                                      <p:cBhvr>
                                        <p:cTn id="16" dur="1" fill="hold">
                                          <p:stCondLst>
                                            <p:cond delay="0"/>
                                          </p:stCondLst>
                                        </p:cTn>
                                        <p:tgtEl>
                                          <p:spTgt spid="7"/>
                                        </p:tgtEl>
                                        <p:attrNameLst>
                                          <p:attrName>style.visibility</p:attrName>
                                        </p:attrNameLst>
                                      </p:cBhvr>
                                      <p:to>
                                        <p:strVal val="visible"/>
                                      </p:to>
                                    </p:set>
                                    <p:anim calcmode="lin" valueType="num">
                                      <p:cBhvr>
                                        <p:cTn id="17" dur="500" fill="hold"/>
                                        <p:tgtEl>
                                          <p:spTgt spid="7"/>
                                        </p:tgtEl>
                                        <p:attrNameLst>
                                          <p:attrName>ppt_x</p:attrName>
                                        </p:attrNameLst>
                                      </p:cBhvr>
                                      <p:tavLst>
                                        <p:tav tm="0">
                                          <p:val>
                                            <p:strVal val="#ppt_x"/>
                                          </p:val>
                                        </p:tav>
                                        <p:tav tm="50000">
                                          <p:val>
                                            <p:strVal val="#ppt_x+.1"/>
                                          </p:val>
                                        </p:tav>
                                        <p:tav tm="100000">
                                          <p:val>
                                            <p:strVal val="#ppt_x"/>
                                          </p:val>
                                        </p:tav>
                                      </p:tavLst>
                                    </p:anim>
                                    <p:anim calcmode="lin" valueType="num">
                                      <p:cBhvr>
                                        <p:cTn id="18" dur="500" fill="hold"/>
                                        <p:tgtEl>
                                          <p:spTgt spid="7"/>
                                        </p:tgtEl>
                                        <p:attrNameLst>
                                          <p:attrName>ppt_y</p:attrName>
                                        </p:attrNameLst>
                                      </p:cBhvr>
                                      <p:tavLst>
                                        <p:tav tm="0">
                                          <p:val>
                                            <p:strVal val="#ppt_y"/>
                                          </p:val>
                                        </p:tav>
                                        <p:tav tm="100000">
                                          <p:val>
                                            <p:strVal val="#ppt_y"/>
                                          </p:val>
                                        </p:tav>
                                      </p:tavLst>
                                    </p:anim>
                                    <p:anim calcmode="lin" valueType="num">
                                      <p:cBhvr>
                                        <p:cTn id="19" dur="500" fill="hold"/>
                                        <p:tgtEl>
                                          <p:spTgt spid="7"/>
                                        </p:tgtEl>
                                        <p:attrNameLst>
                                          <p:attrName>ppt_h</p:attrName>
                                        </p:attrNameLst>
                                      </p:cBhvr>
                                      <p:tavLst>
                                        <p:tav tm="0">
                                          <p:val>
                                            <p:strVal val="#ppt_h/10"/>
                                          </p:val>
                                        </p:tav>
                                        <p:tav tm="50000">
                                          <p:val>
                                            <p:strVal val="#ppt_h+.01"/>
                                          </p:val>
                                        </p:tav>
                                        <p:tav tm="100000">
                                          <p:val>
                                            <p:strVal val="#ppt_h"/>
                                          </p:val>
                                        </p:tav>
                                      </p:tavLst>
                                    </p:anim>
                                    <p:anim calcmode="lin" valueType="num">
                                      <p:cBhvr>
                                        <p:cTn id="20" dur="500" fill="hold"/>
                                        <p:tgtEl>
                                          <p:spTgt spid="7"/>
                                        </p:tgtEl>
                                        <p:attrNameLst>
                                          <p:attrName>ppt_w</p:attrName>
                                        </p:attrNameLst>
                                      </p:cBhvr>
                                      <p:tavLst>
                                        <p:tav tm="0">
                                          <p:val>
                                            <p:strVal val="#ppt_w/10"/>
                                          </p:val>
                                        </p:tav>
                                        <p:tav tm="50000">
                                          <p:val>
                                            <p:strVal val="#ppt_w+.01"/>
                                          </p:val>
                                        </p:tav>
                                        <p:tav tm="100000">
                                          <p:val>
                                            <p:strVal val="#ppt_w"/>
                                          </p:val>
                                        </p:tav>
                                      </p:tavLst>
                                    </p:anim>
                                    <p:animEffect transition="in" filter="fade">
                                      <p:cBhvr>
                                        <p:cTn id="21" dur="500" tmFilter="0,0; .5, 1; 1, 1"/>
                                        <p:tgtEl>
                                          <p:spTgt spid="7"/>
                                        </p:tgtEl>
                                      </p:cBhvr>
                                    </p:animEffect>
                                  </p:childTnLst>
                                </p:cTn>
                              </p:par>
                            </p:childTnLst>
                          </p:cTn>
                        </p:par>
                        <p:par>
                          <p:cTn id="22" fill="hold">
                            <p:stCondLst>
                              <p:cond delay="1350"/>
                            </p:stCondLst>
                            <p:childTnLst>
                              <p:par>
                                <p:cTn id="23" presetID="2" presetClass="entr" presetSubtype="4" fill="hold" grpId="0" nodeType="afterEffect">
                                  <p:stCondLst>
                                    <p:cond delay="0"/>
                                  </p:stCondLst>
                                  <p:childTnLst>
                                    <p:set>
                                      <p:cBhvr>
                                        <p:cTn id="24" dur="1" fill="hold">
                                          <p:stCondLst>
                                            <p:cond delay="0"/>
                                          </p:stCondLst>
                                        </p:cTn>
                                        <p:tgtEl>
                                          <p:spTgt spid="20"/>
                                        </p:tgtEl>
                                        <p:attrNameLst>
                                          <p:attrName>style.visibility</p:attrName>
                                        </p:attrNameLst>
                                      </p:cBhvr>
                                      <p:to>
                                        <p:strVal val="visible"/>
                                      </p:to>
                                    </p:set>
                                    <p:anim calcmode="lin" valueType="num">
                                      <p:cBhvr additive="base">
                                        <p:cTn id="25" dur="500" fill="hold"/>
                                        <p:tgtEl>
                                          <p:spTgt spid="20"/>
                                        </p:tgtEl>
                                        <p:attrNameLst>
                                          <p:attrName>ppt_x</p:attrName>
                                        </p:attrNameLst>
                                      </p:cBhvr>
                                      <p:tavLst>
                                        <p:tav tm="0">
                                          <p:val>
                                            <p:strVal val="#ppt_x"/>
                                          </p:val>
                                        </p:tav>
                                        <p:tav tm="100000">
                                          <p:val>
                                            <p:strVal val="#ppt_x"/>
                                          </p:val>
                                        </p:tav>
                                      </p:tavLst>
                                    </p:anim>
                                    <p:anim calcmode="lin" valueType="num">
                                      <p:cBhvr additive="base">
                                        <p:cTn id="26" dur="500" fill="hold"/>
                                        <p:tgtEl>
                                          <p:spTgt spid="20"/>
                                        </p:tgtEl>
                                        <p:attrNameLst>
                                          <p:attrName>ppt_y</p:attrName>
                                        </p:attrNameLst>
                                      </p:cBhvr>
                                      <p:tavLst>
                                        <p:tav tm="0">
                                          <p:val>
                                            <p:strVal val="1+#ppt_h/2"/>
                                          </p:val>
                                        </p:tav>
                                        <p:tav tm="100000">
                                          <p:val>
                                            <p:strVal val="#ppt_y"/>
                                          </p:val>
                                        </p:tav>
                                      </p:tavLst>
                                    </p:anim>
                                  </p:childTnLst>
                                </p:cTn>
                              </p:par>
                              <p:par>
                                <p:cTn id="27" presetID="2" presetClass="entr" presetSubtype="4" fill="hold" nodeType="withEffect">
                                  <p:stCondLst>
                                    <p:cond delay="0"/>
                                  </p:stCondLst>
                                  <p:childTnLst>
                                    <p:set>
                                      <p:cBhvr>
                                        <p:cTn id="28" dur="1" fill="hold">
                                          <p:stCondLst>
                                            <p:cond delay="0"/>
                                          </p:stCondLst>
                                        </p:cTn>
                                        <p:tgtEl>
                                          <p:spTgt spid="15"/>
                                        </p:tgtEl>
                                        <p:attrNameLst>
                                          <p:attrName>style.visibility</p:attrName>
                                        </p:attrNameLst>
                                      </p:cBhvr>
                                      <p:to>
                                        <p:strVal val="visible"/>
                                      </p:to>
                                    </p:set>
                                    <p:anim calcmode="lin" valueType="num">
                                      <p:cBhvr additive="base">
                                        <p:cTn id="29" dur="500" fill="hold"/>
                                        <p:tgtEl>
                                          <p:spTgt spid="15"/>
                                        </p:tgtEl>
                                        <p:attrNameLst>
                                          <p:attrName>ppt_x</p:attrName>
                                        </p:attrNameLst>
                                      </p:cBhvr>
                                      <p:tavLst>
                                        <p:tav tm="0">
                                          <p:val>
                                            <p:strVal val="#ppt_x"/>
                                          </p:val>
                                        </p:tav>
                                        <p:tav tm="100000">
                                          <p:val>
                                            <p:strVal val="#ppt_x"/>
                                          </p:val>
                                        </p:tav>
                                      </p:tavLst>
                                    </p:anim>
                                    <p:anim calcmode="lin" valueType="num">
                                      <p:cBhvr additive="base">
                                        <p:cTn id="30" dur="500" fill="hold"/>
                                        <p:tgtEl>
                                          <p:spTgt spid="15"/>
                                        </p:tgtEl>
                                        <p:attrNameLst>
                                          <p:attrName>ppt_y</p:attrName>
                                        </p:attrNameLst>
                                      </p:cBhvr>
                                      <p:tavLst>
                                        <p:tav tm="0">
                                          <p:val>
                                            <p:strVal val="1+#ppt_h/2"/>
                                          </p:val>
                                        </p:tav>
                                        <p:tav tm="100000">
                                          <p:val>
                                            <p:strVal val="#ppt_y"/>
                                          </p:val>
                                        </p:tav>
                                      </p:tavLst>
                                    </p:anim>
                                  </p:childTnLst>
                                </p:cTn>
                              </p:par>
                            </p:childTnLst>
                          </p:cTn>
                        </p:par>
                        <p:par>
                          <p:cTn id="31" fill="hold">
                            <p:stCondLst>
                              <p:cond delay="1850"/>
                            </p:stCondLst>
                            <p:childTnLst>
                              <p:par>
                                <p:cTn id="32" presetID="53" presetClass="entr" presetSubtype="16" fill="hold" nodeType="afterEffect">
                                  <p:stCondLst>
                                    <p:cond delay="0"/>
                                  </p:stCondLst>
                                  <p:childTnLst>
                                    <p:set>
                                      <p:cBhvr>
                                        <p:cTn id="33" dur="1" fill="hold">
                                          <p:stCondLst>
                                            <p:cond delay="0"/>
                                          </p:stCondLst>
                                        </p:cTn>
                                        <p:tgtEl>
                                          <p:spTgt spid="8"/>
                                        </p:tgtEl>
                                        <p:attrNameLst>
                                          <p:attrName>style.visibility</p:attrName>
                                        </p:attrNameLst>
                                      </p:cBhvr>
                                      <p:to>
                                        <p:strVal val="visible"/>
                                      </p:to>
                                    </p:set>
                                    <p:anim calcmode="lin" valueType="num">
                                      <p:cBhvr>
                                        <p:cTn id="34" dur="500" fill="hold"/>
                                        <p:tgtEl>
                                          <p:spTgt spid="8"/>
                                        </p:tgtEl>
                                        <p:attrNameLst>
                                          <p:attrName>ppt_w</p:attrName>
                                        </p:attrNameLst>
                                      </p:cBhvr>
                                      <p:tavLst>
                                        <p:tav tm="0">
                                          <p:val>
                                            <p:fltVal val="0"/>
                                          </p:val>
                                        </p:tav>
                                        <p:tav tm="100000">
                                          <p:val>
                                            <p:strVal val="#ppt_w"/>
                                          </p:val>
                                        </p:tav>
                                      </p:tavLst>
                                    </p:anim>
                                    <p:anim calcmode="lin" valueType="num">
                                      <p:cBhvr>
                                        <p:cTn id="35" dur="500" fill="hold"/>
                                        <p:tgtEl>
                                          <p:spTgt spid="8"/>
                                        </p:tgtEl>
                                        <p:attrNameLst>
                                          <p:attrName>ppt_h</p:attrName>
                                        </p:attrNameLst>
                                      </p:cBhvr>
                                      <p:tavLst>
                                        <p:tav tm="0">
                                          <p:val>
                                            <p:fltVal val="0"/>
                                          </p:val>
                                        </p:tav>
                                        <p:tav tm="100000">
                                          <p:val>
                                            <p:strVal val="#ppt_h"/>
                                          </p:val>
                                        </p:tav>
                                      </p:tavLst>
                                    </p:anim>
                                    <p:animEffect transition="in" filter="fade">
                                      <p:cBhvr>
                                        <p:cTn id="36" dur="500"/>
                                        <p:tgtEl>
                                          <p:spTgt spid="8"/>
                                        </p:tgtEl>
                                      </p:cBhvr>
                                    </p:animEffect>
                                  </p:childTnLst>
                                </p:cTn>
                              </p:par>
                              <p:par>
                                <p:cTn id="37" presetID="53" presetClass="entr" presetSubtype="16" fill="hold" nodeType="withEffect">
                                  <p:stCondLst>
                                    <p:cond delay="0"/>
                                  </p:stCondLst>
                                  <p:childTnLst>
                                    <p:set>
                                      <p:cBhvr>
                                        <p:cTn id="38" dur="1" fill="hold">
                                          <p:stCondLst>
                                            <p:cond delay="0"/>
                                          </p:stCondLst>
                                        </p:cTn>
                                        <p:tgtEl>
                                          <p:spTgt spid="9"/>
                                        </p:tgtEl>
                                        <p:attrNameLst>
                                          <p:attrName>style.visibility</p:attrName>
                                        </p:attrNameLst>
                                      </p:cBhvr>
                                      <p:to>
                                        <p:strVal val="visible"/>
                                      </p:to>
                                    </p:set>
                                    <p:anim calcmode="lin" valueType="num">
                                      <p:cBhvr>
                                        <p:cTn id="39" dur="500" fill="hold"/>
                                        <p:tgtEl>
                                          <p:spTgt spid="9"/>
                                        </p:tgtEl>
                                        <p:attrNameLst>
                                          <p:attrName>ppt_w</p:attrName>
                                        </p:attrNameLst>
                                      </p:cBhvr>
                                      <p:tavLst>
                                        <p:tav tm="0">
                                          <p:val>
                                            <p:fltVal val="0"/>
                                          </p:val>
                                        </p:tav>
                                        <p:tav tm="100000">
                                          <p:val>
                                            <p:strVal val="#ppt_w"/>
                                          </p:val>
                                        </p:tav>
                                      </p:tavLst>
                                    </p:anim>
                                    <p:anim calcmode="lin" valueType="num">
                                      <p:cBhvr>
                                        <p:cTn id="40" dur="500" fill="hold"/>
                                        <p:tgtEl>
                                          <p:spTgt spid="9"/>
                                        </p:tgtEl>
                                        <p:attrNameLst>
                                          <p:attrName>ppt_h</p:attrName>
                                        </p:attrNameLst>
                                      </p:cBhvr>
                                      <p:tavLst>
                                        <p:tav tm="0">
                                          <p:val>
                                            <p:fltVal val="0"/>
                                          </p:val>
                                        </p:tav>
                                        <p:tav tm="100000">
                                          <p:val>
                                            <p:strVal val="#ppt_h"/>
                                          </p:val>
                                        </p:tav>
                                      </p:tavLst>
                                    </p:anim>
                                    <p:animEffect transition="in" filter="fade">
                                      <p:cBhvr>
                                        <p:cTn id="41" dur="500"/>
                                        <p:tgtEl>
                                          <p:spTgt spid="9"/>
                                        </p:tgtEl>
                                      </p:cBhvr>
                                    </p:animEffect>
                                  </p:childTnLst>
                                </p:cTn>
                              </p:par>
                              <p:par>
                                <p:cTn id="42" presetID="53" presetClass="entr" presetSubtype="16" fill="hold" nodeType="withEffect">
                                  <p:stCondLst>
                                    <p:cond delay="0"/>
                                  </p:stCondLst>
                                  <p:childTnLst>
                                    <p:set>
                                      <p:cBhvr>
                                        <p:cTn id="43" dur="1" fill="hold">
                                          <p:stCondLst>
                                            <p:cond delay="0"/>
                                          </p:stCondLst>
                                        </p:cTn>
                                        <p:tgtEl>
                                          <p:spTgt spid="10"/>
                                        </p:tgtEl>
                                        <p:attrNameLst>
                                          <p:attrName>style.visibility</p:attrName>
                                        </p:attrNameLst>
                                      </p:cBhvr>
                                      <p:to>
                                        <p:strVal val="visible"/>
                                      </p:to>
                                    </p:set>
                                    <p:anim calcmode="lin" valueType="num">
                                      <p:cBhvr>
                                        <p:cTn id="44" dur="500" fill="hold"/>
                                        <p:tgtEl>
                                          <p:spTgt spid="10"/>
                                        </p:tgtEl>
                                        <p:attrNameLst>
                                          <p:attrName>ppt_w</p:attrName>
                                        </p:attrNameLst>
                                      </p:cBhvr>
                                      <p:tavLst>
                                        <p:tav tm="0">
                                          <p:val>
                                            <p:fltVal val="0"/>
                                          </p:val>
                                        </p:tav>
                                        <p:tav tm="100000">
                                          <p:val>
                                            <p:strVal val="#ppt_w"/>
                                          </p:val>
                                        </p:tav>
                                      </p:tavLst>
                                    </p:anim>
                                    <p:anim calcmode="lin" valueType="num">
                                      <p:cBhvr>
                                        <p:cTn id="45" dur="500" fill="hold"/>
                                        <p:tgtEl>
                                          <p:spTgt spid="10"/>
                                        </p:tgtEl>
                                        <p:attrNameLst>
                                          <p:attrName>ppt_h</p:attrName>
                                        </p:attrNameLst>
                                      </p:cBhvr>
                                      <p:tavLst>
                                        <p:tav tm="0">
                                          <p:val>
                                            <p:fltVal val="0"/>
                                          </p:val>
                                        </p:tav>
                                        <p:tav tm="100000">
                                          <p:val>
                                            <p:strVal val="#ppt_h"/>
                                          </p:val>
                                        </p:tav>
                                      </p:tavLst>
                                    </p:anim>
                                    <p:animEffect transition="in" filter="fade">
                                      <p:cBhvr>
                                        <p:cTn id="46" dur="500"/>
                                        <p:tgtEl>
                                          <p:spTgt spid="10"/>
                                        </p:tgtEl>
                                      </p:cBhvr>
                                    </p:animEffect>
                                  </p:childTnLst>
                                </p:cTn>
                              </p:par>
                              <p:par>
                                <p:cTn id="47" presetID="53" presetClass="entr" presetSubtype="16" fill="hold" nodeType="withEffect">
                                  <p:stCondLst>
                                    <p:cond delay="0"/>
                                  </p:stCondLst>
                                  <p:childTnLst>
                                    <p:set>
                                      <p:cBhvr>
                                        <p:cTn id="48" dur="1" fill="hold">
                                          <p:stCondLst>
                                            <p:cond delay="0"/>
                                          </p:stCondLst>
                                        </p:cTn>
                                        <p:tgtEl>
                                          <p:spTgt spid="11"/>
                                        </p:tgtEl>
                                        <p:attrNameLst>
                                          <p:attrName>style.visibility</p:attrName>
                                        </p:attrNameLst>
                                      </p:cBhvr>
                                      <p:to>
                                        <p:strVal val="visible"/>
                                      </p:to>
                                    </p:set>
                                    <p:anim calcmode="lin" valueType="num">
                                      <p:cBhvr>
                                        <p:cTn id="49" dur="500" fill="hold"/>
                                        <p:tgtEl>
                                          <p:spTgt spid="11"/>
                                        </p:tgtEl>
                                        <p:attrNameLst>
                                          <p:attrName>ppt_w</p:attrName>
                                        </p:attrNameLst>
                                      </p:cBhvr>
                                      <p:tavLst>
                                        <p:tav tm="0">
                                          <p:val>
                                            <p:fltVal val="0"/>
                                          </p:val>
                                        </p:tav>
                                        <p:tav tm="100000">
                                          <p:val>
                                            <p:strVal val="#ppt_w"/>
                                          </p:val>
                                        </p:tav>
                                      </p:tavLst>
                                    </p:anim>
                                    <p:anim calcmode="lin" valueType="num">
                                      <p:cBhvr>
                                        <p:cTn id="50" dur="500" fill="hold"/>
                                        <p:tgtEl>
                                          <p:spTgt spid="11"/>
                                        </p:tgtEl>
                                        <p:attrNameLst>
                                          <p:attrName>ppt_h</p:attrName>
                                        </p:attrNameLst>
                                      </p:cBhvr>
                                      <p:tavLst>
                                        <p:tav tm="0">
                                          <p:val>
                                            <p:fltVal val="0"/>
                                          </p:val>
                                        </p:tav>
                                        <p:tav tm="100000">
                                          <p:val>
                                            <p:strVal val="#ppt_h"/>
                                          </p:val>
                                        </p:tav>
                                      </p:tavLst>
                                    </p:anim>
                                    <p:animEffect transition="in" filter="fade">
                                      <p:cBhvr>
                                        <p:cTn id="51" dur="500"/>
                                        <p:tgtEl>
                                          <p:spTgt spid="11"/>
                                        </p:tgtEl>
                                      </p:cBhvr>
                                    </p:animEffect>
                                  </p:childTnLst>
                                </p:cTn>
                              </p:par>
                              <p:par>
                                <p:cTn id="52" presetID="53" presetClass="entr" presetSubtype="16" fill="hold" nodeType="withEffect">
                                  <p:stCondLst>
                                    <p:cond delay="0"/>
                                  </p:stCondLst>
                                  <p:childTnLst>
                                    <p:set>
                                      <p:cBhvr>
                                        <p:cTn id="53" dur="1" fill="hold">
                                          <p:stCondLst>
                                            <p:cond delay="0"/>
                                          </p:stCondLst>
                                        </p:cTn>
                                        <p:tgtEl>
                                          <p:spTgt spid="12"/>
                                        </p:tgtEl>
                                        <p:attrNameLst>
                                          <p:attrName>style.visibility</p:attrName>
                                        </p:attrNameLst>
                                      </p:cBhvr>
                                      <p:to>
                                        <p:strVal val="visible"/>
                                      </p:to>
                                    </p:set>
                                    <p:anim calcmode="lin" valueType="num">
                                      <p:cBhvr>
                                        <p:cTn id="54" dur="500" fill="hold"/>
                                        <p:tgtEl>
                                          <p:spTgt spid="12"/>
                                        </p:tgtEl>
                                        <p:attrNameLst>
                                          <p:attrName>ppt_w</p:attrName>
                                        </p:attrNameLst>
                                      </p:cBhvr>
                                      <p:tavLst>
                                        <p:tav tm="0">
                                          <p:val>
                                            <p:fltVal val="0"/>
                                          </p:val>
                                        </p:tav>
                                        <p:tav tm="100000">
                                          <p:val>
                                            <p:strVal val="#ppt_w"/>
                                          </p:val>
                                        </p:tav>
                                      </p:tavLst>
                                    </p:anim>
                                    <p:anim calcmode="lin" valueType="num">
                                      <p:cBhvr>
                                        <p:cTn id="55" dur="500" fill="hold"/>
                                        <p:tgtEl>
                                          <p:spTgt spid="12"/>
                                        </p:tgtEl>
                                        <p:attrNameLst>
                                          <p:attrName>ppt_h</p:attrName>
                                        </p:attrNameLst>
                                      </p:cBhvr>
                                      <p:tavLst>
                                        <p:tav tm="0">
                                          <p:val>
                                            <p:fltVal val="0"/>
                                          </p:val>
                                        </p:tav>
                                        <p:tav tm="100000">
                                          <p:val>
                                            <p:strVal val="#ppt_h"/>
                                          </p:val>
                                        </p:tav>
                                      </p:tavLst>
                                    </p:anim>
                                    <p:animEffect transition="in" filter="fade">
                                      <p:cBhvr>
                                        <p:cTn id="56" dur="500"/>
                                        <p:tgtEl>
                                          <p:spTgt spid="12"/>
                                        </p:tgtEl>
                                      </p:cBhvr>
                                    </p:animEffect>
                                  </p:childTnLst>
                                </p:cTn>
                              </p:par>
                            </p:childTnLst>
                          </p:cTn>
                        </p:par>
                        <p:par>
                          <p:cTn id="57" fill="hold">
                            <p:stCondLst>
                              <p:cond delay="2350"/>
                            </p:stCondLst>
                            <p:childTnLst>
                              <p:par>
                                <p:cTn id="58" presetID="53" presetClass="entr" presetSubtype="16" fill="hold" grpId="0" nodeType="afterEffect">
                                  <p:stCondLst>
                                    <p:cond delay="0"/>
                                  </p:stCondLst>
                                  <p:childTnLst>
                                    <p:set>
                                      <p:cBhvr>
                                        <p:cTn id="59" dur="1" fill="hold">
                                          <p:stCondLst>
                                            <p:cond delay="0"/>
                                          </p:stCondLst>
                                        </p:cTn>
                                        <p:tgtEl>
                                          <p:spTgt spid="13"/>
                                        </p:tgtEl>
                                        <p:attrNameLst>
                                          <p:attrName>style.visibility</p:attrName>
                                        </p:attrNameLst>
                                      </p:cBhvr>
                                      <p:to>
                                        <p:strVal val="visible"/>
                                      </p:to>
                                    </p:set>
                                    <p:anim calcmode="lin" valueType="num">
                                      <p:cBhvr>
                                        <p:cTn id="60" dur="300" fill="hold"/>
                                        <p:tgtEl>
                                          <p:spTgt spid="13"/>
                                        </p:tgtEl>
                                        <p:attrNameLst>
                                          <p:attrName>ppt_w</p:attrName>
                                        </p:attrNameLst>
                                      </p:cBhvr>
                                      <p:tavLst>
                                        <p:tav tm="0">
                                          <p:val>
                                            <p:fltVal val="0"/>
                                          </p:val>
                                        </p:tav>
                                        <p:tav tm="100000">
                                          <p:val>
                                            <p:strVal val="#ppt_w"/>
                                          </p:val>
                                        </p:tav>
                                      </p:tavLst>
                                    </p:anim>
                                    <p:anim calcmode="lin" valueType="num">
                                      <p:cBhvr>
                                        <p:cTn id="61" dur="300" fill="hold"/>
                                        <p:tgtEl>
                                          <p:spTgt spid="13"/>
                                        </p:tgtEl>
                                        <p:attrNameLst>
                                          <p:attrName>ppt_h</p:attrName>
                                        </p:attrNameLst>
                                      </p:cBhvr>
                                      <p:tavLst>
                                        <p:tav tm="0">
                                          <p:val>
                                            <p:fltVal val="0"/>
                                          </p:val>
                                        </p:tav>
                                        <p:tav tm="100000">
                                          <p:val>
                                            <p:strVal val="#ppt_h"/>
                                          </p:val>
                                        </p:tav>
                                      </p:tavLst>
                                    </p:anim>
                                    <p:animEffect transition="in" filter="fade">
                                      <p:cBhvr>
                                        <p:cTn id="62" dur="300"/>
                                        <p:tgtEl>
                                          <p:spTgt spid="13"/>
                                        </p:tgtEl>
                                      </p:cBhvr>
                                    </p:animEffect>
                                  </p:childTnLst>
                                </p:cTn>
                              </p:par>
                              <p:par>
                                <p:cTn id="63" presetID="53" presetClass="entr" presetSubtype="16" fill="hold" grpId="0" nodeType="withEffect">
                                  <p:stCondLst>
                                    <p:cond delay="0"/>
                                  </p:stCondLst>
                                  <p:childTnLst>
                                    <p:set>
                                      <p:cBhvr>
                                        <p:cTn id="64" dur="1" fill="hold">
                                          <p:stCondLst>
                                            <p:cond delay="0"/>
                                          </p:stCondLst>
                                        </p:cTn>
                                        <p:tgtEl>
                                          <p:spTgt spid="14"/>
                                        </p:tgtEl>
                                        <p:attrNameLst>
                                          <p:attrName>style.visibility</p:attrName>
                                        </p:attrNameLst>
                                      </p:cBhvr>
                                      <p:to>
                                        <p:strVal val="visible"/>
                                      </p:to>
                                    </p:set>
                                    <p:anim calcmode="lin" valueType="num">
                                      <p:cBhvr>
                                        <p:cTn id="65" dur="500" fill="hold"/>
                                        <p:tgtEl>
                                          <p:spTgt spid="14"/>
                                        </p:tgtEl>
                                        <p:attrNameLst>
                                          <p:attrName>ppt_w</p:attrName>
                                        </p:attrNameLst>
                                      </p:cBhvr>
                                      <p:tavLst>
                                        <p:tav tm="0">
                                          <p:val>
                                            <p:fltVal val="0"/>
                                          </p:val>
                                        </p:tav>
                                        <p:tav tm="100000">
                                          <p:val>
                                            <p:strVal val="#ppt_w"/>
                                          </p:val>
                                        </p:tav>
                                      </p:tavLst>
                                    </p:anim>
                                    <p:anim calcmode="lin" valueType="num">
                                      <p:cBhvr>
                                        <p:cTn id="66" dur="500" fill="hold"/>
                                        <p:tgtEl>
                                          <p:spTgt spid="14"/>
                                        </p:tgtEl>
                                        <p:attrNameLst>
                                          <p:attrName>ppt_h</p:attrName>
                                        </p:attrNameLst>
                                      </p:cBhvr>
                                      <p:tavLst>
                                        <p:tav tm="0">
                                          <p:val>
                                            <p:fltVal val="0"/>
                                          </p:val>
                                        </p:tav>
                                        <p:tav tm="100000">
                                          <p:val>
                                            <p:strVal val="#ppt_h"/>
                                          </p:val>
                                        </p:tav>
                                      </p:tavLst>
                                    </p:anim>
                                    <p:animEffect transition="in" filter="fade">
                                      <p:cBhvr>
                                        <p:cTn id="67" dur="500"/>
                                        <p:tgtEl>
                                          <p:spTgt spid="14"/>
                                        </p:tgtEl>
                                      </p:cBhvr>
                                    </p:animEffect>
                                  </p:childTnLst>
                                </p:cTn>
                              </p:par>
                            </p:childTnLst>
                          </p:cTn>
                        </p:par>
                        <p:par>
                          <p:cTn id="68" fill="hold">
                            <p:stCondLst>
                              <p:cond delay="2850"/>
                            </p:stCondLst>
                            <p:childTnLst>
                              <p:par>
                                <p:cTn id="69" presetID="53" presetClass="entr" presetSubtype="16" fill="hold" grpId="0" nodeType="afterEffect">
                                  <p:stCondLst>
                                    <p:cond delay="0"/>
                                  </p:stCondLst>
                                  <p:childTnLst>
                                    <p:set>
                                      <p:cBhvr>
                                        <p:cTn id="70" dur="1" fill="hold">
                                          <p:stCondLst>
                                            <p:cond delay="0"/>
                                          </p:stCondLst>
                                        </p:cTn>
                                        <p:tgtEl>
                                          <p:spTgt spid="21"/>
                                        </p:tgtEl>
                                        <p:attrNameLst>
                                          <p:attrName>style.visibility</p:attrName>
                                        </p:attrNameLst>
                                      </p:cBhvr>
                                      <p:to>
                                        <p:strVal val="visible"/>
                                      </p:to>
                                    </p:set>
                                    <p:anim calcmode="lin" valueType="num">
                                      <p:cBhvr>
                                        <p:cTn id="71" dur="300" fill="hold"/>
                                        <p:tgtEl>
                                          <p:spTgt spid="21"/>
                                        </p:tgtEl>
                                        <p:attrNameLst>
                                          <p:attrName>ppt_w</p:attrName>
                                        </p:attrNameLst>
                                      </p:cBhvr>
                                      <p:tavLst>
                                        <p:tav tm="0">
                                          <p:val>
                                            <p:fltVal val="0"/>
                                          </p:val>
                                        </p:tav>
                                        <p:tav tm="100000">
                                          <p:val>
                                            <p:strVal val="#ppt_w"/>
                                          </p:val>
                                        </p:tav>
                                      </p:tavLst>
                                    </p:anim>
                                    <p:anim calcmode="lin" valueType="num">
                                      <p:cBhvr>
                                        <p:cTn id="72" dur="300" fill="hold"/>
                                        <p:tgtEl>
                                          <p:spTgt spid="21"/>
                                        </p:tgtEl>
                                        <p:attrNameLst>
                                          <p:attrName>ppt_h</p:attrName>
                                        </p:attrNameLst>
                                      </p:cBhvr>
                                      <p:tavLst>
                                        <p:tav tm="0">
                                          <p:val>
                                            <p:fltVal val="0"/>
                                          </p:val>
                                        </p:tav>
                                        <p:tav tm="100000">
                                          <p:val>
                                            <p:strVal val="#ppt_h"/>
                                          </p:val>
                                        </p:tav>
                                      </p:tavLst>
                                    </p:anim>
                                    <p:animEffect transition="in" filter="fade">
                                      <p:cBhvr>
                                        <p:cTn id="73" dur="300"/>
                                        <p:tgtEl>
                                          <p:spTgt spid="21"/>
                                        </p:tgtEl>
                                      </p:cBhvr>
                                    </p:animEffect>
                                  </p:childTnLst>
                                </p:cTn>
                              </p:par>
                              <p:par>
                                <p:cTn id="74" presetID="53" presetClass="entr" presetSubtype="16" fill="hold" grpId="0" nodeType="withEffect">
                                  <p:stCondLst>
                                    <p:cond delay="0"/>
                                  </p:stCondLst>
                                  <p:childTnLst>
                                    <p:set>
                                      <p:cBhvr>
                                        <p:cTn id="75" dur="1" fill="hold">
                                          <p:stCondLst>
                                            <p:cond delay="0"/>
                                          </p:stCondLst>
                                        </p:cTn>
                                        <p:tgtEl>
                                          <p:spTgt spid="25"/>
                                        </p:tgtEl>
                                        <p:attrNameLst>
                                          <p:attrName>style.visibility</p:attrName>
                                        </p:attrNameLst>
                                      </p:cBhvr>
                                      <p:to>
                                        <p:strVal val="visible"/>
                                      </p:to>
                                    </p:set>
                                    <p:anim calcmode="lin" valueType="num">
                                      <p:cBhvr>
                                        <p:cTn id="76" dur="500" fill="hold"/>
                                        <p:tgtEl>
                                          <p:spTgt spid="25"/>
                                        </p:tgtEl>
                                        <p:attrNameLst>
                                          <p:attrName>ppt_w</p:attrName>
                                        </p:attrNameLst>
                                      </p:cBhvr>
                                      <p:tavLst>
                                        <p:tav tm="0">
                                          <p:val>
                                            <p:fltVal val="0"/>
                                          </p:val>
                                        </p:tav>
                                        <p:tav tm="100000">
                                          <p:val>
                                            <p:strVal val="#ppt_w"/>
                                          </p:val>
                                        </p:tav>
                                      </p:tavLst>
                                    </p:anim>
                                    <p:anim calcmode="lin" valueType="num">
                                      <p:cBhvr>
                                        <p:cTn id="77" dur="500" fill="hold"/>
                                        <p:tgtEl>
                                          <p:spTgt spid="25"/>
                                        </p:tgtEl>
                                        <p:attrNameLst>
                                          <p:attrName>ppt_h</p:attrName>
                                        </p:attrNameLst>
                                      </p:cBhvr>
                                      <p:tavLst>
                                        <p:tav tm="0">
                                          <p:val>
                                            <p:fltVal val="0"/>
                                          </p:val>
                                        </p:tav>
                                        <p:tav tm="100000">
                                          <p:val>
                                            <p:strVal val="#ppt_h"/>
                                          </p:val>
                                        </p:tav>
                                      </p:tavLst>
                                    </p:anim>
                                    <p:animEffect transition="in" filter="fade">
                                      <p:cBhvr>
                                        <p:cTn id="78" dur="500"/>
                                        <p:tgtEl>
                                          <p:spTgt spid="25"/>
                                        </p:tgtEl>
                                      </p:cBhvr>
                                    </p:animEffect>
                                  </p:childTnLst>
                                </p:cTn>
                              </p:par>
                            </p:childTnLst>
                          </p:cTn>
                        </p:par>
                        <p:par>
                          <p:cTn id="79" fill="hold">
                            <p:stCondLst>
                              <p:cond delay="3350"/>
                            </p:stCondLst>
                            <p:childTnLst>
                              <p:par>
                                <p:cTn id="80" presetID="53" presetClass="entr" presetSubtype="16" fill="hold" grpId="0" nodeType="afterEffect">
                                  <p:stCondLst>
                                    <p:cond delay="0"/>
                                  </p:stCondLst>
                                  <p:childTnLst>
                                    <p:set>
                                      <p:cBhvr>
                                        <p:cTn id="81" dur="1" fill="hold">
                                          <p:stCondLst>
                                            <p:cond delay="0"/>
                                          </p:stCondLst>
                                        </p:cTn>
                                        <p:tgtEl>
                                          <p:spTgt spid="22"/>
                                        </p:tgtEl>
                                        <p:attrNameLst>
                                          <p:attrName>style.visibility</p:attrName>
                                        </p:attrNameLst>
                                      </p:cBhvr>
                                      <p:to>
                                        <p:strVal val="visible"/>
                                      </p:to>
                                    </p:set>
                                    <p:anim calcmode="lin" valueType="num">
                                      <p:cBhvr>
                                        <p:cTn id="82" dur="300" fill="hold"/>
                                        <p:tgtEl>
                                          <p:spTgt spid="22"/>
                                        </p:tgtEl>
                                        <p:attrNameLst>
                                          <p:attrName>ppt_w</p:attrName>
                                        </p:attrNameLst>
                                      </p:cBhvr>
                                      <p:tavLst>
                                        <p:tav tm="0">
                                          <p:val>
                                            <p:fltVal val="0"/>
                                          </p:val>
                                        </p:tav>
                                        <p:tav tm="100000">
                                          <p:val>
                                            <p:strVal val="#ppt_w"/>
                                          </p:val>
                                        </p:tav>
                                      </p:tavLst>
                                    </p:anim>
                                    <p:anim calcmode="lin" valueType="num">
                                      <p:cBhvr>
                                        <p:cTn id="83" dur="300" fill="hold"/>
                                        <p:tgtEl>
                                          <p:spTgt spid="22"/>
                                        </p:tgtEl>
                                        <p:attrNameLst>
                                          <p:attrName>ppt_h</p:attrName>
                                        </p:attrNameLst>
                                      </p:cBhvr>
                                      <p:tavLst>
                                        <p:tav tm="0">
                                          <p:val>
                                            <p:fltVal val="0"/>
                                          </p:val>
                                        </p:tav>
                                        <p:tav tm="100000">
                                          <p:val>
                                            <p:strVal val="#ppt_h"/>
                                          </p:val>
                                        </p:tav>
                                      </p:tavLst>
                                    </p:anim>
                                    <p:animEffect transition="in" filter="fade">
                                      <p:cBhvr>
                                        <p:cTn id="84" dur="300"/>
                                        <p:tgtEl>
                                          <p:spTgt spid="22"/>
                                        </p:tgtEl>
                                      </p:cBhvr>
                                    </p:animEffect>
                                  </p:childTnLst>
                                </p:cTn>
                              </p:par>
                              <p:par>
                                <p:cTn id="85" presetID="53" presetClass="entr" presetSubtype="16" fill="hold" grpId="0" nodeType="withEffect">
                                  <p:stCondLst>
                                    <p:cond delay="0"/>
                                  </p:stCondLst>
                                  <p:childTnLst>
                                    <p:set>
                                      <p:cBhvr>
                                        <p:cTn id="86" dur="1" fill="hold">
                                          <p:stCondLst>
                                            <p:cond delay="0"/>
                                          </p:stCondLst>
                                        </p:cTn>
                                        <p:tgtEl>
                                          <p:spTgt spid="26"/>
                                        </p:tgtEl>
                                        <p:attrNameLst>
                                          <p:attrName>style.visibility</p:attrName>
                                        </p:attrNameLst>
                                      </p:cBhvr>
                                      <p:to>
                                        <p:strVal val="visible"/>
                                      </p:to>
                                    </p:set>
                                    <p:anim calcmode="lin" valueType="num">
                                      <p:cBhvr>
                                        <p:cTn id="87" dur="500" fill="hold"/>
                                        <p:tgtEl>
                                          <p:spTgt spid="26"/>
                                        </p:tgtEl>
                                        <p:attrNameLst>
                                          <p:attrName>ppt_w</p:attrName>
                                        </p:attrNameLst>
                                      </p:cBhvr>
                                      <p:tavLst>
                                        <p:tav tm="0">
                                          <p:val>
                                            <p:fltVal val="0"/>
                                          </p:val>
                                        </p:tav>
                                        <p:tav tm="100000">
                                          <p:val>
                                            <p:strVal val="#ppt_w"/>
                                          </p:val>
                                        </p:tav>
                                      </p:tavLst>
                                    </p:anim>
                                    <p:anim calcmode="lin" valueType="num">
                                      <p:cBhvr>
                                        <p:cTn id="88" dur="500" fill="hold"/>
                                        <p:tgtEl>
                                          <p:spTgt spid="26"/>
                                        </p:tgtEl>
                                        <p:attrNameLst>
                                          <p:attrName>ppt_h</p:attrName>
                                        </p:attrNameLst>
                                      </p:cBhvr>
                                      <p:tavLst>
                                        <p:tav tm="0">
                                          <p:val>
                                            <p:fltVal val="0"/>
                                          </p:val>
                                        </p:tav>
                                        <p:tav tm="100000">
                                          <p:val>
                                            <p:strVal val="#ppt_h"/>
                                          </p:val>
                                        </p:tav>
                                      </p:tavLst>
                                    </p:anim>
                                    <p:animEffect transition="in" filter="fade">
                                      <p:cBhvr>
                                        <p:cTn id="89" dur="500"/>
                                        <p:tgtEl>
                                          <p:spTgt spid="26"/>
                                        </p:tgtEl>
                                      </p:cBhvr>
                                    </p:animEffect>
                                  </p:childTnLst>
                                </p:cTn>
                              </p:par>
                            </p:childTnLst>
                          </p:cTn>
                        </p:par>
                        <p:par>
                          <p:cTn id="90" fill="hold">
                            <p:stCondLst>
                              <p:cond delay="3850"/>
                            </p:stCondLst>
                            <p:childTnLst>
                              <p:par>
                                <p:cTn id="91" presetID="53" presetClass="entr" presetSubtype="16" fill="hold" grpId="0" nodeType="afterEffect">
                                  <p:stCondLst>
                                    <p:cond delay="0"/>
                                  </p:stCondLst>
                                  <p:childTnLst>
                                    <p:set>
                                      <p:cBhvr>
                                        <p:cTn id="92" dur="1" fill="hold">
                                          <p:stCondLst>
                                            <p:cond delay="0"/>
                                          </p:stCondLst>
                                        </p:cTn>
                                        <p:tgtEl>
                                          <p:spTgt spid="23"/>
                                        </p:tgtEl>
                                        <p:attrNameLst>
                                          <p:attrName>style.visibility</p:attrName>
                                        </p:attrNameLst>
                                      </p:cBhvr>
                                      <p:to>
                                        <p:strVal val="visible"/>
                                      </p:to>
                                    </p:set>
                                    <p:anim calcmode="lin" valueType="num">
                                      <p:cBhvr>
                                        <p:cTn id="93" dur="300" fill="hold"/>
                                        <p:tgtEl>
                                          <p:spTgt spid="23"/>
                                        </p:tgtEl>
                                        <p:attrNameLst>
                                          <p:attrName>ppt_w</p:attrName>
                                        </p:attrNameLst>
                                      </p:cBhvr>
                                      <p:tavLst>
                                        <p:tav tm="0">
                                          <p:val>
                                            <p:fltVal val="0"/>
                                          </p:val>
                                        </p:tav>
                                        <p:tav tm="100000">
                                          <p:val>
                                            <p:strVal val="#ppt_w"/>
                                          </p:val>
                                        </p:tav>
                                      </p:tavLst>
                                    </p:anim>
                                    <p:anim calcmode="lin" valueType="num">
                                      <p:cBhvr>
                                        <p:cTn id="94" dur="300" fill="hold"/>
                                        <p:tgtEl>
                                          <p:spTgt spid="23"/>
                                        </p:tgtEl>
                                        <p:attrNameLst>
                                          <p:attrName>ppt_h</p:attrName>
                                        </p:attrNameLst>
                                      </p:cBhvr>
                                      <p:tavLst>
                                        <p:tav tm="0">
                                          <p:val>
                                            <p:fltVal val="0"/>
                                          </p:val>
                                        </p:tav>
                                        <p:tav tm="100000">
                                          <p:val>
                                            <p:strVal val="#ppt_h"/>
                                          </p:val>
                                        </p:tav>
                                      </p:tavLst>
                                    </p:anim>
                                    <p:animEffect transition="in" filter="fade">
                                      <p:cBhvr>
                                        <p:cTn id="95" dur="300"/>
                                        <p:tgtEl>
                                          <p:spTgt spid="23"/>
                                        </p:tgtEl>
                                      </p:cBhvr>
                                    </p:animEffect>
                                  </p:childTnLst>
                                </p:cTn>
                              </p:par>
                              <p:par>
                                <p:cTn id="96" presetID="53" presetClass="entr" presetSubtype="16" fill="hold" grpId="0" nodeType="withEffect">
                                  <p:stCondLst>
                                    <p:cond delay="0"/>
                                  </p:stCondLst>
                                  <p:childTnLst>
                                    <p:set>
                                      <p:cBhvr>
                                        <p:cTn id="97" dur="1" fill="hold">
                                          <p:stCondLst>
                                            <p:cond delay="0"/>
                                          </p:stCondLst>
                                        </p:cTn>
                                        <p:tgtEl>
                                          <p:spTgt spid="27"/>
                                        </p:tgtEl>
                                        <p:attrNameLst>
                                          <p:attrName>style.visibility</p:attrName>
                                        </p:attrNameLst>
                                      </p:cBhvr>
                                      <p:to>
                                        <p:strVal val="visible"/>
                                      </p:to>
                                    </p:set>
                                    <p:anim calcmode="lin" valueType="num">
                                      <p:cBhvr>
                                        <p:cTn id="98" dur="500" fill="hold"/>
                                        <p:tgtEl>
                                          <p:spTgt spid="27"/>
                                        </p:tgtEl>
                                        <p:attrNameLst>
                                          <p:attrName>ppt_w</p:attrName>
                                        </p:attrNameLst>
                                      </p:cBhvr>
                                      <p:tavLst>
                                        <p:tav tm="0">
                                          <p:val>
                                            <p:fltVal val="0"/>
                                          </p:val>
                                        </p:tav>
                                        <p:tav tm="100000">
                                          <p:val>
                                            <p:strVal val="#ppt_w"/>
                                          </p:val>
                                        </p:tav>
                                      </p:tavLst>
                                    </p:anim>
                                    <p:anim calcmode="lin" valueType="num">
                                      <p:cBhvr>
                                        <p:cTn id="99" dur="500" fill="hold"/>
                                        <p:tgtEl>
                                          <p:spTgt spid="27"/>
                                        </p:tgtEl>
                                        <p:attrNameLst>
                                          <p:attrName>ppt_h</p:attrName>
                                        </p:attrNameLst>
                                      </p:cBhvr>
                                      <p:tavLst>
                                        <p:tav tm="0">
                                          <p:val>
                                            <p:fltVal val="0"/>
                                          </p:val>
                                        </p:tav>
                                        <p:tav tm="100000">
                                          <p:val>
                                            <p:strVal val="#ppt_h"/>
                                          </p:val>
                                        </p:tav>
                                      </p:tavLst>
                                    </p:anim>
                                    <p:animEffect transition="in" filter="fade">
                                      <p:cBhvr>
                                        <p:cTn id="100" dur="500"/>
                                        <p:tgtEl>
                                          <p:spTgt spid="27"/>
                                        </p:tgtEl>
                                      </p:cBhvr>
                                    </p:animEffect>
                                  </p:childTnLst>
                                </p:cTn>
                              </p:par>
                            </p:childTnLst>
                          </p:cTn>
                        </p:par>
                        <p:par>
                          <p:cTn id="101" fill="hold">
                            <p:stCondLst>
                              <p:cond delay="4350"/>
                            </p:stCondLst>
                            <p:childTnLst>
                              <p:par>
                                <p:cTn id="102" presetID="53" presetClass="entr" presetSubtype="16" fill="hold" grpId="0" nodeType="afterEffect">
                                  <p:stCondLst>
                                    <p:cond delay="0"/>
                                  </p:stCondLst>
                                  <p:childTnLst>
                                    <p:set>
                                      <p:cBhvr>
                                        <p:cTn id="103" dur="1" fill="hold">
                                          <p:stCondLst>
                                            <p:cond delay="0"/>
                                          </p:stCondLst>
                                        </p:cTn>
                                        <p:tgtEl>
                                          <p:spTgt spid="24"/>
                                        </p:tgtEl>
                                        <p:attrNameLst>
                                          <p:attrName>style.visibility</p:attrName>
                                        </p:attrNameLst>
                                      </p:cBhvr>
                                      <p:to>
                                        <p:strVal val="visible"/>
                                      </p:to>
                                    </p:set>
                                    <p:anim calcmode="lin" valueType="num">
                                      <p:cBhvr>
                                        <p:cTn id="104" dur="300" fill="hold"/>
                                        <p:tgtEl>
                                          <p:spTgt spid="24"/>
                                        </p:tgtEl>
                                        <p:attrNameLst>
                                          <p:attrName>ppt_w</p:attrName>
                                        </p:attrNameLst>
                                      </p:cBhvr>
                                      <p:tavLst>
                                        <p:tav tm="0">
                                          <p:val>
                                            <p:fltVal val="0"/>
                                          </p:val>
                                        </p:tav>
                                        <p:tav tm="100000">
                                          <p:val>
                                            <p:strVal val="#ppt_w"/>
                                          </p:val>
                                        </p:tav>
                                      </p:tavLst>
                                    </p:anim>
                                    <p:anim calcmode="lin" valueType="num">
                                      <p:cBhvr>
                                        <p:cTn id="105" dur="300" fill="hold"/>
                                        <p:tgtEl>
                                          <p:spTgt spid="24"/>
                                        </p:tgtEl>
                                        <p:attrNameLst>
                                          <p:attrName>ppt_h</p:attrName>
                                        </p:attrNameLst>
                                      </p:cBhvr>
                                      <p:tavLst>
                                        <p:tav tm="0">
                                          <p:val>
                                            <p:fltVal val="0"/>
                                          </p:val>
                                        </p:tav>
                                        <p:tav tm="100000">
                                          <p:val>
                                            <p:strVal val="#ppt_h"/>
                                          </p:val>
                                        </p:tav>
                                      </p:tavLst>
                                    </p:anim>
                                    <p:animEffect transition="in" filter="fade">
                                      <p:cBhvr>
                                        <p:cTn id="106" dur="300"/>
                                        <p:tgtEl>
                                          <p:spTgt spid="24"/>
                                        </p:tgtEl>
                                      </p:cBhvr>
                                    </p:animEffect>
                                  </p:childTnLst>
                                </p:cTn>
                              </p:par>
                              <p:par>
                                <p:cTn id="107" presetID="53" presetClass="entr" presetSubtype="16" fill="hold" grpId="0" nodeType="withEffect">
                                  <p:stCondLst>
                                    <p:cond delay="0"/>
                                  </p:stCondLst>
                                  <p:childTnLst>
                                    <p:set>
                                      <p:cBhvr>
                                        <p:cTn id="108" dur="1" fill="hold">
                                          <p:stCondLst>
                                            <p:cond delay="0"/>
                                          </p:stCondLst>
                                        </p:cTn>
                                        <p:tgtEl>
                                          <p:spTgt spid="28"/>
                                        </p:tgtEl>
                                        <p:attrNameLst>
                                          <p:attrName>style.visibility</p:attrName>
                                        </p:attrNameLst>
                                      </p:cBhvr>
                                      <p:to>
                                        <p:strVal val="visible"/>
                                      </p:to>
                                    </p:set>
                                    <p:anim calcmode="lin" valueType="num">
                                      <p:cBhvr>
                                        <p:cTn id="109" dur="500" fill="hold"/>
                                        <p:tgtEl>
                                          <p:spTgt spid="28"/>
                                        </p:tgtEl>
                                        <p:attrNameLst>
                                          <p:attrName>ppt_w</p:attrName>
                                        </p:attrNameLst>
                                      </p:cBhvr>
                                      <p:tavLst>
                                        <p:tav tm="0">
                                          <p:val>
                                            <p:fltVal val="0"/>
                                          </p:val>
                                        </p:tav>
                                        <p:tav tm="100000">
                                          <p:val>
                                            <p:strVal val="#ppt_w"/>
                                          </p:val>
                                        </p:tav>
                                      </p:tavLst>
                                    </p:anim>
                                    <p:anim calcmode="lin" valueType="num">
                                      <p:cBhvr>
                                        <p:cTn id="110" dur="500" fill="hold"/>
                                        <p:tgtEl>
                                          <p:spTgt spid="28"/>
                                        </p:tgtEl>
                                        <p:attrNameLst>
                                          <p:attrName>ppt_h</p:attrName>
                                        </p:attrNameLst>
                                      </p:cBhvr>
                                      <p:tavLst>
                                        <p:tav tm="0">
                                          <p:val>
                                            <p:fltVal val="0"/>
                                          </p:val>
                                        </p:tav>
                                        <p:tav tm="100000">
                                          <p:val>
                                            <p:strVal val="#ppt_h"/>
                                          </p:val>
                                        </p:tav>
                                      </p:tavLst>
                                    </p:anim>
                                    <p:animEffect transition="in" filter="fade">
                                      <p:cBhvr>
                                        <p:cTn id="111" dur="500"/>
                                        <p:tgtEl>
                                          <p:spTgt spid="28"/>
                                        </p:tgtEl>
                                      </p:cBhvr>
                                    </p:animEffect>
                                  </p:childTnLst>
                                </p:cTn>
                              </p:par>
                            </p:childTnLst>
                          </p:cTn>
                        </p:par>
                        <p:par>
                          <p:cTn id="112" fill="hold">
                            <p:stCondLst>
                              <p:cond delay="4850"/>
                            </p:stCondLst>
                            <p:childTnLst>
                              <p:par>
                                <p:cTn id="113" presetID="22" presetClass="entr" presetSubtype="8" fill="hold" nodeType="afterEffect">
                                  <p:stCondLst>
                                    <p:cond delay="0"/>
                                  </p:stCondLst>
                                  <p:childTnLst>
                                    <p:set>
                                      <p:cBhvr>
                                        <p:cTn id="114" dur="1" fill="hold">
                                          <p:stCondLst>
                                            <p:cond delay="0"/>
                                          </p:stCondLst>
                                        </p:cTn>
                                        <p:tgtEl>
                                          <p:spTgt spid="29"/>
                                        </p:tgtEl>
                                        <p:attrNameLst>
                                          <p:attrName>style.visibility</p:attrName>
                                        </p:attrNameLst>
                                      </p:cBhvr>
                                      <p:to>
                                        <p:strVal val="visible"/>
                                      </p:to>
                                    </p:set>
                                    <p:animEffect transition="in" filter="wipe(left)">
                                      <p:cBhvr>
                                        <p:cTn id="115"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13" grpId="0" animBg="1"/>
      <p:bldP spid="14" grpId="0"/>
      <p:bldP spid="20" grpId="0"/>
      <p:bldP spid="21" grpId="0" animBg="1"/>
      <p:bldP spid="22" grpId="0" animBg="1"/>
      <p:bldP spid="23" grpId="0" animBg="1"/>
      <p:bldP spid="24" grpId="0" animBg="1"/>
      <p:bldP spid="25" grpId="0"/>
      <p:bldP spid="26" grpId="0"/>
      <p:bldP spid="27" grpId="0"/>
      <p:bldP spid="28"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直接连接符 1"/>
          <p:cNvCxnSpPr/>
          <p:nvPr/>
        </p:nvCxnSpPr>
        <p:spPr>
          <a:xfrm>
            <a:off x="755576" y="625398"/>
            <a:ext cx="7848872"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nvGrpSpPr>
          <p:cNvPr id="3" name="Group 7"/>
          <p:cNvGrpSpPr>
            <a:grpSpLocks/>
          </p:cNvGrpSpPr>
          <p:nvPr/>
        </p:nvGrpSpPr>
        <p:grpSpPr bwMode="auto">
          <a:xfrm>
            <a:off x="323528" y="292895"/>
            <a:ext cx="390372" cy="205979"/>
            <a:chOff x="0" y="0"/>
            <a:chExt cx="1041399" cy="549275"/>
          </a:xfrm>
        </p:grpSpPr>
        <p:sp>
          <p:nvSpPr>
            <p:cNvPr id="4" name="Freeform 16"/>
            <p:cNvSpPr>
              <a:spLocks/>
            </p:cNvSpPr>
            <p:nvPr/>
          </p:nvSpPr>
          <p:spPr bwMode="auto">
            <a:xfrm>
              <a:off x="0" y="0"/>
              <a:ext cx="361950" cy="549275"/>
            </a:xfrm>
            <a:custGeom>
              <a:avLst/>
              <a:gdLst>
                <a:gd name="T0" fmla="*/ 4 w 400"/>
                <a:gd name="T1" fmla="*/ 92 h 608"/>
                <a:gd name="T2" fmla="*/ 96 w 400"/>
                <a:gd name="T3" fmla="*/ 0 h 608"/>
                <a:gd name="T4" fmla="*/ 400 w 400"/>
                <a:gd name="T5" fmla="*/ 304 h 608"/>
                <a:gd name="T6" fmla="*/ 96 w 400"/>
                <a:gd name="T7" fmla="*/ 608 h 608"/>
                <a:gd name="T8" fmla="*/ 0 w 400"/>
                <a:gd name="T9" fmla="*/ 512 h 608"/>
                <a:gd name="T10" fmla="*/ 212 w 400"/>
                <a:gd name="T11" fmla="*/ 300 h 608"/>
                <a:gd name="T12" fmla="*/ 4 w 400"/>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400" h="608">
                  <a:moveTo>
                    <a:pt x="4" y="92"/>
                  </a:moveTo>
                  <a:lnTo>
                    <a:pt x="96" y="0"/>
                  </a:lnTo>
                  <a:lnTo>
                    <a:pt x="400" y="304"/>
                  </a:lnTo>
                  <a:lnTo>
                    <a:pt x="96" y="608"/>
                  </a:lnTo>
                  <a:lnTo>
                    <a:pt x="0" y="512"/>
                  </a:lnTo>
                  <a:lnTo>
                    <a:pt x="212" y="300"/>
                  </a:lnTo>
                  <a:lnTo>
                    <a:pt x="4" y="92"/>
                  </a:lnTo>
                  <a:close/>
                </a:path>
              </a:pathLst>
            </a:custGeom>
            <a:solidFill>
              <a:srgbClr val="005DA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5" name="Freeform 17"/>
            <p:cNvSpPr>
              <a:spLocks/>
            </p:cNvSpPr>
            <p:nvPr/>
          </p:nvSpPr>
          <p:spPr bwMode="auto">
            <a:xfrm>
              <a:off x="338137" y="0"/>
              <a:ext cx="360362" cy="549275"/>
            </a:xfrm>
            <a:custGeom>
              <a:avLst/>
              <a:gdLst>
                <a:gd name="T0" fmla="*/ 4 w 399"/>
                <a:gd name="T1" fmla="*/ 92 h 608"/>
                <a:gd name="T2" fmla="*/ 96 w 399"/>
                <a:gd name="T3" fmla="*/ 0 h 608"/>
                <a:gd name="T4" fmla="*/ 399 w 399"/>
                <a:gd name="T5" fmla="*/ 304 h 608"/>
                <a:gd name="T6" fmla="*/ 96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6" y="0"/>
                  </a:lnTo>
                  <a:lnTo>
                    <a:pt x="399" y="304"/>
                  </a:lnTo>
                  <a:lnTo>
                    <a:pt x="96" y="608"/>
                  </a:lnTo>
                  <a:lnTo>
                    <a:pt x="0" y="512"/>
                  </a:lnTo>
                  <a:lnTo>
                    <a:pt x="212" y="300"/>
                  </a:lnTo>
                  <a:lnTo>
                    <a:pt x="4" y="92"/>
                  </a:lnTo>
                  <a:close/>
                </a:path>
              </a:pathLst>
            </a:custGeom>
            <a:solidFill>
              <a:srgbClr val="3992D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6" name="Freeform 18"/>
            <p:cNvSpPr>
              <a:spLocks/>
            </p:cNvSpPr>
            <p:nvPr/>
          </p:nvSpPr>
          <p:spPr bwMode="auto">
            <a:xfrm>
              <a:off x="681037" y="0"/>
              <a:ext cx="360362" cy="549275"/>
            </a:xfrm>
            <a:custGeom>
              <a:avLst/>
              <a:gdLst>
                <a:gd name="T0" fmla="*/ 4 w 399"/>
                <a:gd name="T1" fmla="*/ 92 h 608"/>
                <a:gd name="T2" fmla="*/ 95 w 399"/>
                <a:gd name="T3" fmla="*/ 0 h 608"/>
                <a:gd name="T4" fmla="*/ 399 w 399"/>
                <a:gd name="T5" fmla="*/ 304 h 608"/>
                <a:gd name="T6" fmla="*/ 95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5" y="0"/>
                  </a:lnTo>
                  <a:lnTo>
                    <a:pt x="399" y="304"/>
                  </a:lnTo>
                  <a:lnTo>
                    <a:pt x="95" y="608"/>
                  </a:lnTo>
                  <a:lnTo>
                    <a:pt x="0" y="512"/>
                  </a:lnTo>
                  <a:lnTo>
                    <a:pt x="212" y="300"/>
                  </a:lnTo>
                  <a:lnTo>
                    <a:pt x="4" y="92"/>
                  </a:lnTo>
                  <a:close/>
                </a:path>
              </a:pathLst>
            </a:custGeom>
            <a:solidFill>
              <a:srgbClr val="F796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sp>
        <p:nvSpPr>
          <p:cNvPr id="7" name="Title 1"/>
          <p:cNvSpPr txBox="1">
            <a:spLocks/>
          </p:cNvSpPr>
          <p:nvPr/>
        </p:nvSpPr>
        <p:spPr>
          <a:xfrm>
            <a:off x="857880" y="200199"/>
            <a:ext cx="2129944"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tx1">
                    <a:lumMod val="75000"/>
                    <a:lumOff val="25000"/>
                  </a:schemeClr>
                </a:solidFill>
                <a:latin typeface="微软雅黑" panose="020B0503020204020204" pitchFamily="34" charset="-122"/>
                <a:ea typeface="微软雅黑" panose="020B0503020204020204" pitchFamily="34" charset="-122"/>
              </a:rPr>
              <a:t>点击输入标题内容</a:t>
            </a:r>
            <a:endParaRPr lang="en-GB" altLang="zh-CN" sz="18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8" name="矩形 13"/>
          <p:cNvSpPr>
            <a:spLocks noChangeArrowheads="1"/>
          </p:cNvSpPr>
          <p:nvPr/>
        </p:nvSpPr>
        <p:spPr bwMode="auto">
          <a:xfrm>
            <a:off x="636986" y="1504554"/>
            <a:ext cx="2112169" cy="2688431"/>
          </a:xfrm>
          <a:prstGeom prst="rect">
            <a:avLst/>
          </a:prstGeom>
          <a:solidFill>
            <a:srgbClr val="1570C1"/>
          </a:solidFill>
          <a:ln>
            <a:noFill/>
          </a:ln>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buFont typeface="Arial" panose="020B0604020202020204" pitchFamily="34" charset="0"/>
              <a:buNone/>
            </a:pPr>
            <a:endParaRPr lang="zh-CN" altLang="en-US">
              <a:solidFill>
                <a:srgbClr val="FFFFFF"/>
              </a:solidFill>
            </a:endParaRPr>
          </a:p>
        </p:txBody>
      </p:sp>
      <p:sp>
        <p:nvSpPr>
          <p:cNvPr id="9" name="矩形 16"/>
          <p:cNvSpPr>
            <a:spLocks noChangeArrowheads="1"/>
          </p:cNvSpPr>
          <p:nvPr/>
        </p:nvSpPr>
        <p:spPr bwMode="auto">
          <a:xfrm>
            <a:off x="3451623" y="1504554"/>
            <a:ext cx="2112169" cy="2688431"/>
          </a:xfrm>
          <a:prstGeom prst="rect">
            <a:avLst/>
          </a:prstGeom>
          <a:solidFill>
            <a:srgbClr val="C4C7CB"/>
          </a:solidFill>
          <a:ln>
            <a:noFill/>
          </a:ln>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buFont typeface="Arial" panose="020B0604020202020204" pitchFamily="34" charset="0"/>
              <a:buNone/>
            </a:pPr>
            <a:endParaRPr lang="zh-CN" altLang="en-US">
              <a:solidFill>
                <a:srgbClr val="FFFFFF"/>
              </a:solidFill>
            </a:endParaRPr>
          </a:p>
        </p:txBody>
      </p:sp>
      <p:sp>
        <p:nvSpPr>
          <p:cNvPr id="10" name="矩形 17"/>
          <p:cNvSpPr>
            <a:spLocks noChangeArrowheads="1"/>
          </p:cNvSpPr>
          <p:nvPr/>
        </p:nvSpPr>
        <p:spPr bwMode="auto">
          <a:xfrm>
            <a:off x="6267452" y="1504554"/>
            <a:ext cx="2112169" cy="2688431"/>
          </a:xfrm>
          <a:prstGeom prst="rect">
            <a:avLst/>
          </a:prstGeom>
          <a:solidFill>
            <a:srgbClr val="3784C9"/>
          </a:solidFill>
          <a:ln>
            <a:noFill/>
          </a:ln>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buFont typeface="Arial" panose="020B0604020202020204" pitchFamily="34" charset="0"/>
              <a:buNone/>
            </a:pPr>
            <a:endParaRPr lang="zh-CN" altLang="en-US">
              <a:solidFill>
                <a:srgbClr val="FFFFFF"/>
              </a:solidFill>
            </a:endParaRPr>
          </a:p>
        </p:txBody>
      </p:sp>
      <p:sp>
        <p:nvSpPr>
          <p:cNvPr id="11" name="文本框 19"/>
          <p:cNvSpPr txBox="1">
            <a:spLocks noChangeArrowheads="1"/>
          </p:cNvSpPr>
          <p:nvPr/>
        </p:nvSpPr>
        <p:spPr bwMode="auto">
          <a:xfrm>
            <a:off x="1406129" y="1752203"/>
            <a:ext cx="959644"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buFont typeface="Arial" panose="020B0604020202020204" pitchFamily="34" charset="0"/>
              <a:buNone/>
            </a:pPr>
            <a:r>
              <a:rPr lang="en-US" altLang="zh-CN" sz="3000">
                <a:solidFill>
                  <a:schemeClr val="bg1"/>
                </a:solidFill>
              </a:rPr>
              <a:t>1200</a:t>
            </a:r>
            <a:endParaRPr lang="zh-CN" altLang="en-US" sz="3000">
              <a:solidFill>
                <a:schemeClr val="bg1"/>
              </a:solidFill>
            </a:endParaRPr>
          </a:p>
        </p:txBody>
      </p:sp>
      <p:sp>
        <p:nvSpPr>
          <p:cNvPr id="12" name="文本框 20"/>
          <p:cNvSpPr txBox="1">
            <a:spLocks noChangeArrowheads="1"/>
          </p:cNvSpPr>
          <p:nvPr/>
        </p:nvSpPr>
        <p:spPr bwMode="auto">
          <a:xfrm>
            <a:off x="4349354" y="1717675"/>
            <a:ext cx="960835"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buFont typeface="Arial" panose="020B0604020202020204" pitchFamily="34" charset="0"/>
              <a:buNone/>
            </a:pPr>
            <a:r>
              <a:rPr lang="en-US" altLang="zh-CN" sz="3000">
                <a:solidFill>
                  <a:schemeClr val="bg1"/>
                </a:solidFill>
              </a:rPr>
              <a:t>80%</a:t>
            </a:r>
            <a:endParaRPr lang="zh-CN" altLang="en-US" sz="3000">
              <a:solidFill>
                <a:schemeClr val="bg1"/>
              </a:solidFill>
            </a:endParaRPr>
          </a:p>
        </p:txBody>
      </p:sp>
      <p:sp>
        <p:nvSpPr>
          <p:cNvPr id="13" name="文本框 21"/>
          <p:cNvSpPr txBox="1">
            <a:spLocks noChangeArrowheads="1"/>
          </p:cNvSpPr>
          <p:nvPr/>
        </p:nvSpPr>
        <p:spPr bwMode="auto">
          <a:xfrm>
            <a:off x="6996114" y="1752203"/>
            <a:ext cx="960834"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buFont typeface="Arial" panose="020B0604020202020204" pitchFamily="34" charset="0"/>
              <a:buNone/>
            </a:pPr>
            <a:r>
              <a:rPr lang="en-US" altLang="zh-CN" sz="3000">
                <a:solidFill>
                  <a:schemeClr val="bg1"/>
                </a:solidFill>
              </a:rPr>
              <a:t>100+</a:t>
            </a:r>
            <a:endParaRPr lang="zh-CN" altLang="en-US" sz="3000">
              <a:solidFill>
                <a:schemeClr val="bg1"/>
              </a:solidFill>
            </a:endParaRPr>
          </a:p>
        </p:txBody>
      </p:sp>
      <p:sp>
        <p:nvSpPr>
          <p:cNvPr id="14" name="文本框 22"/>
          <p:cNvSpPr txBox="1">
            <a:spLocks noChangeArrowheads="1"/>
          </p:cNvSpPr>
          <p:nvPr/>
        </p:nvSpPr>
        <p:spPr bwMode="auto">
          <a:xfrm>
            <a:off x="937023" y="2491582"/>
            <a:ext cx="1512094" cy="10618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eaLnBrk="1" hangingPunct="1">
              <a:buFont typeface="Arial" panose="020B0604020202020204" pitchFamily="34" charset="0"/>
              <a:buNone/>
            </a:pPr>
            <a:r>
              <a:rPr lang="zh-CN" altLang="en-US" sz="1050">
                <a:solidFill>
                  <a:schemeClr val="bg1"/>
                </a:solidFill>
                <a:latin typeface="方正正黑简体" pitchFamily="2" charset="-122"/>
                <a:ea typeface="方正正黑简体" pitchFamily="2" charset="-122"/>
              </a:rPr>
              <a:t>内容描述内容描述内容描述内容描述</a:t>
            </a:r>
          </a:p>
          <a:p>
            <a:pPr algn="just" eaLnBrk="1" hangingPunct="1">
              <a:buFont typeface="Arial" panose="020B0604020202020204" pitchFamily="34" charset="0"/>
              <a:buNone/>
            </a:pPr>
            <a:r>
              <a:rPr lang="zh-CN" altLang="en-US" sz="1050">
                <a:solidFill>
                  <a:schemeClr val="bg1"/>
                </a:solidFill>
                <a:latin typeface="方正正黑简体" pitchFamily="2" charset="-122"/>
                <a:ea typeface="方正正黑简体" pitchFamily="2" charset="-122"/>
              </a:rPr>
              <a:t>内容描述内容描述内容描述内容描述</a:t>
            </a:r>
          </a:p>
          <a:p>
            <a:pPr algn="just" eaLnBrk="1" hangingPunct="1">
              <a:buFont typeface="Arial" panose="020B0604020202020204" pitchFamily="34" charset="0"/>
              <a:buNone/>
            </a:pPr>
            <a:r>
              <a:rPr lang="zh-CN" altLang="en-US" sz="1050">
                <a:solidFill>
                  <a:schemeClr val="bg1"/>
                </a:solidFill>
                <a:latin typeface="方正正黑简体" pitchFamily="2" charset="-122"/>
                <a:ea typeface="方正正黑简体" pitchFamily="2" charset="-122"/>
              </a:rPr>
              <a:t>内容描述内容描述内容描述内容描述</a:t>
            </a:r>
          </a:p>
        </p:txBody>
      </p:sp>
      <p:sp>
        <p:nvSpPr>
          <p:cNvPr id="15" name="文本框 23"/>
          <p:cNvSpPr txBox="1">
            <a:spLocks noChangeArrowheads="1"/>
          </p:cNvSpPr>
          <p:nvPr/>
        </p:nvSpPr>
        <p:spPr bwMode="auto">
          <a:xfrm>
            <a:off x="3821908" y="2491582"/>
            <a:ext cx="1512094" cy="10618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eaLnBrk="1" hangingPunct="1">
              <a:buFont typeface="Arial" panose="020B0604020202020204" pitchFamily="34" charset="0"/>
              <a:buNone/>
            </a:pPr>
            <a:r>
              <a:rPr lang="zh-CN" altLang="en-US" sz="1050">
                <a:solidFill>
                  <a:schemeClr val="bg1"/>
                </a:solidFill>
                <a:latin typeface="方正正黑简体" pitchFamily="2" charset="-122"/>
                <a:ea typeface="方正正黑简体" pitchFamily="2" charset="-122"/>
              </a:rPr>
              <a:t>内容描述内容描述内容描述内容描述</a:t>
            </a:r>
          </a:p>
          <a:p>
            <a:pPr algn="just" eaLnBrk="1" hangingPunct="1">
              <a:buFont typeface="Arial" panose="020B0604020202020204" pitchFamily="34" charset="0"/>
              <a:buNone/>
            </a:pPr>
            <a:r>
              <a:rPr lang="zh-CN" altLang="en-US" sz="1050">
                <a:solidFill>
                  <a:schemeClr val="bg1"/>
                </a:solidFill>
                <a:latin typeface="方正正黑简体" pitchFamily="2" charset="-122"/>
                <a:ea typeface="方正正黑简体" pitchFamily="2" charset="-122"/>
              </a:rPr>
              <a:t>内容描述内容描述内容描述内容描述</a:t>
            </a:r>
          </a:p>
          <a:p>
            <a:pPr algn="just" eaLnBrk="1" hangingPunct="1">
              <a:buFont typeface="Arial" panose="020B0604020202020204" pitchFamily="34" charset="0"/>
              <a:buNone/>
            </a:pPr>
            <a:r>
              <a:rPr lang="zh-CN" altLang="en-US" sz="1050">
                <a:solidFill>
                  <a:schemeClr val="bg1"/>
                </a:solidFill>
                <a:latin typeface="方正正黑简体" pitchFamily="2" charset="-122"/>
                <a:ea typeface="方正正黑简体" pitchFamily="2" charset="-122"/>
              </a:rPr>
              <a:t>内容描述内容描述内容描述内容描述</a:t>
            </a:r>
          </a:p>
        </p:txBody>
      </p:sp>
      <p:sp>
        <p:nvSpPr>
          <p:cNvPr id="16" name="文本框 26"/>
          <p:cNvSpPr txBox="1">
            <a:spLocks noChangeArrowheads="1"/>
          </p:cNvSpPr>
          <p:nvPr/>
        </p:nvSpPr>
        <p:spPr bwMode="auto">
          <a:xfrm>
            <a:off x="6566298" y="2491582"/>
            <a:ext cx="1513285" cy="10618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eaLnBrk="1" hangingPunct="1">
              <a:buFont typeface="Arial" panose="020B0604020202020204" pitchFamily="34" charset="0"/>
              <a:buNone/>
            </a:pPr>
            <a:r>
              <a:rPr lang="zh-CN" altLang="en-US" sz="1050">
                <a:solidFill>
                  <a:schemeClr val="bg1"/>
                </a:solidFill>
                <a:latin typeface="方正正黑简体" pitchFamily="2" charset="-122"/>
                <a:ea typeface="方正正黑简体" pitchFamily="2" charset="-122"/>
              </a:rPr>
              <a:t>内容描述内容描述内容描述内容描述</a:t>
            </a:r>
          </a:p>
          <a:p>
            <a:pPr algn="just" eaLnBrk="1" hangingPunct="1">
              <a:buFont typeface="Arial" panose="020B0604020202020204" pitchFamily="34" charset="0"/>
              <a:buNone/>
            </a:pPr>
            <a:r>
              <a:rPr lang="zh-CN" altLang="en-US" sz="1050">
                <a:solidFill>
                  <a:schemeClr val="bg1"/>
                </a:solidFill>
                <a:latin typeface="方正正黑简体" pitchFamily="2" charset="-122"/>
                <a:ea typeface="方正正黑简体" pitchFamily="2" charset="-122"/>
              </a:rPr>
              <a:t>内容描述内容描述内容描述内容描述</a:t>
            </a:r>
          </a:p>
          <a:p>
            <a:pPr algn="just" eaLnBrk="1" hangingPunct="1">
              <a:buFont typeface="Arial" panose="020B0604020202020204" pitchFamily="34" charset="0"/>
              <a:buNone/>
            </a:pPr>
            <a:r>
              <a:rPr lang="zh-CN" altLang="en-US" sz="1050">
                <a:solidFill>
                  <a:schemeClr val="bg1"/>
                </a:solidFill>
                <a:latin typeface="方正正黑简体" pitchFamily="2" charset="-122"/>
                <a:ea typeface="方正正黑简体" pitchFamily="2" charset="-122"/>
              </a:rPr>
              <a:t>内容描述内容描述内容描述内容描述</a:t>
            </a:r>
          </a:p>
        </p:txBody>
      </p:sp>
      <p:pic>
        <p:nvPicPr>
          <p:cNvPr id="17" name="Group 4"/>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1002508" y="1852216"/>
            <a:ext cx="352425" cy="328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 name="燕尾形 32"/>
          <p:cNvSpPr>
            <a:spLocks noChangeArrowheads="1"/>
          </p:cNvSpPr>
          <p:nvPr/>
        </p:nvSpPr>
        <p:spPr bwMode="auto">
          <a:xfrm>
            <a:off x="2934891" y="2653506"/>
            <a:ext cx="357188" cy="357188"/>
          </a:xfrm>
          <a:prstGeom prst="chevron">
            <a:avLst>
              <a:gd name="adj" fmla="val 50000"/>
            </a:avLst>
          </a:prstGeom>
          <a:solidFill>
            <a:srgbClr val="1570C1"/>
          </a:solidFill>
          <a:ln>
            <a:noFill/>
          </a:ln>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buFont typeface="Arial" panose="020B0604020202020204" pitchFamily="34" charset="0"/>
              <a:buNone/>
            </a:pPr>
            <a:endParaRPr lang="zh-CN" altLang="en-US"/>
          </a:p>
        </p:txBody>
      </p:sp>
      <p:sp>
        <p:nvSpPr>
          <p:cNvPr id="19" name="燕尾形 33"/>
          <p:cNvSpPr>
            <a:spLocks noChangeArrowheads="1"/>
          </p:cNvSpPr>
          <p:nvPr/>
        </p:nvSpPr>
        <p:spPr bwMode="auto">
          <a:xfrm>
            <a:off x="5755482" y="2670175"/>
            <a:ext cx="357188" cy="357188"/>
          </a:xfrm>
          <a:prstGeom prst="chevron">
            <a:avLst>
              <a:gd name="adj" fmla="val 50000"/>
            </a:avLst>
          </a:prstGeom>
          <a:solidFill>
            <a:srgbClr val="C4C7CB"/>
          </a:solidFill>
          <a:ln>
            <a:noFill/>
          </a:ln>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buFont typeface="Arial" panose="020B0604020202020204" pitchFamily="34" charset="0"/>
              <a:buNone/>
            </a:pPr>
            <a:endParaRPr lang="zh-CN" altLang="en-US"/>
          </a:p>
        </p:txBody>
      </p:sp>
      <p:pic>
        <p:nvPicPr>
          <p:cNvPr id="20" name="Group 9"/>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3951686" y="1834357"/>
            <a:ext cx="388144" cy="3833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1" name="Freeform 15"/>
          <p:cNvSpPr>
            <a:spLocks noEditPoints="1"/>
          </p:cNvSpPr>
          <p:nvPr/>
        </p:nvSpPr>
        <p:spPr bwMode="auto">
          <a:xfrm>
            <a:off x="6594873" y="1876029"/>
            <a:ext cx="401241" cy="401240"/>
          </a:xfrm>
          <a:custGeom>
            <a:avLst/>
            <a:gdLst>
              <a:gd name="T0" fmla="*/ 2147483647 w 287"/>
              <a:gd name="T1" fmla="*/ 2147483647 h 286"/>
              <a:gd name="T2" fmla="*/ 2147483647 w 287"/>
              <a:gd name="T3" fmla="*/ 2147483647 h 286"/>
              <a:gd name="T4" fmla="*/ 2147483647 w 287"/>
              <a:gd name="T5" fmla="*/ 2147483647 h 286"/>
              <a:gd name="T6" fmla="*/ 2147483647 w 287"/>
              <a:gd name="T7" fmla="*/ 2147483647 h 286"/>
              <a:gd name="T8" fmla="*/ 2147483647 w 287"/>
              <a:gd name="T9" fmla="*/ 2147483647 h 286"/>
              <a:gd name="T10" fmla="*/ 2147483647 w 287"/>
              <a:gd name="T11" fmla="*/ 2147483647 h 286"/>
              <a:gd name="T12" fmla="*/ 2147483647 w 287"/>
              <a:gd name="T13" fmla="*/ 2147483647 h 286"/>
              <a:gd name="T14" fmla="*/ 2147483647 w 287"/>
              <a:gd name="T15" fmla="*/ 2147483647 h 286"/>
              <a:gd name="T16" fmla="*/ 2147483647 w 287"/>
              <a:gd name="T17" fmla="*/ 2147483647 h 286"/>
              <a:gd name="T18" fmla="*/ 2147483647 w 287"/>
              <a:gd name="T19" fmla="*/ 2147483647 h 286"/>
              <a:gd name="T20" fmla="*/ 2147483647 w 287"/>
              <a:gd name="T21" fmla="*/ 2147483647 h 286"/>
              <a:gd name="T22" fmla="*/ 2147483647 w 287"/>
              <a:gd name="T23" fmla="*/ 2147483647 h 286"/>
              <a:gd name="T24" fmla="*/ 2147483647 w 287"/>
              <a:gd name="T25" fmla="*/ 2147483647 h 286"/>
              <a:gd name="T26" fmla="*/ 2147483647 w 287"/>
              <a:gd name="T27" fmla="*/ 2147483647 h 286"/>
              <a:gd name="T28" fmla="*/ 2147483647 w 287"/>
              <a:gd name="T29" fmla="*/ 2147483647 h 286"/>
              <a:gd name="T30" fmla="*/ 2147483647 w 287"/>
              <a:gd name="T31" fmla="*/ 2147483647 h 286"/>
              <a:gd name="T32" fmla="*/ 2147483647 w 287"/>
              <a:gd name="T33" fmla="*/ 2147483647 h 286"/>
              <a:gd name="T34" fmla="*/ 2147483647 w 287"/>
              <a:gd name="T35" fmla="*/ 2147483647 h 286"/>
              <a:gd name="T36" fmla="*/ 2147483647 w 287"/>
              <a:gd name="T37" fmla="*/ 2147483647 h 286"/>
              <a:gd name="T38" fmla="*/ 2147483647 w 287"/>
              <a:gd name="T39" fmla="*/ 2147483647 h 286"/>
              <a:gd name="T40" fmla="*/ 2147483647 w 287"/>
              <a:gd name="T41" fmla="*/ 2147483647 h 286"/>
              <a:gd name="T42" fmla="*/ 2147483647 w 287"/>
              <a:gd name="T43" fmla="*/ 2147483647 h 286"/>
              <a:gd name="T44" fmla="*/ 2147483647 w 287"/>
              <a:gd name="T45" fmla="*/ 2147483647 h 286"/>
              <a:gd name="T46" fmla="*/ 2147483647 w 287"/>
              <a:gd name="T47" fmla="*/ 2147483647 h 286"/>
              <a:gd name="T48" fmla="*/ 2147483647 w 287"/>
              <a:gd name="T49" fmla="*/ 2147483647 h 286"/>
              <a:gd name="T50" fmla="*/ 2147483647 w 287"/>
              <a:gd name="T51" fmla="*/ 2147483647 h 286"/>
              <a:gd name="T52" fmla="*/ 2147483647 w 287"/>
              <a:gd name="T53" fmla="*/ 2147483647 h 286"/>
              <a:gd name="T54" fmla="*/ 2147483647 w 287"/>
              <a:gd name="T55" fmla="*/ 2147483647 h 286"/>
              <a:gd name="T56" fmla="*/ 2147483647 w 287"/>
              <a:gd name="T57" fmla="*/ 2147483647 h 286"/>
              <a:gd name="T58" fmla="*/ 2147483647 w 287"/>
              <a:gd name="T59" fmla="*/ 2147483647 h 286"/>
              <a:gd name="T60" fmla="*/ 2147483647 w 287"/>
              <a:gd name="T61" fmla="*/ 2147483647 h 286"/>
              <a:gd name="T62" fmla="*/ 2147483647 w 287"/>
              <a:gd name="T63" fmla="*/ 2147483647 h 286"/>
              <a:gd name="T64" fmla="*/ 2147483647 w 287"/>
              <a:gd name="T65" fmla="*/ 2147483647 h 286"/>
              <a:gd name="T66" fmla="*/ 2147483647 w 287"/>
              <a:gd name="T67" fmla="*/ 2147483647 h 286"/>
              <a:gd name="T68" fmla="*/ 2147483647 w 287"/>
              <a:gd name="T69" fmla="*/ 2147483647 h 286"/>
              <a:gd name="T70" fmla="*/ 2147483647 w 287"/>
              <a:gd name="T71" fmla="*/ 2147483647 h 286"/>
              <a:gd name="T72" fmla="*/ 2147483647 w 287"/>
              <a:gd name="T73" fmla="*/ 2147483647 h 286"/>
              <a:gd name="T74" fmla="*/ 2147483647 w 287"/>
              <a:gd name="T75" fmla="*/ 2147483647 h 286"/>
              <a:gd name="T76" fmla="*/ 2147483647 w 287"/>
              <a:gd name="T77" fmla="*/ 2147483647 h 286"/>
              <a:gd name="T78" fmla="*/ 2147483647 w 287"/>
              <a:gd name="T79" fmla="*/ 2147483647 h 286"/>
              <a:gd name="T80" fmla="*/ 2147483647 w 287"/>
              <a:gd name="T81" fmla="*/ 2147483647 h 286"/>
              <a:gd name="T82" fmla="*/ 2147483647 w 287"/>
              <a:gd name="T83" fmla="*/ 2147483647 h 286"/>
              <a:gd name="T84" fmla="*/ 2147483647 w 287"/>
              <a:gd name="T85" fmla="*/ 2147483647 h 28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287" h="286">
                <a:moveTo>
                  <a:pt x="186" y="33"/>
                </a:moveTo>
                <a:cubicBezTo>
                  <a:pt x="182" y="29"/>
                  <a:pt x="176" y="27"/>
                  <a:pt x="170" y="27"/>
                </a:cubicBezTo>
                <a:cubicBezTo>
                  <a:pt x="164" y="27"/>
                  <a:pt x="158" y="29"/>
                  <a:pt x="154" y="33"/>
                </a:cubicBezTo>
                <a:cubicBezTo>
                  <a:pt x="142" y="46"/>
                  <a:pt x="142" y="46"/>
                  <a:pt x="142" y="46"/>
                </a:cubicBezTo>
                <a:cubicBezTo>
                  <a:pt x="137" y="50"/>
                  <a:pt x="135" y="56"/>
                  <a:pt x="135" y="62"/>
                </a:cubicBezTo>
                <a:cubicBezTo>
                  <a:pt x="135" y="66"/>
                  <a:pt x="136" y="70"/>
                  <a:pt x="138" y="74"/>
                </a:cubicBezTo>
                <a:cubicBezTo>
                  <a:pt x="17" y="122"/>
                  <a:pt x="17" y="122"/>
                  <a:pt x="17" y="122"/>
                </a:cubicBezTo>
                <a:cubicBezTo>
                  <a:pt x="9" y="126"/>
                  <a:pt x="3" y="133"/>
                  <a:pt x="1" y="142"/>
                </a:cubicBezTo>
                <a:cubicBezTo>
                  <a:pt x="0" y="150"/>
                  <a:pt x="3" y="159"/>
                  <a:pt x="9" y="166"/>
                </a:cubicBezTo>
                <a:cubicBezTo>
                  <a:pt x="123" y="278"/>
                  <a:pt x="123" y="278"/>
                  <a:pt x="123" y="278"/>
                </a:cubicBezTo>
                <a:cubicBezTo>
                  <a:pt x="128" y="283"/>
                  <a:pt x="134" y="286"/>
                  <a:pt x="141" y="286"/>
                </a:cubicBezTo>
                <a:cubicBezTo>
                  <a:pt x="141" y="286"/>
                  <a:pt x="141" y="286"/>
                  <a:pt x="142" y="286"/>
                </a:cubicBezTo>
                <a:cubicBezTo>
                  <a:pt x="143" y="286"/>
                  <a:pt x="145" y="286"/>
                  <a:pt x="147" y="285"/>
                </a:cubicBezTo>
                <a:cubicBezTo>
                  <a:pt x="156" y="284"/>
                  <a:pt x="163" y="277"/>
                  <a:pt x="166" y="269"/>
                </a:cubicBezTo>
                <a:cubicBezTo>
                  <a:pt x="214" y="150"/>
                  <a:pt x="214" y="150"/>
                  <a:pt x="214" y="150"/>
                </a:cubicBezTo>
                <a:cubicBezTo>
                  <a:pt x="218" y="152"/>
                  <a:pt x="222" y="153"/>
                  <a:pt x="226" y="153"/>
                </a:cubicBezTo>
                <a:cubicBezTo>
                  <a:pt x="232" y="153"/>
                  <a:pt x="238" y="151"/>
                  <a:pt x="242" y="147"/>
                </a:cubicBezTo>
                <a:cubicBezTo>
                  <a:pt x="255" y="134"/>
                  <a:pt x="255" y="134"/>
                  <a:pt x="255" y="134"/>
                </a:cubicBezTo>
                <a:cubicBezTo>
                  <a:pt x="259" y="130"/>
                  <a:pt x="261" y="124"/>
                  <a:pt x="261" y="118"/>
                </a:cubicBezTo>
                <a:cubicBezTo>
                  <a:pt x="261" y="112"/>
                  <a:pt x="259" y="107"/>
                  <a:pt x="255" y="102"/>
                </a:cubicBezTo>
                <a:lnTo>
                  <a:pt x="186" y="33"/>
                </a:lnTo>
                <a:close/>
                <a:moveTo>
                  <a:pt x="150" y="262"/>
                </a:moveTo>
                <a:cubicBezTo>
                  <a:pt x="149" y="265"/>
                  <a:pt x="146" y="267"/>
                  <a:pt x="143" y="268"/>
                </a:cubicBezTo>
                <a:cubicBezTo>
                  <a:pt x="143" y="268"/>
                  <a:pt x="142" y="268"/>
                  <a:pt x="141" y="268"/>
                </a:cubicBezTo>
                <a:cubicBezTo>
                  <a:pt x="139" y="268"/>
                  <a:pt x="137" y="267"/>
                  <a:pt x="135" y="266"/>
                </a:cubicBezTo>
                <a:cubicBezTo>
                  <a:pt x="21" y="153"/>
                  <a:pt x="21" y="153"/>
                  <a:pt x="21" y="153"/>
                </a:cubicBezTo>
                <a:cubicBezTo>
                  <a:pt x="19" y="151"/>
                  <a:pt x="18" y="148"/>
                  <a:pt x="19" y="145"/>
                </a:cubicBezTo>
                <a:cubicBezTo>
                  <a:pt x="20" y="142"/>
                  <a:pt x="22" y="140"/>
                  <a:pt x="24" y="139"/>
                </a:cubicBezTo>
                <a:cubicBezTo>
                  <a:pt x="80" y="116"/>
                  <a:pt x="80" y="116"/>
                  <a:pt x="80" y="116"/>
                </a:cubicBezTo>
                <a:cubicBezTo>
                  <a:pt x="117" y="129"/>
                  <a:pt x="155" y="117"/>
                  <a:pt x="192" y="157"/>
                </a:cubicBezTo>
                <a:lnTo>
                  <a:pt x="150" y="262"/>
                </a:lnTo>
                <a:close/>
                <a:moveTo>
                  <a:pt x="242" y="121"/>
                </a:moveTo>
                <a:cubicBezTo>
                  <a:pt x="230" y="134"/>
                  <a:pt x="230" y="134"/>
                  <a:pt x="230" y="134"/>
                </a:cubicBezTo>
                <a:cubicBezTo>
                  <a:pt x="228" y="136"/>
                  <a:pt x="225" y="136"/>
                  <a:pt x="223" y="134"/>
                </a:cubicBezTo>
                <a:cubicBezTo>
                  <a:pt x="207" y="118"/>
                  <a:pt x="207" y="118"/>
                  <a:pt x="207" y="118"/>
                </a:cubicBezTo>
                <a:cubicBezTo>
                  <a:pt x="195" y="150"/>
                  <a:pt x="195" y="150"/>
                  <a:pt x="195" y="150"/>
                </a:cubicBezTo>
                <a:cubicBezTo>
                  <a:pt x="196" y="148"/>
                  <a:pt x="196" y="148"/>
                  <a:pt x="196" y="148"/>
                </a:cubicBezTo>
                <a:cubicBezTo>
                  <a:pt x="169" y="121"/>
                  <a:pt x="142" y="117"/>
                  <a:pt x="117" y="114"/>
                </a:cubicBezTo>
                <a:cubicBezTo>
                  <a:pt x="109" y="113"/>
                  <a:pt x="101" y="112"/>
                  <a:pt x="94" y="111"/>
                </a:cubicBezTo>
                <a:cubicBezTo>
                  <a:pt x="170" y="80"/>
                  <a:pt x="170" y="80"/>
                  <a:pt x="170" y="80"/>
                </a:cubicBezTo>
                <a:cubicBezTo>
                  <a:pt x="154" y="65"/>
                  <a:pt x="154" y="65"/>
                  <a:pt x="154" y="65"/>
                </a:cubicBezTo>
                <a:cubicBezTo>
                  <a:pt x="152" y="63"/>
                  <a:pt x="152" y="60"/>
                  <a:pt x="154" y="59"/>
                </a:cubicBezTo>
                <a:cubicBezTo>
                  <a:pt x="167" y="46"/>
                  <a:pt x="167" y="46"/>
                  <a:pt x="167" y="46"/>
                </a:cubicBezTo>
                <a:cubicBezTo>
                  <a:pt x="169" y="44"/>
                  <a:pt x="171" y="44"/>
                  <a:pt x="173" y="46"/>
                </a:cubicBezTo>
                <a:cubicBezTo>
                  <a:pt x="242" y="115"/>
                  <a:pt x="242" y="115"/>
                  <a:pt x="242" y="115"/>
                </a:cubicBezTo>
                <a:cubicBezTo>
                  <a:pt x="244" y="117"/>
                  <a:pt x="244" y="120"/>
                  <a:pt x="242" y="121"/>
                </a:cubicBezTo>
                <a:close/>
                <a:moveTo>
                  <a:pt x="148" y="188"/>
                </a:moveTo>
                <a:cubicBezTo>
                  <a:pt x="161" y="188"/>
                  <a:pt x="171" y="178"/>
                  <a:pt x="171" y="165"/>
                </a:cubicBezTo>
                <a:cubicBezTo>
                  <a:pt x="171" y="153"/>
                  <a:pt x="161" y="143"/>
                  <a:pt x="148" y="143"/>
                </a:cubicBezTo>
                <a:cubicBezTo>
                  <a:pt x="136" y="143"/>
                  <a:pt x="126" y="153"/>
                  <a:pt x="126" y="165"/>
                </a:cubicBezTo>
                <a:cubicBezTo>
                  <a:pt x="126" y="178"/>
                  <a:pt x="136" y="188"/>
                  <a:pt x="148" y="188"/>
                </a:cubicBezTo>
                <a:close/>
                <a:moveTo>
                  <a:pt x="148" y="152"/>
                </a:moveTo>
                <a:cubicBezTo>
                  <a:pt x="156" y="152"/>
                  <a:pt x="162" y="158"/>
                  <a:pt x="162" y="165"/>
                </a:cubicBezTo>
                <a:cubicBezTo>
                  <a:pt x="162" y="173"/>
                  <a:pt x="156" y="179"/>
                  <a:pt x="148" y="179"/>
                </a:cubicBezTo>
                <a:cubicBezTo>
                  <a:pt x="141" y="179"/>
                  <a:pt x="135" y="173"/>
                  <a:pt x="135" y="165"/>
                </a:cubicBezTo>
                <a:cubicBezTo>
                  <a:pt x="135" y="158"/>
                  <a:pt x="141" y="152"/>
                  <a:pt x="148" y="152"/>
                </a:cubicBezTo>
                <a:close/>
                <a:moveTo>
                  <a:pt x="265" y="0"/>
                </a:moveTo>
                <a:cubicBezTo>
                  <a:pt x="252" y="0"/>
                  <a:pt x="242" y="10"/>
                  <a:pt x="242" y="22"/>
                </a:cubicBezTo>
                <a:cubicBezTo>
                  <a:pt x="242" y="35"/>
                  <a:pt x="252" y="45"/>
                  <a:pt x="265" y="45"/>
                </a:cubicBezTo>
                <a:cubicBezTo>
                  <a:pt x="277" y="45"/>
                  <a:pt x="287" y="35"/>
                  <a:pt x="287" y="22"/>
                </a:cubicBezTo>
                <a:cubicBezTo>
                  <a:pt x="287" y="10"/>
                  <a:pt x="277" y="0"/>
                  <a:pt x="265" y="0"/>
                </a:cubicBezTo>
                <a:close/>
                <a:moveTo>
                  <a:pt x="265" y="36"/>
                </a:moveTo>
                <a:cubicBezTo>
                  <a:pt x="257" y="36"/>
                  <a:pt x="251" y="30"/>
                  <a:pt x="251" y="22"/>
                </a:cubicBezTo>
                <a:cubicBezTo>
                  <a:pt x="251" y="15"/>
                  <a:pt x="257" y="9"/>
                  <a:pt x="265" y="9"/>
                </a:cubicBezTo>
                <a:cubicBezTo>
                  <a:pt x="272" y="9"/>
                  <a:pt x="278" y="15"/>
                  <a:pt x="278" y="22"/>
                </a:cubicBezTo>
                <a:cubicBezTo>
                  <a:pt x="278" y="30"/>
                  <a:pt x="272" y="36"/>
                  <a:pt x="265" y="36"/>
                </a:cubicBezTo>
                <a:close/>
                <a:moveTo>
                  <a:pt x="73" y="152"/>
                </a:moveTo>
                <a:cubicBezTo>
                  <a:pt x="73" y="162"/>
                  <a:pt x="81" y="170"/>
                  <a:pt x="90" y="170"/>
                </a:cubicBezTo>
                <a:cubicBezTo>
                  <a:pt x="100" y="170"/>
                  <a:pt x="108" y="162"/>
                  <a:pt x="108" y="152"/>
                </a:cubicBezTo>
                <a:cubicBezTo>
                  <a:pt x="108" y="142"/>
                  <a:pt x="100" y="134"/>
                  <a:pt x="90" y="134"/>
                </a:cubicBezTo>
                <a:cubicBezTo>
                  <a:pt x="81" y="134"/>
                  <a:pt x="73" y="142"/>
                  <a:pt x="73" y="152"/>
                </a:cubicBezTo>
                <a:close/>
                <a:moveTo>
                  <a:pt x="90" y="143"/>
                </a:moveTo>
                <a:cubicBezTo>
                  <a:pt x="95" y="143"/>
                  <a:pt x="99" y="147"/>
                  <a:pt x="99" y="152"/>
                </a:cubicBezTo>
                <a:cubicBezTo>
                  <a:pt x="99" y="157"/>
                  <a:pt x="95" y="161"/>
                  <a:pt x="90" y="161"/>
                </a:cubicBezTo>
                <a:cubicBezTo>
                  <a:pt x="85" y="161"/>
                  <a:pt x="81" y="157"/>
                  <a:pt x="81" y="152"/>
                </a:cubicBezTo>
                <a:cubicBezTo>
                  <a:pt x="81" y="147"/>
                  <a:pt x="85" y="143"/>
                  <a:pt x="90" y="143"/>
                </a:cubicBezTo>
                <a:close/>
                <a:moveTo>
                  <a:pt x="108" y="206"/>
                </a:moveTo>
                <a:cubicBezTo>
                  <a:pt x="108" y="201"/>
                  <a:pt x="112" y="197"/>
                  <a:pt x="117" y="197"/>
                </a:cubicBezTo>
                <a:cubicBezTo>
                  <a:pt x="122" y="197"/>
                  <a:pt x="126" y="201"/>
                  <a:pt x="126" y="206"/>
                </a:cubicBezTo>
                <a:cubicBezTo>
                  <a:pt x="126" y="210"/>
                  <a:pt x="122" y="214"/>
                  <a:pt x="117" y="214"/>
                </a:cubicBezTo>
                <a:cubicBezTo>
                  <a:pt x="112" y="214"/>
                  <a:pt x="108" y="210"/>
                  <a:pt x="108" y="206"/>
                </a:cubicBezTo>
                <a:close/>
                <a:moveTo>
                  <a:pt x="251" y="71"/>
                </a:moveTo>
                <a:cubicBezTo>
                  <a:pt x="251" y="67"/>
                  <a:pt x="255" y="63"/>
                  <a:pt x="260" y="63"/>
                </a:cubicBezTo>
                <a:cubicBezTo>
                  <a:pt x="265" y="63"/>
                  <a:pt x="269" y="67"/>
                  <a:pt x="269" y="71"/>
                </a:cubicBezTo>
                <a:cubicBezTo>
                  <a:pt x="269" y="76"/>
                  <a:pt x="265" y="80"/>
                  <a:pt x="260" y="80"/>
                </a:cubicBezTo>
                <a:cubicBezTo>
                  <a:pt x="255" y="80"/>
                  <a:pt x="251" y="76"/>
                  <a:pt x="251" y="71"/>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Tree>
    <p:extLst>
      <p:ext uri="{BB962C8B-B14F-4D97-AF65-F5344CB8AC3E}">
        <p14:creationId xmlns:p14="http://schemas.microsoft.com/office/powerpoint/2010/main" val="2605441364"/>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0-#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2" presetClass="entr" presetSubtype="8" fill="hold" nodeType="click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wipe(left)">
                                      <p:cBhvr>
                                        <p:cTn id="13" dur="500"/>
                                        <p:tgtEl>
                                          <p:spTgt spid="2"/>
                                        </p:tgtEl>
                                      </p:cBhvr>
                                    </p:animEffect>
                                  </p:childTnLst>
                                </p:cTn>
                              </p:par>
                            </p:childTnLst>
                          </p:cTn>
                        </p:par>
                        <p:par>
                          <p:cTn id="14" fill="hold">
                            <p:stCondLst>
                              <p:cond delay="500"/>
                            </p:stCondLst>
                            <p:childTnLst>
                              <p:par>
                                <p:cTn id="15" presetID="41" presetClass="entr" presetSubtype="0" fill="hold" grpId="0" nodeType="afterEffect">
                                  <p:stCondLst>
                                    <p:cond delay="0"/>
                                  </p:stCondLst>
                                  <p:iterate type="lt">
                                    <p:tmPct val="10000"/>
                                  </p:iterate>
                                  <p:childTnLst>
                                    <p:set>
                                      <p:cBhvr>
                                        <p:cTn id="16" dur="1" fill="hold">
                                          <p:stCondLst>
                                            <p:cond delay="0"/>
                                          </p:stCondLst>
                                        </p:cTn>
                                        <p:tgtEl>
                                          <p:spTgt spid="7"/>
                                        </p:tgtEl>
                                        <p:attrNameLst>
                                          <p:attrName>style.visibility</p:attrName>
                                        </p:attrNameLst>
                                      </p:cBhvr>
                                      <p:to>
                                        <p:strVal val="visible"/>
                                      </p:to>
                                    </p:set>
                                    <p:anim calcmode="lin" valueType="num">
                                      <p:cBhvr>
                                        <p:cTn id="17" dur="500" fill="hold"/>
                                        <p:tgtEl>
                                          <p:spTgt spid="7"/>
                                        </p:tgtEl>
                                        <p:attrNameLst>
                                          <p:attrName>ppt_x</p:attrName>
                                        </p:attrNameLst>
                                      </p:cBhvr>
                                      <p:tavLst>
                                        <p:tav tm="0">
                                          <p:val>
                                            <p:strVal val="#ppt_x"/>
                                          </p:val>
                                        </p:tav>
                                        <p:tav tm="50000">
                                          <p:val>
                                            <p:strVal val="#ppt_x+.1"/>
                                          </p:val>
                                        </p:tav>
                                        <p:tav tm="100000">
                                          <p:val>
                                            <p:strVal val="#ppt_x"/>
                                          </p:val>
                                        </p:tav>
                                      </p:tavLst>
                                    </p:anim>
                                    <p:anim calcmode="lin" valueType="num">
                                      <p:cBhvr>
                                        <p:cTn id="18" dur="500" fill="hold"/>
                                        <p:tgtEl>
                                          <p:spTgt spid="7"/>
                                        </p:tgtEl>
                                        <p:attrNameLst>
                                          <p:attrName>ppt_y</p:attrName>
                                        </p:attrNameLst>
                                      </p:cBhvr>
                                      <p:tavLst>
                                        <p:tav tm="0">
                                          <p:val>
                                            <p:strVal val="#ppt_y"/>
                                          </p:val>
                                        </p:tav>
                                        <p:tav tm="100000">
                                          <p:val>
                                            <p:strVal val="#ppt_y"/>
                                          </p:val>
                                        </p:tav>
                                      </p:tavLst>
                                    </p:anim>
                                    <p:anim calcmode="lin" valueType="num">
                                      <p:cBhvr>
                                        <p:cTn id="19" dur="500" fill="hold"/>
                                        <p:tgtEl>
                                          <p:spTgt spid="7"/>
                                        </p:tgtEl>
                                        <p:attrNameLst>
                                          <p:attrName>ppt_h</p:attrName>
                                        </p:attrNameLst>
                                      </p:cBhvr>
                                      <p:tavLst>
                                        <p:tav tm="0">
                                          <p:val>
                                            <p:strVal val="#ppt_h/10"/>
                                          </p:val>
                                        </p:tav>
                                        <p:tav tm="50000">
                                          <p:val>
                                            <p:strVal val="#ppt_h+.01"/>
                                          </p:val>
                                        </p:tav>
                                        <p:tav tm="100000">
                                          <p:val>
                                            <p:strVal val="#ppt_h"/>
                                          </p:val>
                                        </p:tav>
                                      </p:tavLst>
                                    </p:anim>
                                    <p:anim calcmode="lin" valueType="num">
                                      <p:cBhvr>
                                        <p:cTn id="20" dur="500" fill="hold"/>
                                        <p:tgtEl>
                                          <p:spTgt spid="7"/>
                                        </p:tgtEl>
                                        <p:attrNameLst>
                                          <p:attrName>ppt_w</p:attrName>
                                        </p:attrNameLst>
                                      </p:cBhvr>
                                      <p:tavLst>
                                        <p:tav tm="0">
                                          <p:val>
                                            <p:strVal val="#ppt_w/10"/>
                                          </p:val>
                                        </p:tav>
                                        <p:tav tm="50000">
                                          <p:val>
                                            <p:strVal val="#ppt_w+.01"/>
                                          </p:val>
                                        </p:tav>
                                        <p:tav tm="100000">
                                          <p:val>
                                            <p:strVal val="#ppt_w"/>
                                          </p:val>
                                        </p:tav>
                                      </p:tavLst>
                                    </p:anim>
                                    <p:animEffect transition="in" filter="fade">
                                      <p:cBhvr>
                                        <p:cTn id="21" dur="500" tmFilter="0,0; .5, 1; 1, 1"/>
                                        <p:tgtEl>
                                          <p:spTgt spid="7"/>
                                        </p:tgtEl>
                                      </p:cBhvr>
                                    </p:animEffect>
                                  </p:childTnLst>
                                </p:cTn>
                              </p:par>
                              <p:par>
                                <p:cTn id="22" presetID="16" presetClass="entr" presetSubtype="26" fill="hold" grpId="0" nodeType="withEffect">
                                  <p:stCondLst>
                                    <p:cond delay="0"/>
                                  </p:stCondLst>
                                  <p:childTnLst>
                                    <p:set>
                                      <p:cBhvr>
                                        <p:cTn id="23" dur="1" fill="hold">
                                          <p:stCondLst>
                                            <p:cond delay="0"/>
                                          </p:stCondLst>
                                        </p:cTn>
                                        <p:tgtEl>
                                          <p:spTgt spid="14"/>
                                        </p:tgtEl>
                                        <p:attrNameLst>
                                          <p:attrName>style.visibility</p:attrName>
                                        </p:attrNameLst>
                                      </p:cBhvr>
                                      <p:to>
                                        <p:strVal val="visible"/>
                                      </p:to>
                                    </p:set>
                                    <p:animEffect transition="in" filter="barn(inHorizontal)">
                                      <p:cBhvr>
                                        <p:cTn id="24" dur="500"/>
                                        <p:tgtEl>
                                          <p:spTgt spid="14"/>
                                        </p:tgtEl>
                                      </p:cBhvr>
                                    </p:animEffect>
                                  </p:childTnLst>
                                </p:cTn>
                              </p:par>
                              <p:par>
                                <p:cTn id="25" presetID="16" presetClass="entr" presetSubtype="26" fill="hold" grpId="0" nodeType="withEffect">
                                  <p:stCondLst>
                                    <p:cond delay="0"/>
                                  </p:stCondLst>
                                  <p:childTnLst>
                                    <p:set>
                                      <p:cBhvr>
                                        <p:cTn id="26" dur="1" fill="hold">
                                          <p:stCondLst>
                                            <p:cond delay="0"/>
                                          </p:stCondLst>
                                        </p:cTn>
                                        <p:tgtEl>
                                          <p:spTgt spid="11"/>
                                        </p:tgtEl>
                                        <p:attrNameLst>
                                          <p:attrName>style.visibility</p:attrName>
                                        </p:attrNameLst>
                                      </p:cBhvr>
                                      <p:to>
                                        <p:strVal val="visible"/>
                                      </p:to>
                                    </p:set>
                                    <p:animEffect transition="in" filter="barn(inHorizontal)">
                                      <p:cBhvr>
                                        <p:cTn id="27" dur="500"/>
                                        <p:tgtEl>
                                          <p:spTgt spid="11"/>
                                        </p:tgtEl>
                                      </p:cBhvr>
                                    </p:animEffect>
                                  </p:childTnLst>
                                </p:cTn>
                              </p:par>
                              <p:par>
                                <p:cTn id="28" presetID="16" presetClass="entr" presetSubtype="26" fill="hold" grpId="0" nodeType="withEffect">
                                  <p:stCondLst>
                                    <p:cond delay="0"/>
                                  </p:stCondLst>
                                  <p:childTnLst>
                                    <p:set>
                                      <p:cBhvr>
                                        <p:cTn id="29" dur="1" fill="hold">
                                          <p:stCondLst>
                                            <p:cond delay="0"/>
                                          </p:stCondLst>
                                        </p:cTn>
                                        <p:tgtEl>
                                          <p:spTgt spid="8"/>
                                        </p:tgtEl>
                                        <p:attrNameLst>
                                          <p:attrName>style.visibility</p:attrName>
                                        </p:attrNameLst>
                                      </p:cBhvr>
                                      <p:to>
                                        <p:strVal val="visible"/>
                                      </p:to>
                                    </p:set>
                                    <p:animEffect transition="in" filter="barn(inHorizontal)">
                                      <p:cBhvr>
                                        <p:cTn id="30" dur="500"/>
                                        <p:tgtEl>
                                          <p:spTgt spid="8"/>
                                        </p:tgtEl>
                                      </p:cBhvr>
                                    </p:animEffect>
                                  </p:childTnLst>
                                </p:cTn>
                              </p:par>
                              <p:par>
                                <p:cTn id="31" presetID="16" presetClass="entr" presetSubtype="26" fill="hold" nodeType="withEffect">
                                  <p:stCondLst>
                                    <p:cond delay="0"/>
                                  </p:stCondLst>
                                  <p:childTnLst>
                                    <p:set>
                                      <p:cBhvr>
                                        <p:cTn id="32" dur="1" fill="hold">
                                          <p:stCondLst>
                                            <p:cond delay="0"/>
                                          </p:stCondLst>
                                        </p:cTn>
                                        <p:tgtEl>
                                          <p:spTgt spid="17"/>
                                        </p:tgtEl>
                                        <p:attrNameLst>
                                          <p:attrName>style.visibility</p:attrName>
                                        </p:attrNameLst>
                                      </p:cBhvr>
                                      <p:to>
                                        <p:strVal val="visible"/>
                                      </p:to>
                                    </p:set>
                                    <p:animEffect transition="in" filter="barn(inHorizontal)">
                                      <p:cBhvr>
                                        <p:cTn id="33" dur="500"/>
                                        <p:tgtEl>
                                          <p:spTgt spid="17"/>
                                        </p:tgtEl>
                                      </p:cBhvr>
                                    </p:animEffect>
                                  </p:childTnLst>
                                </p:cTn>
                              </p:par>
                            </p:childTnLst>
                          </p:cTn>
                        </p:par>
                        <p:par>
                          <p:cTn id="34" fill="hold">
                            <p:stCondLst>
                              <p:cond delay="1350"/>
                            </p:stCondLst>
                            <p:childTnLst>
                              <p:par>
                                <p:cTn id="35" presetID="22" presetClass="entr" presetSubtype="8" fill="hold" grpId="0" nodeType="afterEffect">
                                  <p:stCondLst>
                                    <p:cond delay="0"/>
                                  </p:stCondLst>
                                  <p:childTnLst>
                                    <p:set>
                                      <p:cBhvr>
                                        <p:cTn id="36" dur="1" fill="hold">
                                          <p:stCondLst>
                                            <p:cond delay="0"/>
                                          </p:stCondLst>
                                        </p:cTn>
                                        <p:tgtEl>
                                          <p:spTgt spid="18"/>
                                        </p:tgtEl>
                                        <p:attrNameLst>
                                          <p:attrName>style.visibility</p:attrName>
                                        </p:attrNameLst>
                                      </p:cBhvr>
                                      <p:to>
                                        <p:strVal val="visible"/>
                                      </p:to>
                                    </p:set>
                                    <p:animEffect transition="in" filter="wipe(left)">
                                      <p:cBhvr>
                                        <p:cTn id="37" dur="500"/>
                                        <p:tgtEl>
                                          <p:spTgt spid="18"/>
                                        </p:tgtEl>
                                      </p:cBhvr>
                                    </p:animEffect>
                                  </p:childTnLst>
                                </p:cTn>
                              </p:par>
                            </p:childTnLst>
                          </p:cTn>
                        </p:par>
                        <p:par>
                          <p:cTn id="38" fill="hold">
                            <p:stCondLst>
                              <p:cond delay="1850"/>
                            </p:stCondLst>
                            <p:childTnLst>
                              <p:par>
                                <p:cTn id="39" presetID="16" presetClass="entr" presetSubtype="21" fill="hold" grpId="0" nodeType="afterEffect">
                                  <p:stCondLst>
                                    <p:cond delay="0"/>
                                  </p:stCondLst>
                                  <p:childTnLst>
                                    <p:set>
                                      <p:cBhvr>
                                        <p:cTn id="40" dur="1" fill="hold">
                                          <p:stCondLst>
                                            <p:cond delay="0"/>
                                          </p:stCondLst>
                                        </p:cTn>
                                        <p:tgtEl>
                                          <p:spTgt spid="9"/>
                                        </p:tgtEl>
                                        <p:attrNameLst>
                                          <p:attrName>style.visibility</p:attrName>
                                        </p:attrNameLst>
                                      </p:cBhvr>
                                      <p:to>
                                        <p:strVal val="visible"/>
                                      </p:to>
                                    </p:set>
                                    <p:animEffect transition="in" filter="barn(inVertical)">
                                      <p:cBhvr>
                                        <p:cTn id="41" dur="500"/>
                                        <p:tgtEl>
                                          <p:spTgt spid="9"/>
                                        </p:tgtEl>
                                      </p:cBhvr>
                                    </p:animEffect>
                                  </p:childTnLst>
                                </p:cTn>
                              </p:par>
                              <p:par>
                                <p:cTn id="42" presetID="16" presetClass="entr" presetSubtype="21" fill="hold" grpId="0" nodeType="withEffect">
                                  <p:stCondLst>
                                    <p:cond delay="0"/>
                                  </p:stCondLst>
                                  <p:childTnLst>
                                    <p:set>
                                      <p:cBhvr>
                                        <p:cTn id="43" dur="1" fill="hold">
                                          <p:stCondLst>
                                            <p:cond delay="0"/>
                                          </p:stCondLst>
                                        </p:cTn>
                                        <p:tgtEl>
                                          <p:spTgt spid="12"/>
                                        </p:tgtEl>
                                        <p:attrNameLst>
                                          <p:attrName>style.visibility</p:attrName>
                                        </p:attrNameLst>
                                      </p:cBhvr>
                                      <p:to>
                                        <p:strVal val="visible"/>
                                      </p:to>
                                    </p:set>
                                    <p:animEffect transition="in" filter="barn(inVertical)">
                                      <p:cBhvr>
                                        <p:cTn id="44" dur="500"/>
                                        <p:tgtEl>
                                          <p:spTgt spid="12"/>
                                        </p:tgtEl>
                                      </p:cBhvr>
                                    </p:animEffect>
                                  </p:childTnLst>
                                </p:cTn>
                              </p:par>
                              <p:par>
                                <p:cTn id="45" presetID="16" presetClass="entr" presetSubtype="21" fill="hold" grpId="0" nodeType="withEffect">
                                  <p:stCondLst>
                                    <p:cond delay="0"/>
                                  </p:stCondLst>
                                  <p:childTnLst>
                                    <p:set>
                                      <p:cBhvr>
                                        <p:cTn id="46" dur="1" fill="hold">
                                          <p:stCondLst>
                                            <p:cond delay="0"/>
                                          </p:stCondLst>
                                        </p:cTn>
                                        <p:tgtEl>
                                          <p:spTgt spid="15"/>
                                        </p:tgtEl>
                                        <p:attrNameLst>
                                          <p:attrName>style.visibility</p:attrName>
                                        </p:attrNameLst>
                                      </p:cBhvr>
                                      <p:to>
                                        <p:strVal val="visible"/>
                                      </p:to>
                                    </p:set>
                                    <p:animEffect transition="in" filter="barn(inVertical)">
                                      <p:cBhvr>
                                        <p:cTn id="47" dur="500"/>
                                        <p:tgtEl>
                                          <p:spTgt spid="15"/>
                                        </p:tgtEl>
                                      </p:cBhvr>
                                    </p:animEffect>
                                  </p:childTnLst>
                                </p:cTn>
                              </p:par>
                              <p:par>
                                <p:cTn id="48" presetID="16" presetClass="entr" presetSubtype="21" fill="hold" nodeType="withEffect">
                                  <p:stCondLst>
                                    <p:cond delay="0"/>
                                  </p:stCondLst>
                                  <p:childTnLst>
                                    <p:set>
                                      <p:cBhvr>
                                        <p:cTn id="49" dur="1" fill="hold">
                                          <p:stCondLst>
                                            <p:cond delay="0"/>
                                          </p:stCondLst>
                                        </p:cTn>
                                        <p:tgtEl>
                                          <p:spTgt spid="20"/>
                                        </p:tgtEl>
                                        <p:attrNameLst>
                                          <p:attrName>style.visibility</p:attrName>
                                        </p:attrNameLst>
                                      </p:cBhvr>
                                      <p:to>
                                        <p:strVal val="visible"/>
                                      </p:to>
                                    </p:set>
                                    <p:animEffect transition="in" filter="barn(inVertical)">
                                      <p:cBhvr>
                                        <p:cTn id="50" dur="500"/>
                                        <p:tgtEl>
                                          <p:spTgt spid="20"/>
                                        </p:tgtEl>
                                      </p:cBhvr>
                                    </p:animEffect>
                                  </p:childTnLst>
                                </p:cTn>
                              </p:par>
                            </p:childTnLst>
                          </p:cTn>
                        </p:par>
                        <p:par>
                          <p:cTn id="51" fill="hold">
                            <p:stCondLst>
                              <p:cond delay="2350"/>
                            </p:stCondLst>
                            <p:childTnLst>
                              <p:par>
                                <p:cTn id="52" presetID="22" presetClass="entr" presetSubtype="8" fill="hold" grpId="0" nodeType="afterEffect">
                                  <p:stCondLst>
                                    <p:cond delay="0"/>
                                  </p:stCondLst>
                                  <p:childTnLst>
                                    <p:set>
                                      <p:cBhvr>
                                        <p:cTn id="53" dur="1" fill="hold">
                                          <p:stCondLst>
                                            <p:cond delay="0"/>
                                          </p:stCondLst>
                                        </p:cTn>
                                        <p:tgtEl>
                                          <p:spTgt spid="19"/>
                                        </p:tgtEl>
                                        <p:attrNameLst>
                                          <p:attrName>style.visibility</p:attrName>
                                        </p:attrNameLst>
                                      </p:cBhvr>
                                      <p:to>
                                        <p:strVal val="visible"/>
                                      </p:to>
                                    </p:set>
                                    <p:animEffect transition="in" filter="wipe(left)">
                                      <p:cBhvr>
                                        <p:cTn id="54" dur="500"/>
                                        <p:tgtEl>
                                          <p:spTgt spid="19"/>
                                        </p:tgtEl>
                                      </p:cBhvr>
                                    </p:animEffect>
                                  </p:childTnLst>
                                </p:cTn>
                              </p:par>
                            </p:childTnLst>
                          </p:cTn>
                        </p:par>
                        <p:par>
                          <p:cTn id="55" fill="hold">
                            <p:stCondLst>
                              <p:cond delay="2850"/>
                            </p:stCondLst>
                            <p:childTnLst>
                              <p:par>
                                <p:cTn id="56" presetID="16" presetClass="entr" presetSubtype="37" fill="hold" grpId="0" nodeType="afterEffect">
                                  <p:stCondLst>
                                    <p:cond delay="0"/>
                                  </p:stCondLst>
                                  <p:childTnLst>
                                    <p:set>
                                      <p:cBhvr>
                                        <p:cTn id="57" dur="1" fill="hold">
                                          <p:stCondLst>
                                            <p:cond delay="0"/>
                                          </p:stCondLst>
                                        </p:cTn>
                                        <p:tgtEl>
                                          <p:spTgt spid="10"/>
                                        </p:tgtEl>
                                        <p:attrNameLst>
                                          <p:attrName>style.visibility</p:attrName>
                                        </p:attrNameLst>
                                      </p:cBhvr>
                                      <p:to>
                                        <p:strVal val="visible"/>
                                      </p:to>
                                    </p:set>
                                    <p:animEffect transition="in" filter="barn(outVertical)">
                                      <p:cBhvr>
                                        <p:cTn id="58" dur="500"/>
                                        <p:tgtEl>
                                          <p:spTgt spid="10"/>
                                        </p:tgtEl>
                                      </p:cBhvr>
                                    </p:animEffect>
                                  </p:childTnLst>
                                </p:cTn>
                              </p:par>
                              <p:par>
                                <p:cTn id="59" presetID="16" presetClass="entr" presetSubtype="37" fill="hold" grpId="0" nodeType="withEffect">
                                  <p:stCondLst>
                                    <p:cond delay="0"/>
                                  </p:stCondLst>
                                  <p:childTnLst>
                                    <p:set>
                                      <p:cBhvr>
                                        <p:cTn id="60" dur="1" fill="hold">
                                          <p:stCondLst>
                                            <p:cond delay="0"/>
                                          </p:stCondLst>
                                        </p:cTn>
                                        <p:tgtEl>
                                          <p:spTgt spid="13"/>
                                        </p:tgtEl>
                                        <p:attrNameLst>
                                          <p:attrName>style.visibility</p:attrName>
                                        </p:attrNameLst>
                                      </p:cBhvr>
                                      <p:to>
                                        <p:strVal val="visible"/>
                                      </p:to>
                                    </p:set>
                                    <p:animEffect transition="in" filter="barn(outVertical)">
                                      <p:cBhvr>
                                        <p:cTn id="61" dur="500"/>
                                        <p:tgtEl>
                                          <p:spTgt spid="13"/>
                                        </p:tgtEl>
                                      </p:cBhvr>
                                    </p:animEffect>
                                  </p:childTnLst>
                                </p:cTn>
                              </p:par>
                              <p:par>
                                <p:cTn id="62" presetID="16" presetClass="entr" presetSubtype="37" fill="hold" grpId="0" nodeType="withEffect">
                                  <p:stCondLst>
                                    <p:cond delay="0"/>
                                  </p:stCondLst>
                                  <p:childTnLst>
                                    <p:set>
                                      <p:cBhvr>
                                        <p:cTn id="63" dur="1" fill="hold">
                                          <p:stCondLst>
                                            <p:cond delay="0"/>
                                          </p:stCondLst>
                                        </p:cTn>
                                        <p:tgtEl>
                                          <p:spTgt spid="16"/>
                                        </p:tgtEl>
                                        <p:attrNameLst>
                                          <p:attrName>style.visibility</p:attrName>
                                        </p:attrNameLst>
                                      </p:cBhvr>
                                      <p:to>
                                        <p:strVal val="visible"/>
                                      </p:to>
                                    </p:set>
                                    <p:animEffect transition="in" filter="barn(outVertical)">
                                      <p:cBhvr>
                                        <p:cTn id="64" dur="500"/>
                                        <p:tgtEl>
                                          <p:spTgt spid="16"/>
                                        </p:tgtEl>
                                      </p:cBhvr>
                                    </p:animEffect>
                                  </p:childTnLst>
                                </p:cTn>
                              </p:par>
                              <p:par>
                                <p:cTn id="65" presetID="16" presetClass="entr" presetSubtype="37" fill="hold" grpId="0" nodeType="withEffect">
                                  <p:stCondLst>
                                    <p:cond delay="0"/>
                                  </p:stCondLst>
                                  <p:childTnLst>
                                    <p:set>
                                      <p:cBhvr>
                                        <p:cTn id="66" dur="1" fill="hold">
                                          <p:stCondLst>
                                            <p:cond delay="0"/>
                                          </p:stCondLst>
                                        </p:cTn>
                                        <p:tgtEl>
                                          <p:spTgt spid="21"/>
                                        </p:tgtEl>
                                        <p:attrNameLst>
                                          <p:attrName>style.visibility</p:attrName>
                                        </p:attrNameLst>
                                      </p:cBhvr>
                                      <p:to>
                                        <p:strVal val="visible"/>
                                      </p:to>
                                    </p:set>
                                    <p:animEffect transition="in" filter="barn(outVertical)">
                                      <p:cBhvr>
                                        <p:cTn id="67"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animBg="1" autoUpdateAnimBg="0"/>
      <p:bldP spid="9" grpId="0" animBg="1" autoUpdateAnimBg="0"/>
      <p:bldP spid="10" grpId="0" animBg="1" autoUpdateAnimBg="0"/>
      <p:bldP spid="11" grpId="0" autoUpdateAnimBg="0"/>
      <p:bldP spid="12" grpId="0" autoUpdateAnimBg="0"/>
      <p:bldP spid="13" grpId="0" autoUpdateAnimBg="0"/>
      <p:bldP spid="14" grpId="0" autoUpdateAnimBg="0"/>
      <p:bldP spid="15" grpId="0" autoUpdateAnimBg="0"/>
      <p:bldP spid="16" grpId="0" autoUpdateAnimBg="0"/>
      <p:bldP spid="18" grpId="0" animBg="1" autoUpdateAnimBg="0"/>
      <p:bldP spid="19" grpId="0" animBg="1" autoUpdateAnimBg="0"/>
      <p:bldP spid="21"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直接连接符 1"/>
          <p:cNvCxnSpPr/>
          <p:nvPr/>
        </p:nvCxnSpPr>
        <p:spPr>
          <a:xfrm>
            <a:off x="755576" y="625398"/>
            <a:ext cx="7848872"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nvGrpSpPr>
          <p:cNvPr id="3" name="Group 7"/>
          <p:cNvGrpSpPr>
            <a:grpSpLocks/>
          </p:cNvGrpSpPr>
          <p:nvPr/>
        </p:nvGrpSpPr>
        <p:grpSpPr bwMode="auto">
          <a:xfrm>
            <a:off x="323528" y="292895"/>
            <a:ext cx="390372" cy="205979"/>
            <a:chOff x="0" y="0"/>
            <a:chExt cx="1041399" cy="549275"/>
          </a:xfrm>
        </p:grpSpPr>
        <p:sp>
          <p:nvSpPr>
            <p:cNvPr id="4" name="Freeform 16"/>
            <p:cNvSpPr>
              <a:spLocks/>
            </p:cNvSpPr>
            <p:nvPr/>
          </p:nvSpPr>
          <p:spPr bwMode="auto">
            <a:xfrm>
              <a:off x="0" y="0"/>
              <a:ext cx="361950" cy="549275"/>
            </a:xfrm>
            <a:custGeom>
              <a:avLst/>
              <a:gdLst>
                <a:gd name="T0" fmla="*/ 4 w 400"/>
                <a:gd name="T1" fmla="*/ 92 h 608"/>
                <a:gd name="T2" fmla="*/ 96 w 400"/>
                <a:gd name="T3" fmla="*/ 0 h 608"/>
                <a:gd name="T4" fmla="*/ 400 w 400"/>
                <a:gd name="T5" fmla="*/ 304 h 608"/>
                <a:gd name="T6" fmla="*/ 96 w 400"/>
                <a:gd name="T7" fmla="*/ 608 h 608"/>
                <a:gd name="T8" fmla="*/ 0 w 400"/>
                <a:gd name="T9" fmla="*/ 512 h 608"/>
                <a:gd name="T10" fmla="*/ 212 w 400"/>
                <a:gd name="T11" fmla="*/ 300 h 608"/>
                <a:gd name="T12" fmla="*/ 4 w 400"/>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400" h="608">
                  <a:moveTo>
                    <a:pt x="4" y="92"/>
                  </a:moveTo>
                  <a:lnTo>
                    <a:pt x="96" y="0"/>
                  </a:lnTo>
                  <a:lnTo>
                    <a:pt x="400" y="304"/>
                  </a:lnTo>
                  <a:lnTo>
                    <a:pt x="96" y="608"/>
                  </a:lnTo>
                  <a:lnTo>
                    <a:pt x="0" y="512"/>
                  </a:lnTo>
                  <a:lnTo>
                    <a:pt x="212" y="300"/>
                  </a:lnTo>
                  <a:lnTo>
                    <a:pt x="4" y="92"/>
                  </a:lnTo>
                  <a:close/>
                </a:path>
              </a:pathLst>
            </a:custGeom>
            <a:solidFill>
              <a:srgbClr val="005DA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5" name="Freeform 17"/>
            <p:cNvSpPr>
              <a:spLocks/>
            </p:cNvSpPr>
            <p:nvPr/>
          </p:nvSpPr>
          <p:spPr bwMode="auto">
            <a:xfrm>
              <a:off x="338137" y="0"/>
              <a:ext cx="360362" cy="549275"/>
            </a:xfrm>
            <a:custGeom>
              <a:avLst/>
              <a:gdLst>
                <a:gd name="T0" fmla="*/ 4 w 399"/>
                <a:gd name="T1" fmla="*/ 92 h 608"/>
                <a:gd name="T2" fmla="*/ 96 w 399"/>
                <a:gd name="T3" fmla="*/ 0 h 608"/>
                <a:gd name="T4" fmla="*/ 399 w 399"/>
                <a:gd name="T5" fmla="*/ 304 h 608"/>
                <a:gd name="T6" fmla="*/ 96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6" y="0"/>
                  </a:lnTo>
                  <a:lnTo>
                    <a:pt x="399" y="304"/>
                  </a:lnTo>
                  <a:lnTo>
                    <a:pt x="96" y="608"/>
                  </a:lnTo>
                  <a:lnTo>
                    <a:pt x="0" y="512"/>
                  </a:lnTo>
                  <a:lnTo>
                    <a:pt x="212" y="300"/>
                  </a:lnTo>
                  <a:lnTo>
                    <a:pt x="4" y="92"/>
                  </a:lnTo>
                  <a:close/>
                </a:path>
              </a:pathLst>
            </a:custGeom>
            <a:solidFill>
              <a:srgbClr val="3992D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6" name="Freeform 18"/>
            <p:cNvSpPr>
              <a:spLocks/>
            </p:cNvSpPr>
            <p:nvPr/>
          </p:nvSpPr>
          <p:spPr bwMode="auto">
            <a:xfrm>
              <a:off x="681037" y="0"/>
              <a:ext cx="360362" cy="549275"/>
            </a:xfrm>
            <a:custGeom>
              <a:avLst/>
              <a:gdLst>
                <a:gd name="T0" fmla="*/ 4 w 399"/>
                <a:gd name="T1" fmla="*/ 92 h 608"/>
                <a:gd name="T2" fmla="*/ 95 w 399"/>
                <a:gd name="T3" fmla="*/ 0 h 608"/>
                <a:gd name="T4" fmla="*/ 399 w 399"/>
                <a:gd name="T5" fmla="*/ 304 h 608"/>
                <a:gd name="T6" fmla="*/ 95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5" y="0"/>
                  </a:lnTo>
                  <a:lnTo>
                    <a:pt x="399" y="304"/>
                  </a:lnTo>
                  <a:lnTo>
                    <a:pt x="95" y="608"/>
                  </a:lnTo>
                  <a:lnTo>
                    <a:pt x="0" y="512"/>
                  </a:lnTo>
                  <a:lnTo>
                    <a:pt x="212" y="300"/>
                  </a:lnTo>
                  <a:lnTo>
                    <a:pt x="4" y="92"/>
                  </a:lnTo>
                  <a:close/>
                </a:path>
              </a:pathLst>
            </a:custGeom>
            <a:solidFill>
              <a:srgbClr val="F796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sp>
        <p:nvSpPr>
          <p:cNvPr id="7" name="Title 1"/>
          <p:cNvSpPr txBox="1">
            <a:spLocks/>
          </p:cNvSpPr>
          <p:nvPr/>
        </p:nvSpPr>
        <p:spPr>
          <a:xfrm>
            <a:off x="857880" y="200199"/>
            <a:ext cx="2129944"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tx1">
                    <a:lumMod val="75000"/>
                    <a:lumOff val="25000"/>
                  </a:schemeClr>
                </a:solidFill>
                <a:latin typeface="微软雅黑" panose="020B0503020204020204" pitchFamily="34" charset="-122"/>
                <a:ea typeface="微软雅黑" panose="020B0503020204020204" pitchFamily="34" charset="-122"/>
              </a:rPr>
              <a:t>点击输入标题内容</a:t>
            </a:r>
            <a:endParaRPr lang="en-GB" altLang="zh-CN" sz="18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8" name="TextBox 2"/>
          <p:cNvSpPr txBox="1"/>
          <p:nvPr/>
        </p:nvSpPr>
        <p:spPr>
          <a:xfrm>
            <a:off x="1177463" y="1043111"/>
            <a:ext cx="1723550" cy="307777"/>
          </a:xfrm>
          <a:prstGeom prst="rect">
            <a:avLst/>
          </a:prstGeom>
          <a:noFill/>
        </p:spPr>
        <p:txBody>
          <a:bodyPr wrap="square" lIns="0" tIns="0" rIns="0" bIns="0" rtlCol="0">
            <a:spAutoFit/>
          </a:bodyPr>
          <a:lstStyle>
            <a:defPPr>
              <a:defRPr lang="zh-CN"/>
            </a:defPPr>
            <a:lvl1pPr algn="ctr">
              <a:defRPr sz="2000" b="1">
                <a:solidFill>
                  <a:schemeClr val="tx2"/>
                </a:solidFill>
                <a:latin typeface="微软雅黑" pitchFamily="34" charset="-122"/>
                <a:ea typeface="微软雅黑" pitchFamily="34" charset="-122"/>
              </a:defRPr>
            </a:lvl1pPr>
          </a:lstStyle>
          <a:p>
            <a:pPr marL="0" marR="0" lvl="0" indent="0" algn="l" defTabSz="914400" eaLnBrk="1" fontAlgn="auto" latinLnBrk="0" hangingPunct="1">
              <a:lnSpc>
                <a:spcPct val="100000"/>
              </a:lnSpc>
              <a:spcBef>
                <a:spcPts val="0"/>
              </a:spcBef>
              <a:spcAft>
                <a:spcPts val="0"/>
              </a:spcAft>
              <a:buClrTx/>
              <a:buSzTx/>
              <a:buFontTx/>
              <a:buNone/>
              <a:tabLst/>
              <a:defRPr/>
            </a:pPr>
            <a:r>
              <a:rPr kumimoji="0" lang="zh-CN" altLang="en-US" sz="2000" b="1" i="0" u="none" strike="noStrike" kern="0" cap="none" spc="0" normalizeH="0" baseline="0" noProof="0" dirty="0">
                <a:ln>
                  <a:noFill/>
                </a:ln>
                <a:solidFill>
                  <a:schemeClr val="tx1"/>
                </a:solidFill>
                <a:effectLst/>
                <a:uLnTx/>
                <a:uFillTx/>
                <a:latin typeface="微软雅黑" pitchFamily="34" charset="-122"/>
                <a:ea typeface="微软雅黑" pitchFamily="34" charset="-122"/>
              </a:rPr>
              <a:t>输入标题文本</a:t>
            </a:r>
          </a:p>
        </p:txBody>
      </p:sp>
      <p:sp>
        <p:nvSpPr>
          <p:cNvPr id="9" name="TextBox 3"/>
          <p:cNvSpPr txBox="1"/>
          <p:nvPr/>
        </p:nvSpPr>
        <p:spPr>
          <a:xfrm>
            <a:off x="1177463" y="1412443"/>
            <a:ext cx="2890481" cy="434478"/>
          </a:xfrm>
          <a:prstGeom prst="rect">
            <a:avLst/>
          </a:prstGeom>
          <a:noFill/>
        </p:spPr>
        <p:txBody>
          <a:bodyPr wrap="square" lIns="0" tIns="0" rIns="0" bIns="0" rtlCol="0">
            <a:spAutoFit/>
          </a:bodyPr>
          <a:lstStyle>
            <a:defPPr>
              <a:defRPr lang="zh-CN"/>
            </a:defPPr>
            <a:lvl1pPr algn="just">
              <a:defRPr sz="900">
                <a:solidFill>
                  <a:schemeClr val="tx1">
                    <a:lumMod val="65000"/>
                    <a:lumOff val="35000"/>
                  </a:schemeClr>
                </a:solidFill>
                <a:latin typeface="微软雅黑" pitchFamily="34" charset="-122"/>
                <a:ea typeface="微软雅黑" pitchFamily="34" charset="-122"/>
              </a:defRPr>
            </a:lvl1pPr>
          </a:lstStyle>
          <a:p>
            <a:pPr marL="0" marR="0" lvl="0" indent="0" algn="just" defTabSz="914400" eaLnBrk="1" fontAlgn="auto" latinLnBrk="0" hangingPunct="1">
              <a:lnSpc>
                <a:spcPct val="15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chemeClr val="tx1"/>
                </a:solidFill>
                <a:effectLst/>
                <a:uLnTx/>
                <a:uFillTx/>
                <a:latin typeface="微软雅黑" pitchFamily="34" charset="-122"/>
                <a:ea typeface="微软雅黑" pitchFamily="34" charset="-122"/>
              </a:rPr>
              <a:t>点击输入简要文字内容，文字内容需概括精炼，不用多余的文字修饰，言简意赅的说明该项内容。</a:t>
            </a:r>
            <a:endParaRPr kumimoji="0" lang="en-US" altLang="zh-CN" sz="1000" b="0" i="0" u="none" strike="noStrike" kern="0" cap="none" spc="0" normalizeH="0" baseline="0" noProof="0" dirty="0">
              <a:ln>
                <a:noFill/>
              </a:ln>
              <a:solidFill>
                <a:schemeClr val="tx1"/>
              </a:solidFill>
              <a:effectLst/>
              <a:uLnTx/>
              <a:uFillTx/>
              <a:latin typeface="微软雅黑" pitchFamily="34" charset="-122"/>
              <a:ea typeface="微软雅黑" pitchFamily="34" charset="-122"/>
            </a:endParaRPr>
          </a:p>
        </p:txBody>
      </p:sp>
      <p:grpSp>
        <p:nvGrpSpPr>
          <p:cNvPr id="10" name="组合 9"/>
          <p:cNvGrpSpPr/>
          <p:nvPr/>
        </p:nvGrpSpPr>
        <p:grpSpPr>
          <a:xfrm>
            <a:off x="1042988" y="2272381"/>
            <a:ext cx="3503612" cy="1309688"/>
            <a:chOff x="1042988" y="2273002"/>
            <a:chExt cx="3503612" cy="1309688"/>
          </a:xfrm>
          <a:solidFill>
            <a:srgbClr val="C4C7CB"/>
          </a:solidFill>
        </p:grpSpPr>
        <p:sp>
          <p:nvSpPr>
            <p:cNvPr id="11" name="Freeform 7"/>
            <p:cNvSpPr>
              <a:spLocks/>
            </p:cNvSpPr>
            <p:nvPr/>
          </p:nvSpPr>
          <p:spPr bwMode="auto">
            <a:xfrm>
              <a:off x="1042988" y="2273002"/>
              <a:ext cx="3503612" cy="1309688"/>
            </a:xfrm>
            <a:custGeom>
              <a:avLst/>
              <a:gdLst>
                <a:gd name="T0" fmla="*/ 987 w 9385"/>
                <a:gd name="T1" fmla="*/ 1974 h 3491"/>
                <a:gd name="T2" fmla="*/ 6935 w 9385"/>
                <a:gd name="T3" fmla="*/ 1974 h 3491"/>
                <a:gd name="T4" fmla="*/ 9212 w 9385"/>
                <a:gd name="T5" fmla="*/ 3194 h 3491"/>
                <a:gd name="T6" fmla="*/ 9385 w 9385"/>
                <a:gd name="T7" fmla="*/ 3491 h 3491"/>
                <a:gd name="T8" fmla="*/ 9385 w 9385"/>
                <a:gd name="T9" fmla="*/ 2623 h 3491"/>
                <a:gd name="T10" fmla="*/ 6386 w 9385"/>
                <a:gd name="T11" fmla="*/ 0 h 3491"/>
                <a:gd name="T12" fmla="*/ 987 w 9385"/>
                <a:gd name="T13" fmla="*/ 0 h 3491"/>
                <a:gd name="T14" fmla="*/ 0 w 9385"/>
                <a:gd name="T15" fmla="*/ 987 h 3491"/>
                <a:gd name="T16" fmla="*/ 0 w 9385"/>
                <a:gd name="T17" fmla="*/ 987 h 3491"/>
                <a:gd name="T18" fmla="*/ 987 w 9385"/>
                <a:gd name="T19" fmla="*/ 1974 h 34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385" h="3491">
                  <a:moveTo>
                    <a:pt x="987" y="1974"/>
                  </a:moveTo>
                  <a:lnTo>
                    <a:pt x="6935" y="1974"/>
                  </a:lnTo>
                  <a:cubicBezTo>
                    <a:pt x="8046" y="1974"/>
                    <a:pt x="8807" y="2498"/>
                    <a:pt x="9212" y="3194"/>
                  </a:cubicBezTo>
                  <a:lnTo>
                    <a:pt x="9385" y="3491"/>
                  </a:lnTo>
                  <a:lnTo>
                    <a:pt x="9385" y="2623"/>
                  </a:lnTo>
                  <a:cubicBezTo>
                    <a:pt x="9385" y="1089"/>
                    <a:pt x="8339" y="0"/>
                    <a:pt x="6386" y="0"/>
                  </a:cubicBezTo>
                  <a:lnTo>
                    <a:pt x="987" y="0"/>
                  </a:lnTo>
                  <a:cubicBezTo>
                    <a:pt x="444" y="0"/>
                    <a:pt x="0" y="444"/>
                    <a:pt x="0" y="987"/>
                  </a:cubicBezTo>
                  <a:lnTo>
                    <a:pt x="0" y="987"/>
                  </a:lnTo>
                  <a:cubicBezTo>
                    <a:pt x="0" y="1530"/>
                    <a:pt x="444" y="1974"/>
                    <a:pt x="987" y="1974"/>
                  </a:cubicBez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2" name="TextBox 6"/>
            <p:cNvSpPr txBox="1"/>
            <p:nvPr/>
          </p:nvSpPr>
          <p:spPr>
            <a:xfrm>
              <a:off x="1749987" y="2455515"/>
              <a:ext cx="2088231" cy="400110"/>
            </a:xfrm>
            <a:prstGeom prst="rect">
              <a:avLst/>
            </a:prstGeom>
            <a:grpFill/>
            <a:ln>
              <a:noFill/>
            </a:ln>
          </p:spPr>
          <p:txBody>
            <a:bodyPr wrap="square" rtlCol="0">
              <a:spAutoFit/>
            </a:bodyPr>
            <a:lstStyle/>
            <a:p>
              <a:pPr marL="0" marR="0" lvl="0" indent="0" algn="just" defTabSz="914400" eaLnBrk="1" fontAlgn="auto" latinLnBrk="0" hangingPunct="1">
                <a:lnSpc>
                  <a:spcPct val="100000"/>
                </a:lnSpc>
                <a:spcBef>
                  <a:spcPts val="0"/>
                </a:spcBef>
                <a:spcAft>
                  <a:spcPts val="0"/>
                </a:spcAft>
                <a:buClrTx/>
                <a:buSzTx/>
                <a:buFontTx/>
                <a:buNone/>
                <a:tabLst/>
                <a:defRPr/>
              </a:pPr>
              <a:r>
                <a:rPr kumimoji="0" lang="zh-CN" altLang="en-US" sz="10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点击输入简要文字内容，文字内容需概括精炼，不用多余的文字修饰。</a:t>
              </a:r>
              <a:endParaRPr kumimoji="0" lang="en-US" altLang="zh-CN" sz="10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endParaRPr>
            </a:p>
          </p:txBody>
        </p:sp>
        <p:sp>
          <p:nvSpPr>
            <p:cNvPr id="13" name="矩形 12"/>
            <p:cNvSpPr/>
            <p:nvPr/>
          </p:nvSpPr>
          <p:spPr>
            <a:xfrm>
              <a:off x="1151814" y="2393960"/>
              <a:ext cx="627095" cy="523220"/>
            </a:xfrm>
            <a:prstGeom prst="rect">
              <a:avLst/>
            </a:prstGeom>
            <a:grpFill/>
            <a:ln>
              <a:noFill/>
            </a:ln>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2800" b="1"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01</a:t>
              </a:r>
              <a:endParaRPr kumimoji="0" lang="zh-CN" altLang="en-US" sz="28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grpSp>
      <p:grpSp>
        <p:nvGrpSpPr>
          <p:cNvPr id="14" name="组合 13"/>
          <p:cNvGrpSpPr/>
          <p:nvPr/>
        </p:nvGrpSpPr>
        <p:grpSpPr>
          <a:xfrm>
            <a:off x="1042988" y="3331244"/>
            <a:ext cx="3503612" cy="1309688"/>
            <a:chOff x="1042988" y="3331865"/>
            <a:chExt cx="3503612" cy="1309688"/>
          </a:xfrm>
          <a:solidFill>
            <a:srgbClr val="005DA2"/>
          </a:solidFill>
        </p:grpSpPr>
        <p:sp>
          <p:nvSpPr>
            <p:cNvPr id="15" name="Freeform 8"/>
            <p:cNvSpPr>
              <a:spLocks/>
            </p:cNvSpPr>
            <p:nvPr/>
          </p:nvSpPr>
          <p:spPr bwMode="auto">
            <a:xfrm>
              <a:off x="1042988" y="3331865"/>
              <a:ext cx="3503612" cy="1309688"/>
            </a:xfrm>
            <a:custGeom>
              <a:avLst/>
              <a:gdLst>
                <a:gd name="T0" fmla="*/ 987 w 9385"/>
                <a:gd name="T1" fmla="*/ 1973 h 3491"/>
                <a:gd name="T2" fmla="*/ 6935 w 9385"/>
                <a:gd name="T3" fmla="*/ 1973 h 3491"/>
                <a:gd name="T4" fmla="*/ 9212 w 9385"/>
                <a:gd name="T5" fmla="*/ 3193 h 3491"/>
                <a:gd name="T6" fmla="*/ 9385 w 9385"/>
                <a:gd name="T7" fmla="*/ 3491 h 3491"/>
                <a:gd name="T8" fmla="*/ 9385 w 9385"/>
                <a:gd name="T9" fmla="*/ 2623 h 3491"/>
                <a:gd name="T10" fmla="*/ 6386 w 9385"/>
                <a:gd name="T11" fmla="*/ 0 h 3491"/>
                <a:gd name="T12" fmla="*/ 987 w 9385"/>
                <a:gd name="T13" fmla="*/ 0 h 3491"/>
                <a:gd name="T14" fmla="*/ 0 w 9385"/>
                <a:gd name="T15" fmla="*/ 986 h 3491"/>
                <a:gd name="T16" fmla="*/ 0 w 9385"/>
                <a:gd name="T17" fmla="*/ 986 h 3491"/>
                <a:gd name="T18" fmla="*/ 987 w 9385"/>
                <a:gd name="T19" fmla="*/ 1973 h 34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385" h="3491">
                  <a:moveTo>
                    <a:pt x="987" y="1973"/>
                  </a:moveTo>
                  <a:lnTo>
                    <a:pt x="6935" y="1973"/>
                  </a:lnTo>
                  <a:cubicBezTo>
                    <a:pt x="8046" y="1973"/>
                    <a:pt x="8807" y="2497"/>
                    <a:pt x="9212" y="3193"/>
                  </a:cubicBezTo>
                  <a:lnTo>
                    <a:pt x="9385" y="3491"/>
                  </a:lnTo>
                  <a:lnTo>
                    <a:pt x="9385" y="2623"/>
                  </a:lnTo>
                  <a:cubicBezTo>
                    <a:pt x="9385" y="1089"/>
                    <a:pt x="8339" y="0"/>
                    <a:pt x="6386" y="0"/>
                  </a:cubicBezTo>
                  <a:lnTo>
                    <a:pt x="987" y="0"/>
                  </a:lnTo>
                  <a:cubicBezTo>
                    <a:pt x="444" y="0"/>
                    <a:pt x="0" y="444"/>
                    <a:pt x="0" y="986"/>
                  </a:cubicBezTo>
                  <a:lnTo>
                    <a:pt x="0" y="986"/>
                  </a:lnTo>
                  <a:cubicBezTo>
                    <a:pt x="0" y="1529"/>
                    <a:pt x="444" y="1973"/>
                    <a:pt x="987" y="1973"/>
                  </a:cubicBez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6" name="TextBox 10"/>
            <p:cNvSpPr txBox="1"/>
            <p:nvPr/>
          </p:nvSpPr>
          <p:spPr>
            <a:xfrm>
              <a:off x="1750678" y="3522860"/>
              <a:ext cx="2088231" cy="400110"/>
            </a:xfrm>
            <a:prstGeom prst="rect">
              <a:avLst/>
            </a:prstGeom>
            <a:grpFill/>
            <a:ln>
              <a:noFill/>
            </a:ln>
          </p:spPr>
          <p:txBody>
            <a:bodyPr wrap="square" rtlCol="0">
              <a:spAutoFit/>
            </a:bodyPr>
            <a:lstStyle>
              <a:defPPr>
                <a:defRPr lang="zh-CN"/>
              </a:defPPr>
              <a:lvl1pPr algn="just">
                <a:defRPr sz="900">
                  <a:solidFill>
                    <a:schemeClr val="bg1"/>
                  </a:solidFill>
                  <a:latin typeface="微软雅黑" pitchFamily="34" charset="-122"/>
                  <a:ea typeface="微软雅黑" pitchFamily="34" charset="-122"/>
                </a:defRPr>
              </a:lvl1pPr>
            </a:lstStyle>
            <a:p>
              <a:pPr marL="0" marR="0" lvl="0" indent="0" algn="just" defTabSz="914400" eaLnBrk="1" fontAlgn="auto" latinLnBrk="0" hangingPunct="1">
                <a:lnSpc>
                  <a:spcPct val="10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点击输入简要文字内容，文字内容需概括精炼，不用多余的文字修饰。</a:t>
              </a:r>
              <a:endParaRPr kumimoji="0" lang="en-US" altLang="zh-CN" sz="10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17" name="矩形 16"/>
            <p:cNvSpPr/>
            <p:nvPr/>
          </p:nvSpPr>
          <p:spPr>
            <a:xfrm>
              <a:off x="1151814" y="3445916"/>
              <a:ext cx="627095" cy="523220"/>
            </a:xfrm>
            <a:prstGeom prst="rect">
              <a:avLst/>
            </a:prstGeom>
            <a:grpFill/>
            <a:ln>
              <a:noFill/>
            </a:ln>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28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02</a:t>
              </a:r>
              <a:endParaRPr kumimoji="0" lang="zh-CN" altLang="en-US" sz="28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grpSp>
      <p:grpSp>
        <p:nvGrpSpPr>
          <p:cNvPr id="18" name="组合 17"/>
          <p:cNvGrpSpPr/>
          <p:nvPr/>
        </p:nvGrpSpPr>
        <p:grpSpPr>
          <a:xfrm>
            <a:off x="4635500" y="1719931"/>
            <a:ext cx="3503612" cy="1309688"/>
            <a:chOff x="4635500" y="1720552"/>
            <a:chExt cx="3503612" cy="1309688"/>
          </a:xfrm>
          <a:solidFill>
            <a:srgbClr val="005DA2"/>
          </a:solidFill>
        </p:grpSpPr>
        <p:sp>
          <p:nvSpPr>
            <p:cNvPr id="19" name="Freeform 5"/>
            <p:cNvSpPr>
              <a:spLocks/>
            </p:cNvSpPr>
            <p:nvPr/>
          </p:nvSpPr>
          <p:spPr bwMode="auto">
            <a:xfrm>
              <a:off x="4635500" y="1720552"/>
              <a:ext cx="3503612" cy="1309688"/>
            </a:xfrm>
            <a:custGeom>
              <a:avLst/>
              <a:gdLst>
                <a:gd name="T0" fmla="*/ 8398 w 9385"/>
                <a:gd name="T1" fmla="*/ 1974 h 3491"/>
                <a:gd name="T2" fmla="*/ 2450 w 9385"/>
                <a:gd name="T3" fmla="*/ 1974 h 3491"/>
                <a:gd name="T4" fmla="*/ 173 w 9385"/>
                <a:gd name="T5" fmla="*/ 3194 h 3491"/>
                <a:gd name="T6" fmla="*/ 0 w 9385"/>
                <a:gd name="T7" fmla="*/ 3491 h 3491"/>
                <a:gd name="T8" fmla="*/ 0 w 9385"/>
                <a:gd name="T9" fmla="*/ 2623 h 3491"/>
                <a:gd name="T10" fmla="*/ 2999 w 9385"/>
                <a:gd name="T11" fmla="*/ 0 h 3491"/>
                <a:gd name="T12" fmla="*/ 8398 w 9385"/>
                <a:gd name="T13" fmla="*/ 0 h 3491"/>
                <a:gd name="T14" fmla="*/ 9385 w 9385"/>
                <a:gd name="T15" fmla="*/ 987 h 3491"/>
                <a:gd name="T16" fmla="*/ 9385 w 9385"/>
                <a:gd name="T17" fmla="*/ 987 h 3491"/>
                <a:gd name="T18" fmla="*/ 8398 w 9385"/>
                <a:gd name="T19" fmla="*/ 1974 h 34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385" h="3491">
                  <a:moveTo>
                    <a:pt x="8398" y="1974"/>
                  </a:moveTo>
                  <a:lnTo>
                    <a:pt x="2450" y="1974"/>
                  </a:lnTo>
                  <a:cubicBezTo>
                    <a:pt x="1339" y="1974"/>
                    <a:pt x="578" y="2498"/>
                    <a:pt x="173" y="3194"/>
                  </a:cubicBezTo>
                  <a:lnTo>
                    <a:pt x="0" y="3491"/>
                  </a:lnTo>
                  <a:lnTo>
                    <a:pt x="0" y="2623"/>
                  </a:lnTo>
                  <a:cubicBezTo>
                    <a:pt x="0" y="1089"/>
                    <a:pt x="1046" y="0"/>
                    <a:pt x="2999" y="0"/>
                  </a:cubicBezTo>
                  <a:lnTo>
                    <a:pt x="8398" y="0"/>
                  </a:lnTo>
                  <a:cubicBezTo>
                    <a:pt x="8941" y="0"/>
                    <a:pt x="9385" y="444"/>
                    <a:pt x="9385" y="987"/>
                  </a:cubicBezTo>
                  <a:lnTo>
                    <a:pt x="9385" y="987"/>
                  </a:lnTo>
                  <a:cubicBezTo>
                    <a:pt x="9385" y="1530"/>
                    <a:pt x="8941" y="1974"/>
                    <a:pt x="8398" y="1974"/>
                  </a:cubicBez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20" name="TextBox 14"/>
            <p:cNvSpPr txBox="1"/>
            <p:nvPr/>
          </p:nvSpPr>
          <p:spPr>
            <a:xfrm>
              <a:off x="5780228" y="1889055"/>
              <a:ext cx="2088231" cy="400110"/>
            </a:xfrm>
            <a:prstGeom prst="rect">
              <a:avLst/>
            </a:prstGeom>
            <a:grpFill/>
            <a:ln>
              <a:noFill/>
            </a:ln>
          </p:spPr>
          <p:txBody>
            <a:bodyPr wrap="square" rtlCol="0">
              <a:spAutoFit/>
            </a:bodyPr>
            <a:lstStyle>
              <a:defPPr>
                <a:defRPr lang="zh-CN"/>
              </a:defPPr>
              <a:lvl1pPr algn="just">
                <a:defRPr sz="900">
                  <a:solidFill>
                    <a:schemeClr val="bg1"/>
                  </a:solidFill>
                  <a:latin typeface="微软雅黑" pitchFamily="34" charset="-122"/>
                  <a:ea typeface="微软雅黑" pitchFamily="34" charset="-122"/>
                </a:defRPr>
              </a:lvl1pPr>
            </a:lstStyle>
            <a:p>
              <a:pPr marL="0" marR="0" lvl="0" indent="0" algn="just" defTabSz="914400" eaLnBrk="1" fontAlgn="auto" latinLnBrk="0" hangingPunct="1">
                <a:lnSpc>
                  <a:spcPct val="10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点击输入简要文字内容，文字内容需概括精炼，不用多余的文字修饰。</a:t>
              </a:r>
              <a:endParaRPr kumimoji="0" lang="en-US" altLang="zh-CN" sz="10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21" name="矩形 20"/>
            <p:cNvSpPr/>
            <p:nvPr/>
          </p:nvSpPr>
          <p:spPr>
            <a:xfrm>
              <a:off x="5159007" y="1841350"/>
              <a:ext cx="627095" cy="523220"/>
            </a:xfrm>
            <a:prstGeom prst="rect">
              <a:avLst/>
            </a:prstGeom>
            <a:grpFill/>
            <a:ln>
              <a:noFill/>
            </a:ln>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28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03</a:t>
              </a:r>
              <a:endParaRPr kumimoji="0" lang="zh-CN" altLang="en-US" sz="28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grpSp>
      <p:grpSp>
        <p:nvGrpSpPr>
          <p:cNvPr id="22" name="组合 21"/>
          <p:cNvGrpSpPr/>
          <p:nvPr/>
        </p:nvGrpSpPr>
        <p:grpSpPr>
          <a:xfrm>
            <a:off x="4635500" y="2780381"/>
            <a:ext cx="3503612" cy="1309688"/>
            <a:chOff x="4635500" y="2781002"/>
            <a:chExt cx="3503612" cy="1309688"/>
          </a:xfrm>
          <a:solidFill>
            <a:srgbClr val="C4C7CB"/>
          </a:solidFill>
        </p:grpSpPr>
        <p:sp>
          <p:nvSpPr>
            <p:cNvPr id="23" name="Freeform 6"/>
            <p:cNvSpPr>
              <a:spLocks/>
            </p:cNvSpPr>
            <p:nvPr/>
          </p:nvSpPr>
          <p:spPr bwMode="auto">
            <a:xfrm>
              <a:off x="4635500" y="2781002"/>
              <a:ext cx="3503612" cy="1309688"/>
            </a:xfrm>
            <a:custGeom>
              <a:avLst/>
              <a:gdLst>
                <a:gd name="T0" fmla="*/ 8398 w 9385"/>
                <a:gd name="T1" fmla="*/ 1973 h 3491"/>
                <a:gd name="T2" fmla="*/ 2450 w 9385"/>
                <a:gd name="T3" fmla="*/ 1973 h 3491"/>
                <a:gd name="T4" fmla="*/ 173 w 9385"/>
                <a:gd name="T5" fmla="*/ 3194 h 3491"/>
                <a:gd name="T6" fmla="*/ 0 w 9385"/>
                <a:gd name="T7" fmla="*/ 3491 h 3491"/>
                <a:gd name="T8" fmla="*/ 0 w 9385"/>
                <a:gd name="T9" fmla="*/ 2623 h 3491"/>
                <a:gd name="T10" fmla="*/ 2999 w 9385"/>
                <a:gd name="T11" fmla="*/ 0 h 3491"/>
                <a:gd name="T12" fmla="*/ 8398 w 9385"/>
                <a:gd name="T13" fmla="*/ 0 h 3491"/>
                <a:gd name="T14" fmla="*/ 9385 w 9385"/>
                <a:gd name="T15" fmla="*/ 987 h 3491"/>
                <a:gd name="T16" fmla="*/ 9385 w 9385"/>
                <a:gd name="T17" fmla="*/ 987 h 3491"/>
                <a:gd name="T18" fmla="*/ 8398 w 9385"/>
                <a:gd name="T19" fmla="*/ 1973 h 34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385" h="3491">
                  <a:moveTo>
                    <a:pt x="8398" y="1973"/>
                  </a:moveTo>
                  <a:lnTo>
                    <a:pt x="2450" y="1973"/>
                  </a:lnTo>
                  <a:cubicBezTo>
                    <a:pt x="1339" y="1973"/>
                    <a:pt x="578" y="2497"/>
                    <a:pt x="173" y="3194"/>
                  </a:cubicBezTo>
                  <a:lnTo>
                    <a:pt x="0" y="3491"/>
                  </a:lnTo>
                  <a:lnTo>
                    <a:pt x="0" y="2623"/>
                  </a:lnTo>
                  <a:cubicBezTo>
                    <a:pt x="0" y="1089"/>
                    <a:pt x="1046" y="0"/>
                    <a:pt x="2999" y="0"/>
                  </a:cubicBezTo>
                  <a:lnTo>
                    <a:pt x="8398" y="0"/>
                  </a:lnTo>
                  <a:cubicBezTo>
                    <a:pt x="8941" y="0"/>
                    <a:pt x="9385" y="444"/>
                    <a:pt x="9385" y="987"/>
                  </a:cubicBezTo>
                  <a:lnTo>
                    <a:pt x="9385" y="987"/>
                  </a:lnTo>
                  <a:cubicBezTo>
                    <a:pt x="9385" y="1529"/>
                    <a:pt x="8941" y="1973"/>
                    <a:pt x="8398" y="1973"/>
                  </a:cubicBez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24" name="TextBox 18"/>
            <p:cNvSpPr txBox="1"/>
            <p:nvPr/>
          </p:nvSpPr>
          <p:spPr>
            <a:xfrm>
              <a:off x="5780227" y="2969175"/>
              <a:ext cx="2088231" cy="400110"/>
            </a:xfrm>
            <a:prstGeom prst="rect">
              <a:avLst/>
            </a:prstGeom>
            <a:grpFill/>
            <a:ln>
              <a:noFill/>
            </a:ln>
          </p:spPr>
          <p:txBody>
            <a:bodyPr wrap="square" rtlCol="0">
              <a:spAutoFit/>
            </a:bodyPr>
            <a:lstStyle>
              <a:defPPr>
                <a:defRPr lang="zh-CN"/>
              </a:defPPr>
              <a:lvl1pPr algn="just">
                <a:defRPr sz="900">
                  <a:solidFill>
                    <a:schemeClr val="bg1"/>
                  </a:solidFill>
                  <a:latin typeface="微软雅黑" pitchFamily="34" charset="-122"/>
                  <a:ea typeface="微软雅黑" pitchFamily="34" charset="-122"/>
                </a:defRPr>
              </a:lvl1pPr>
            </a:lstStyle>
            <a:p>
              <a:pPr marL="0" marR="0" lvl="0" indent="0" algn="just" defTabSz="914400" eaLnBrk="1" fontAlgn="auto" latinLnBrk="0" hangingPunct="1">
                <a:lnSpc>
                  <a:spcPct val="10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点击输入简要文字内容，文字内容需概括精炼，不用多余的文字修饰。</a:t>
              </a:r>
              <a:endParaRPr kumimoji="0" lang="en-US" altLang="zh-CN" sz="10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25" name="矩形 24"/>
            <p:cNvSpPr/>
            <p:nvPr/>
          </p:nvSpPr>
          <p:spPr>
            <a:xfrm>
              <a:off x="5159007" y="2899082"/>
              <a:ext cx="627095" cy="523220"/>
            </a:xfrm>
            <a:prstGeom prst="rect">
              <a:avLst/>
            </a:prstGeom>
            <a:grpFill/>
            <a:ln>
              <a:noFill/>
            </a:ln>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28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04</a:t>
              </a:r>
              <a:endParaRPr kumimoji="0" lang="zh-CN" altLang="en-US" sz="28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grpSp>
    </p:spTree>
    <p:extLst>
      <p:ext uri="{BB962C8B-B14F-4D97-AF65-F5344CB8AC3E}">
        <p14:creationId xmlns:p14="http://schemas.microsoft.com/office/powerpoint/2010/main" val="630963374"/>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0-#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2" presetClass="entr" presetSubtype="8" fill="hold" nodeType="click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wipe(left)">
                                      <p:cBhvr>
                                        <p:cTn id="13" dur="500"/>
                                        <p:tgtEl>
                                          <p:spTgt spid="2"/>
                                        </p:tgtEl>
                                      </p:cBhvr>
                                    </p:animEffect>
                                  </p:childTnLst>
                                </p:cTn>
                              </p:par>
                            </p:childTnLst>
                          </p:cTn>
                        </p:par>
                        <p:par>
                          <p:cTn id="14" fill="hold">
                            <p:stCondLst>
                              <p:cond delay="500"/>
                            </p:stCondLst>
                            <p:childTnLst>
                              <p:par>
                                <p:cTn id="15" presetID="41" presetClass="entr" presetSubtype="0" fill="hold" grpId="0" nodeType="afterEffect">
                                  <p:stCondLst>
                                    <p:cond delay="0"/>
                                  </p:stCondLst>
                                  <p:iterate type="lt">
                                    <p:tmPct val="10000"/>
                                  </p:iterate>
                                  <p:childTnLst>
                                    <p:set>
                                      <p:cBhvr>
                                        <p:cTn id="16" dur="1" fill="hold">
                                          <p:stCondLst>
                                            <p:cond delay="0"/>
                                          </p:stCondLst>
                                        </p:cTn>
                                        <p:tgtEl>
                                          <p:spTgt spid="7"/>
                                        </p:tgtEl>
                                        <p:attrNameLst>
                                          <p:attrName>style.visibility</p:attrName>
                                        </p:attrNameLst>
                                      </p:cBhvr>
                                      <p:to>
                                        <p:strVal val="visible"/>
                                      </p:to>
                                    </p:set>
                                    <p:anim calcmode="lin" valueType="num">
                                      <p:cBhvr>
                                        <p:cTn id="17" dur="500" fill="hold"/>
                                        <p:tgtEl>
                                          <p:spTgt spid="7"/>
                                        </p:tgtEl>
                                        <p:attrNameLst>
                                          <p:attrName>ppt_x</p:attrName>
                                        </p:attrNameLst>
                                      </p:cBhvr>
                                      <p:tavLst>
                                        <p:tav tm="0">
                                          <p:val>
                                            <p:strVal val="#ppt_x"/>
                                          </p:val>
                                        </p:tav>
                                        <p:tav tm="50000">
                                          <p:val>
                                            <p:strVal val="#ppt_x+.1"/>
                                          </p:val>
                                        </p:tav>
                                        <p:tav tm="100000">
                                          <p:val>
                                            <p:strVal val="#ppt_x"/>
                                          </p:val>
                                        </p:tav>
                                      </p:tavLst>
                                    </p:anim>
                                    <p:anim calcmode="lin" valueType="num">
                                      <p:cBhvr>
                                        <p:cTn id="18" dur="500" fill="hold"/>
                                        <p:tgtEl>
                                          <p:spTgt spid="7"/>
                                        </p:tgtEl>
                                        <p:attrNameLst>
                                          <p:attrName>ppt_y</p:attrName>
                                        </p:attrNameLst>
                                      </p:cBhvr>
                                      <p:tavLst>
                                        <p:tav tm="0">
                                          <p:val>
                                            <p:strVal val="#ppt_y"/>
                                          </p:val>
                                        </p:tav>
                                        <p:tav tm="100000">
                                          <p:val>
                                            <p:strVal val="#ppt_y"/>
                                          </p:val>
                                        </p:tav>
                                      </p:tavLst>
                                    </p:anim>
                                    <p:anim calcmode="lin" valueType="num">
                                      <p:cBhvr>
                                        <p:cTn id="19" dur="500" fill="hold"/>
                                        <p:tgtEl>
                                          <p:spTgt spid="7"/>
                                        </p:tgtEl>
                                        <p:attrNameLst>
                                          <p:attrName>ppt_h</p:attrName>
                                        </p:attrNameLst>
                                      </p:cBhvr>
                                      <p:tavLst>
                                        <p:tav tm="0">
                                          <p:val>
                                            <p:strVal val="#ppt_h/10"/>
                                          </p:val>
                                        </p:tav>
                                        <p:tav tm="50000">
                                          <p:val>
                                            <p:strVal val="#ppt_h+.01"/>
                                          </p:val>
                                        </p:tav>
                                        <p:tav tm="100000">
                                          <p:val>
                                            <p:strVal val="#ppt_h"/>
                                          </p:val>
                                        </p:tav>
                                      </p:tavLst>
                                    </p:anim>
                                    <p:anim calcmode="lin" valueType="num">
                                      <p:cBhvr>
                                        <p:cTn id="20" dur="500" fill="hold"/>
                                        <p:tgtEl>
                                          <p:spTgt spid="7"/>
                                        </p:tgtEl>
                                        <p:attrNameLst>
                                          <p:attrName>ppt_w</p:attrName>
                                        </p:attrNameLst>
                                      </p:cBhvr>
                                      <p:tavLst>
                                        <p:tav tm="0">
                                          <p:val>
                                            <p:strVal val="#ppt_w/10"/>
                                          </p:val>
                                        </p:tav>
                                        <p:tav tm="50000">
                                          <p:val>
                                            <p:strVal val="#ppt_w+.01"/>
                                          </p:val>
                                        </p:tav>
                                        <p:tav tm="100000">
                                          <p:val>
                                            <p:strVal val="#ppt_w"/>
                                          </p:val>
                                        </p:tav>
                                      </p:tavLst>
                                    </p:anim>
                                    <p:animEffect transition="in" filter="fade">
                                      <p:cBhvr>
                                        <p:cTn id="21" dur="500" tmFilter="0,0; .5, 1; 1, 1"/>
                                        <p:tgtEl>
                                          <p:spTgt spid="7"/>
                                        </p:tgtEl>
                                      </p:cBhvr>
                                    </p:animEffect>
                                  </p:childTnLst>
                                </p:cTn>
                              </p:par>
                            </p:childTnLst>
                          </p:cTn>
                        </p:par>
                        <p:par>
                          <p:cTn id="22" fill="hold">
                            <p:stCondLst>
                              <p:cond delay="1350"/>
                            </p:stCondLst>
                            <p:childTnLst>
                              <p:par>
                                <p:cTn id="23" presetID="22" presetClass="entr" presetSubtype="2" fill="hold" grpId="0" nodeType="afterEffect">
                                  <p:stCondLst>
                                    <p:cond delay="0"/>
                                  </p:stCondLst>
                                  <p:childTnLst>
                                    <p:set>
                                      <p:cBhvr>
                                        <p:cTn id="24" dur="1" fill="hold">
                                          <p:stCondLst>
                                            <p:cond delay="0"/>
                                          </p:stCondLst>
                                        </p:cTn>
                                        <p:tgtEl>
                                          <p:spTgt spid="8"/>
                                        </p:tgtEl>
                                        <p:attrNameLst>
                                          <p:attrName>style.visibility</p:attrName>
                                        </p:attrNameLst>
                                      </p:cBhvr>
                                      <p:to>
                                        <p:strVal val="visible"/>
                                      </p:to>
                                    </p:set>
                                    <p:animEffect transition="in" filter="wipe(right)">
                                      <p:cBhvr>
                                        <p:cTn id="25" dur="500"/>
                                        <p:tgtEl>
                                          <p:spTgt spid="8"/>
                                        </p:tgtEl>
                                      </p:cBhvr>
                                    </p:animEffect>
                                  </p:childTnLst>
                                </p:cTn>
                              </p:par>
                            </p:childTnLst>
                          </p:cTn>
                        </p:par>
                        <p:par>
                          <p:cTn id="26" fill="hold">
                            <p:stCondLst>
                              <p:cond delay="1850"/>
                            </p:stCondLst>
                            <p:childTnLst>
                              <p:par>
                                <p:cTn id="27" presetID="2" presetClass="entr" presetSubtype="2" fill="hold" grpId="0" nodeType="afterEffect">
                                  <p:stCondLst>
                                    <p:cond delay="0"/>
                                  </p:stCondLst>
                                  <p:childTnLst>
                                    <p:set>
                                      <p:cBhvr>
                                        <p:cTn id="28" dur="1" fill="hold">
                                          <p:stCondLst>
                                            <p:cond delay="0"/>
                                          </p:stCondLst>
                                        </p:cTn>
                                        <p:tgtEl>
                                          <p:spTgt spid="9"/>
                                        </p:tgtEl>
                                        <p:attrNameLst>
                                          <p:attrName>style.visibility</p:attrName>
                                        </p:attrNameLst>
                                      </p:cBhvr>
                                      <p:to>
                                        <p:strVal val="visible"/>
                                      </p:to>
                                    </p:set>
                                    <p:anim calcmode="lin" valueType="num">
                                      <p:cBhvr additive="base">
                                        <p:cTn id="29" dur="500" fill="hold"/>
                                        <p:tgtEl>
                                          <p:spTgt spid="9"/>
                                        </p:tgtEl>
                                        <p:attrNameLst>
                                          <p:attrName>ppt_x</p:attrName>
                                        </p:attrNameLst>
                                      </p:cBhvr>
                                      <p:tavLst>
                                        <p:tav tm="0">
                                          <p:val>
                                            <p:strVal val="1+#ppt_w/2"/>
                                          </p:val>
                                        </p:tav>
                                        <p:tav tm="100000">
                                          <p:val>
                                            <p:strVal val="#ppt_x"/>
                                          </p:val>
                                        </p:tav>
                                      </p:tavLst>
                                    </p:anim>
                                    <p:anim calcmode="lin" valueType="num">
                                      <p:cBhvr additive="base">
                                        <p:cTn id="30" dur="500" fill="hold"/>
                                        <p:tgtEl>
                                          <p:spTgt spid="9"/>
                                        </p:tgtEl>
                                        <p:attrNameLst>
                                          <p:attrName>ppt_y</p:attrName>
                                        </p:attrNameLst>
                                      </p:cBhvr>
                                      <p:tavLst>
                                        <p:tav tm="0">
                                          <p:val>
                                            <p:strVal val="#ppt_y"/>
                                          </p:val>
                                        </p:tav>
                                        <p:tav tm="100000">
                                          <p:val>
                                            <p:strVal val="#ppt_y"/>
                                          </p:val>
                                        </p:tav>
                                      </p:tavLst>
                                    </p:anim>
                                  </p:childTnLst>
                                </p:cTn>
                              </p:par>
                            </p:childTnLst>
                          </p:cTn>
                        </p:par>
                        <p:par>
                          <p:cTn id="31" fill="hold">
                            <p:stCondLst>
                              <p:cond delay="2350"/>
                            </p:stCondLst>
                            <p:childTnLst>
                              <p:par>
                                <p:cTn id="32" presetID="22" presetClass="entr" presetSubtype="2" fill="hold" nodeType="afterEffect">
                                  <p:stCondLst>
                                    <p:cond delay="0"/>
                                  </p:stCondLst>
                                  <p:childTnLst>
                                    <p:set>
                                      <p:cBhvr>
                                        <p:cTn id="33" dur="1" fill="hold">
                                          <p:stCondLst>
                                            <p:cond delay="0"/>
                                          </p:stCondLst>
                                        </p:cTn>
                                        <p:tgtEl>
                                          <p:spTgt spid="10"/>
                                        </p:tgtEl>
                                        <p:attrNameLst>
                                          <p:attrName>style.visibility</p:attrName>
                                        </p:attrNameLst>
                                      </p:cBhvr>
                                      <p:to>
                                        <p:strVal val="visible"/>
                                      </p:to>
                                    </p:set>
                                    <p:animEffect transition="in" filter="wipe(right)">
                                      <p:cBhvr>
                                        <p:cTn id="34" dur="500"/>
                                        <p:tgtEl>
                                          <p:spTgt spid="10"/>
                                        </p:tgtEl>
                                      </p:cBhvr>
                                    </p:animEffect>
                                  </p:childTnLst>
                                </p:cTn>
                              </p:par>
                            </p:childTnLst>
                          </p:cTn>
                        </p:par>
                        <p:par>
                          <p:cTn id="35" fill="hold">
                            <p:stCondLst>
                              <p:cond delay="2850"/>
                            </p:stCondLst>
                            <p:childTnLst>
                              <p:par>
                                <p:cTn id="36" presetID="22" presetClass="entr" presetSubtype="2" fill="hold" nodeType="afterEffect">
                                  <p:stCondLst>
                                    <p:cond delay="0"/>
                                  </p:stCondLst>
                                  <p:childTnLst>
                                    <p:set>
                                      <p:cBhvr>
                                        <p:cTn id="37" dur="1" fill="hold">
                                          <p:stCondLst>
                                            <p:cond delay="0"/>
                                          </p:stCondLst>
                                        </p:cTn>
                                        <p:tgtEl>
                                          <p:spTgt spid="14"/>
                                        </p:tgtEl>
                                        <p:attrNameLst>
                                          <p:attrName>style.visibility</p:attrName>
                                        </p:attrNameLst>
                                      </p:cBhvr>
                                      <p:to>
                                        <p:strVal val="visible"/>
                                      </p:to>
                                    </p:set>
                                    <p:animEffect transition="in" filter="wipe(right)">
                                      <p:cBhvr>
                                        <p:cTn id="38" dur="500"/>
                                        <p:tgtEl>
                                          <p:spTgt spid="14"/>
                                        </p:tgtEl>
                                      </p:cBhvr>
                                    </p:animEffect>
                                  </p:childTnLst>
                                </p:cTn>
                              </p:par>
                            </p:childTnLst>
                          </p:cTn>
                        </p:par>
                        <p:par>
                          <p:cTn id="39" fill="hold">
                            <p:stCondLst>
                              <p:cond delay="3350"/>
                            </p:stCondLst>
                            <p:childTnLst>
                              <p:par>
                                <p:cTn id="40" presetID="22" presetClass="entr" presetSubtype="8" fill="hold" nodeType="afterEffect">
                                  <p:stCondLst>
                                    <p:cond delay="0"/>
                                  </p:stCondLst>
                                  <p:childTnLst>
                                    <p:set>
                                      <p:cBhvr>
                                        <p:cTn id="41" dur="1" fill="hold">
                                          <p:stCondLst>
                                            <p:cond delay="0"/>
                                          </p:stCondLst>
                                        </p:cTn>
                                        <p:tgtEl>
                                          <p:spTgt spid="18"/>
                                        </p:tgtEl>
                                        <p:attrNameLst>
                                          <p:attrName>style.visibility</p:attrName>
                                        </p:attrNameLst>
                                      </p:cBhvr>
                                      <p:to>
                                        <p:strVal val="visible"/>
                                      </p:to>
                                    </p:set>
                                    <p:animEffect transition="in" filter="wipe(left)">
                                      <p:cBhvr>
                                        <p:cTn id="42" dur="500"/>
                                        <p:tgtEl>
                                          <p:spTgt spid="18"/>
                                        </p:tgtEl>
                                      </p:cBhvr>
                                    </p:animEffect>
                                  </p:childTnLst>
                                </p:cTn>
                              </p:par>
                            </p:childTnLst>
                          </p:cTn>
                        </p:par>
                        <p:par>
                          <p:cTn id="43" fill="hold">
                            <p:stCondLst>
                              <p:cond delay="3850"/>
                            </p:stCondLst>
                            <p:childTnLst>
                              <p:par>
                                <p:cTn id="44" presetID="22" presetClass="entr" presetSubtype="8" fill="hold" nodeType="afterEffect">
                                  <p:stCondLst>
                                    <p:cond delay="0"/>
                                  </p:stCondLst>
                                  <p:childTnLst>
                                    <p:set>
                                      <p:cBhvr>
                                        <p:cTn id="45" dur="1" fill="hold">
                                          <p:stCondLst>
                                            <p:cond delay="0"/>
                                          </p:stCondLst>
                                        </p:cTn>
                                        <p:tgtEl>
                                          <p:spTgt spid="22"/>
                                        </p:tgtEl>
                                        <p:attrNameLst>
                                          <p:attrName>style.visibility</p:attrName>
                                        </p:attrNameLst>
                                      </p:cBhvr>
                                      <p:to>
                                        <p:strVal val="visible"/>
                                      </p:to>
                                    </p:set>
                                    <p:animEffect transition="in" filter="wipe(left)">
                                      <p:cBhvr>
                                        <p:cTn id="46"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9"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1651830"/>
            <a:ext cx="9144000" cy="1814777"/>
            <a:chOff x="170694" y="177982"/>
            <a:chExt cx="3936004" cy="781165"/>
          </a:xfrm>
        </p:grpSpPr>
        <p:sp>
          <p:nvSpPr>
            <p:cNvPr id="3" name="等腰三角形 2"/>
            <p:cNvSpPr/>
            <p:nvPr/>
          </p:nvSpPr>
          <p:spPr>
            <a:xfrm>
              <a:off x="1233863" y="177982"/>
              <a:ext cx="355284" cy="356514"/>
            </a:xfrm>
            <a:prstGeom prst="triangle">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4" name="等腰三角形 3"/>
            <p:cNvSpPr/>
            <p:nvPr/>
          </p:nvSpPr>
          <p:spPr>
            <a:xfrm flipV="1">
              <a:off x="200258" y="602633"/>
              <a:ext cx="355284" cy="356514"/>
            </a:xfrm>
            <a:prstGeom prst="triangle">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5" name="矩形 4"/>
            <p:cNvSpPr/>
            <p:nvPr/>
          </p:nvSpPr>
          <p:spPr>
            <a:xfrm>
              <a:off x="170694" y="261768"/>
              <a:ext cx="3936004" cy="611981"/>
            </a:xfrm>
            <a:prstGeom prst="rect">
              <a:avLst/>
            </a:prstGeom>
            <a:solidFill>
              <a:srgbClr val="C4C7CB"/>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6" name="平行四边形 5"/>
            <p:cNvSpPr/>
            <p:nvPr/>
          </p:nvSpPr>
          <p:spPr>
            <a:xfrm>
              <a:off x="376965" y="178257"/>
              <a:ext cx="1036076" cy="779005"/>
            </a:xfrm>
            <a:prstGeom prst="parallelogram">
              <a:avLst>
                <a:gd name="adj" fmla="val 48207"/>
              </a:avLst>
            </a:prstGeom>
            <a:solidFill>
              <a:srgbClr val="005DA2"/>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7" name="文本框 6"/>
            <p:cNvSpPr txBox="1"/>
            <p:nvPr/>
          </p:nvSpPr>
          <p:spPr>
            <a:xfrm>
              <a:off x="650907" y="284178"/>
              <a:ext cx="569115" cy="559734"/>
            </a:xfrm>
            <a:prstGeom prst="rect">
              <a:avLst/>
            </a:prstGeom>
            <a:noFill/>
          </p:spPr>
          <p:txBody>
            <a:bodyPr wrap="square" lIns="68580" tIns="34290" rIns="68580" bIns="34290" rtlCol="0">
              <a:spAutoFit/>
            </a:bodyPr>
            <a:lstStyle/>
            <a:p>
              <a:r>
                <a:rPr lang="en-US" altLang="zh-CN" sz="8000" dirty="0" smtClean="0">
                  <a:solidFill>
                    <a:schemeClr val="bg1">
                      <a:lumMod val="95000"/>
                    </a:schemeClr>
                  </a:solidFill>
                  <a:latin typeface="Impact" panose="020B0806030902050204" pitchFamily="34" charset="0"/>
                </a:rPr>
                <a:t>03</a:t>
              </a:r>
              <a:endParaRPr lang="zh-CN" altLang="en-US" sz="8000" dirty="0">
                <a:solidFill>
                  <a:schemeClr val="bg1">
                    <a:lumMod val="95000"/>
                  </a:schemeClr>
                </a:solidFill>
                <a:latin typeface="Impact" panose="020B0806030902050204" pitchFamily="34" charset="0"/>
              </a:endParaRPr>
            </a:p>
          </p:txBody>
        </p:sp>
      </p:grpSp>
      <p:sp>
        <p:nvSpPr>
          <p:cNvPr id="8" name="TextBox 48"/>
          <p:cNvSpPr txBox="1"/>
          <p:nvPr/>
        </p:nvSpPr>
        <p:spPr>
          <a:xfrm>
            <a:off x="2977976" y="2046770"/>
            <a:ext cx="5050408" cy="623250"/>
          </a:xfrm>
          <a:prstGeom prst="rect">
            <a:avLst/>
          </a:prstGeom>
          <a:noFill/>
        </p:spPr>
        <p:txBody>
          <a:bodyPr wrap="square" lIns="68584" tIns="34291" rIns="68584" bIns="34291" rtlCol="0">
            <a:spAutoFit/>
          </a:bodyPr>
          <a:lstStyle/>
          <a:p>
            <a:r>
              <a:rPr lang="zh-CN" altLang="en-US" sz="3600" b="1" dirty="0" smtClean="0">
                <a:solidFill>
                  <a:schemeClr val="tx1">
                    <a:lumMod val="75000"/>
                    <a:lumOff val="25000"/>
                  </a:schemeClr>
                </a:solidFill>
                <a:latin typeface="微软雅黑" panose="020B0503020204020204" pitchFamily="34" charset="-122"/>
                <a:ea typeface="微软雅黑" panose="020B0503020204020204" pitchFamily="34" charset="-122"/>
              </a:rPr>
              <a:t>单击此处添加标题</a:t>
            </a:r>
            <a:endParaRPr lang="en-GB" altLang="zh-CN" sz="36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9" name="TextBox 49"/>
          <p:cNvSpPr txBox="1"/>
          <p:nvPr/>
        </p:nvSpPr>
        <p:spPr>
          <a:xfrm>
            <a:off x="2977976" y="2698179"/>
            <a:ext cx="3075708" cy="315473"/>
          </a:xfrm>
          <a:prstGeom prst="rect">
            <a:avLst/>
          </a:prstGeom>
          <a:noFill/>
        </p:spPr>
        <p:txBody>
          <a:bodyPr wrap="square" lIns="68584" tIns="34291" rIns="68584" bIns="34291" rtlCol="0">
            <a:spAutoFit/>
          </a:bodyPr>
          <a:lstStyle/>
          <a:p>
            <a:pPr eaLnBrk="0" hangingPunct="0"/>
            <a:r>
              <a:rPr lang="zh-CN" altLang="en-US" sz="1600" dirty="0">
                <a:solidFill>
                  <a:schemeClr val="tx1">
                    <a:lumMod val="75000"/>
                    <a:lumOff val="25000"/>
                  </a:schemeClr>
                </a:solidFill>
                <a:latin typeface="微软雅黑" pitchFamily="34" charset="-122"/>
                <a:ea typeface="微软雅黑" pitchFamily="34" charset="-122"/>
                <a:sym typeface="微软雅黑" pitchFamily="34" charset="-122"/>
              </a:rPr>
              <a:t>点击此处添加副标题文本内容</a:t>
            </a:r>
          </a:p>
        </p:txBody>
      </p:sp>
      <p:grpSp>
        <p:nvGrpSpPr>
          <p:cNvPr id="10" name="组合 9"/>
          <p:cNvGrpSpPr/>
          <p:nvPr/>
        </p:nvGrpSpPr>
        <p:grpSpPr>
          <a:xfrm>
            <a:off x="5940152" y="1274820"/>
            <a:ext cx="432048" cy="432834"/>
            <a:chOff x="6084168" y="1274820"/>
            <a:chExt cx="432048" cy="432834"/>
          </a:xfrm>
        </p:grpSpPr>
        <p:sp>
          <p:nvSpPr>
            <p:cNvPr id="11" name="椭圆 22"/>
            <p:cNvSpPr>
              <a:spLocks noChangeArrowheads="1"/>
            </p:cNvSpPr>
            <p:nvPr/>
          </p:nvSpPr>
          <p:spPr bwMode="auto">
            <a:xfrm>
              <a:off x="6084168" y="1274820"/>
              <a:ext cx="432048" cy="432834"/>
            </a:xfrm>
            <a:prstGeom prst="ellipse">
              <a:avLst/>
            </a:prstGeom>
            <a:solidFill>
              <a:schemeClr val="accent1"/>
            </a:solidFill>
            <a:ln>
              <a:noFill/>
            </a:ln>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en-US">
                <a:solidFill>
                  <a:srgbClr val="FFFFFF"/>
                </a:solidFill>
                <a:latin typeface="Calibri" pitchFamily="34" charset="0"/>
              </a:endParaRPr>
            </a:p>
          </p:txBody>
        </p:sp>
        <p:sp>
          <p:nvSpPr>
            <p:cNvPr id="12" name="Freeform 59"/>
            <p:cNvSpPr>
              <a:spLocks noChangeArrowheads="1"/>
            </p:cNvSpPr>
            <p:nvPr/>
          </p:nvSpPr>
          <p:spPr bwMode="auto">
            <a:xfrm>
              <a:off x="6180302" y="1365898"/>
              <a:ext cx="239780" cy="250679"/>
            </a:xfrm>
            <a:custGeom>
              <a:avLst/>
              <a:gdLst>
                <a:gd name="T0" fmla="*/ 73627430 w 581"/>
                <a:gd name="T1" fmla="*/ 67678707 h 609"/>
                <a:gd name="T2" fmla="*/ 61659637 w 581"/>
                <a:gd name="T3" fmla="*/ 78678142 h 609"/>
                <a:gd name="T4" fmla="*/ 54244957 w 581"/>
                <a:gd name="T5" fmla="*/ 72208055 h 609"/>
                <a:gd name="T6" fmla="*/ 57106883 w 581"/>
                <a:gd name="T7" fmla="*/ 65867111 h 609"/>
                <a:gd name="T8" fmla="*/ 61659637 w 581"/>
                <a:gd name="T9" fmla="*/ 69490662 h 609"/>
                <a:gd name="T10" fmla="*/ 71806401 w 581"/>
                <a:gd name="T11" fmla="*/ 61338122 h 609"/>
                <a:gd name="T12" fmla="*/ 73627430 w 581"/>
                <a:gd name="T13" fmla="*/ 67678707 h 609"/>
                <a:gd name="T14" fmla="*/ 61659637 w 581"/>
                <a:gd name="T15" fmla="*/ 64055516 h 609"/>
                <a:gd name="T16" fmla="*/ 49691843 w 581"/>
                <a:gd name="T17" fmla="*/ 69490662 h 609"/>
                <a:gd name="T18" fmla="*/ 51513233 w 581"/>
                <a:gd name="T19" fmla="*/ 75054951 h 609"/>
                <a:gd name="T20" fmla="*/ 3772261 w 581"/>
                <a:gd name="T21" fmla="*/ 78678142 h 609"/>
                <a:gd name="T22" fmla="*/ 0 w 581"/>
                <a:gd name="T23" fmla="*/ 10999436 h 609"/>
                <a:gd name="T24" fmla="*/ 10146404 w 581"/>
                <a:gd name="T25" fmla="*/ 7246742 h 609"/>
                <a:gd name="T26" fmla="*/ 17561444 w 581"/>
                <a:gd name="T27" fmla="*/ 18246178 h 609"/>
                <a:gd name="T28" fmla="*/ 24845922 w 581"/>
                <a:gd name="T29" fmla="*/ 7246742 h 609"/>
                <a:gd name="T30" fmla="*/ 28488341 w 581"/>
                <a:gd name="T31" fmla="*/ 10999436 h 609"/>
                <a:gd name="T32" fmla="*/ 43318061 w 581"/>
                <a:gd name="T33" fmla="*/ 10999436 h 609"/>
                <a:gd name="T34" fmla="*/ 46960119 w 581"/>
                <a:gd name="T35" fmla="*/ 7246742 h 609"/>
                <a:gd name="T36" fmla="*/ 54244957 w 581"/>
                <a:gd name="T37" fmla="*/ 18246178 h 609"/>
                <a:gd name="T38" fmla="*/ 61659637 w 581"/>
                <a:gd name="T39" fmla="*/ 7246742 h 609"/>
                <a:gd name="T40" fmla="*/ 71806401 w 581"/>
                <a:gd name="T41" fmla="*/ 10999436 h 609"/>
                <a:gd name="T42" fmla="*/ 66212751 w 581"/>
                <a:gd name="T43" fmla="*/ 59526167 h 609"/>
                <a:gd name="T44" fmla="*/ 10146404 w 581"/>
                <a:gd name="T45" fmla="*/ 63149718 h 609"/>
                <a:gd name="T46" fmla="*/ 12878128 w 581"/>
                <a:gd name="T47" fmla="*/ 65867111 h 609"/>
                <a:gd name="T48" fmla="*/ 39545439 w 581"/>
                <a:gd name="T49" fmla="*/ 63149718 h 609"/>
                <a:gd name="T50" fmla="*/ 39545439 w 581"/>
                <a:gd name="T51" fmla="*/ 63149718 h 609"/>
                <a:gd name="T52" fmla="*/ 39545439 w 581"/>
                <a:gd name="T53" fmla="*/ 63149718 h 609"/>
                <a:gd name="T54" fmla="*/ 12878128 w 581"/>
                <a:gd name="T55" fmla="*/ 60431965 h 609"/>
                <a:gd name="T56" fmla="*/ 58017218 w 581"/>
                <a:gd name="T57" fmla="*/ 28339815 h 609"/>
                <a:gd name="T58" fmla="*/ 13788823 w 581"/>
                <a:gd name="T59" fmla="*/ 28339815 h 609"/>
                <a:gd name="T60" fmla="*/ 13788823 w 581"/>
                <a:gd name="T61" fmla="*/ 35715700 h 609"/>
                <a:gd name="T62" fmla="*/ 61659637 w 581"/>
                <a:gd name="T63" fmla="*/ 31963007 h 609"/>
                <a:gd name="T64" fmla="*/ 58017218 w 581"/>
                <a:gd name="T65" fmla="*/ 43868240 h 609"/>
                <a:gd name="T66" fmla="*/ 35903020 w 581"/>
                <a:gd name="T67" fmla="*/ 43868240 h 609"/>
                <a:gd name="T68" fmla="*/ 13788823 w 581"/>
                <a:gd name="T69" fmla="*/ 43868240 h 609"/>
                <a:gd name="T70" fmla="*/ 13788823 w 581"/>
                <a:gd name="T71" fmla="*/ 51244484 h 609"/>
                <a:gd name="T72" fmla="*/ 35903020 w 581"/>
                <a:gd name="T73" fmla="*/ 51244484 h 609"/>
                <a:gd name="T74" fmla="*/ 61659637 w 581"/>
                <a:gd name="T75" fmla="*/ 47491791 h 609"/>
                <a:gd name="T76" fmla="*/ 54244957 w 581"/>
                <a:gd name="T77" fmla="*/ 14622627 h 609"/>
                <a:gd name="T78" fmla="*/ 50602538 w 581"/>
                <a:gd name="T79" fmla="*/ 10999436 h 609"/>
                <a:gd name="T80" fmla="*/ 54244957 w 581"/>
                <a:gd name="T81" fmla="*/ 0 h 609"/>
                <a:gd name="T82" fmla="*/ 58017218 w 581"/>
                <a:gd name="T83" fmla="*/ 10999436 h 609"/>
                <a:gd name="T84" fmla="*/ 35903020 w 581"/>
                <a:gd name="T85" fmla="*/ 14622627 h 609"/>
                <a:gd name="T86" fmla="*/ 32260601 w 581"/>
                <a:gd name="T87" fmla="*/ 10999436 h 609"/>
                <a:gd name="T88" fmla="*/ 35903020 w 581"/>
                <a:gd name="T89" fmla="*/ 0 h 609"/>
                <a:gd name="T90" fmla="*/ 39545439 w 581"/>
                <a:gd name="T91" fmla="*/ 10999436 h 609"/>
                <a:gd name="T92" fmla="*/ 17561444 w 581"/>
                <a:gd name="T93" fmla="*/ 14622627 h 609"/>
                <a:gd name="T94" fmla="*/ 13788823 w 581"/>
                <a:gd name="T95" fmla="*/ 10999436 h 609"/>
                <a:gd name="T96" fmla="*/ 17561444 w 581"/>
                <a:gd name="T97" fmla="*/ 0 h 609"/>
                <a:gd name="T98" fmla="*/ 21203502 w 581"/>
                <a:gd name="T99" fmla="*/ 10999436 h 609"/>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581" h="609">
                  <a:moveTo>
                    <a:pt x="566" y="523"/>
                  </a:moveTo>
                  <a:lnTo>
                    <a:pt x="566" y="523"/>
                  </a:lnTo>
                  <a:cubicBezTo>
                    <a:pt x="495" y="594"/>
                    <a:pt x="495" y="594"/>
                    <a:pt x="495" y="594"/>
                  </a:cubicBezTo>
                  <a:cubicBezTo>
                    <a:pt x="488" y="601"/>
                    <a:pt x="481" y="608"/>
                    <a:pt x="474" y="608"/>
                  </a:cubicBezTo>
                  <a:cubicBezTo>
                    <a:pt x="467" y="608"/>
                    <a:pt x="460" y="601"/>
                    <a:pt x="453" y="594"/>
                  </a:cubicBezTo>
                  <a:cubicBezTo>
                    <a:pt x="417" y="558"/>
                    <a:pt x="417" y="558"/>
                    <a:pt x="417" y="558"/>
                  </a:cubicBezTo>
                  <a:cubicBezTo>
                    <a:pt x="410" y="551"/>
                    <a:pt x="410" y="544"/>
                    <a:pt x="410" y="537"/>
                  </a:cubicBezTo>
                  <a:cubicBezTo>
                    <a:pt x="410" y="523"/>
                    <a:pt x="417" y="509"/>
                    <a:pt x="439" y="509"/>
                  </a:cubicBezTo>
                  <a:cubicBezTo>
                    <a:pt x="446" y="509"/>
                    <a:pt x="453" y="516"/>
                    <a:pt x="453" y="523"/>
                  </a:cubicBezTo>
                  <a:cubicBezTo>
                    <a:pt x="474" y="537"/>
                    <a:pt x="474" y="537"/>
                    <a:pt x="474" y="537"/>
                  </a:cubicBezTo>
                  <a:cubicBezTo>
                    <a:pt x="530" y="481"/>
                    <a:pt x="530" y="481"/>
                    <a:pt x="530" y="481"/>
                  </a:cubicBezTo>
                  <a:cubicBezTo>
                    <a:pt x="537" y="474"/>
                    <a:pt x="545" y="474"/>
                    <a:pt x="552" y="474"/>
                  </a:cubicBezTo>
                  <a:cubicBezTo>
                    <a:pt x="566" y="474"/>
                    <a:pt x="580" y="488"/>
                    <a:pt x="580" y="502"/>
                  </a:cubicBezTo>
                  <a:cubicBezTo>
                    <a:pt x="580" y="509"/>
                    <a:pt x="573" y="516"/>
                    <a:pt x="566" y="523"/>
                  </a:cubicBezTo>
                  <a:close/>
                  <a:moveTo>
                    <a:pt x="474" y="495"/>
                  </a:moveTo>
                  <a:lnTo>
                    <a:pt x="474" y="495"/>
                  </a:lnTo>
                  <a:cubicBezTo>
                    <a:pt x="467" y="488"/>
                    <a:pt x="453" y="481"/>
                    <a:pt x="439" y="481"/>
                  </a:cubicBezTo>
                  <a:cubicBezTo>
                    <a:pt x="403" y="481"/>
                    <a:pt x="382" y="509"/>
                    <a:pt x="382" y="537"/>
                  </a:cubicBezTo>
                  <a:cubicBezTo>
                    <a:pt x="382" y="558"/>
                    <a:pt x="389" y="573"/>
                    <a:pt x="396" y="580"/>
                  </a:cubicBezTo>
                  <a:cubicBezTo>
                    <a:pt x="424" y="608"/>
                    <a:pt x="424" y="608"/>
                    <a:pt x="424" y="608"/>
                  </a:cubicBezTo>
                  <a:cubicBezTo>
                    <a:pt x="29" y="608"/>
                    <a:pt x="29" y="608"/>
                    <a:pt x="29" y="608"/>
                  </a:cubicBezTo>
                  <a:cubicBezTo>
                    <a:pt x="15" y="608"/>
                    <a:pt x="0" y="594"/>
                    <a:pt x="0" y="580"/>
                  </a:cubicBezTo>
                  <a:cubicBezTo>
                    <a:pt x="0" y="85"/>
                    <a:pt x="0" y="85"/>
                    <a:pt x="0" y="85"/>
                  </a:cubicBezTo>
                  <a:cubicBezTo>
                    <a:pt x="0" y="71"/>
                    <a:pt x="15" y="56"/>
                    <a:pt x="29" y="56"/>
                  </a:cubicBezTo>
                  <a:cubicBezTo>
                    <a:pt x="78" y="56"/>
                    <a:pt x="78" y="56"/>
                    <a:pt x="78" y="56"/>
                  </a:cubicBezTo>
                  <a:cubicBezTo>
                    <a:pt x="78" y="85"/>
                    <a:pt x="78" y="85"/>
                    <a:pt x="78" y="85"/>
                  </a:cubicBezTo>
                  <a:cubicBezTo>
                    <a:pt x="78" y="120"/>
                    <a:pt x="106" y="141"/>
                    <a:pt x="135" y="141"/>
                  </a:cubicBezTo>
                  <a:cubicBezTo>
                    <a:pt x="163" y="141"/>
                    <a:pt x="191" y="120"/>
                    <a:pt x="191" y="85"/>
                  </a:cubicBezTo>
                  <a:cubicBezTo>
                    <a:pt x="191" y="56"/>
                    <a:pt x="191" y="56"/>
                    <a:pt x="191" y="56"/>
                  </a:cubicBezTo>
                  <a:cubicBezTo>
                    <a:pt x="219" y="56"/>
                    <a:pt x="219" y="56"/>
                    <a:pt x="219" y="56"/>
                  </a:cubicBezTo>
                  <a:cubicBezTo>
                    <a:pt x="219" y="85"/>
                    <a:pt x="219" y="85"/>
                    <a:pt x="219" y="85"/>
                  </a:cubicBezTo>
                  <a:cubicBezTo>
                    <a:pt x="219" y="120"/>
                    <a:pt x="248" y="141"/>
                    <a:pt x="276" y="141"/>
                  </a:cubicBezTo>
                  <a:cubicBezTo>
                    <a:pt x="304" y="141"/>
                    <a:pt x="333" y="120"/>
                    <a:pt x="333" y="85"/>
                  </a:cubicBezTo>
                  <a:cubicBezTo>
                    <a:pt x="333" y="56"/>
                    <a:pt x="333" y="56"/>
                    <a:pt x="333" y="56"/>
                  </a:cubicBezTo>
                  <a:cubicBezTo>
                    <a:pt x="361" y="56"/>
                    <a:pt x="361" y="56"/>
                    <a:pt x="361" y="56"/>
                  </a:cubicBezTo>
                  <a:cubicBezTo>
                    <a:pt x="361" y="85"/>
                    <a:pt x="361" y="85"/>
                    <a:pt x="361" y="85"/>
                  </a:cubicBezTo>
                  <a:cubicBezTo>
                    <a:pt x="361" y="120"/>
                    <a:pt x="389" y="141"/>
                    <a:pt x="417" y="141"/>
                  </a:cubicBezTo>
                  <a:cubicBezTo>
                    <a:pt x="446" y="141"/>
                    <a:pt x="474" y="120"/>
                    <a:pt x="474" y="85"/>
                  </a:cubicBezTo>
                  <a:cubicBezTo>
                    <a:pt x="474" y="56"/>
                    <a:pt x="474" y="56"/>
                    <a:pt x="474" y="56"/>
                  </a:cubicBezTo>
                  <a:cubicBezTo>
                    <a:pt x="523" y="56"/>
                    <a:pt x="523" y="56"/>
                    <a:pt x="523" y="56"/>
                  </a:cubicBezTo>
                  <a:cubicBezTo>
                    <a:pt x="537" y="56"/>
                    <a:pt x="552" y="71"/>
                    <a:pt x="552" y="85"/>
                  </a:cubicBezTo>
                  <a:cubicBezTo>
                    <a:pt x="552" y="445"/>
                    <a:pt x="552" y="445"/>
                    <a:pt x="552" y="445"/>
                  </a:cubicBezTo>
                  <a:cubicBezTo>
                    <a:pt x="530" y="445"/>
                    <a:pt x="516" y="452"/>
                    <a:pt x="509" y="460"/>
                  </a:cubicBezTo>
                  <a:lnTo>
                    <a:pt x="474" y="495"/>
                  </a:lnTo>
                  <a:close/>
                  <a:moveTo>
                    <a:pt x="78" y="488"/>
                  </a:moveTo>
                  <a:lnTo>
                    <a:pt x="78" y="488"/>
                  </a:lnTo>
                  <a:cubicBezTo>
                    <a:pt x="78" y="502"/>
                    <a:pt x="85" y="509"/>
                    <a:pt x="99" y="509"/>
                  </a:cubicBezTo>
                  <a:cubicBezTo>
                    <a:pt x="283" y="509"/>
                    <a:pt x="283" y="509"/>
                    <a:pt x="283" y="509"/>
                  </a:cubicBezTo>
                  <a:cubicBezTo>
                    <a:pt x="297" y="509"/>
                    <a:pt x="304" y="502"/>
                    <a:pt x="304" y="488"/>
                  </a:cubicBezTo>
                  <a:cubicBezTo>
                    <a:pt x="304" y="474"/>
                    <a:pt x="297" y="467"/>
                    <a:pt x="283" y="467"/>
                  </a:cubicBezTo>
                  <a:cubicBezTo>
                    <a:pt x="99" y="467"/>
                    <a:pt x="99" y="467"/>
                    <a:pt x="99" y="467"/>
                  </a:cubicBezTo>
                  <a:cubicBezTo>
                    <a:pt x="85" y="467"/>
                    <a:pt x="78" y="474"/>
                    <a:pt x="78" y="488"/>
                  </a:cubicBezTo>
                  <a:close/>
                  <a:moveTo>
                    <a:pt x="446" y="219"/>
                  </a:moveTo>
                  <a:lnTo>
                    <a:pt x="446" y="219"/>
                  </a:lnTo>
                  <a:cubicBezTo>
                    <a:pt x="106" y="219"/>
                    <a:pt x="106" y="219"/>
                    <a:pt x="106" y="219"/>
                  </a:cubicBezTo>
                  <a:cubicBezTo>
                    <a:pt x="92" y="219"/>
                    <a:pt x="78" y="233"/>
                    <a:pt x="78" y="247"/>
                  </a:cubicBezTo>
                  <a:cubicBezTo>
                    <a:pt x="78" y="262"/>
                    <a:pt x="92" y="276"/>
                    <a:pt x="106" y="276"/>
                  </a:cubicBezTo>
                  <a:cubicBezTo>
                    <a:pt x="446" y="276"/>
                    <a:pt x="446" y="276"/>
                    <a:pt x="446" y="276"/>
                  </a:cubicBezTo>
                  <a:cubicBezTo>
                    <a:pt x="460" y="276"/>
                    <a:pt x="474" y="262"/>
                    <a:pt x="474" y="247"/>
                  </a:cubicBezTo>
                  <a:cubicBezTo>
                    <a:pt x="474" y="233"/>
                    <a:pt x="460" y="219"/>
                    <a:pt x="446" y="219"/>
                  </a:cubicBezTo>
                  <a:close/>
                  <a:moveTo>
                    <a:pt x="446" y="339"/>
                  </a:moveTo>
                  <a:lnTo>
                    <a:pt x="446" y="339"/>
                  </a:lnTo>
                  <a:cubicBezTo>
                    <a:pt x="276" y="339"/>
                    <a:pt x="276" y="339"/>
                    <a:pt x="276" y="339"/>
                  </a:cubicBezTo>
                  <a:cubicBezTo>
                    <a:pt x="226" y="339"/>
                    <a:pt x="226" y="339"/>
                    <a:pt x="226" y="339"/>
                  </a:cubicBezTo>
                  <a:cubicBezTo>
                    <a:pt x="106" y="339"/>
                    <a:pt x="106" y="339"/>
                    <a:pt x="106" y="339"/>
                  </a:cubicBezTo>
                  <a:cubicBezTo>
                    <a:pt x="92" y="339"/>
                    <a:pt x="78" y="353"/>
                    <a:pt x="78" y="367"/>
                  </a:cubicBezTo>
                  <a:cubicBezTo>
                    <a:pt x="78" y="389"/>
                    <a:pt x="92" y="396"/>
                    <a:pt x="106" y="396"/>
                  </a:cubicBezTo>
                  <a:cubicBezTo>
                    <a:pt x="226" y="396"/>
                    <a:pt x="226" y="396"/>
                    <a:pt x="226" y="396"/>
                  </a:cubicBezTo>
                  <a:cubicBezTo>
                    <a:pt x="276" y="396"/>
                    <a:pt x="276" y="396"/>
                    <a:pt x="276" y="396"/>
                  </a:cubicBezTo>
                  <a:cubicBezTo>
                    <a:pt x="446" y="396"/>
                    <a:pt x="446" y="396"/>
                    <a:pt x="446" y="396"/>
                  </a:cubicBezTo>
                  <a:cubicBezTo>
                    <a:pt x="460" y="396"/>
                    <a:pt x="474" y="389"/>
                    <a:pt x="474" y="367"/>
                  </a:cubicBezTo>
                  <a:cubicBezTo>
                    <a:pt x="474" y="353"/>
                    <a:pt x="460" y="339"/>
                    <a:pt x="446" y="339"/>
                  </a:cubicBezTo>
                  <a:close/>
                  <a:moveTo>
                    <a:pt x="417" y="113"/>
                  </a:moveTo>
                  <a:lnTo>
                    <a:pt x="417" y="113"/>
                  </a:lnTo>
                  <a:cubicBezTo>
                    <a:pt x="403" y="113"/>
                    <a:pt x="389" y="106"/>
                    <a:pt x="389" y="85"/>
                  </a:cubicBezTo>
                  <a:cubicBezTo>
                    <a:pt x="389" y="28"/>
                    <a:pt x="389" y="28"/>
                    <a:pt x="389" y="28"/>
                  </a:cubicBezTo>
                  <a:cubicBezTo>
                    <a:pt x="389" y="14"/>
                    <a:pt x="403" y="0"/>
                    <a:pt x="417" y="0"/>
                  </a:cubicBezTo>
                  <a:cubicBezTo>
                    <a:pt x="431" y="0"/>
                    <a:pt x="446" y="14"/>
                    <a:pt x="446" y="28"/>
                  </a:cubicBezTo>
                  <a:cubicBezTo>
                    <a:pt x="446" y="85"/>
                    <a:pt x="446" y="85"/>
                    <a:pt x="446" y="85"/>
                  </a:cubicBezTo>
                  <a:cubicBezTo>
                    <a:pt x="446" y="106"/>
                    <a:pt x="431" y="113"/>
                    <a:pt x="417" y="113"/>
                  </a:cubicBezTo>
                  <a:close/>
                  <a:moveTo>
                    <a:pt x="276" y="113"/>
                  </a:moveTo>
                  <a:lnTo>
                    <a:pt x="276" y="113"/>
                  </a:lnTo>
                  <a:cubicBezTo>
                    <a:pt x="262" y="113"/>
                    <a:pt x="248" y="106"/>
                    <a:pt x="248" y="85"/>
                  </a:cubicBezTo>
                  <a:cubicBezTo>
                    <a:pt x="248" y="28"/>
                    <a:pt x="248" y="28"/>
                    <a:pt x="248" y="28"/>
                  </a:cubicBezTo>
                  <a:cubicBezTo>
                    <a:pt x="248" y="14"/>
                    <a:pt x="262" y="0"/>
                    <a:pt x="276" y="0"/>
                  </a:cubicBezTo>
                  <a:cubicBezTo>
                    <a:pt x="290" y="0"/>
                    <a:pt x="304" y="14"/>
                    <a:pt x="304" y="28"/>
                  </a:cubicBezTo>
                  <a:cubicBezTo>
                    <a:pt x="304" y="85"/>
                    <a:pt x="304" y="85"/>
                    <a:pt x="304" y="85"/>
                  </a:cubicBezTo>
                  <a:cubicBezTo>
                    <a:pt x="304" y="106"/>
                    <a:pt x="290" y="113"/>
                    <a:pt x="276" y="113"/>
                  </a:cubicBezTo>
                  <a:close/>
                  <a:moveTo>
                    <a:pt x="135" y="113"/>
                  </a:moveTo>
                  <a:lnTo>
                    <a:pt x="135" y="113"/>
                  </a:lnTo>
                  <a:cubicBezTo>
                    <a:pt x="121" y="113"/>
                    <a:pt x="106" y="106"/>
                    <a:pt x="106" y="85"/>
                  </a:cubicBezTo>
                  <a:cubicBezTo>
                    <a:pt x="106" y="28"/>
                    <a:pt x="106" y="28"/>
                    <a:pt x="106" y="28"/>
                  </a:cubicBezTo>
                  <a:cubicBezTo>
                    <a:pt x="106" y="14"/>
                    <a:pt x="121" y="0"/>
                    <a:pt x="135" y="0"/>
                  </a:cubicBezTo>
                  <a:cubicBezTo>
                    <a:pt x="149" y="0"/>
                    <a:pt x="163" y="14"/>
                    <a:pt x="163" y="28"/>
                  </a:cubicBezTo>
                  <a:cubicBezTo>
                    <a:pt x="163" y="85"/>
                    <a:pt x="163" y="85"/>
                    <a:pt x="163" y="85"/>
                  </a:cubicBezTo>
                  <a:cubicBezTo>
                    <a:pt x="163" y="106"/>
                    <a:pt x="149" y="113"/>
                    <a:pt x="135" y="113"/>
                  </a:cubicBezTo>
                  <a:close/>
                </a:path>
              </a:pathLst>
            </a:custGeom>
            <a:solidFill>
              <a:schemeClr val="bg1"/>
            </a:solidFill>
            <a:ln>
              <a:noFill/>
            </a:ln>
            <a:extLst/>
          </p:spPr>
          <p:txBody>
            <a:bodyPr wrap="none" lIns="34290" tIns="17145" rIns="34290" bIns="17145" anchor="ctr"/>
            <a:lstStyle/>
            <a:p>
              <a:endParaRPr lang="en-US">
                <a:latin typeface="Roboto Light"/>
              </a:endParaRPr>
            </a:p>
          </p:txBody>
        </p:sp>
      </p:grpSp>
      <p:grpSp>
        <p:nvGrpSpPr>
          <p:cNvPr id="13" name="组合 12"/>
          <p:cNvGrpSpPr/>
          <p:nvPr/>
        </p:nvGrpSpPr>
        <p:grpSpPr>
          <a:xfrm>
            <a:off x="4644008" y="1275213"/>
            <a:ext cx="432048" cy="432048"/>
            <a:chOff x="4788024" y="1275213"/>
            <a:chExt cx="432048" cy="432048"/>
          </a:xfrm>
        </p:grpSpPr>
        <p:sp>
          <p:nvSpPr>
            <p:cNvPr id="14" name="椭圆 65"/>
            <p:cNvSpPr>
              <a:spLocks noChangeArrowheads="1"/>
            </p:cNvSpPr>
            <p:nvPr/>
          </p:nvSpPr>
          <p:spPr bwMode="auto">
            <a:xfrm>
              <a:off x="4788024" y="1275213"/>
              <a:ext cx="432048" cy="432048"/>
            </a:xfrm>
            <a:prstGeom prst="ellipse">
              <a:avLst/>
            </a:prstGeom>
            <a:solidFill>
              <a:srgbClr val="F79600"/>
            </a:solidFill>
            <a:ln>
              <a:noFill/>
            </a:ln>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en-US">
                <a:solidFill>
                  <a:srgbClr val="FFFFFF"/>
                </a:solidFill>
                <a:latin typeface="Calibri" pitchFamily="34" charset="0"/>
              </a:endParaRPr>
            </a:p>
          </p:txBody>
        </p:sp>
        <p:sp>
          <p:nvSpPr>
            <p:cNvPr id="15" name="Freeform 110"/>
            <p:cNvSpPr>
              <a:spLocks noChangeArrowheads="1"/>
            </p:cNvSpPr>
            <p:nvPr/>
          </p:nvSpPr>
          <p:spPr bwMode="auto">
            <a:xfrm>
              <a:off x="4891102" y="1366806"/>
              <a:ext cx="250679" cy="248862"/>
            </a:xfrm>
            <a:custGeom>
              <a:avLst/>
              <a:gdLst>
                <a:gd name="T0" fmla="*/ 78678142 w 609"/>
                <a:gd name="T1" fmla="*/ 71002280 h 602"/>
                <a:gd name="T2" fmla="*/ 78678142 w 609"/>
                <a:gd name="T3" fmla="*/ 71002280 h 602"/>
                <a:gd name="T4" fmla="*/ 71302258 w 609"/>
                <a:gd name="T5" fmla="*/ 78441997 h 602"/>
                <a:gd name="T6" fmla="*/ 65867111 w 609"/>
                <a:gd name="T7" fmla="*/ 76614673 h 602"/>
                <a:gd name="T8" fmla="*/ 44774038 w 609"/>
                <a:gd name="T9" fmla="*/ 54426302 h 602"/>
                <a:gd name="T10" fmla="*/ 29245613 w 609"/>
                <a:gd name="T11" fmla="*/ 59125033 h 602"/>
                <a:gd name="T12" fmla="*/ 0 w 609"/>
                <a:gd name="T13" fmla="*/ 29497307 h 602"/>
                <a:gd name="T14" fmla="*/ 29245613 w 609"/>
                <a:gd name="T15" fmla="*/ 0 h 602"/>
                <a:gd name="T16" fmla="*/ 58491226 w 609"/>
                <a:gd name="T17" fmla="*/ 29497307 h 602"/>
                <a:gd name="T18" fmla="*/ 54867675 w 609"/>
                <a:gd name="T19" fmla="*/ 44376380 h 602"/>
                <a:gd name="T20" fmla="*/ 75960749 w 609"/>
                <a:gd name="T21" fmla="*/ 65520668 h 602"/>
                <a:gd name="T22" fmla="*/ 78678142 w 609"/>
                <a:gd name="T23" fmla="*/ 71002280 h 602"/>
                <a:gd name="T24" fmla="*/ 29245613 w 609"/>
                <a:gd name="T25" fmla="*/ 7439717 h 602"/>
                <a:gd name="T26" fmla="*/ 29245613 w 609"/>
                <a:gd name="T27" fmla="*/ 7439717 h 602"/>
                <a:gd name="T28" fmla="*/ 7246742 w 609"/>
                <a:gd name="T29" fmla="*/ 29497307 h 602"/>
                <a:gd name="T30" fmla="*/ 29245613 w 609"/>
                <a:gd name="T31" fmla="*/ 51685677 h 602"/>
                <a:gd name="T32" fmla="*/ 51244484 w 609"/>
                <a:gd name="T33" fmla="*/ 29497307 h 602"/>
                <a:gd name="T34" fmla="*/ 29245613 w 609"/>
                <a:gd name="T35" fmla="*/ 7439717 h 602"/>
                <a:gd name="T36" fmla="*/ 42056644 w 609"/>
                <a:gd name="T37" fmla="*/ 33282375 h 602"/>
                <a:gd name="T38" fmla="*/ 42056644 w 609"/>
                <a:gd name="T39" fmla="*/ 33282375 h 602"/>
                <a:gd name="T40" fmla="*/ 32868804 w 609"/>
                <a:gd name="T41" fmla="*/ 33282375 h 602"/>
                <a:gd name="T42" fmla="*/ 32868804 w 609"/>
                <a:gd name="T43" fmla="*/ 41504973 h 602"/>
                <a:gd name="T44" fmla="*/ 29245613 w 609"/>
                <a:gd name="T45" fmla="*/ 45290042 h 602"/>
                <a:gd name="T46" fmla="*/ 25622062 w 609"/>
                <a:gd name="T47" fmla="*/ 41504973 h 602"/>
                <a:gd name="T48" fmla="*/ 25622062 w 609"/>
                <a:gd name="T49" fmla="*/ 33282375 h 602"/>
                <a:gd name="T50" fmla="*/ 17340380 w 609"/>
                <a:gd name="T51" fmla="*/ 33282375 h 602"/>
                <a:gd name="T52" fmla="*/ 13716829 w 609"/>
                <a:gd name="T53" fmla="*/ 29497307 h 602"/>
                <a:gd name="T54" fmla="*/ 17340380 w 609"/>
                <a:gd name="T55" fmla="*/ 25842658 h 602"/>
                <a:gd name="T56" fmla="*/ 25622062 w 609"/>
                <a:gd name="T57" fmla="*/ 25842658 h 602"/>
                <a:gd name="T58" fmla="*/ 25622062 w 609"/>
                <a:gd name="T59" fmla="*/ 16575978 h 602"/>
                <a:gd name="T60" fmla="*/ 29245613 w 609"/>
                <a:gd name="T61" fmla="*/ 12921329 h 602"/>
                <a:gd name="T62" fmla="*/ 32868804 w 609"/>
                <a:gd name="T63" fmla="*/ 16575978 h 602"/>
                <a:gd name="T64" fmla="*/ 32868804 w 609"/>
                <a:gd name="T65" fmla="*/ 25842658 h 602"/>
                <a:gd name="T66" fmla="*/ 42056644 w 609"/>
                <a:gd name="T67" fmla="*/ 25842658 h 602"/>
                <a:gd name="T68" fmla="*/ 45679835 w 609"/>
                <a:gd name="T69" fmla="*/ 29497307 h 602"/>
                <a:gd name="T70" fmla="*/ 42056644 w 609"/>
                <a:gd name="T71" fmla="*/ 33282375 h 602"/>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609" h="602">
                  <a:moveTo>
                    <a:pt x="608" y="544"/>
                  </a:moveTo>
                  <a:lnTo>
                    <a:pt x="608" y="544"/>
                  </a:lnTo>
                  <a:cubicBezTo>
                    <a:pt x="608" y="573"/>
                    <a:pt x="579" y="601"/>
                    <a:pt x="551" y="601"/>
                  </a:cubicBezTo>
                  <a:cubicBezTo>
                    <a:pt x="530" y="601"/>
                    <a:pt x="516" y="594"/>
                    <a:pt x="509" y="587"/>
                  </a:cubicBezTo>
                  <a:cubicBezTo>
                    <a:pt x="346" y="417"/>
                    <a:pt x="346" y="417"/>
                    <a:pt x="346" y="417"/>
                  </a:cubicBezTo>
                  <a:cubicBezTo>
                    <a:pt x="311" y="438"/>
                    <a:pt x="269" y="453"/>
                    <a:pt x="226" y="453"/>
                  </a:cubicBezTo>
                  <a:cubicBezTo>
                    <a:pt x="106" y="453"/>
                    <a:pt x="0" y="347"/>
                    <a:pt x="0" y="226"/>
                  </a:cubicBezTo>
                  <a:cubicBezTo>
                    <a:pt x="0" y="99"/>
                    <a:pt x="106" y="0"/>
                    <a:pt x="226" y="0"/>
                  </a:cubicBezTo>
                  <a:cubicBezTo>
                    <a:pt x="353" y="0"/>
                    <a:pt x="452" y="99"/>
                    <a:pt x="452" y="226"/>
                  </a:cubicBezTo>
                  <a:cubicBezTo>
                    <a:pt x="452" y="269"/>
                    <a:pt x="445" y="304"/>
                    <a:pt x="424" y="340"/>
                  </a:cubicBezTo>
                  <a:cubicBezTo>
                    <a:pt x="587" y="502"/>
                    <a:pt x="587" y="502"/>
                    <a:pt x="587" y="502"/>
                  </a:cubicBezTo>
                  <a:cubicBezTo>
                    <a:pt x="601" y="516"/>
                    <a:pt x="608" y="530"/>
                    <a:pt x="608" y="544"/>
                  </a:cubicBezTo>
                  <a:close/>
                  <a:moveTo>
                    <a:pt x="226" y="57"/>
                  </a:moveTo>
                  <a:lnTo>
                    <a:pt x="226" y="57"/>
                  </a:lnTo>
                  <a:cubicBezTo>
                    <a:pt x="134" y="57"/>
                    <a:pt x="56" y="127"/>
                    <a:pt x="56" y="226"/>
                  </a:cubicBezTo>
                  <a:cubicBezTo>
                    <a:pt x="56" y="318"/>
                    <a:pt x="134" y="396"/>
                    <a:pt x="226" y="396"/>
                  </a:cubicBezTo>
                  <a:cubicBezTo>
                    <a:pt x="325" y="396"/>
                    <a:pt x="396" y="318"/>
                    <a:pt x="396" y="226"/>
                  </a:cubicBezTo>
                  <a:cubicBezTo>
                    <a:pt x="396" y="127"/>
                    <a:pt x="325" y="57"/>
                    <a:pt x="226" y="57"/>
                  </a:cubicBezTo>
                  <a:close/>
                  <a:moveTo>
                    <a:pt x="325" y="255"/>
                  </a:moveTo>
                  <a:lnTo>
                    <a:pt x="325" y="255"/>
                  </a:lnTo>
                  <a:cubicBezTo>
                    <a:pt x="254" y="255"/>
                    <a:pt x="254" y="255"/>
                    <a:pt x="254" y="255"/>
                  </a:cubicBezTo>
                  <a:cubicBezTo>
                    <a:pt x="254" y="318"/>
                    <a:pt x="254" y="318"/>
                    <a:pt x="254" y="318"/>
                  </a:cubicBezTo>
                  <a:cubicBezTo>
                    <a:pt x="254" y="333"/>
                    <a:pt x="247" y="347"/>
                    <a:pt x="226" y="347"/>
                  </a:cubicBezTo>
                  <a:cubicBezTo>
                    <a:pt x="212" y="347"/>
                    <a:pt x="198" y="333"/>
                    <a:pt x="198" y="318"/>
                  </a:cubicBezTo>
                  <a:cubicBezTo>
                    <a:pt x="198" y="255"/>
                    <a:pt x="198" y="255"/>
                    <a:pt x="198" y="255"/>
                  </a:cubicBezTo>
                  <a:cubicBezTo>
                    <a:pt x="134" y="255"/>
                    <a:pt x="134" y="255"/>
                    <a:pt x="134" y="255"/>
                  </a:cubicBezTo>
                  <a:cubicBezTo>
                    <a:pt x="120" y="255"/>
                    <a:pt x="106" y="241"/>
                    <a:pt x="106" y="226"/>
                  </a:cubicBezTo>
                  <a:cubicBezTo>
                    <a:pt x="106" y="205"/>
                    <a:pt x="120" y="198"/>
                    <a:pt x="134" y="198"/>
                  </a:cubicBezTo>
                  <a:cubicBezTo>
                    <a:pt x="198" y="198"/>
                    <a:pt x="198" y="198"/>
                    <a:pt x="198" y="198"/>
                  </a:cubicBezTo>
                  <a:cubicBezTo>
                    <a:pt x="198" y="127"/>
                    <a:pt x="198" y="127"/>
                    <a:pt x="198" y="127"/>
                  </a:cubicBezTo>
                  <a:cubicBezTo>
                    <a:pt x="198" y="113"/>
                    <a:pt x="212" y="99"/>
                    <a:pt x="226" y="99"/>
                  </a:cubicBezTo>
                  <a:cubicBezTo>
                    <a:pt x="247" y="99"/>
                    <a:pt x="254" y="113"/>
                    <a:pt x="254" y="127"/>
                  </a:cubicBezTo>
                  <a:cubicBezTo>
                    <a:pt x="254" y="198"/>
                    <a:pt x="254" y="198"/>
                    <a:pt x="254" y="198"/>
                  </a:cubicBezTo>
                  <a:cubicBezTo>
                    <a:pt x="325" y="198"/>
                    <a:pt x="325" y="198"/>
                    <a:pt x="325" y="198"/>
                  </a:cubicBezTo>
                  <a:cubicBezTo>
                    <a:pt x="339" y="198"/>
                    <a:pt x="353" y="205"/>
                    <a:pt x="353" y="226"/>
                  </a:cubicBezTo>
                  <a:cubicBezTo>
                    <a:pt x="353" y="241"/>
                    <a:pt x="339" y="255"/>
                    <a:pt x="325" y="255"/>
                  </a:cubicBezTo>
                  <a:close/>
                </a:path>
              </a:pathLst>
            </a:custGeom>
            <a:solidFill>
              <a:schemeClr val="bg1"/>
            </a:solidFill>
            <a:ln>
              <a:noFill/>
            </a:ln>
            <a:extLst/>
          </p:spPr>
          <p:txBody>
            <a:bodyPr wrap="none" lIns="34290" tIns="17145" rIns="34290" bIns="17145" anchor="ctr"/>
            <a:lstStyle/>
            <a:p>
              <a:endParaRPr lang="en-US">
                <a:latin typeface="Roboto Light"/>
              </a:endParaRPr>
            </a:p>
          </p:txBody>
        </p:sp>
      </p:grpSp>
      <p:grpSp>
        <p:nvGrpSpPr>
          <p:cNvPr id="16" name="组合 15"/>
          <p:cNvGrpSpPr/>
          <p:nvPr/>
        </p:nvGrpSpPr>
        <p:grpSpPr>
          <a:xfrm>
            <a:off x="5292080" y="1274820"/>
            <a:ext cx="432833" cy="432834"/>
            <a:chOff x="5436096" y="1274820"/>
            <a:chExt cx="432833" cy="432834"/>
          </a:xfrm>
        </p:grpSpPr>
        <p:sp>
          <p:nvSpPr>
            <p:cNvPr id="17" name="椭圆 16"/>
            <p:cNvSpPr>
              <a:spLocks noChangeArrowheads="1"/>
            </p:cNvSpPr>
            <p:nvPr/>
          </p:nvSpPr>
          <p:spPr bwMode="auto">
            <a:xfrm>
              <a:off x="5436096" y="1274820"/>
              <a:ext cx="432833" cy="432834"/>
            </a:xfrm>
            <a:prstGeom prst="ellipse">
              <a:avLst/>
            </a:pr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en-US">
                <a:solidFill>
                  <a:srgbClr val="FFFFFF"/>
                </a:solidFill>
                <a:latin typeface="Calibri" pitchFamily="34" charset="0"/>
              </a:endParaRPr>
            </a:p>
          </p:txBody>
        </p:sp>
        <p:sp>
          <p:nvSpPr>
            <p:cNvPr id="18" name="Freeform 16"/>
            <p:cNvSpPr>
              <a:spLocks noChangeArrowheads="1"/>
            </p:cNvSpPr>
            <p:nvPr/>
          </p:nvSpPr>
          <p:spPr bwMode="auto">
            <a:xfrm>
              <a:off x="5554420" y="1377705"/>
              <a:ext cx="196183" cy="227065"/>
            </a:xfrm>
            <a:custGeom>
              <a:avLst/>
              <a:gdLst>
                <a:gd name="T0" fmla="*/ 58106390 w 475"/>
                <a:gd name="T1" fmla="*/ 71207247 h 552"/>
                <a:gd name="T2" fmla="*/ 58106390 w 475"/>
                <a:gd name="T3" fmla="*/ 71207247 h 552"/>
                <a:gd name="T4" fmla="*/ 54327993 w 475"/>
                <a:gd name="T5" fmla="*/ 71207247 h 552"/>
                <a:gd name="T6" fmla="*/ 54327993 w 475"/>
                <a:gd name="T7" fmla="*/ 0 h 552"/>
                <a:gd name="T8" fmla="*/ 58106390 w 475"/>
                <a:gd name="T9" fmla="*/ 0 h 552"/>
                <a:gd name="T10" fmla="*/ 61754124 w 475"/>
                <a:gd name="T11" fmla="*/ 3618618 h 552"/>
                <a:gd name="T12" fmla="*/ 61754124 w 475"/>
                <a:gd name="T13" fmla="*/ 67588630 h 552"/>
                <a:gd name="T14" fmla="*/ 58106390 w 475"/>
                <a:gd name="T15" fmla="*/ 71207247 h 552"/>
                <a:gd name="T16" fmla="*/ 7426131 w 475"/>
                <a:gd name="T17" fmla="*/ 67588630 h 552"/>
                <a:gd name="T18" fmla="*/ 7426131 w 475"/>
                <a:gd name="T19" fmla="*/ 67588630 h 552"/>
                <a:gd name="T20" fmla="*/ 7426131 w 475"/>
                <a:gd name="T21" fmla="*/ 63970012 h 552"/>
                <a:gd name="T22" fmla="*/ 13809846 w 475"/>
                <a:gd name="T23" fmla="*/ 63970012 h 552"/>
                <a:gd name="T24" fmla="*/ 21235977 w 475"/>
                <a:gd name="T25" fmla="*/ 56603721 h 552"/>
                <a:gd name="T26" fmla="*/ 13809846 w 475"/>
                <a:gd name="T27" fmla="*/ 49237429 h 552"/>
                <a:gd name="T28" fmla="*/ 7426131 w 475"/>
                <a:gd name="T29" fmla="*/ 49237429 h 552"/>
                <a:gd name="T30" fmla="*/ 7426131 w 475"/>
                <a:gd name="T31" fmla="*/ 42905028 h 552"/>
                <a:gd name="T32" fmla="*/ 13809846 w 475"/>
                <a:gd name="T33" fmla="*/ 42905028 h 552"/>
                <a:gd name="T34" fmla="*/ 21235977 w 475"/>
                <a:gd name="T35" fmla="*/ 35539095 h 552"/>
                <a:gd name="T36" fmla="*/ 13809846 w 475"/>
                <a:gd name="T37" fmla="*/ 28301860 h 552"/>
                <a:gd name="T38" fmla="*/ 7426131 w 475"/>
                <a:gd name="T39" fmla="*/ 28301860 h 552"/>
                <a:gd name="T40" fmla="*/ 7426131 w 475"/>
                <a:gd name="T41" fmla="*/ 21840403 h 552"/>
                <a:gd name="T42" fmla="*/ 13809846 w 475"/>
                <a:gd name="T43" fmla="*/ 21840403 h 552"/>
                <a:gd name="T44" fmla="*/ 21235977 w 475"/>
                <a:gd name="T45" fmla="*/ 14603167 h 552"/>
                <a:gd name="T46" fmla="*/ 13809846 w 475"/>
                <a:gd name="T47" fmla="*/ 7236876 h 552"/>
                <a:gd name="T48" fmla="*/ 7426131 w 475"/>
                <a:gd name="T49" fmla="*/ 7236876 h 552"/>
                <a:gd name="T50" fmla="*/ 7426131 w 475"/>
                <a:gd name="T51" fmla="*/ 3618618 h 552"/>
                <a:gd name="T52" fmla="*/ 11074226 w 475"/>
                <a:gd name="T53" fmla="*/ 0 h 552"/>
                <a:gd name="T54" fmla="*/ 50680259 w 475"/>
                <a:gd name="T55" fmla="*/ 0 h 552"/>
                <a:gd name="T56" fmla="*/ 50680259 w 475"/>
                <a:gd name="T57" fmla="*/ 71207247 h 552"/>
                <a:gd name="T58" fmla="*/ 11074226 w 475"/>
                <a:gd name="T59" fmla="*/ 71207247 h 552"/>
                <a:gd name="T60" fmla="*/ 7426131 w 475"/>
                <a:gd name="T61" fmla="*/ 67588630 h 552"/>
                <a:gd name="T62" fmla="*/ 17588243 w 475"/>
                <a:gd name="T63" fmla="*/ 14603167 h 552"/>
                <a:gd name="T64" fmla="*/ 17588243 w 475"/>
                <a:gd name="T65" fmla="*/ 14603167 h 552"/>
                <a:gd name="T66" fmla="*/ 13809846 w 475"/>
                <a:gd name="T67" fmla="*/ 18221785 h 552"/>
                <a:gd name="T68" fmla="*/ 3778036 w 475"/>
                <a:gd name="T69" fmla="*/ 18221785 h 552"/>
                <a:gd name="T70" fmla="*/ 0 w 475"/>
                <a:gd name="T71" fmla="*/ 14603167 h 552"/>
                <a:gd name="T72" fmla="*/ 3778036 w 475"/>
                <a:gd name="T73" fmla="*/ 10984909 h 552"/>
                <a:gd name="T74" fmla="*/ 13809846 w 475"/>
                <a:gd name="T75" fmla="*/ 10984909 h 552"/>
                <a:gd name="T76" fmla="*/ 17588243 w 475"/>
                <a:gd name="T77" fmla="*/ 14603167 h 552"/>
                <a:gd name="T78" fmla="*/ 3778036 w 475"/>
                <a:gd name="T79" fmla="*/ 31920478 h 552"/>
                <a:gd name="T80" fmla="*/ 3778036 w 475"/>
                <a:gd name="T81" fmla="*/ 31920478 h 552"/>
                <a:gd name="T82" fmla="*/ 13809846 w 475"/>
                <a:gd name="T83" fmla="*/ 31920478 h 552"/>
                <a:gd name="T84" fmla="*/ 17588243 w 475"/>
                <a:gd name="T85" fmla="*/ 35539095 h 552"/>
                <a:gd name="T86" fmla="*/ 13809846 w 475"/>
                <a:gd name="T87" fmla="*/ 39286770 h 552"/>
                <a:gd name="T88" fmla="*/ 3778036 w 475"/>
                <a:gd name="T89" fmla="*/ 39286770 h 552"/>
                <a:gd name="T90" fmla="*/ 0 w 475"/>
                <a:gd name="T91" fmla="*/ 35539095 h 552"/>
                <a:gd name="T92" fmla="*/ 3778036 w 475"/>
                <a:gd name="T93" fmla="*/ 31920478 h 552"/>
                <a:gd name="T94" fmla="*/ 3778036 w 475"/>
                <a:gd name="T95" fmla="*/ 52985462 h 552"/>
                <a:gd name="T96" fmla="*/ 3778036 w 475"/>
                <a:gd name="T97" fmla="*/ 52985462 h 552"/>
                <a:gd name="T98" fmla="*/ 13809846 w 475"/>
                <a:gd name="T99" fmla="*/ 52985462 h 552"/>
                <a:gd name="T100" fmla="*/ 17588243 w 475"/>
                <a:gd name="T101" fmla="*/ 56603721 h 552"/>
                <a:gd name="T102" fmla="*/ 13809846 w 475"/>
                <a:gd name="T103" fmla="*/ 60222338 h 552"/>
                <a:gd name="T104" fmla="*/ 3778036 w 475"/>
                <a:gd name="T105" fmla="*/ 60222338 h 552"/>
                <a:gd name="T106" fmla="*/ 0 w 475"/>
                <a:gd name="T107" fmla="*/ 56603721 h 552"/>
                <a:gd name="T108" fmla="*/ 3778036 w 475"/>
                <a:gd name="T109" fmla="*/ 52985462 h 552"/>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475" h="552">
                  <a:moveTo>
                    <a:pt x="446" y="551"/>
                  </a:moveTo>
                  <a:lnTo>
                    <a:pt x="446" y="551"/>
                  </a:lnTo>
                  <a:cubicBezTo>
                    <a:pt x="417" y="551"/>
                    <a:pt x="417" y="551"/>
                    <a:pt x="417" y="551"/>
                  </a:cubicBezTo>
                  <a:cubicBezTo>
                    <a:pt x="417" y="0"/>
                    <a:pt x="417" y="0"/>
                    <a:pt x="417" y="0"/>
                  </a:cubicBezTo>
                  <a:cubicBezTo>
                    <a:pt x="446" y="0"/>
                    <a:pt x="446" y="0"/>
                    <a:pt x="446" y="0"/>
                  </a:cubicBezTo>
                  <a:cubicBezTo>
                    <a:pt x="460" y="0"/>
                    <a:pt x="474" y="14"/>
                    <a:pt x="474" y="28"/>
                  </a:cubicBezTo>
                  <a:cubicBezTo>
                    <a:pt x="474" y="523"/>
                    <a:pt x="474" y="523"/>
                    <a:pt x="474" y="523"/>
                  </a:cubicBezTo>
                  <a:cubicBezTo>
                    <a:pt x="474" y="537"/>
                    <a:pt x="460" y="551"/>
                    <a:pt x="446" y="551"/>
                  </a:cubicBezTo>
                  <a:close/>
                  <a:moveTo>
                    <a:pt x="57" y="523"/>
                  </a:moveTo>
                  <a:lnTo>
                    <a:pt x="57" y="523"/>
                  </a:lnTo>
                  <a:cubicBezTo>
                    <a:pt x="57" y="495"/>
                    <a:pt x="57" y="495"/>
                    <a:pt x="57" y="495"/>
                  </a:cubicBezTo>
                  <a:cubicBezTo>
                    <a:pt x="106" y="495"/>
                    <a:pt x="106" y="495"/>
                    <a:pt x="106" y="495"/>
                  </a:cubicBezTo>
                  <a:cubicBezTo>
                    <a:pt x="135" y="495"/>
                    <a:pt x="163" y="466"/>
                    <a:pt x="163" y="438"/>
                  </a:cubicBezTo>
                  <a:cubicBezTo>
                    <a:pt x="163" y="403"/>
                    <a:pt x="135" y="381"/>
                    <a:pt x="106" y="381"/>
                  </a:cubicBezTo>
                  <a:cubicBezTo>
                    <a:pt x="57" y="381"/>
                    <a:pt x="57" y="381"/>
                    <a:pt x="57" y="381"/>
                  </a:cubicBezTo>
                  <a:cubicBezTo>
                    <a:pt x="57" y="332"/>
                    <a:pt x="57" y="332"/>
                    <a:pt x="57" y="332"/>
                  </a:cubicBezTo>
                  <a:cubicBezTo>
                    <a:pt x="106" y="332"/>
                    <a:pt x="106" y="332"/>
                    <a:pt x="106" y="332"/>
                  </a:cubicBezTo>
                  <a:cubicBezTo>
                    <a:pt x="135" y="332"/>
                    <a:pt x="163" y="304"/>
                    <a:pt x="163" y="275"/>
                  </a:cubicBezTo>
                  <a:cubicBezTo>
                    <a:pt x="163" y="247"/>
                    <a:pt x="135" y="219"/>
                    <a:pt x="106" y="219"/>
                  </a:cubicBezTo>
                  <a:cubicBezTo>
                    <a:pt x="57" y="219"/>
                    <a:pt x="57" y="219"/>
                    <a:pt x="57" y="219"/>
                  </a:cubicBezTo>
                  <a:cubicBezTo>
                    <a:pt x="57" y="169"/>
                    <a:pt x="57" y="169"/>
                    <a:pt x="57" y="169"/>
                  </a:cubicBezTo>
                  <a:cubicBezTo>
                    <a:pt x="106" y="169"/>
                    <a:pt x="106" y="169"/>
                    <a:pt x="106" y="169"/>
                  </a:cubicBezTo>
                  <a:cubicBezTo>
                    <a:pt x="135" y="169"/>
                    <a:pt x="163" y="148"/>
                    <a:pt x="163" y="113"/>
                  </a:cubicBezTo>
                  <a:cubicBezTo>
                    <a:pt x="163" y="85"/>
                    <a:pt x="135" y="56"/>
                    <a:pt x="106" y="56"/>
                  </a:cubicBezTo>
                  <a:cubicBezTo>
                    <a:pt x="57" y="56"/>
                    <a:pt x="57" y="56"/>
                    <a:pt x="57" y="56"/>
                  </a:cubicBezTo>
                  <a:cubicBezTo>
                    <a:pt x="57" y="28"/>
                    <a:pt x="57" y="28"/>
                    <a:pt x="57" y="28"/>
                  </a:cubicBezTo>
                  <a:cubicBezTo>
                    <a:pt x="57" y="14"/>
                    <a:pt x="71" y="0"/>
                    <a:pt x="85" y="0"/>
                  </a:cubicBezTo>
                  <a:cubicBezTo>
                    <a:pt x="389" y="0"/>
                    <a:pt x="389" y="0"/>
                    <a:pt x="389" y="0"/>
                  </a:cubicBezTo>
                  <a:cubicBezTo>
                    <a:pt x="389" y="551"/>
                    <a:pt x="389" y="551"/>
                    <a:pt x="389" y="551"/>
                  </a:cubicBezTo>
                  <a:cubicBezTo>
                    <a:pt x="85" y="551"/>
                    <a:pt x="85" y="551"/>
                    <a:pt x="85" y="551"/>
                  </a:cubicBezTo>
                  <a:cubicBezTo>
                    <a:pt x="71" y="551"/>
                    <a:pt x="57" y="537"/>
                    <a:pt x="57" y="523"/>
                  </a:cubicBezTo>
                  <a:close/>
                  <a:moveTo>
                    <a:pt x="135" y="113"/>
                  </a:moveTo>
                  <a:lnTo>
                    <a:pt x="135" y="113"/>
                  </a:lnTo>
                  <a:cubicBezTo>
                    <a:pt x="135" y="134"/>
                    <a:pt x="120" y="141"/>
                    <a:pt x="106" y="141"/>
                  </a:cubicBezTo>
                  <a:cubicBezTo>
                    <a:pt x="29" y="141"/>
                    <a:pt x="29" y="141"/>
                    <a:pt x="29" y="141"/>
                  </a:cubicBezTo>
                  <a:cubicBezTo>
                    <a:pt x="15" y="141"/>
                    <a:pt x="0" y="134"/>
                    <a:pt x="0" y="113"/>
                  </a:cubicBezTo>
                  <a:cubicBezTo>
                    <a:pt x="0" y="99"/>
                    <a:pt x="15" y="85"/>
                    <a:pt x="29" y="85"/>
                  </a:cubicBezTo>
                  <a:cubicBezTo>
                    <a:pt x="106" y="85"/>
                    <a:pt x="106" y="85"/>
                    <a:pt x="106" y="85"/>
                  </a:cubicBezTo>
                  <a:cubicBezTo>
                    <a:pt x="120" y="85"/>
                    <a:pt x="135" y="99"/>
                    <a:pt x="135" y="113"/>
                  </a:cubicBezTo>
                  <a:close/>
                  <a:moveTo>
                    <a:pt x="29" y="247"/>
                  </a:moveTo>
                  <a:lnTo>
                    <a:pt x="29" y="247"/>
                  </a:lnTo>
                  <a:cubicBezTo>
                    <a:pt x="106" y="247"/>
                    <a:pt x="106" y="247"/>
                    <a:pt x="106" y="247"/>
                  </a:cubicBezTo>
                  <a:cubicBezTo>
                    <a:pt x="120" y="247"/>
                    <a:pt x="135" y="261"/>
                    <a:pt x="135" y="275"/>
                  </a:cubicBezTo>
                  <a:cubicBezTo>
                    <a:pt x="135" y="290"/>
                    <a:pt x="120" y="304"/>
                    <a:pt x="106" y="304"/>
                  </a:cubicBezTo>
                  <a:cubicBezTo>
                    <a:pt x="29" y="304"/>
                    <a:pt x="29" y="304"/>
                    <a:pt x="29" y="304"/>
                  </a:cubicBezTo>
                  <a:cubicBezTo>
                    <a:pt x="15" y="304"/>
                    <a:pt x="0" y="290"/>
                    <a:pt x="0" y="275"/>
                  </a:cubicBezTo>
                  <a:cubicBezTo>
                    <a:pt x="0" y="261"/>
                    <a:pt x="15" y="247"/>
                    <a:pt x="29" y="247"/>
                  </a:cubicBezTo>
                  <a:close/>
                  <a:moveTo>
                    <a:pt x="29" y="410"/>
                  </a:moveTo>
                  <a:lnTo>
                    <a:pt x="29" y="410"/>
                  </a:lnTo>
                  <a:cubicBezTo>
                    <a:pt x="106" y="410"/>
                    <a:pt x="106" y="410"/>
                    <a:pt x="106" y="410"/>
                  </a:cubicBezTo>
                  <a:cubicBezTo>
                    <a:pt x="120" y="410"/>
                    <a:pt x="135" y="417"/>
                    <a:pt x="135" y="438"/>
                  </a:cubicBezTo>
                  <a:cubicBezTo>
                    <a:pt x="135" y="452"/>
                    <a:pt x="120" y="466"/>
                    <a:pt x="106" y="466"/>
                  </a:cubicBezTo>
                  <a:cubicBezTo>
                    <a:pt x="29" y="466"/>
                    <a:pt x="29" y="466"/>
                    <a:pt x="29" y="466"/>
                  </a:cubicBezTo>
                  <a:cubicBezTo>
                    <a:pt x="15" y="466"/>
                    <a:pt x="0" y="452"/>
                    <a:pt x="0" y="438"/>
                  </a:cubicBezTo>
                  <a:cubicBezTo>
                    <a:pt x="0" y="417"/>
                    <a:pt x="15" y="410"/>
                    <a:pt x="29" y="410"/>
                  </a:cubicBezTo>
                  <a:close/>
                </a:path>
              </a:pathLst>
            </a:custGeom>
            <a:solidFill>
              <a:schemeClr val="bg1"/>
            </a:solidFill>
            <a:ln>
              <a:noFill/>
            </a:ln>
            <a:extLst/>
          </p:spPr>
          <p:txBody>
            <a:bodyPr wrap="none" lIns="34290" tIns="17145" rIns="34290" bIns="17145" anchor="ctr"/>
            <a:lstStyle/>
            <a:p>
              <a:endParaRPr lang="en-US">
                <a:latin typeface="Roboto Light"/>
              </a:endParaRPr>
            </a:p>
          </p:txBody>
        </p:sp>
      </p:grpSp>
      <p:grpSp>
        <p:nvGrpSpPr>
          <p:cNvPr id="19" name="组合 18"/>
          <p:cNvGrpSpPr/>
          <p:nvPr/>
        </p:nvGrpSpPr>
        <p:grpSpPr>
          <a:xfrm>
            <a:off x="3347864" y="1274820"/>
            <a:ext cx="432833" cy="432834"/>
            <a:chOff x="3491880" y="1274820"/>
            <a:chExt cx="432833" cy="432834"/>
          </a:xfrm>
        </p:grpSpPr>
        <p:sp>
          <p:nvSpPr>
            <p:cNvPr id="20" name="椭圆 16"/>
            <p:cNvSpPr>
              <a:spLocks noChangeArrowheads="1"/>
            </p:cNvSpPr>
            <p:nvPr/>
          </p:nvSpPr>
          <p:spPr bwMode="auto">
            <a:xfrm>
              <a:off x="3491880" y="1274820"/>
              <a:ext cx="432833" cy="432834"/>
            </a:xfrm>
            <a:prstGeom prst="ellipse">
              <a:avLst/>
            </a:prstGeom>
            <a:solidFill>
              <a:srgbClr val="005DA2"/>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en-US">
                <a:solidFill>
                  <a:srgbClr val="FFFFFF"/>
                </a:solidFill>
                <a:latin typeface="Calibri" pitchFamily="34" charset="0"/>
              </a:endParaRPr>
            </a:p>
          </p:txBody>
        </p:sp>
        <p:sp>
          <p:nvSpPr>
            <p:cNvPr id="21" name="Freeform 75"/>
            <p:cNvSpPr>
              <a:spLocks noChangeArrowheads="1"/>
            </p:cNvSpPr>
            <p:nvPr/>
          </p:nvSpPr>
          <p:spPr bwMode="auto">
            <a:xfrm>
              <a:off x="3583864" y="1385879"/>
              <a:ext cx="248863" cy="210716"/>
            </a:xfrm>
            <a:custGeom>
              <a:avLst/>
              <a:gdLst>
                <a:gd name="T0" fmla="*/ 74657633 w 602"/>
                <a:gd name="T1" fmla="*/ 66362244 h 510"/>
                <a:gd name="T2" fmla="*/ 74657633 w 602"/>
                <a:gd name="T3" fmla="*/ 66362244 h 510"/>
                <a:gd name="T4" fmla="*/ 3654665 w 602"/>
                <a:gd name="T5" fmla="*/ 66362244 h 510"/>
                <a:gd name="T6" fmla="*/ 0 w 602"/>
                <a:gd name="T7" fmla="*/ 62711741 h 510"/>
                <a:gd name="T8" fmla="*/ 0 w 602"/>
                <a:gd name="T9" fmla="*/ 3650503 h 510"/>
                <a:gd name="T10" fmla="*/ 3654665 w 602"/>
                <a:gd name="T11" fmla="*/ 0 h 510"/>
                <a:gd name="T12" fmla="*/ 7308970 w 602"/>
                <a:gd name="T13" fmla="*/ 3650503 h 510"/>
                <a:gd name="T14" fmla="*/ 7308970 w 602"/>
                <a:gd name="T15" fmla="*/ 50717076 h 510"/>
                <a:gd name="T16" fmla="*/ 7308970 w 602"/>
                <a:gd name="T17" fmla="*/ 50717076 h 510"/>
                <a:gd name="T18" fmla="*/ 7308970 w 602"/>
                <a:gd name="T19" fmla="*/ 58930528 h 510"/>
                <a:gd name="T20" fmla="*/ 74657633 w 602"/>
                <a:gd name="T21" fmla="*/ 58930528 h 510"/>
                <a:gd name="T22" fmla="*/ 78442719 w 602"/>
                <a:gd name="T23" fmla="*/ 62711741 h 510"/>
                <a:gd name="T24" fmla="*/ 74657633 w 602"/>
                <a:gd name="T25" fmla="*/ 66362244 h 510"/>
                <a:gd name="T26" fmla="*/ 66434636 w 602"/>
                <a:gd name="T27" fmla="*/ 55280025 h 510"/>
                <a:gd name="T28" fmla="*/ 66434636 w 602"/>
                <a:gd name="T29" fmla="*/ 55280025 h 510"/>
                <a:gd name="T30" fmla="*/ 58995246 w 602"/>
                <a:gd name="T31" fmla="*/ 55280025 h 510"/>
                <a:gd name="T32" fmla="*/ 55340580 w 602"/>
                <a:gd name="T33" fmla="*/ 51629522 h 510"/>
                <a:gd name="T34" fmla="*/ 55340580 w 602"/>
                <a:gd name="T35" fmla="*/ 25814941 h 510"/>
                <a:gd name="T36" fmla="*/ 58995246 w 602"/>
                <a:gd name="T37" fmla="*/ 22164077 h 510"/>
                <a:gd name="T38" fmla="*/ 66434636 w 602"/>
                <a:gd name="T39" fmla="*/ 22164077 h 510"/>
                <a:gd name="T40" fmla="*/ 70089301 w 602"/>
                <a:gd name="T41" fmla="*/ 25814941 h 510"/>
                <a:gd name="T42" fmla="*/ 70089301 w 602"/>
                <a:gd name="T43" fmla="*/ 51629522 h 510"/>
                <a:gd name="T44" fmla="*/ 66434636 w 602"/>
                <a:gd name="T45" fmla="*/ 55280025 h 510"/>
                <a:gd name="T46" fmla="*/ 45159830 w 602"/>
                <a:gd name="T47" fmla="*/ 55280025 h 510"/>
                <a:gd name="T48" fmla="*/ 45159830 w 602"/>
                <a:gd name="T49" fmla="*/ 55280025 h 510"/>
                <a:gd name="T50" fmla="*/ 37850860 w 602"/>
                <a:gd name="T51" fmla="*/ 55280025 h 510"/>
                <a:gd name="T52" fmla="*/ 34065774 w 602"/>
                <a:gd name="T53" fmla="*/ 51629522 h 510"/>
                <a:gd name="T54" fmla="*/ 34065774 w 602"/>
                <a:gd name="T55" fmla="*/ 11082219 h 510"/>
                <a:gd name="T56" fmla="*/ 37850860 w 602"/>
                <a:gd name="T57" fmla="*/ 7431355 h 510"/>
                <a:gd name="T58" fmla="*/ 45159830 w 602"/>
                <a:gd name="T59" fmla="*/ 7431355 h 510"/>
                <a:gd name="T60" fmla="*/ 48814495 w 602"/>
                <a:gd name="T61" fmla="*/ 11082219 h 510"/>
                <a:gd name="T62" fmla="*/ 48814495 w 602"/>
                <a:gd name="T63" fmla="*/ 51629522 h 510"/>
                <a:gd name="T64" fmla="*/ 45159830 w 602"/>
                <a:gd name="T65" fmla="*/ 55280025 h 510"/>
                <a:gd name="T66" fmla="*/ 24929472 w 602"/>
                <a:gd name="T67" fmla="*/ 55280025 h 510"/>
                <a:gd name="T68" fmla="*/ 24929472 w 602"/>
                <a:gd name="T69" fmla="*/ 55280025 h 510"/>
                <a:gd name="T70" fmla="*/ 17489720 w 602"/>
                <a:gd name="T71" fmla="*/ 55280025 h 510"/>
                <a:gd name="T72" fmla="*/ 13835055 w 602"/>
                <a:gd name="T73" fmla="*/ 51629522 h 510"/>
                <a:gd name="T74" fmla="*/ 13835055 w 602"/>
                <a:gd name="T75" fmla="*/ 44198166 h 510"/>
                <a:gd name="T76" fmla="*/ 17489720 w 602"/>
                <a:gd name="T77" fmla="*/ 40547302 h 510"/>
                <a:gd name="T78" fmla="*/ 24929472 w 602"/>
                <a:gd name="T79" fmla="*/ 40547302 h 510"/>
                <a:gd name="T80" fmla="*/ 28583776 w 602"/>
                <a:gd name="T81" fmla="*/ 44198166 h 510"/>
                <a:gd name="T82" fmla="*/ 28583776 w 602"/>
                <a:gd name="T83" fmla="*/ 51629522 h 510"/>
                <a:gd name="T84" fmla="*/ 24929472 w 602"/>
                <a:gd name="T85" fmla="*/ 55280025 h 510"/>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602" h="510">
                  <a:moveTo>
                    <a:pt x="572" y="509"/>
                  </a:moveTo>
                  <a:lnTo>
                    <a:pt x="572" y="509"/>
                  </a:lnTo>
                  <a:cubicBezTo>
                    <a:pt x="28" y="509"/>
                    <a:pt x="28" y="509"/>
                    <a:pt x="28" y="509"/>
                  </a:cubicBezTo>
                  <a:cubicBezTo>
                    <a:pt x="14" y="509"/>
                    <a:pt x="0" y="502"/>
                    <a:pt x="0" y="481"/>
                  </a:cubicBezTo>
                  <a:cubicBezTo>
                    <a:pt x="0" y="28"/>
                    <a:pt x="0" y="28"/>
                    <a:pt x="0" y="28"/>
                  </a:cubicBezTo>
                  <a:cubicBezTo>
                    <a:pt x="0" y="14"/>
                    <a:pt x="14" y="0"/>
                    <a:pt x="28" y="0"/>
                  </a:cubicBezTo>
                  <a:cubicBezTo>
                    <a:pt x="42" y="0"/>
                    <a:pt x="56" y="14"/>
                    <a:pt x="56" y="28"/>
                  </a:cubicBezTo>
                  <a:cubicBezTo>
                    <a:pt x="56" y="389"/>
                    <a:pt x="56" y="389"/>
                    <a:pt x="56" y="389"/>
                  </a:cubicBezTo>
                  <a:cubicBezTo>
                    <a:pt x="56" y="452"/>
                    <a:pt x="56" y="452"/>
                    <a:pt x="56" y="452"/>
                  </a:cubicBezTo>
                  <a:cubicBezTo>
                    <a:pt x="572" y="452"/>
                    <a:pt x="572" y="452"/>
                    <a:pt x="572" y="452"/>
                  </a:cubicBezTo>
                  <a:cubicBezTo>
                    <a:pt x="594" y="452"/>
                    <a:pt x="601" y="467"/>
                    <a:pt x="601" y="481"/>
                  </a:cubicBezTo>
                  <a:cubicBezTo>
                    <a:pt x="601" y="502"/>
                    <a:pt x="594" y="509"/>
                    <a:pt x="572" y="509"/>
                  </a:cubicBezTo>
                  <a:close/>
                  <a:moveTo>
                    <a:pt x="509" y="424"/>
                  </a:moveTo>
                  <a:lnTo>
                    <a:pt x="509" y="424"/>
                  </a:lnTo>
                  <a:cubicBezTo>
                    <a:pt x="452" y="424"/>
                    <a:pt x="452" y="424"/>
                    <a:pt x="452" y="424"/>
                  </a:cubicBezTo>
                  <a:cubicBezTo>
                    <a:pt x="438" y="424"/>
                    <a:pt x="424" y="417"/>
                    <a:pt x="424" y="396"/>
                  </a:cubicBezTo>
                  <a:cubicBezTo>
                    <a:pt x="424" y="198"/>
                    <a:pt x="424" y="198"/>
                    <a:pt x="424" y="198"/>
                  </a:cubicBezTo>
                  <a:cubicBezTo>
                    <a:pt x="424" y="184"/>
                    <a:pt x="438" y="170"/>
                    <a:pt x="452" y="170"/>
                  </a:cubicBezTo>
                  <a:cubicBezTo>
                    <a:pt x="509" y="170"/>
                    <a:pt x="509" y="170"/>
                    <a:pt x="509" y="170"/>
                  </a:cubicBezTo>
                  <a:cubicBezTo>
                    <a:pt x="523" y="170"/>
                    <a:pt x="537" y="184"/>
                    <a:pt x="537" y="198"/>
                  </a:cubicBezTo>
                  <a:cubicBezTo>
                    <a:pt x="537" y="396"/>
                    <a:pt x="537" y="396"/>
                    <a:pt x="537" y="396"/>
                  </a:cubicBezTo>
                  <a:cubicBezTo>
                    <a:pt x="537" y="417"/>
                    <a:pt x="523" y="424"/>
                    <a:pt x="509" y="424"/>
                  </a:cubicBezTo>
                  <a:close/>
                  <a:moveTo>
                    <a:pt x="346" y="424"/>
                  </a:moveTo>
                  <a:lnTo>
                    <a:pt x="346" y="424"/>
                  </a:lnTo>
                  <a:cubicBezTo>
                    <a:pt x="290" y="424"/>
                    <a:pt x="290" y="424"/>
                    <a:pt x="290" y="424"/>
                  </a:cubicBezTo>
                  <a:cubicBezTo>
                    <a:pt x="276" y="424"/>
                    <a:pt x="261" y="417"/>
                    <a:pt x="261" y="396"/>
                  </a:cubicBezTo>
                  <a:cubicBezTo>
                    <a:pt x="261" y="85"/>
                    <a:pt x="261" y="85"/>
                    <a:pt x="261" y="85"/>
                  </a:cubicBezTo>
                  <a:cubicBezTo>
                    <a:pt x="261" y="71"/>
                    <a:pt x="276" y="57"/>
                    <a:pt x="290" y="57"/>
                  </a:cubicBezTo>
                  <a:cubicBezTo>
                    <a:pt x="346" y="57"/>
                    <a:pt x="346" y="57"/>
                    <a:pt x="346" y="57"/>
                  </a:cubicBezTo>
                  <a:cubicBezTo>
                    <a:pt x="367" y="57"/>
                    <a:pt x="374" y="71"/>
                    <a:pt x="374" y="85"/>
                  </a:cubicBezTo>
                  <a:cubicBezTo>
                    <a:pt x="374" y="396"/>
                    <a:pt x="374" y="396"/>
                    <a:pt x="374" y="396"/>
                  </a:cubicBezTo>
                  <a:cubicBezTo>
                    <a:pt x="374" y="417"/>
                    <a:pt x="367" y="424"/>
                    <a:pt x="346" y="424"/>
                  </a:cubicBezTo>
                  <a:close/>
                  <a:moveTo>
                    <a:pt x="191" y="424"/>
                  </a:moveTo>
                  <a:lnTo>
                    <a:pt x="191" y="424"/>
                  </a:lnTo>
                  <a:cubicBezTo>
                    <a:pt x="134" y="424"/>
                    <a:pt x="134" y="424"/>
                    <a:pt x="134" y="424"/>
                  </a:cubicBezTo>
                  <a:cubicBezTo>
                    <a:pt x="113" y="424"/>
                    <a:pt x="106" y="417"/>
                    <a:pt x="106" y="396"/>
                  </a:cubicBezTo>
                  <a:cubicBezTo>
                    <a:pt x="106" y="339"/>
                    <a:pt x="106" y="339"/>
                    <a:pt x="106" y="339"/>
                  </a:cubicBezTo>
                  <a:cubicBezTo>
                    <a:pt x="106" y="325"/>
                    <a:pt x="113" y="311"/>
                    <a:pt x="134" y="311"/>
                  </a:cubicBezTo>
                  <a:cubicBezTo>
                    <a:pt x="191" y="311"/>
                    <a:pt x="191" y="311"/>
                    <a:pt x="191" y="311"/>
                  </a:cubicBezTo>
                  <a:cubicBezTo>
                    <a:pt x="205" y="311"/>
                    <a:pt x="219" y="325"/>
                    <a:pt x="219" y="339"/>
                  </a:cubicBezTo>
                  <a:cubicBezTo>
                    <a:pt x="219" y="396"/>
                    <a:pt x="219" y="396"/>
                    <a:pt x="219" y="396"/>
                  </a:cubicBezTo>
                  <a:cubicBezTo>
                    <a:pt x="219" y="417"/>
                    <a:pt x="205" y="424"/>
                    <a:pt x="191" y="424"/>
                  </a:cubicBezTo>
                  <a:close/>
                </a:path>
              </a:pathLst>
            </a:custGeom>
            <a:solidFill>
              <a:schemeClr val="bg1"/>
            </a:solidFill>
            <a:ln>
              <a:noFill/>
            </a:ln>
            <a:extLst/>
          </p:spPr>
          <p:txBody>
            <a:bodyPr wrap="none" lIns="34290" tIns="17145" rIns="34290" bIns="17145" anchor="ctr"/>
            <a:lstStyle/>
            <a:p>
              <a:endParaRPr lang="en-US">
                <a:latin typeface="Roboto Light"/>
              </a:endParaRPr>
            </a:p>
          </p:txBody>
        </p:sp>
      </p:grpSp>
      <p:grpSp>
        <p:nvGrpSpPr>
          <p:cNvPr id="22" name="组合 21"/>
          <p:cNvGrpSpPr/>
          <p:nvPr/>
        </p:nvGrpSpPr>
        <p:grpSpPr>
          <a:xfrm>
            <a:off x="3995936" y="1274820"/>
            <a:ext cx="432833" cy="432834"/>
            <a:chOff x="4139952" y="1274820"/>
            <a:chExt cx="432833" cy="432834"/>
          </a:xfrm>
        </p:grpSpPr>
        <p:sp>
          <p:nvSpPr>
            <p:cNvPr id="23" name="椭圆 16"/>
            <p:cNvSpPr>
              <a:spLocks noChangeArrowheads="1"/>
            </p:cNvSpPr>
            <p:nvPr/>
          </p:nvSpPr>
          <p:spPr bwMode="auto">
            <a:xfrm>
              <a:off x="4139952" y="1274820"/>
              <a:ext cx="432833" cy="432834"/>
            </a:xfrm>
            <a:prstGeom prst="ellipse">
              <a:avLst/>
            </a:prstGeom>
            <a:solidFill>
              <a:srgbClr val="3992DB"/>
            </a:solidFill>
            <a:ln>
              <a:noFill/>
            </a:ln>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en-US">
                <a:solidFill>
                  <a:srgbClr val="FFFFFF"/>
                </a:solidFill>
                <a:latin typeface="Calibri" pitchFamily="34" charset="0"/>
              </a:endParaRPr>
            </a:p>
          </p:txBody>
        </p:sp>
        <p:sp>
          <p:nvSpPr>
            <p:cNvPr id="24" name="Freeform 84"/>
            <p:cNvSpPr>
              <a:spLocks noChangeArrowheads="1"/>
            </p:cNvSpPr>
            <p:nvPr/>
          </p:nvSpPr>
          <p:spPr bwMode="auto">
            <a:xfrm>
              <a:off x="4241546" y="1366806"/>
              <a:ext cx="248863" cy="248863"/>
            </a:xfrm>
            <a:custGeom>
              <a:avLst/>
              <a:gdLst>
                <a:gd name="T0" fmla="*/ 43332858 w 602"/>
                <a:gd name="T1" fmla="*/ 34979440 h 602"/>
                <a:gd name="T2" fmla="*/ 43332858 w 602"/>
                <a:gd name="T3" fmla="*/ 34979440 h 602"/>
                <a:gd name="T4" fmla="*/ 43332858 w 602"/>
                <a:gd name="T5" fmla="*/ 0 h 602"/>
                <a:gd name="T6" fmla="*/ 78442719 w 602"/>
                <a:gd name="T7" fmla="*/ 34979440 h 602"/>
                <a:gd name="T8" fmla="*/ 43332858 w 602"/>
                <a:gd name="T9" fmla="*/ 34979440 h 602"/>
                <a:gd name="T10" fmla="*/ 36023527 w 602"/>
                <a:gd name="T11" fmla="*/ 78442719 h 602"/>
                <a:gd name="T12" fmla="*/ 36023527 w 602"/>
                <a:gd name="T13" fmla="*/ 78442719 h 602"/>
                <a:gd name="T14" fmla="*/ 0 w 602"/>
                <a:gd name="T15" fmla="*/ 42419192 h 602"/>
                <a:gd name="T16" fmla="*/ 36023527 w 602"/>
                <a:gd name="T17" fmla="*/ 7308970 h 602"/>
                <a:gd name="T18" fmla="*/ 36023527 w 602"/>
                <a:gd name="T19" fmla="*/ 42419192 h 602"/>
                <a:gd name="T20" fmla="*/ 71002968 w 602"/>
                <a:gd name="T21" fmla="*/ 42419192 h 602"/>
                <a:gd name="T22" fmla="*/ 36023527 w 602"/>
                <a:gd name="T23" fmla="*/ 78442719 h 60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602" h="602">
                  <a:moveTo>
                    <a:pt x="332" y="268"/>
                  </a:moveTo>
                  <a:lnTo>
                    <a:pt x="332" y="268"/>
                  </a:lnTo>
                  <a:cubicBezTo>
                    <a:pt x="332" y="0"/>
                    <a:pt x="332" y="0"/>
                    <a:pt x="332" y="0"/>
                  </a:cubicBezTo>
                  <a:cubicBezTo>
                    <a:pt x="481" y="0"/>
                    <a:pt x="601" y="120"/>
                    <a:pt x="601" y="268"/>
                  </a:cubicBezTo>
                  <a:lnTo>
                    <a:pt x="332" y="268"/>
                  </a:lnTo>
                  <a:close/>
                  <a:moveTo>
                    <a:pt x="276" y="601"/>
                  </a:moveTo>
                  <a:lnTo>
                    <a:pt x="276" y="601"/>
                  </a:lnTo>
                  <a:cubicBezTo>
                    <a:pt x="120" y="601"/>
                    <a:pt x="0" y="480"/>
                    <a:pt x="0" y="325"/>
                  </a:cubicBezTo>
                  <a:cubicBezTo>
                    <a:pt x="0" y="176"/>
                    <a:pt x="120" y="56"/>
                    <a:pt x="276" y="56"/>
                  </a:cubicBezTo>
                  <a:cubicBezTo>
                    <a:pt x="276" y="325"/>
                    <a:pt x="276" y="325"/>
                    <a:pt x="276" y="325"/>
                  </a:cubicBezTo>
                  <a:cubicBezTo>
                    <a:pt x="544" y="325"/>
                    <a:pt x="544" y="325"/>
                    <a:pt x="544" y="325"/>
                  </a:cubicBezTo>
                  <a:cubicBezTo>
                    <a:pt x="544" y="480"/>
                    <a:pt x="424" y="601"/>
                    <a:pt x="276" y="601"/>
                  </a:cubicBezTo>
                  <a:close/>
                </a:path>
              </a:pathLst>
            </a:custGeom>
            <a:solidFill>
              <a:schemeClr val="bg1"/>
            </a:solidFill>
            <a:ln>
              <a:noFill/>
            </a:ln>
            <a:extLst/>
          </p:spPr>
          <p:txBody>
            <a:bodyPr wrap="none" lIns="34290" tIns="17145" rIns="34290" bIns="17145" anchor="ctr"/>
            <a:lstStyle/>
            <a:p>
              <a:endParaRPr lang="en-US">
                <a:latin typeface="Roboto Light"/>
              </a:endParaRPr>
            </a:p>
          </p:txBody>
        </p:sp>
      </p:grpSp>
    </p:spTree>
    <p:extLst>
      <p:ext uri="{BB962C8B-B14F-4D97-AF65-F5344CB8AC3E}">
        <p14:creationId xmlns:p14="http://schemas.microsoft.com/office/powerpoint/2010/main" val="823873516"/>
      </p:ext>
    </p:extLst>
  </p:cSld>
  <p:clrMapOvr>
    <a:masterClrMapping/>
  </p:clrMapOvr>
  <mc:AlternateContent xmlns:mc="http://schemas.openxmlformats.org/markup-compatibility/2006" xmlns:p14="http://schemas.microsoft.com/office/powerpoint/2010/main">
    <mc:Choice Requires="p14">
      <p:transition spd="slow" p14:dur="2500" advTm="0">
        <p:checker/>
      </p:transition>
    </mc:Choice>
    <mc:Fallback xmlns="">
      <p:transition spd="slow" advTm="0">
        <p:checker/>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800" fill="hold"/>
                                        <p:tgtEl>
                                          <p:spTgt spid="2"/>
                                        </p:tgtEl>
                                        <p:attrNameLst>
                                          <p:attrName>ppt_x</p:attrName>
                                        </p:attrNameLst>
                                      </p:cBhvr>
                                      <p:tavLst>
                                        <p:tav tm="0">
                                          <p:val>
                                            <p:strVal val="0-#ppt_w/2"/>
                                          </p:val>
                                        </p:tav>
                                        <p:tav tm="100000">
                                          <p:val>
                                            <p:strVal val="#ppt_x"/>
                                          </p:val>
                                        </p:tav>
                                      </p:tavLst>
                                    </p:anim>
                                    <p:anim calcmode="lin" valueType="num">
                                      <p:cBhvr additive="base">
                                        <p:cTn id="8" dur="800" fill="hold"/>
                                        <p:tgtEl>
                                          <p:spTgt spid="2"/>
                                        </p:tgtEl>
                                        <p:attrNameLst>
                                          <p:attrName>ppt_y</p:attrName>
                                        </p:attrNameLst>
                                      </p:cBhvr>
                                      <p:tavLst>
                                        <p:tav tm="0">
                                          <p:val>
                                            <p:strVal val="#ppt_y"/>
                                          </p:val>
                                        </p:tav>
                                        <p:tav tm="100000">
                                          <p:val>
                                            <p:strVal val="#ppt_y"/>
                                          </p:val>
                                        </p:tav>
                                      </p:tavLst>
                                    </p:anim>
                                  </p:childTnLst>
                                </p:cTn>
                              </p:par>
                            </p:childTnLst>
                          </p:cTn>
                        </p:par>
                        <p:par>
                          <p:cTn id="9" fill="hold">
                            <p:stCondLst>
                              <p:cond delay="800"/>
                            </p:stCondLst>
                            <p:childTnLst>
                              <p:par>
                                <p:cTn id="10" presetID="53" presetClass="entr" presetSubtype="16" fill="hold" nodeType="afterEffect">
                                  <p:stCondLst>
                                    <p:cond delay="0"/>
                                  </p:stCondLst>
                                  <p:childTnLst>
                                    <p:set>
                                      <p:cBhvr>
                                        <p:cTn id="11" dur="1" fill="hold">
                                          <p:stCondLst>
                                            <p:cond delay="0"/>
                                          </p:stCondLst>
                                        </p:cTn>
                                        <p:tgtEl>
                                          <p:spTgt spid="19"/>
                                        </p:tgtEl>
                                        <p:attrNameLst>
                                          <p:attrName>style.visibility</p:attrName>
                                        </p:attrNameLst>
                                      </p:cBhvr>
                                      <p:to>
                                        <p:strVal val="visible"/>
                                      </p:to>
                                    </p:set>
                                    <p:anim calcmode="lin" valueType="num">
                                      <p:cBhvr>
                                        <p:cTn id="12" dur="500" fill="hold"/>
                                        <p:tgtEl>
                                          <p:spTgt spid="19"/>
                                        </p:tgtEl>
                                        <p:attrNameLst>
                                          <p:attrName>ppt_w</p:attrName>
                                        </p:attrNameLst>
                                      </p:cBhvr>
                                      <p:tavLst>
                                        <p:tav tm="0">
                                          <p:val>
                                            <p:fltVal val="0"/>
                                          </p:val>
                                        </p:tav>
                                        <p:tav tm="100000">
                                          <p:val>
                                            <p:strVal val="#ppt_w"/>
                                          </p:val>
                                        </p:tav>
                                      </p:tavLst>
                                    </p:anim>
                                    <p:anim calcmode="lin" valueType="num">
                                      <p:cBhvr>
                                        <p:cTn id="13" dur="500" fill="hold"/>
                                        <p:tgtEl>
                                          <p:spTgt spid="19"/>
                                        </p:tgtEl>
                                        <p:attrNameLst>
                                          <p:attrName>ppt_h</p:attrName>
                                        </p:attrNameLst>
                                      </p:cBhvr>
                                      <p:tavLst>
                                        <p:tav tm="0">
                                          <p:val>
                                            <p:fltVal val="0"/>
                                          </p:val>
                                        </p:tav>
                                        <p:tav tm="100000">
                                          <p:val>
                                            <p:strVal val="#ppt_h"/>
                                          </p:val>
                                        </p:tav>
                                      </p:tavLst>
                                    </p:anim>
                                    <p:animEffect transition="in" filter="fade">
                                      <p:cBhvr>
                                        <p:cTn id="14" dur="500"/>
                                        <p:tgtEl>
                                          <p:spTgt spid="19"/>
                                        </p:tgtEl>
                                      </p:cBhvr>
                                    </p:animEffect>
                                  </p:childTnLst>
                                </p:cTn>
                              </p:par>
                              <p:par>
                                <p:cTn id="15" presetID="53" presetClass="entr" presetSubtype="16" fill="hold" nodeType="withEffect">
                                  <p:stCondLst>
                                    <p:cond delay="200"/>
                                  </p:stCondLst>
                                  <p:childTnLst>
                                    <p:set>
                                      <p:cBhvr>
                                        <p:cTn id="16" dur="1" fill="hold">
                                          <p:stCondLst>
                                            <p:cond delay="0"/>
                                          </p:stCondLst>
                                        </p:cTn>
                                        <p:tgtEl>
                                          <p:spTgt spid="22"/>
                                        </p:tgtEl>
                                        <p:attrNameLst>
                                          <p:attrName>style.visibility</p:attrName>
                                        </p:attrNameLst>
                                      </p:cBhvr>
                                      <p:to>
                                        <p:strVal val="visible"/>
                                      </p:to>
                                    </p:set>
                                    <p:anim calcmode="lin" valueType="num">
                                      <p:cBhvr>
                                        <p:cTn id="17" dur="500" fill="hold"/>
                                        <p:tgtEl>
                                          <p:spTgt spid="22"/>
                                        </p:tgtEl>
                                        <p:attrNameLst>
                                          <p:attrName>ppt_w</p:attrName>
                                        </p:attrNameLst>
                                      </p:cBhvr>
                                      <p:tavLst>
                                        <p:tav tm="0">
                                          <p:val>
                                            <p:fltVal val="0"/>
                                          </p:val>
                                        </p:tav>
                                        <p:tav tm="100000">
                                          <p:val>
                                            <p:strVal val="#ppt_w"/>
                                          </p:val>
                                        </p:tav>
                                      </p:tavLst>
                                    </p:anim>
                                    <p:anim calcmode="lin" valueType="num">
                                      <p:cBhvr>
                                        <p:cTn id="18" dur="500" fill="hold"/>
                                        <p:tgtEl>
                                          <p:spTgt spid="22"/>
                                        </p:tgtEl>
                                        <p:attrNameLst>
                                          <p:attrName>ppt_h</p:attrName>
                                        </p:attrNameLst>
                                      </p:cBhvr>
                                      <p:tavLst>
                                        <p:tav tm="0">
                                          <p:val>
                                            <p:fltVal val="0"/>
                                          </p:val>
                                        </p:tav>
                                        <p:tav tm="100000">
                                          <p:val>
                                            <p:strVal val="#ppt_h"/>
                                          </p:val>
                                        </p:tav>
                                      </p:tavLst>
                                    </p:anim>
                                    <p:animEffect transition="in" filter="fade">
                                      <p:cBhvr>
                                        <p:cTn id="19" dur="500"/>
                                        <p:tgtEl>
                                          <p:spTgt spid="22"/>
                                        </p:tgtEl>
                                      </p:cBhvr>
                                    </p:animEffect>
                                  </p:childTnLst>
                                </p:cTn>
                              </p:par>
                              <p:par>
                                <p:cTn id="20" presetID="53" presetClass="entr" presetSubtype="16" fill="hold" nodeType="withEffect">
                                  <p:stCondLst>
                                    <p:cond delay="400"/>
                                  </p:stCondLst>
                                  <p:childTnLst>
                                    <p:set>
                                      <p:cBhvr>
                                        <p:cTn id="21" dur="1" fill="hold">
                                          <p:stCondLst>
                                            <p:cond delay="0"/>
                                          </p:stCondLst>
                                        </p:cTn>
                                        <p:tgtEl>
                                          <p:spTgt spid="13"/>
                                        </p:tgtEl>
                                        <p:attrNameLst>
                                          <p:attrName>style.visibility</p:attrName>
                                        </p:attrNameLst>
                                      </p:cBhvr>
                                      <p:to>
                                        <p:strVal val="visible"/>
                                      </p:to>
                                    </p:set>
                                    <p:anim calcmode="lin" valueType="num">
                                      <p:cBhvr>
                                        <p:cTn id="22" dur="500" fill="hold"/>
                                        <p:tgtEl>
                                          <p:spTgt spid="13"/>
                                        </p:tgtEl>
                                        <p:attrNameLst>
                                          <p:attrName>ppt_w</p:attrName>
                                        </p:attrNameLst>
                                      </p:cBhvr>
                                      <p:tavLst>
                                        <p:tav tm="0">
                                          <p:val>
                                            <p:fltVal val="0"/>
                                          </p:val>
                                        </p:tav>
                                        <p:tav tm="100000">
                                          <p:val>
                                            <p:strVal val="#ppt_w"/>
                                          </p:val>
                                        </p:tav>
                                      </p:tavLst>
                                    </p:anim>
                                    <p:anim calcmode="lin" valueType="num">
                                      <p:cBhvr>
                                        <p:cTn id="23" dur="500" fill="hold"/>
                                        <p:tgtEl>
                                          <p:spTgt spid="13"/>
                                        </p:tgtEl>
                                        <p:attrNameLst>
                                          <p:attrName>ppt_h</p:attrName>
                                        </p:attrNameLst>
                                      </p:cBhvr>
                                      <p:tavLst>
                                        <p:tav tm="0">
                                          <p:val>
                                            <p:fltVal val="0"/>
                                          </p:val>
                                        </p:tav>
                                        <p:tav tm="100000">
                                          <p:val>
                                            <p:strVal val="#ppt_h"/>
                                          </p:val>
                                        </p:tav>
                                      </p:tavLst>
                                    </p:anim>
                                    <p:animEffect transition="in" filter="fade">
                                      <p:cBhvr>
                                        <p:cTn id="24" dur="500"/>
                                        <p:tgtEl>
                                          <p:spTgt spid="13"/>
                                        </p:tgtEl>
                                      </p:cBhvr>
                                    </p:animEffect>
                                  </p:childTnLst>
                                </p:cTn>
                              </p:par>
                              <p:par>
                                <p:cTn id="25" presetID="53" presetClass="entr" presetSubtype="16" fill="hold" nodeType="withEffect">
                                  <p:stCondLst>
                                    <p:cond delay="600"/>
                                  </p:stCondLst>
                                  <p:childTnLst>
                                    <p:set>
                                      <p:cBhvr>
                                        <p:cTn id="26" dur="1" fill="hold">
                                          <p:stCondLst>
                                            <p:cond delay="0"/>
                                          </p:stCondLst>
                                        </p:cTn>
                                        <p:tgtEl>
                                          <p:spTgt spid="16"/>
                                        </p:tgtEl>
                                        <p:attrNameLst>
                                          <p:attrName>style.visibility</p:attrName>
                                        </p:attrNameLst>
                                      </p:cBhvr>
                                      <p:to>
                                        <p:strVal val="visible"/>
                                      </p:to>
                                    </p:set>
                                    <p:anim calcmode="lin" valueType="num">
                                      <p:cBhvr>
                                        <p:cTn id="27" dur="500" fill="hold"/>
                                        <p:tgtEl>
                                          <p:spTgt spid="16"/>
                                        </p:tgtEl>
                                        <p:attrNameLst>
                                          <p:attrName>ppt_w</p:attrName>
                                        </p:attrNameLst>
                                      </p:cBhvr>
                                      <p:tavLst>
                                        <p:tav tm="0">
                                          <p:val>
                                            <p:fltVal val="0"/>
                                          </p:val>
                                        </p:tav>
                                        <p:tav tm="100000">
                                          <p:val>
                                            <p:strVal val="#ppt_w"/>
                                          </p:val>
                                        </p:tav>
                                      </p:tavLst>
                                    </p:anim>
                                    <p:anim calcmode="lin" valueType="num">
                                      <p:cBhvr>
                                        <p:cTn id="28" dur="500" fill="hold"/>
                                        <p:tgtEl>
                                          <p:spTgt spid="16"/>
                                        </p:tgtEl>
                                        <p:attrNameLst>
                                          <p:attrName>ppt_h</p:attrName>
                                        </p:attrNameLst>
                                      </p:cBhvr>
                                      <p:tavLst>
                                        <p:tav tm="0">
                                          <p:val>
                                            <p:fltVal val="0"/>
                                          </p:val>
                                        </p:tav>
                                        <p:tav tm="100000">
                                          <p:val>
                                            <p:strVal val="#ppt_h"/>
                                          </p:val>
                                        </p:tav>
                                      </p:tavLst>
                                    </p:anim>
                                    <p:animEffect transition="in" filter="fade">
                                      <p:cBhvr>
                                        <p:cTn id="29" dur="500"/>
                                        <p:tgtEl>
                                          <p:spTgt spid="16"/>
                                        </p:tgtEl>
                                      </p:cBhvr>
                                    </p:animEffect>
                                  </p:childTnLst>
                                </p:cTn>
                              </p:par>
                              <p:par>
                                <p:cTn id="30" presetID="53" presetClass="entr" presetSubtype="16" fill="hold" nodeType="withEffect">
                                  <p:stCondLst>
                                    <p:cond delay="800"/>
                                  </p:stCondLst>
                                  <p:childTnLst>
                                    <p:set>
                                      <p:cBhvr>
                                        <p:cTn id="31" dur="1" fill="hold">
                                          <p:stCondLst>
                                            <p:cond delay="0"/>
                                          </p:stCondLst>
                                        </p:cTn>
                                        <p:tgtEl>
                                          <p:spTgt spid="10"/>
                                        </p:tgtEl>
                                        <p:attrNameLst>
                                          <p:attrName>style.visibility</p:attrName>
                                        </p:attrNameLst>
                                      </p:cBhvr>
                                      <p:to>
                                        <p:strVal val="visible"/>
                                      </p:to>
                                    </p:set>
                                    <p:anim calcmode="lin" valueType="num">
                                      <p:cBhvr>
                                        <p:cTn id="32" dur="500" fill="hold"/>
                                        <p:tgtEl>
                                          <p:spTgt spid="10"/>
                                        </p:tgtEl>
                                        <p:attrNameLst>
                                          <p:attrName>ppt_w</p:attrName>
                                        </p:attrNameLst>
                                      </p:cBhvr>
                                      <p:tavLst>
                                        <p:tav tm="0">
                                          <p:val>
                                            <p:fltVal val="0"/>
                                          </p:val>
                                        </p:tav>
                                        <p:tav tm="100000">
                                          <p:val>
                                            <p:strVal val="#ppt_w"/>
                                          </p:val>
                                        </p:tav>
                                      </p:tavLst>
                                    </p:anim>
                                    <p:anim calcmode="lin" valueType="num">
                                      <p:cBhvr>
                                        <p:cTn id="33" dur="500" fill="hold"/>
                                        <p:tgtEl>
                                          <p:spTgt spid="10"/>
                                        </p:tgtEl>
                                        <p:attrNameLst>
                                          <p:attrName>ppt_h</p:attrName>
                                        </p:attrNameLst>
                                      </p:cBhvr>
                                      <p:tavLst>
                                        <p:tav tm="0">
                                          <p:val>
                                            <p:fltVal val="0"/>
                                          </p:val>
                                        </p:tav>
                                        <p:tav tm="100000">
                                          <p:val>
                                            <p:strVal val="#ppt_h"/>
                                          </p:val>
                                        </p:tav>
                                      </p:tavLst>
                                    </p:anim>
                                    <p:animEffect transition="in" filter="fade">
                                      <p:cBhvr>
                                        <p:cTn id="34" dur="500"/>
                                        <p:tgtEl>
                                          <p:spTgt spid="10"/>
                                        </p:tgtEl>
                                      </p:cBhvr>
                                    </p:animEffect>
                                  </p:childTnLst>
                                </p:cTn>
                              </p:par>
                            </p:childTnLst>
                          </p:cTn>
                        </p:par>
                        <p:par>
                          <p:cTn id="35" fill="hold">
                            <p:stCondLst>
                              <p:cond delay="2100"/>
                            </p:stCondLst>
                            <p:childTnLst>
                              <p:par>
                                <p:cTn id="36" presetID="22" presetClass="entr" presetSubtype="8" fill="hold" grpId="0" nodeType="afterEffect">
                                  <p:stCondLst>
                                    <p:cond delay="0"/>
                                  </p:stCondLst>
                                  <p:iterate type="lt">
                                    <p:tmPct val="30000"/>
                                  </p:iterate>
                                  <p:childTnLst>
                                    <p:set>
                                      <p:cBhvr>
                                        <p:cTn id="37" dur="1" fill="hold">
                                          <p:stCondLst>
                                            <p:cond delay="0"/>
                                          </p:stCondLst>
                                        </p:cTn>
                                        <p:tgtEl>
                                          <p:spTgt spid="8"/>
                                        </p:tgtEl>
                                        <p:attrNameLst>
                                          <p:attrName>style.visibility</p:attrName>
                                        </p:attrNameLst>
                                      </p:cBhvr>
                                      <p:to>
                                        <p:strVal val="visible"/>
                                      </p:to>
                                    </p:set>
                                    <p:animEffect transition="in" filter="wipe(left)">
                                      <p:cBhvr>
                                        <p:cTn id="38" dur="200"/>
                                        <p:tgtEl>
                                          <p:spTgt spid="8"/>
                                        </p:tgtEl>
                                      </p:cBhvr>
                                    </p:animEffect>
                                  </p:childTnLst>
                                </p:cTn>
                              </p:par>
                              <p:par>
                                <p:cTn id="39" presetID="36" presetClass="emph" presetSubtype="0" fill="hold" grpId="1" nodeType="withEffect">
                                  <p:stCondLst>
                                    <p:cond delay="0"/>
                                  </p:stCondLst>
                                  <p:iterate type="lt">
                                    <p:tmPct val="30000"/>
                                  </p:iterate>
                                  <p:childTnLst>
                                    <p:animScale>
                                      <p:cBhvr>
                                        <p:cTn id="40" dur="50" autoRev="1" fill="hold">
                                          <p:stCondLst>
                                            <p:cond delay="0"/>
                                          </p:stCondLst>
                                        </p:cTn>
                                        <p:tgtEl>
                                          <p:spTgt spid="8"/>
                                        </p:tgtEl>
                                      </p:cBhvr>
                                      <p:to x="80000" y="100000"/>
                                    </p:animScale>
                                    <p:anim by="(#ppt_w*0.10)" calcmode="lin" valueType="num">
                                      <p:cBhvr>
                                        <p:cTn id="41" dur="50" autoRev="1" fill="hold">
                                          <p:stCondLst>
                                            <p:cond delay="0"/>
                                          </p:stCondLst>
                                        </p:cTn>
                                        <p:tgtEl>
                                          <p:spTgt spid="8"/>
                                        </p:tgtEl>
                                        <p:attrNameLst>
                                          <p:attrName>ppt_x</p:attrName>
                                        </p:attrNameLst>
                                      </p:cBhvr>
                                    </p:anim>
                                    <p:anim by="(-#ppt_w*0.10)" calcmode="lin" valueType="num">
                                      <p:cBhvr>
                                        <p:cTn id="42" dur="50" autoRev="1" fill="hold">
                                          <p:stCondLst>
                                            <p:cond delay="0"/>
                                          </p:stCondLst>
                                        </p:cTn>
                                        <p:tgtEl>
                                          <p:spTgt spid="8"/>
                                        </p:tgtEl>
                                        <p:attrNameLst>
                                          <p:attrName>ppt_y</p:attrName>
                                        </p:attrNameLst>
                                      </p:cBhvr>
                                    </p:anim>
                                    <p:animRot by="-480000">
                                      <p:cBhvr>
                                        <p:cTn id="43" dur="50" autoRev="1" fill="hold">
                                          <p:stCondLst>
                                            <p:cond delay="0"/>
                                          </p:stCondLst>
                                        </p:cTn>
                                        <p:tgtEl>
                                          <p:spTgt spid="8"/>
                                        </p:tgtEl>
                                        <p:attrNameLst>
                                          <p:attrName>r</p:attrName>
                                        </p:attrNameLst>
                                      </p:cBhvr>
                                    </p:animRot>
                                  </p:childTnLst>
                                </p:cTn>
                              </p:par>
                            </p:childTnLst>
                          </p:cTn>
                        </p:par>
                        <p:par>
                          <p:cTn id="44" fill="hold">
                            <p:stCondLst>
                              <p:cond delay="2720"/>
                            </p:stCondLst>
                            <p:childTnLst>
                              <p:par>
                                <p:cTn id="45" presetID="22" presetClass="entr" presetSubtype="8" fill="hold" grpId="0" nodeType="afterEffect">
                                  <p:stCondLst>
                                    <p:cond delay="0"/>
                                  </p:stCondLst>
                                  <p:iterate type="lt">
                                    <p:tmPct val="30000"/>
                                  </p:iterate>
                                  <p:childTnLst>
                                    <p:set>
                                      <p:cBhvr>
                                        <p:cTn id="46" dur="1" fill="hold">
                                          <p:stCondLst>
                                            <p:cond delay="0"/>
                                          </p:stCondLst>
                                        </p:cTn>
                                        <p:tgtEl>
                                          <p:spTgt spid="9"/>
                                        </p:tgtEl>
                                        <p:attrNameLst>
                                          <p:attrName>style.visibility</p:attrName>
                                        </p:attrNameLst>
                                      </p:cBhvr>
                                      <p:to>
                                        <p:strVal val="visible"/>
                                      </p:to>
                                    </p:set>
                                    <p:animEffect transition="in" filter="wipe(left)">
                                      <p:cBhvr>
                                        <p:cTn id="47" dur="200"/>
                                        <p:tgtEl>
                                          <p:spTgt spid="9"/>
                                        </p:tgtEl>
                                      </p:cBhvr>
                                    </p:animEffect>
                                  </p:childTnLst>
                                </p:cTn>
                              </p:par>
                              <p:par>
                                <p:cTn id="48" presetID="36" presetClass="emph" presetSubtype="0" fill="hold" grpId="1" nodeType="withEffect">
                                  <p:stCondLst>
                                    <p:cond delay="0"/>
                                  </p:stCondLst>
                                  <p:iterate type="lt">
                                    <p:tmPct val="30000"/>
                                  </p:iterate>
                                  <p:childTnLst>
                                    <p:animScale>
                                      <p:cBhvr>
                                        <p:cTn id="49" dur="50" autoRev="1" fill="hold">
                                          <p:stCondLst>
                                            <p:cond delay="0"/>
                                          </p:stCondLst>
                                        </p:cTn>
                                        <p:tgtEl>
                                          <p:spTgt spid="9"/>
                                        </p:tgtEl>
                                      </p:cBhvr>
                                      <p:to x="80000" y="100000"/>
                                    </p:animScale>
                                    <p:anim by="(#ppt_w*0.10)" calcmode="lin" valueType="num">
                                      <p:cBhvr>
                                        <p:cTn id="50" dur="50" autoRev="1" fill="hold">
                                          <p:stCondLst>
                                            <p:cond delay="0"/>
                                          </p:stCondLst>
                                        </p:cTn>
                                        <p:tgtEl>
                                          <p:spTgt spid="9"/>
                                        </p:tgtEl>
                                        <p:attrNameLst>
                                          <p:attrName>ppt_x</p:attrName>
                                        </p:attrNameLst>
                                      </p:cBhvr>
                                    </p:anim>
                                    <p:anim by="(-#ppt_w*0.10)" calcmode="lin" valueType="num">
                                      <p:cBhvr>
                                        <p:cTn id="51" dur="50" autoRev="1" fill="hold">
                                          <p:stCondLst>
                                            <p:cond delay="0"/>
                                          </p:stCondLst>
                                        </p:cTn>
                                        <p:tgtEl>
                                          <p:spTgt spid="9"/>
                                        </p:tgtEl>
                                        <p:attrNameLst>
                                          <p:attrName>ppt_y</p:attrName>
                                        </p:attrNameLst>
                                      </p:cBhvr>
                                    </p:anim>
                                    <p:animRot by="-480000">
                                      <p:cBhvr>
                                        <p:cTn id="52" dur="50" autoRev="1" fill="hold">
                                          <p:stCondLst>
                                            <p:cond delay="0"/>
                                          </p:stCondLst>
                                        </p:cTn>
                                        <p:tgtEl>
                                          <p:spTgt spid="9"/>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8" grpId="1"/>
      <p:bldP spid="9" grpId="0"/>
      <p:bldP spid="9" grpId="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直接连接符 1"/>
          <p:cNvCxnSpPr/>
          <p:nvPr/>
        </p:nvCxnSpPr>
        <p:spPr>
          <a:xfrm>
            <a:off x="755576" y="625398"/>
            <a:ext cx="7848872"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nvGrpSpPr>
          <p:cNvPr id="3" name="Group 7"/>
          <p:cNvGrpSpPr>
            <a:grpSpLocks/>
          </p:cNvGrpSpPr>
          <p:nvPr/>
        </p:nvGrpSpPr>
        <p:grpSpPr bwMode="auto">
          <a:xfrm>
            <a:off x="323528" y="292895"/>
            <a:ext cx="390372" cy="205979"/>
            <a:chOff x="0" y="0"/>
            <a:chExt cx="1041399" cy="549275"/>
          </a:xfrm>
        </p:grpSpPr>
        <p:sp>
          <p:nvSpPr>
            <p:cNvPr id="4" name="Freeform 16"/>
            <p:cNvSpPr>
              <a:spLocks/>
            </p:cNvSpPr>
            <p:nvPr/>
          </p:nvSpPr>
          <p:spPr bwMode="auto">
            <a:xfrm>
              <a:off x="0" y="0"/>
              <a:ext cx="361950" cy="549275"/>
            </a:xfrm>
            <a:custGeom>
              <a:avLst/>
              <a:gdLst>
                <a:gd name="T0" fmla="*/ 4 w 400"/>
                <a:gd name="T1" fmla="*/ 92 h 608"/>
                <a:gd name="T2" fmla="*/ 96 w 400"/>
                <a:gd name="T3" fmla="*/ 0 h 608"/>
                <a:gd name="T4" fmla="*/ 400 w 400"/>
                <a:gd name="T5" fmla="*/ 304 h 608"/>
                <a:gd name="T6" fmla="*/ 96 w 400"/>
                <a:gd name="T7" fmla="*/ 608 h 608"/>
                <a:gd name="T8" fmla="*/ 0 w 400"/>
                <a:gd name="T9" fmla="*/ 512 h 608"/>
                <a:gd name="T10" fmla="*/ 212 w 400"/>
                <a:gd name="T11" fmla="*/ 300 h 608"/>
                <a:gd name="T12" fmla="*/ 4 w 400"/>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400" h="608">
                  <a:moveTo>
                    <a:pt x="4" y="92"/>
                  </a:moveTo>
                  <a:lnTo>
                    <a:pt x="96" y="0"/>
                  </a:lnTo>
                  <a:lnTo>
                    <a:pt x="400" y="304"/>
                  </a:lnTo>
                  <a:lnTo>
                    <a:pt x="96" y="608"/>
                  </a:lnTo>
                  <a:lnTo>
                    <a:pt x="0" y="512"/>
                  </a:lnTo>
                  <a:lnTo>
                    <a:pt x="212" y="300"/>
                  </a:lnTo>
                  <a:lnTo>
                    <a:pt x="4" y="92"/>
                  </a:lnTo>
                  <a:close/>
                </a:path>
              </a:pathLst>
            </a:custGeom>
            <a:solidFill>
              <a:srgbClr val="005DA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5" name="Freeform 17"/>
            <p:cNvSpPr>
              <a:spLocks/>
            </p:cNvSpPr>
            <p:nvPr/>
          </p:nvSpPr>
          <p:spPr bwMode="auto">
            <a:xfrm>
              <a:off x="338137" y="0"/>
              <a:ext cx="360362" cy="549275"/>
            </a:xfrm>
            <a:custGeom>
              <a:avLst/>
              <a:gdLst>
                <a:gd name="T0" fmla="*/ 4 w 399"/>
                <a:gd name="T1" fmla="*/ 92 h 608"/>
                <a:gd name="T2" fmla="*/ 96 w 399"/>
                <a:gd name="T3" fmla="*/ 0 h 608"/>
                <a:gd name="T4" fmla="*/ 399 w 399"/>
                <a:gd name="T5" fmla="*/ 304 h 608"/>
                <a:gd name="T6" fmla="*/ 96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6" y="0"/>
                  </a:lnTo>
                  <a:lnTo>
                    <a:pt x="399" y="304"/>
                  </a:lnTo>
                  <a:lnTo>
                    <a:pt x="96" y="608"/>
                  </a:lnTo>
                  <a:lnTo>
                    <a:pt x="0" y="512"/>
                  </a:lnTo>
                  <a:lnTo>
                    <a:pt x="212" y="300"/>
                  </a:lnTo>
                  <a:lnTo>
                    <a:pt x="4" y="92"/>
                  </a:lnTo>
                  <a:close/>
                </a:path>
              </a:pathLst>
            </a:custGeom>
            <a:solidFill>
              <a:srgbClr val="3992D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6" name="Freeform 18"/>
            <p:cNvSpPr>
              <a:spLocks/>
            </p:cNvSpPr>
            <p:nvPr/>
          </p:nvSpPr>
          <p:spPr bwMode="auto">
            <a:xfrm>
              <a:off x="681037" y="0"/>
              <a:ext cx="360362" cy="549275"/>
            </a:xfrm>
            <a:custGeom>
              <a:avLst/>
              <a:gdLst>
                <a:gd name="T0" fmla="*/ 4 w 399"/>
                <a:gd name="T1" fmla="*/ 92 h 608"/>
                <a:gd name="T2" fmla="*/ 95 w 399"/>
                <a:gd name="T3" fmla="*/ 0 h 608"/>
                <a:gd name="T4" fmla="*/ 399 w 399"/>
                <a:gd name="T5" fmla="*/ 304 h 608"/>
                <a:gd name="T6" fmla="*/ 95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5" y="0"/>
                  </a:lnTo>
                  <a:lnTo>
                    <a:pt x="399" y="304"/>
                  </a:lnTo>
                  <a:lnTo>
                    <a:pt x="95" y="608"/>
                  </a:lnTo>
                  <a:lnTo>
                    <a:pt x="0" y="512"/>
                  </a:lnTo>
                  <a:lnTo>
                    <a:pt x="212" y="300"/>
                  </a:lnTo>
                  <a:lnTo>
                    <a:pt x="4" y="92"/>
                  </a:lnTo>
                  <a:close/>
                </a:path>
              </a:pathLst>
            </a:custGeom>
            <a:solidFill>
              <a:srgbClr val="F796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sp>
        <p:nvSpPr>
          <p:cNvPr id="7" name="Title 1"/>
          <p:cNvSpPr txBox="1">
            <a:spLocks/>
          </p:cNvSpPr>
          <p:nvPr/>
        </p:nvSpPr>
        <p:spPr>
          <a:xfrm>
            <a:off x="857880" y="200199"/>
            <a:ext cx="2129944"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tx1">
                    <a:lumMod val="75000"/>
                    <a:lumOff val="25000"/>
                  </a:schemeClr>
                </a:solidFill>
                <a:latin typeface="微软雅黑" panose="020B0503020204020204" pitchFamily="34" charset="-122"/>
                <a:ea typeface="微软雅黑" panose="020B0503020204020204" pitchFamily="34" charset="-122"/>
              </a:rPr>
              <a:t>点击输入标题内容</a:t>
            </a:r>
            <a:endParaRPr lang="en-GB" altLang="zh-CN" sz="18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8" name="Shape 1624"/>
          <p:cNvSpPr/>
          <p:nvPr/>
        </p:nvSpPr>
        <p:spPr>
          <a:xfrm>
            <a:off x="1999738" y="1647825"/>
            <a:ext cx="5196206" cy="2909888"/>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cubicBezTo>
                  <a:pt x="1730" y="16970"/>
                  <a:pt x="4055" y="13284"/>
                  <a:pt x="7055" y="10308"/>
                </a:cubicBezTo>
                <a:cubicBezTo>
                  <a:pt x="10098" y="7290"/>
                  <a:pt x="13901" y="4973"/>
                  <a:pt x="18380" y="2877"/>
                </a:cubicBezTo>
                <a:lnTo>
                  <a:pt x="18198" y="0"/>
                </a:lnTo>
                <a:lnTo>
                  <a:pt x="21600" y="4603"/>
                </a:lnTo>
                <a:lnTo>
                  <a:pt x="18924" y="11507"/>
                </a:lnTo>
                <a:lnTo>
                  <a:pt x="18743" y="8630"/>
                </a:lnTo>
                <a:cubicBezTo>
                  <a:pt x="14655" y="9764"/>
                  <a:pt x="11069" y="11155"/>
                  <a:pt x="8004" y="13185"/>
                </a:cubicBezTo>
                <a:cubicBezTo>
                  <a:pt x="4885" y="15251"/>
                  <a:pt x="2242" y="17999"/>
                  <a:pt x="0" y="21600"/>
                </a:cubicBezTo>
                <a:close/>
              </a:path>
            </a:pathLst>
          </a:custGeom>
          <a:solidFill>
            <a:srgbClr val="005DA2"/>
          </a:solidFill>
          <a:ln w="12700">
            <a:miter lim="400000"/>
          </a:ln>
        </p:spPr>
        <p:txBody>
          <a:bodyPr lIns="0" tIns="0" rIns="0" bIns="0"/>
          <a:lstStyle/>
          <a:p>
            <a:pPr lvl="0"/>
            <a:endParaRPr sz="1300"/>
          </a:p>
        </p:txBody>
      </p:sp>
      <p:sp>
        <p:nvSpPr>
          <p:cNvPr id="9" name="Text Placeholder 3"/>
          <p:cNvSpPr txBox="1">
            <a:spLocks/>
          </p:cNvSpPr>
          <p:nvPr/>
        </p:nvSpPr>
        <p:spPr>
          <a:xfrm>
            <a:off x="507448" y="2951789"/>
            <a:ext cx="1564386" cy="306559"/>
          </a:xfrm>
          <a:prstGeom prst="rect">
            <a:avLst/>
          </a:prstGeom>
        </p:spPr>
        <p:txBody>
          <a:bodyPr anchor="ct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r">
              <a:buNone/>
            </a:pPr>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rPr>
              <a:t>点击输入标题文本</a:t>
            </a:r>
          </a:p>
        </p:txBody>
      </p:sp>
      <p:sp>
        <p:nvSpPr>
          <p:cNvPr id="10" name="Text Placeholder 4"/>
          <p:cNvSpPr txBox="1">
            <a:spLocks/>
          </p:cNvSpPr>
          <p:nvPr/>
        </p:nvSpPr>
        <p:spPr>
          <a:xfrm>
            <a:off x="579456" y="3257747"/>
            <a:ext cx="1500567" cy="465821"/>
          </a:xfrm>
          <a:prstGeom prst="rect">
            <a:avLst/>
          </a:prstGeom>
        </p:spPr>
        <p:txBody>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just">
              <a:lnSpc>
                <a:spcPct val="120000"/>
              </a:lnSpc>
              <a:buNone/>
            </a:pPr>
            <a:r>
              <a:rPr lang="zh-CN" altLang="en-US" sz="1000" dirty="0">
                <a:solidFill>
                  <a:schemeClr val="tx1">
                    <a:lumMod val="75000"/>
                    <a:lumOff val="25000"/>
                  </a:schemeClr>
                </a:solidFill>
                <a:latin typeface="微软雅黑" pitchFamily="34" charset="-122"/>
                <a:ea typeface="微软雅黑" pitchFamily="34" charset="-122"/>
              </a:rPr>
              <a:t>点击输入本栏的具体文字，简明扼要的说明分项内容，请根据您的具体内容酌情修改。</a:t>
            </a:r>
            <a:endParaRPr lang="en-US" altLang="zh-CN" sz="1000" dirty="0">
              <a:solidFill>
                <a:schemeClr val="tx1">
                  <a:lumMod val="75000"/>
                  <a:lumOff val="25000"/>
                </a:schemeClr>
              </a:solidFill>
              <a:latin typeface="微软雅黑" pitchFamily="34" charset="-122"/>
              <a:ea typeface="微软雅黑" pitchFamily="34" charset="-122"/>
            </a:endParaRPr>
          </a:p>
        </p:txBody>
      </p:sp>
      <p:sp>
        <p:nvSpPr>
          <p:cNvPr id="11" name="Shape 1626"/>
          <p:cNvSpPr/>
          <p:nvPr/>
        </p:nvSpPr>
        <p:spPr>
          <a:xfrm flipV="1">
            <a:off x="2386775" y="3111919"/>
            <a:ext cx="1" cy="1040216"/>
          </a:xfrm>
          <a:prstGeom prst="line">
            <a:avLst/>
          </a:prstGeom>
          <a:ln w="12700">
            <a:solidFill>
              <a:srgbClr val="A6AAA9"/>
            </a:solidFill>
            <a:miter lim="400000"/>
          </a:ln>
        </p:spPr>
        <p:txBody>
          <a:bodyPr lIns="19050" tIns="19050" rIns="19050" bIns="19050" anchor="ctr"/>
          <a:lstStyle/>
          <a:p>
            <a:pPr lvl="0"/>
            <a:endParaRPr sz="1300"/>
          </a:p>
        </p:txBody>
      </p:sp>
      <p:sp>
        <p:nvSpPr>
          <p:cNvPr id="12" name="Shape 1627"/>
          <p:cNvSpPr/>
          <p:nvPr/>
        </p:nvSpPr>
        <p:spPr>
          <a:xfrm flipV="1">
            <a:off x="3382967" y="1975933"/>
            <a:ext cx="1" cy="1477275"/>
          </a:xfrm>
          <a:prstGeom prst="line">
            <a:avLst/>
          </a:prstGeom>
          <a:ln w="12700">
            <a:solidFill>
              <a:srgbClr val="A6AAA9"/>
            </a:solidFill>
            <a:miter lim="400000"/>
          </a:ln>
        </p:spPr>
        <p:txBody>
          <a:bodyPr lIns="19050" tIns="19050" rIns="19050" bIns="19050" anchor="ctr"/>
          <a:lstStyle/>
          <a:p>
            <a:pPr lvl="0"/>
            <a:endParaRPr sz="1300"/>
          </a:p>
        </p:txBody>
      </p:sp>
      <p:sp>
        <p:nvSpPr>
          <p:cNvPr id="13" name="Shape 1628"/>
          <p:cNvSpPr/>
          <p:nvPr/>
        </p:nvSpPr>
        <p:spPr>
          <a:xfrm flipV="1">
            <a:off x="4343418" y="1472577"/>
            <a:ext cx="1" cy="1537162"/>
          </a:xfrm>
          <a:prstGeom prst="line">
            <a:avLst/>
          </a:prstGeom>
          <a:ln w="12700">
            <a:solidFill>
              <a:srgbClr val="A6AAA9"/>
            </a:solidFill>
            <a:miter lim="400000"/>
          </a:ln>
        </p:spPr>
        <p:txBody>
          <a:bodyPr lIns="19050" tIns="19050" rIns="19050" bIns="19050" anchor="ctr"/>
          <a:lstStyle/>
          <a:p>
            <a:pPr lvl="0"/>
            <a:endParaRPr sz="1300"/>
          </a:p>
        </p:txBody>
      </p:sp>
      <p:sp>
        <p:nvSpPr>
          <p:cNvPr id="14" name="Shape 1629"/>
          <p:cNvSpPr/>
          <p:nvPr/>
        </p:nvSpPr>
        <p:spPr>
          <a:xfrm flipV="1">
            <a:off x="5689110" y="2592413"/>
            <a:ext cx="1" cy="1020713"/>
          </a:xfrm>
          <a:prstGeom prst="line">
            <a:avLst/>
          </a:prstGeom>
          <a:ln w="12700">
            <a:solidFill>
              <a:srgbClr val="A6AAA9"/>
            </a:solidFill>
            <a:miter lim="400000"/>
          </a:ln>
        </p:spPr>
        <p:txBody>
          <a:bodyPr lIns="19050" tIns="19050" rIns="19050" bIns="19050" anchor="ctr"/>
          <a:lstStyle/>
          <a:p>
            <a:pPr lvl="0"/>
            <a:endParaRPr sz="1300"/>
          </a:p>
        </p:txBody>
      </p:sp>
      <p:sp>
        <p:nvSpPr>
          <p:cNvPr id="15" name="Shape 1630"/>
          <p:cNvSpPr/>
          <p:nvPr/>
        </p:nvSpPr>
        <p:spPr>
          <a:xfrm>
            <a:off x="2228247" y="2954713"/>
            <a:ext cx="317057" cy="317058"/>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005DA2"/>
          </a:solidFill>
          <a:ln w="12700" cap="flat">
            <a:noFill/>
            <a:miter lim="400000"/>
          </a:ln>
          <a:effectLst/>
        </p:spPr>
        <p:txBody>
          <a:bodyPr wrap="square" lIns="14288" tIns="14288" rIns="14288" bIns="14288" numCol="1" anchor="ctr">
            <a:noAutofit/>
          </a:bodyPr>
          <a:lstStyle/>
          <a:p>
            <a:pPr lvl="0"/>
            <a:endParaRPr sz="1300"/>
          </a:p>
        </p:txBody>
      </p:sp>
      <p:sp>
        <p:nvSpPr>
          <p:cNvPr id="16" name="Shape 1636"/>
          <p:cNvSpPr/>
          <p:nvPr/>
        </p:nvSpPr>
        <p:spPr>
          <a:xfrm>
            <a:off x="3221931" y="1802836"/>
            <a:ext cx="317058" cy="31705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005DA2"/>
          </a:solidFill>
          <a:ln w="12700" cap="flat">
            <a:noFill/>
            <a:miter lim="400000"/>
          </a:ln>
          <a:effectLst/>
        </p:spPr>
        <p:txBody>
          <a:bodyPr wrap="square" lIns="14288" tIns="14288" rIns="14288" bIns="14288" numCol="1" anchor="ctr">
            <a:noAutofit/>
          </a:bodyPr>
          <a:lstStyle/>
          <a:p>
            <a:pPr lvl="0"/>
            <a:endParaRPr sz="1300"/>
          </a:p>
        </p:txBody>
      </p:sp>
      <p:sp>
        <p:nvSpPr>
          <p:cNvPr id="17" name="Shape 1642"/>
          <p:cNvSpPr/>
          <p:nvPr/>
        </p:nvSpPr>
        <p:spPr>
          <a:xfrm>
            <a:off x="4187009" y="1174572"/>
            <a:ext cx="317058" cy="317058"/>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005DA2"/>
          </a:solidFill>
          <a:ln w="12700" cap="flat">
            <a:noFill/>
            <a:miter lim="400000"/>
          </a:ln>
          <a:effectLst/>
        </p:spPr>
        <p:txBody>
          <a:bodyPr wrap="square" lIns="14288" tIns="14288" rIns="14288" bIns="14288" numCol="1" anchor="ctr">
            <a:noAutofit/>
          </a:bodyPr>
          <a:lstStyle/>
          <a:p>
            <a:pPr lvl="0"/>
            <a:endParaRPr sz="1300"/>
          </a:p>
        </p:txBody>
      </p:sp>
      <p:sp>
        <p:nvSpPr>
          <p:cNvPr id="18" name="Shape 1648"/>
          <p:cNvSpPr/>
          <p:nvPr/>
        </p:nvSpPr>
        <p:spPr>
          <a:xfrm>
            <a:off x="5529248" y="3484845"/>
            <a:ext cx="317058" cy="317058"/>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005DA2"/>
          </a:solidFill>
          <a:ln w="12700" cap="flat">
            <a:noFill/>
            <a:miter lim="400000"/>
          </a:ln>
          <a:effectLst/>
        </p:spPr>
        <p:txBody>
          <a:bodyPr wrap="square" lIns="14288" tIns="14288" rIns="14288" bIns="14288" numCol="1" anchor="ctr">
            <a:noAutofit/>
          </a:bodyPr>
          <a:lstStyle/>
          <a:p>
            <a:pPr lvl="0"/>
            <a:endParaRPr sz="1300"/>
          </a:p>
        </p:txBody>
      </p:sp>
      <p:sp>
        <p:nvSpPr>
          <p:cNvPr id="19" name="Shape 1653"/>
          <p:cNvSpPr/>
          <p:nvPr/>
        </p:nvSpPr>
        <p:spPr>
          <a:xfrm>
            <a:off x="2343445" y="4114971"/>
            <a:ext cx="86660" cy="86660"/>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FFFFFF"/>
          </a:solidFill>
          <a:ln w="12700">
            <a:miter lim="400000"/>
          </a:ln>
        </p:spPr>
        <p:txBody>
          <a:bodyPr lIns="0" tIns="0" rIns="0" bIns="0"/>
          <a:lstStyle/>
          <a:p>
            <a:pPr lvl="0"/>
            <a:endParaRPr sz="1300"/>
          </a:p>
        </p:txBody>
      </p:sp>
      <p:sp>
        <p:nvSpPr>
          <p:cNvPr id="20" name="Shape 1654"/>
          <p:cNvSpPr/>
          <p:nvPr/>
        </p:nvSpPr>
        <p:spPr>
          <a:xfrm>
            <a:off x="3315555" y="3387638"/>
            <a:ext cx="134823" cy="13482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FFFFFF"/>
          </a:solidFill>
          <a:ln w="12700">
            <a:miter lim="400000"/>
          </a:ln>
        </p:spPr>
        <p:txBody>
          <a:bodyPr lIns="0" tIns="0" rIns="0" bIns="0"/>
          <a:lstStyle/>
          <a:p>
            <a:pPr lvl="0"/>
            <a:endParaRPr sz="1300"/>
          </a:p>
        </p:txBody>
      </p:sp>
      <p:sp>
        <p:nvSpPr>
          <p:cNvPr id="21" name="Shape 1655"/>
          <p:cNvSpPr/>
          <p:nvPr/>
        </p:nvSpPr>
        <p:spPr>
          <a:xfrm>
            <a:off x="4256766" y="2925803"/>
            <a:ext cx="173305" cy="17330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FFFFFF"/>
          </a:solidFill>
          <a:ln w="12700">
            <a:miter lim="400000"/>
          </a:ln>
        </p:spPr>
        <p:txBody>
          <a:bodyPr lIns="0" tIns="0" rIns="0" bIns="0"/>
          <a:lstStyle/>
          <a:p>
            <a:pPr lvl="0"/>
            <a:endParaRPr sz="1300"/>
          </a:p>
        </p:txBody>
      </p:sp>
      <p:sp>
        <p:nvSpPr>
          <p:cNvPr id="22" name="Shape 1656"/>
          <p:cNvSpPr/>
          <p:nvPr/>
        </p:nvSpPr>
        <p:spPr>
          <a:xfrm>
            <a:off x="5579617" y="2487379"/>
            <a:ext cx="214313" cy="21431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FFFFFF"/>
          </a:solidFill>
          <a:ln w="12700">
            <a:miter lim="400000"/>
          </a:ln>
        </p:spPr>
        <p:txBody>
          <a:bodyPr lIns="0" tIns="0" rIns="0" bIns="0"/>
          <a:lstStyle/>
          <a:p>
            <a:pPr lvl="0"/>
            <a:endParaRPr sz="1300"/>
          </a:p>
        </p:txBody>
      </p:sp>
      <p:sp>
        <p:nvSpPr>
          <p:cNvPr id="23" name="Text Placeholder 3"/>
          <p:cNvSpPr txBox="1">
            <a:spLocks/>
          </p:cNvSpPr>
          <p:nvPr/>
        </p:nvSpPr>
        <p:spPr>
          <a:xfrm>
            <a:off x="1371545" y="1812023"/>
            <a:ext cx="1687871" cy="306559"/>
          </a:xfrm>
          <a:prstGeom prst="rect">
            <a:avLst/>
          </a:prstGeom>
        </p:spPr>
        <p:txBody>
          <a:bodyPr vert="horz" lIns="0" tIns="0" rIns="0" bIns="0" rtlCol="0" anchor="ctr">
            <a:noAutofit/>
          </a:bodyPr>
          <a:lstStyle>
            <a:lvl1pPr marL="0" indent="0" algn="l" defTabSz="914400" rtl="0" eaLnBrk="1" latinLnBrk="0" hangingPunct="1">
              <a:lnSpc>
                <a:spcPct val="90000"/>
              </a:lnSpc>
              <a:spcBef>
                <a:spcPts val="1000"/>
              </a:spcBef>
              <a:buFont typeface="Arial" panose="020B0604020202020204" pitchFamily="34" charset="0"/>
              <a:buNone/>
              <a:defRPr sz="175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rPr>
              <a:t>点击输入标题文本</a:t>
            </a:r>
          </a:p>
        </p:txBody>
      </p:sp>
      <p:sp>
        <p:nvSpPr>
          <p:cNvPr id="24" name="Text Placeholder 4"/>
          <p:cNvSpPr txBox="1">
            <a:spLocks/>
          </p:cNvSpPr>
          <p:nvPr/>
        </p:nvSpPr>
        <p:spPr>
          <a:xfrm>
            <a:off x="1337990" y="2114409"/>
            <a:ext cx="1689738" cy="465821"/>
          </a:xfrm>
          <a:prstGeom prst="rect">
            <a:avLst/>
          </a:prstGeom>
        </p:spPr>
        <p:txBody>
          <a:bodyPr vert="horz" lIns="0" tIns="0" rIns="0" bIns="0" rtlCol="0">
            <a:noAutofit/>
          </a:bodyPr>
          <a:lstStyle>
            <a:lvl1pPr marL="0" indent="0" algn="l" defTabSz="914400" rtl="0" eaLnBrk="1" latinLnBrk="0" hangingPunct="1">
              <a:lnSpc>
                <a:spcPts val="1400"/>
              </a:lnSpc>
              <a:spcBef>
                <a:spcPts val="1000"/>
              </a:spcBef>
              <a:buFont typeface="Arial" panose="020B0604020202020204" pitchFamily="34" charset="0"/>
              <a:buNone/>
              <a:defRPr sz="1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lnSpc>
                <a:spcPct val="120000"/>
              </a:lnSpc>
            </a:pPr>
            <a:r>
              <a:rPr lang="zh-CN" altLang="en-US" dirty="0">
                <a:solidFill>
                  <a:schemeClr val="tx1">
                    <a:lumMod val="75000"/>
                    <a:lumOff val="25000"/>
                  </a:schemeClr>
                </a:solidFill>
                <a:latin typeface="微软雅黑" pitchFamily="34" charset="-122"/>
                <a:ea typeface="微软雅黑" pitchFamily="34" charset="-122"/>
              </a:rPr>
              <a:t>点击输入本栏的具体文字，简明扼要的说明分项内容，请根据您的具体内容酌情修改。</a:t>
            </a:r>
            <a:endParaRPr lang="en-US" altLang="zh-CN" dirty="0">
              <a:solidFill>
                <a:schemeClr val="tx1">
                  <a:lumMod val="75000"/>
                  <a:lumOff val="25000"/>
                </a:schemeClr>
              </a:solidFill>
              <a:latin typeface="微软雅黑" pitchFamily="34" charset="-122"/>
              <a:ea typeface="微软雅黑" pitchFamily="34" charset="-122"/>
            </a:endParaRPr>
          </a:p>
        </p:txBody>
      </p:sp>
      <p:sp>
        <p:nvSpPr>
          <p:cNvPr id="25" name="Text Placeholder 3"/>
          <p:cNvSpPr txBox="1">
            <a:spLocks/>
          </p:cNvSpPr>
          <p:nvPr/>
        </p:nvSpPr>
        <p:spPr>
          <a:xfrm>
            <a:off x="4660474" y="1196615"/>
            <a:ext cx="1391589" cy="306559"/>
          </a:xfrm>
          <a:prstGeom prst="rect">
            <a:avLst/>
          </a:prstGeom>
        </p:spPr>
        <p:txBody>
          <a:bodyPr vert="horz" lIns="0" tIns="0" rIns="0" bIns="0" rtlCol="0" anchor="ctr">
            <a:noAutofit/>
          </a:bodyPr>
          <a:lstStyle>
            <a:lvl1pPr marL="0" indent="0" algn="l" defTabSz="914400" rtl="0" eaLnBrk="1" latinLnBrk="0" hangingPunct="1">
              <a:lnSpc>
                <a:spcPct val="90000"/>
              </a:lnSpc>
              <a:spcBef>
                <a:spcPts val="1000"/>
              </a:spcBef>
              <a:buFont typeface="Arial" panose="020B0604020202020204" pitchFamily="34" charset="0"/>
              <a:buNone/>
              <a:defRPr sz="175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rPr>
              <a:t>点击输入标题文本</a:t>
            </a:r>
          </a:p>
        </p:txBody>
      </p:sp>
      <p:sp>
        <p:nvSpPr>
          <p:cNvPr id="26" name="Text Placeholder 4"/>
          <p:cNvSpPr txBox="1">
            <a:spLocks/>
          </p:cNvSpPr>
          <p:nvPr/>
        </p:nvSpPr>
        <p:spPr>
          <a:xfrm>
            <a:off x="4650358" y="1498061"/>
            <a:ext cx="1401705" cy="465821"/>
          </a:xfrm>
          <a:prstGeom prst="rect">
            <a:avLst/>
          </a:prstGeom>
        </p:spPr>
        <p:txBody>
          <a:bodyPr vert="horz" lIns="0" tIns="0" rIns="0" bIns="0" rtlCol="0">
            <a:noAutofit/>
          </a:bodyPr>
          <a:lstStyle>
            <a:lvl1pPr marL="0" indent="0" algn="l" defTabSz="914400" rtl="0" eaLnBrk="1" latinLnBrk="0" hangingPunct="1">
              <a:lnSpc>
                <a:spcPts val="1400"/>
              </a:lnSpc>
              <a:spcBef>
                <a:spcPts val="1000"/>
              </a:spcBef>
              <a:buFont typeface="Arial" panose="020B0604020202020204" pitchFamily="34" charset="0"/>
              <a:buNone/>
              <a:defRPr sz="1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lnSpc>
                <a:spcPct val="120000"/>
              </a:lnSpc>
            </a:pPr>
            <a:r>
              <a:rPr lang="zh-CN" altLang="en-US" dirty="0">
                <a:solidFill>
                  <a:schemeClr val="tx1">
                    <a:lumMod val="75000"/>
                    <a:lumOff val="25000"/>
                  </a:schemeClr>
                </a:solidFill>
                <a:latin typeface="微软雅黑" pitchFamily="34" charset="-122"/>
                <a:ea typeface="微软雅黑" pitchFamily="34" charset="-122"/>
              </a:rPr>
              <a:t>点击输入本栏的具体文字，简明扼要的说明分项内容，请根据您的具体内容酌情修改。</a:t>
            </a:r>
            <a:endParaRPr lang="en-US" altLang="zh-CN" dirty="0">
              <a:solidFill>
                <a:schemeClr val="tx1">
                  <a:lumMod val="75000"/>
                  <a:lumOff val="25000"/>
                </a:schemeClr>
              </a:solidFill>
              <a:latin typeface="微软雅黑" pitchFamily="34" charset="-122"/>
              <a:ea typeface="微软雅黑" pitchFamily="34" charset="-122"/>
            </a:endParaRPr>
          </a:p>
        </p:txBody>
      </p:sp>
      <p:sp>
        <p:nvSpPr>
          <p:cNvPr id="27" name="Text Placeholder 3"/>
          <p:cNvSpPr txBox="1">
            <a:spLocks/>
          </p:cNvSpPr>
          <p:nvPr/>
        </p:nvSpPr>
        <p:spPr>
          <a:xfrm>
            <a:off x="6004376" y="3505575"/>
            <a:ext cx="1390717" cy="306559"/>
          </a:xfrm>
          <a:prstGeom prst="rect">
            <a:avLst/>
          </a:prstGeom>
        </p:spPr>
        <p:txBody>
          <a:bodyPr vert="horz" lIns="0" tIns="0" rIns="0" bIns="0" rtlCol="0" anchor="ctr">
            <a:noAutofit/>
          </a:bodyPr>
          <a:lstStyle>
            <a:lvl1pPr marL="0" indent="0" algn="l" defTabSz="914400" rtl="0" eaLnBrk="1" latinLnBrk="0" hangingPunct="1">
              <a:lnSpc>
                <a:spcPct val="90000"/>
              </a:lnSpc>
              <a:spcBef>
                <a:spcPts val="1000"/>
              </a:spcBef>
              <a:buFont typeface="Arial" panose="020B0604020202020204" pitchFamily="34" charset="0"/>
              <a:buNone/>
              <a:defRPr sz="175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rPr>
              <a:t>点击输入标题文本</a:t>
            </a:r>
          </a:p>
        </p:txBody>
      </p:sp>
      <p:sp>
        <p:nvSpPr>
          <p:cNvPr id="28" name="Text Placeholder 4"/>
          <p:cNvSpPr txBox="1">
            <a:spLocks/>
          </p:cNvSpPr>
          <p:nvPr/>
        </p:nvSpPr>
        <p:spPr>
          <a:xfrm>
            <a:off x="5980056" y="3801664"/>
            <a:ext cx="1689738" cy="465821"/>
          </a:xfrm>
          <a:prstGeom prst="rect">
            <a:avLst/>
          </a:prstGeom>
        </p:spPr>
        <p:txBody>
          <a:bodyPr vert="horz" lIns="0" tIns="0" rIns="0" bIns="0" rtlCol="0">
            <a:noAutofit/>
          </a:bodyPr>
          <a:lstStyle>
            <a:lvl1pPr marL="0" indent="0" algn="l" defTabSz="914400" rtl="0" eaLnBrk="1" latinLnBrk="0" hangingPunct="1">
              <a:lnSpc>
                <a:spcPts val="1400"/>
              </a:lnSpc>
              <a:spcBef>
                <a:spcPts val="1000"/>
              </a:spcBef>
              <a:buFont typeface="Arial" panose="020B0604020202020204" pitchFamily="34" charset="0"/>
              <a:buNone/>
              <a:defRPr sz="1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lnSpc>
                <a:spcPct val="120000"/>
              </a:lnSpc>
            </a:pPr>
            <a:r>
              <a:rPr lang="zh-CN" altLang="en-US" dirty="0">
                <a:solidFill>
                  <a:schemeClr val="tx1">
                    <a:lumMod val="75000"/>
                    <a:lumOff val="25000"/>
                  </a:schemeClr>
                </a:solidFill>
                <a:latin typeface="微软雅黑" pitchFamily="34" charset="-122"/>
                <a:ea typeface="微软雅黑" pitchFamily="34" charset="-122"/>
              </a:rPr>
              <a:t>点击输入本栏的具体文字，简明扼要的说明分项内容，请根据您的具体内容酌情修改。</a:t>
            </a:r>
            <a:endParaRPr lang="en-US" altLang="zh-CN" dirty="0">
              <a:solidFill>
                <a:schemeClr val="tx1">
                  <a:lumMod val="75000"/>
                  <a:lumOff val="25000"/>
                </a:schemeClr>
              </a:solidFill>
              <a:latin typeface="微软雅黑" pitchFamily="34" charset="-122"/>
              <a:ea typeface="微软雅黑" pitchFamily="34" charset="-122"/>
            </a:endParaRPr>
          </a:p>
        </p:txBody>
      </p:sp>
      <p:sp>
        <p:nvSpPr>
          <p:cNvPr id="29" name="Text Placeholder 4"/>
          <p:cNvSpPr txBox="1">
            <a:spLocks/>
          </p:cNvSpPr>
          <p:nvPr/>
        </p:nvSpPr>
        <p:spPr>
          <a:xfrm>
            <a:off x="2290347" y="3007902"/>
            <a:ext cx="192855" cy="231789"/>
          </a:xfrm>
          <a:prstGeom prst="rect">
            <a:avLst/>
          </a:prstGeom>
        </p:spPr>
        <p:txBody>
          <a:bodyPr vert="horz" lIns="0" tIns="0" rIns="0" bIns="0" rtlCol="0" anchor="ctr">
            <a:normAutofit/>
          </a:bodyPr>
          <a:lstStyle>
            <a:lvl1pPr marL="0" indent="0" algn="l" defTabSz="914400" rtl="0" eaLnBrk="1" latinLnBrk="0" hangingPunct="1">
              <a:lnSpc>
                <a:spcPts val="1400"/>
              </a:lnSpc>
              <a:spcBef>
                <a:spcPts val="1000"/>
              </a:spcBef>
              <a:buFont typeface="Arial" panose="020B0604020202020204" pitchFamily="34" charset="0"/>
              <a:buNone/>
              <a:defRPr sz="1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id-ID" sz="1100" dirty="0">
                <a:solidFill>
                  <a:srgbClr val="FCFCFC"/>
                </a:solidFill>
                <a:latin typeface="微软雅黑" panose="020B0503020204020204" pitchFamily="34" charset="-122"/>
                <a:ea typeface="微软雅黑" panose="020B0503020204020204" pitchFamily="34" charset="-122"/>
              </a:rPr>
              <a:t>01</a:t>
            </a:r>
          </a:p>
        </p:txBody>
      </p:sp>
      <p:sp>
        <p:nvSpPr>
          <p:cNvPr id="30" name="Text Placeholder 4"/>
          <p:cNvSpPr txBox="1">
            <a:spLocks/>
          </p:cNvSpPr>
          <p:nvPr/>
        </p:nvSpPr>
        <p:spPr>
          <a:xfrm>
            <a:off x="3284033" y="1845469"/>
            <a:ext cx="192855" cy="231789"/>
          </a:xfrm>
          <a:prstGeom prst="rect">
            <a:avLst/>
          </a:prstGeom>
        </p:spPr>
        <p:txBody>
          <a:bodyPr vert="horz" lIns="0" tIns="0" rIns="0" bIns="0" rtlCol="0" anchor="ctr">
            <a:normAutofit/>
          </a:bodyPr>
          <a:lstStyle>
            <a:lvl1pPr marL="0" indent="0" algn="l" defTabSz="914400" rtl="0" eaLnBrk="1" latinLnBrk="0" hangingPunct="1">
              <a:lnSpc>
                <a:spcPts val="1400"/>
              </a:lnSpc>
              <a:spcBef>
                <a:spcPts val="1000"/>
              </a:spcBef>
              <a:buFont typeface="Arial" panose="020B0604020202020204" pitchFamily="34" charset="0"/>
              <a:buNone/>
              <a:defRPr sz="1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id-ID" sz="1100" dirty="0">
                <a:solidFill>
                  <a:srgbClr val="FCFCFC"/>
                </a:solidFill>
                <a:latin typeface="微软雅黑" panose="020B0503020204020204" pitchFamily="34" charset="-122"/>
                <a:ea typeface="微软雅黑" panose="020B0503020204020204" pitchFamily="34" charset="-122"/>
              </a:rPr>
              <a:t>02</a:t>
            </a:r>
          </a:p>
        </p:txBody>
      </p:sp>
      <p:sp>
        <p:nvSpPr>
          <p:cNvPr id="31" name="Text Placeholder 4"/>
          <p:cNvSpPr txBox="1">
            <a:spLocks/>
          </p:cNvSpPr>
          <p:nvPr/>
        </p:nvSpPr>
        <p:spPr>
          <a:xfrm>
            <a:off x="4251948" y="1217207"/>
            <a:ext cx="192855" cy="231789"/>
          </a:xfrm>
          <a:prstGeom prst="rect">
            <a:avLst/>
          </a:prstGeom>
        </p:spPr>
        <p:txBody>
          <a:bodyPr vert="horz" lIns="0" tIns="0" rIns="0" bIns="0" rtlCol="0" anchor="ctr">
            <a:normAutofit/>
          </a:bodyPr>
          <a:lstStyle>
            <a:lvl1pPr marL="0" indent="0" algn="l" defTabSz="914400" rtl="0" eaLnBrk="1" latinLnBrk="0" hangingPunct="1">
              <a:lnSpc>
                <a:spcPts val="1400"/>
              </a:lnSpc>
              <a:spcBef>
                <a:spcPts val="1000"/>
              </a:spcBef>
              <a:buFont typeface="Arial" panose="020B0604020202020204" pitchFamily="34" charset="0"/>
              <a:buNone/>
              <a:defRPr sz="1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id-ID" sz="1100" dirty="0">
                <a:solidFill>
                  <a:srgbClr val="FCFCFC"/>
                </a:solidFill>
                <a:latin typeface="微软雅黑" panose="020B0503020204020204" pitchFamily="34" charset="-122"/>
                <a:ea typeface="微软雅黑" panose="020B0503020204020204" pitchFamily="34" charset="-122"/>
              </a:rPr>
              <a:t>03</a:t>
            </a:r>
          </a:p>
        </p:txBody>
      </p:sp>
      <p:sp>
        <p:nvSpPr>
          <p:cNvPr id="32" name="Text Placeholder 4"/>
          <p:cNvSpPr txBox="1">
            <a:spLocks/>
          </p:cNvSpPr>
          <p:nvPr/>
        </p:nvSpPr>
        <p:spPr>
          <a:xfrm>
            <a:off x="5591350" y="3542960"/>
            <a:ext cx="192855" cy="231789"/>
          </a:xfrm>
          <a:prstGeom prst="rect">
            <a:avLst/>
          </a:prstGeom>
        </p:spPr>
        <p:txBody>
          <a:bodyPr vert="horz" lIns="0" tIns="0" rIns="0" bIns="0" rtlCol="0" anchor="ctr">
            <a:normAutofit/>
          </a:bodyPr>
          <a:lstStyle>
            <a:lvl1pPr marL="0" indent="0" algn="l" defTabSz="914400" rtl="0" eaLnBrk="1" latinLnBrk="0" hangingPunct="1">
              <a:lnSpc>
                <a:spcPts val="1400"/>
              </a:lnSpc>
              <a:spcBef>
                <a:spcPts val="1000"/>
              </a:spcBef>
              <a:buFont typeface="Arial" panose="020B0604020202020204" pitchFamily="34" charset="0"/>
              <a:buNone/>
              <a:defRPr sz="1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id-ID" sz="1100" dirty="0">
                <a:solidFill>
                  <a:srgbClr val="FCFCFC"/>
                </a:solidFill>
                <a:latin typeface="微软雅黑" panose="020B0503020204020204" pitchFamily="34" charset="-122"/>
                <a:ea typeface="微软雅黑" panose="020B0503020204020204" pitchFamily="34" charset="-122"/>
              </a:rPr>
              <a:t>04</a:t>
            </a:r>
          </a:p>
        </p:txBody>
      </p:sp>
      <p:sp>
        <p:nvSpPr>
          <p:cNvPr id="33" name="Shape 1625"/>
          <p:cNvSpPr/>
          <p:nvPr/>
        </p:nvSpPr>
        <p:spPr>
          <a:xfrm>
            <a:off x="7276200" y="1603542"/>
            <a:ext cx="1040216" cy="104021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005DA2"/>
          </a:solidFill>
          <a:ln w="12700">
            <a:miter lim="400000"/>
          </a:ln>
        </p:spPr>
        <p:txBody>
          <a:bodyPr lIns="0" tIns="0" rIns="0" bIns="0"/>
          <a:lstStyle/>
          <a:p>
            <a:pPr lvl="0"/>
            <a:endParaRPr sz="1300"/>
          </a:p>
        </p:txBody>
      </p:sp>
      <p:sp>
        <p:nvSpPr>
          <p:cNvPr id="34" name="Shape 1657"/>
          <p:cNvSpPr/>
          <p:nvPr/>
        </p:nvSpPr>
        <p:spPr>
          <a:xfrm>
            <a:off x="7641329" y="1743566"/>
            <a:ext cx="310148" cy="317057"/>
          </a:xfrm>
          <a:custGeom>
            <a:avLst/>
            <a:gdLst/>
            <a:ahLst/>
            <a:cxnLst>
              <a:cxn ang="0">
                <a:pos x="wd2" y="hd2"/>
              </a:cxn>
              <a:cxn ang="5400000">
                <a:pos x="wd2" y="hd2"/>
              </a:cxn>
              <a:cxn ang="10800000">
                <a:pos x="wd2" y="hd2"/>
              </a:cxn>
              <a:cxn ang="16200000">
                <a:pos x="wd2" y="hd2"/>
              </a:cxn>
            </a:cxnLst>
            <a:rect l="0" t="0" r="r" b="b"/>
            <a:pathLst>
              <a:path w="21600" h="21600" extrusionOk="0">
                <a:moveTo>
                  <a:pt x="1735" y="3821"/>
                </a:moveTo>
                <a:lnTo>
                  <a:pt x="4745" y="3821"/>
                </a:lnTo>
                <a:cubicBezTo>
                  <a:pt x="4832" y="6659"/>
                  <a:pt x="5371" y="8569"/>
                  <a:pt x="6052" y="9978"/>
                </a:cubicBezTo>
                <a:cubicBezTo>
                  <a:pt x="3968" y="8590"/>
                  <a:pt x="2022" y="6988"/>
                  <a:pt x="1735" y="3821"/>
                </a:cubicBezTo>
                <a:close/>
                <a:moveTo>
                  <a:pt x="10800" y="1439"/>
                </a:moveTo>
                <a:cubicBezTo>
                  <a:pt x="14079" y="1438"/>
                  <a:pt x="15359" y="2749"/>
                  <a:pt x="15358" y="3236"/>
                </a:cubicBezTo>
                <a:cubicBezTo>
                  <a:pt x="15358" y="3725"/>
                  <a:pt x="14080" y="5035"/>
                  <a:pt x="10800" y="5038"/>
                </a:cubicBezTo>
                <a:cubicBezTo>
                  <a:pt x="7521" y="5035"/>
                  <a:pt x="6242" y="3725"/>
                  <a:pt x="6242" y="3236"/>
                </a:cubicBezTo>
                <a:cubicBezTo>
                  <a:pt x="6241" y="2749"/>
                  <a:pt x="7521" y="1438"/>
                  <a:pt x="10800" y="1439"/>
                </a:cubicBezTo>
                <a:close/>
                <a:moveTo>
                  <a:pt x="15548" y="9978"/>
                </a:moveTo>
                <a:cubicBezTo>
                  <a:pt x="16230" y="8569"/>
                  <a:pt x="16768" y="6659"/>
                  <a:pt x="16855" y="3821"/>
                </a:cubicBezTo>
                <a:lnTo>
                  <a:pt x="19866" y="3821"/>
                </a:lnTo>
                <a:cubicBezTo>
                  <a:pt x="19580" y="6988"/>
                  <a:pt x="17632" y="8590"/>
                  <a:pt x="15548" y="9978"/>
                </a:cubicBezTo>
                <a:close/>
                <a:moveTo>
                  <a:pt x="12216" y="15911"/>
                </a:moveTo>
                <a:cubicBezTo>
                  <a:pt x="12216" y="14207"/>
                  <a:pt x="13537" y="13266"/>
                  <a:pt x="15690" y="11871"/>
                </a:cubicBezTo>
                <a:cubicBezTo>
                  <a:pt x="18323" y="10163"/>
                  <a:pt x="21600" y="8040"/>
                  <a:pt x="21600" y="2998"/>
                </a:cubicBezTo>
                <a:cubicBezTo>
                  <a:pt x="21600" y="2544"/>
                  <a:pt x="21220" y="2177"/>
                  <a:pt x="20750" y="2177"/>
                </a:cubicBezTo>
                <a:lnTo>
                  <a:pt x="16635" y="2177"/>
                </a:lnTo>
                <a:cubicBezTo>
                  <a:pt x="16053" y="1125"/>
                  <a:pt x="14320" y="0"/>
                  <a:pt x="10800" y="0"/>
                </a:cubicBezTo>
                <a:cubicBezTo>
                  <a:pt x="7281" y="0"/>
                  <a:pt x="5547" y="1125"/>
                  <a:pt x="4966" y="2177"/>
                </a:cubicBezTo>
                <a:lnTo>
                  <a:pt x="850" y="2177"/>
                </a:lnTo>
                <a:cubicBezTo>
                  <a:pt x="380" y="2177"/>
                  <a:pt x="0" y="2544"/>
                  <a:pt x="0" y="2998"/>
                </a:cubicBezTo>
                <a:cubicBezTo>
                  <a:pt x="0" y="8040"/>
                  <a:pt x="3277" y="10163"/>
                  <a:pt x="5912" y="11871"/>
                </a:cubicBezTo>
                <a:cubicBezTo>
                  <a:pt x="8065" y="13266"/>
                  <a:pt x="9384" y="14207"/>
                  <a:pt x="9384" y="15911"/>
                </a:cubicBezTo>
                <a:lnTo>
                  <a:pt x="9384" y="17450"/>
                </a:lnTo>
                <a:cubicBezTo>
                  <a:pt x="7122" y="17696"/>
                  <a:pt x="5461" y="18514"/>
                  <a:pt x="5461" y="19487"/>
                </a:cubicBezTo>
                <a:cubicBezTo>
                  <a:pt x="5461" y="20654"/>
                  <a:pt x="7851" y="21600"/>
                  <a:pt x="10800" y="21600"/>
                </a:cubicBezTo>
                <a:cubicBezTo>
                  <a:pt x="13749" y="21600"/>
                  <a:pt x="16139" y="20654"/>
                  <a:pt x="16139" y="19487"/>
                </a:cubicBezTo>
                <a:cubicBezTo>
                  <a:pt x="16139" y="18514"/>
                  <a:pt x="14478" y="17696"/>
                  <a:pt x="12216" y="17450"/>
                </a:cubicBezTo>
                <a:cubicBezTo>
                  <a:pt x="12216" y="17450"/>
                  <a:pt x="12216" y="15911"/>
                  <a:pt x="12216" y="15911"/>
                </a:cubicBezTo>
                <a:close/>
              </a:path>
            </a:pathLst>
          </a:custGeom>
          <a:solidFill>
            <a:schemeClr val="bg1"/>
          </a:solidFill>
          <a:ln w="12700">
            <a:miter lim="400000"/>
          </a:ln>
        </p:spPr>
        <p:txBody>
          <a:bodyPr lIns="0" tIns="0" rIns="0" bIns="0" anchor="ctr"/>
          <a:lstStyle/>
          <a:p>
            <a:pPr lvl="0"/>
            <a:endParaRPr sz="1300"/>
          </a:p>
        </p:txBody>
      </p:sp>
      <p:sp>
        <p:nvSpPr>
          <p:cNvPr id="35" name="Text Placeholder 3"/>
          <p:cNvSpPr txBox="1">
            <a:spLocks/>
          </p:cNvSpPr>
          <p:nvPr/>
        </p:nvSpPr>
        <p:spPr>
          <a:xfrm>
            <a:off x="7407388" y="2103606"/>
            <a:ext cx="765012" cy="306559"/>
          </a:xfrm>
          <a:prstGeom prst="rect">
            <a:avLst/>
          </a:prstGeom>
        </p:spPr>
        <p:txBody>
          <a:bodyPr vert="horz" lIns="0" tIns="0" rIns="0" bIns="0" rtlCol="0" anchor="ctr">
            <a:normAutofit/>
          </a:bodyPr>
          <a:lstStyle>
            <a:lvl1pPr marL="0" indent="0" algn="l" defTabSz="914400" rtl="0" eaLnBrk="1" latinLnBrk="0" hangingPunct="1">
              <a:lnSpc>
                <a:spcPct val="90000"/>
              </a:lnSpc>
              <a:spcBef>
                <a:spcPts val="1000"/>
              </a:spcBef>
              <a:buFont typeface="Arial" panose="020B0604020202020204" pitchFamily="34" charset="0"/>
              <a:buNone/>
              <a:defRPr sz="175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zh-CN" altLang="en-US" sz="1400" b="1" dirty="0">
                <a:solidFill>
                  <a:schemeClr val="bg1"/>
                </a:solidFill>
                <a:latin typeface="微软雅黑" panose="020B0503020204020204" pitchFamily="34" charset="-122"/>
                <a:ea typeface="微软雅黑" panose="020B0503020204020204" pitchFamily="34" charset="-122"/>
              </a:rPr>
              <a:t>输入文本</a:t>
            </a:r>
            <a:endParaRPr lang="id-ID" sz="1400" b="1"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491708132"/>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0-#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2" presetClass="entr" presetSubtype="8" fill="hold" nodeType="click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wipe(left)">
                                      <p:cBhvr>
                                        <p:cTn id="13" dur="500"/>
                                        <p:tgtEl>
                                          <p:spTgt spid="2"/>
                                        </p:tgtEl>
                                      </p:cBhvr>
                                    </p:animEffect>
                                  </p:childTnLst>
                                </p:cTn>
                              </p:par>
                            </p:childTnLst>
                          </p:cTn>
                        </p:par>
                        <p:par>
                          <p:cTn id="14" fill="hold">
                            <p:stCondLst>
                              <p:cond delay="500"/>
                            </p:stCondLst>
                            <p:childTnLst>
                              <p:par>
                                <p:cTn id="15" presetID="41" presetClass="entr" presetSubtype="0" fill="hold" grpId="0" nodeType="afterEffect">
                                  <p:stCondLst>
                                    <p:cond delay="0"/>
                                  </p:stCondLst>
                                  <p:iterate type="lt">
                                    <p:tmPct val="10000"/>
                                  </p:iterate>
                                  <p:childTnLst>
                                    <p:set>
                                      <p:cBhvr>
                                        <p:cTn id="16" dur="1" fill="hold">
                                          <p:stCondLst>
                                            <p:cond delay="0"/>
                                          </p:stCondLst>
                                        </p:cTn>
                                        <p:tgtEl>
                                          <p:spTgt spid="7"/>
                                        </p:tgtEl>
                                        <p:attrNameLst>
                                          <p:attrName>style.visibility</p:attrName>
                                        </p:attrNameLst>
                                      </p:cBhvr>
                                      <p:to>
                                        <p:strVal val="visible"/>
                                      </p:to>
                                    </p:set>
                                    <p:anim calcmode="lin" valueType="num">
                                      <p:cBhvr>
                                        <p:cTn id="17" dur="500" fill="hold"/>
                                        <p:tgtEl>
                                          <p:spTgt spid="7"/>
                                        </p:tgtEl>
                                        <p:attrNameLst>
                                          <p:attrName>ppt_x</p:attrName>
                                        </p:attrNameLst>
                                      </p:cBhvr>
                                      <p:tavLst>
                                        <p:tav tm="0">
                                          <p:val>
                                            <p:strVal val="#ppt_x"/>
                                          </p:val>
                                        </p:tav>
                                        <p:tav tm="50000">
                                          <p:val>
                                            <p:strVal val="#ppt_x+.1"/>
                                          </p:val>
                                        </p:tav>
                                        <p:tav tm="100000">
                                          <p:val>
                                            <p:strVal val="#ppt_x"/>
                                          </p:val>
                                        </p:tav>
                                      </p:tavLst>
                                    </p:anim>
                                    <p:anim calcmode="lin" valueType="num">
                                      <p:cBhvr>
                                        <p:cTn id="18" dur="500" fill="hold"/>
                                        <p:tgtEl>
                                          <p:spTgt spid="7"/>
                                        </p:tgtEl>
                                        <p:attrNameLst>
                                          <p:attrName>ppt_y</p:attrName>
                                        </p:attrNameLst>
                                      </p:cBhvr>
                                      <p:tavLst>
                                        <p:tav tm="0">
                                          <p:val>
                                            <p:strVal val="#ppt_y"/>
                                          </p:val>
                                        </p:tav>
                                        <p:tav tm="100000">
                                          <p:val>
                                            <p:strVal val="#ppt_y"/>
                                          </p:val>
                                        </p:tav>
                                      </p:tavLst>
                                    </p:anim>
                                    <p:anim calcmode="lin" valueType="num">
                                      <p:cBhvr>
                                        <p:cTn id="19" dur="500" fill="hold"/>
                                        <p:tgtEl>
                                          <p:spTgt spid="7"/>
                                        </p:tgtEl>
                                        <p:attrNameLst>
                                          <p:attrName>ppt_h</p:attrName>
                                        </p:attrNameLst>
                                      </p:cBhvr>
                                      <p:tavLst>
                                        <p:tav tm="0">
                                          <p:val>
                                            <p:strVal val="#ppt_h/10"/>
                                          </p:val>
                                        </p:tav>
                                        <p:tav tm="50000">
                                          <p:val>
                                            <p:strVal val="#ppt_h+.01"/>
                                          </p:val>
                                        </p:tav>
                                        <p:tav tm="100000">
                                          <p:val>
                                            <p:strVal val="#ppt_h"/>
                                          </p:val>
                                        </p:tav>
                                      </p:tavLst>
                                    </p:anim>
                                    <p:anim calcmode="lin" valueType="num">
                                      <p:cBhvr>
                                        <p:cTn id="20" dur="500" fill="hold"/>
                                        <p:tgtEl>
                                          <p:spTgt spid="7"/>
                                        </p:tgtEl>
                                        <p:attrNameLst>
                                          <p:attrName>ppt_w</p:attrName>
                                        </p:attrNameLst>
                                      </p:cBhvr>
                                      <p:tavLst>
                                        <p:tav tm="0">
                                          <p:val>
                                            <p:strVal val="#ppt_w/10"/>
                                          </p:val>
                                        </p:tav>
                                        <p:tav tm="50000">
                                          <p:val>
                                            <p:strVal val="#ppt_w+.01"/>
                                          </p:val>
                                        </p:tav>
                                        <p:tav tm="100000">
                                          <p:val>
                                            <p:strVal val="#ppt_w"/>
                                          </p:val>
                                        </p:tav>
                                      </p:tavLst>
                                    </p:anim>
                                    <p:animEffect transition="in" filter="fade">
                                      <p:cBhvr>
                                        <p:cTn id="21" dur="500" tmFilter="0,0; .5, 1; 1, 1"/>
                                        <p:tgtEl>
                                          <p:spTgt spid="7"/>
                                        </p:tgtEl>
                                      </p:cBhvr>
                                    </p:animEffect>
                                  </p:childTnLst>
                                </p:cTn>
                              </p:par>
                            </p:childTnLst>
                          </p:cTn>
                        </p:par>
                        <p:par>
                          <p:cTn id="22" fill="hold">
                            <p:stCondLst>
                              <p:cond delay="1350"/>
                            </p:stCondLst>
                            <p:childTnLst>
                              <p:par>
                                <p:cTn id="23" presetID="22" presetClass="entr" presetSubtype="8" fill="hold" grpId="0" nodeType="afterEffect">
                                  <p:stCondLst>
                                    <p:cond delay="0"/>
                                  </p:stCondLst>
                                  <p:childTnLst>
                                    <p:set>
                                      <p:cBhvr>
                                        <p:cTn id="24" dur="1" fill="hold">
                                          <p:stCondLst>
                                            <p:cond delay="0"/>
                                          </p:stCondLst>
                                        </p:cTn>
                                        <p:tgtEl>
                                          <p:spTgt spid="8"/>
                                        </p:tgtEl>
                                        <p:attrNameLst>
                                          <p:attrName>style.visibility</p:attrName>
                                        </p:attrNameLst>
                                      </p:cBhvr>
                                      <p:to>
                                        <p:strVal val="visible"/>
                                      </p:to>
                                    </p:set>
                                    <p:animEffect transition="in" filter="wipe(left)">
                                      <p:cBhvr>
                                        <p:cTn id="25" dur="500"/>
                                        <p:tgtEl>
                                          <p:spTgt spid="8"/>
                                        </p:tgtEl>
                                      </p:cBhvr>
                                    </p:animEffect>
                                  </p:childTnLst>
                                </p:cTn>
                              </p:par>
                            </p:childTnLst>
                          </p:cTn>
                        </p:par>
                        <p:par>
                          <p:cTn id="26" fill="hold">
                            <p:stCondLst>
                              <p:cond delay="1850"/>
                            </p:stCondLst>
                            <p:childTnLst>
                              <p:par>
                                <p:cTn id="27" presetID="10" presetClass="entr" presetSubtype="0" fill="hold" grpId="0" nodeType="afterEffect">
                                  <p:stCondLst>
                                    <p:cond delay="0"/>
                                  </p:stCondLst>
                                  <p:childTnLst>
                                    <p:set>
                                      <p:cBhvr>
                                        <p:cTn id="28" dur="1" fill="hold">
                                          <p:stCondLst>
                                            <p:cond delay="0"/>
                                          </p:stCondLst>
                                        </p:cTn>
                                        <p:tgtEl>
                                          <p:spTgt spid="19"/>
                                        </p:tgtEl>
                                        <p:attrNameLst>
                                          <p:attrName>style.visibility</p:attrName>
                                        </p:attrNameLst>
                                      </p:cBhvr>
                                      <p:to>
                                        <p:strVal val="visible"/>
                                      </p:to>
                                    </p:set>
                                    <p:animEffect transition="in" filter="fade">
                                      <p:cBhvr>
                                        <p:cTn id="29" dur="500"/>
                                        <p:tgtEl>
                                          <p:spTgt spid="19"/>
                                        </p:tgtEl>
                                      </p:cBhvr>
                                    </p:animEffect>
                                  </p:childTnLst>
                                </p:cTn>
                              </p:par>
                            </p:childTnLst>
                          </p:cTn>
                        </p:par>
                        <p:par>
                          <p:cTn id="30" fill="hold">
                            <p:stCondLst>
                              <p:cond delay="2350"/>
                            </p:stCondLst>
                            <p:childTnLst>
                              <p:par>
                                <p:cTn id="31" presetID="22" presetClass="entr" presetSubtype="4" fill="hold" grpId="0" nodeType="afterEffect">
                                  <p:stCondLst>
                                    <p:cond delay="0"/>
                                  </p:stCondLst>
                                  <p:childTnLst>
                                    <p:set>
                                      <p:cBhvr>
                                        <p:cTn id="32" dur="1" fill="hold">
                                          <p:stCondLst>
                                            <p:cond delay="0"/>
                                          </p:stCondLst>
                                        </p:cTn>
                                        <p:tgtEl>
                                          <p:spTgt spid="11"/>
                                        </p:tgtEl>
                                        <p:attrNameLst>
                                          <p:attrName>style.visibility</p:attrName>
                                        </p:attrNameLst>
                                      </p:cBhvr>
                                      <p:to>
                                        <p:strVal val="visible"/>
                                      </p:to>
                                    </p:set>
                                    <p:animEffect transition="in" filter="wipe(down)">
                                      <p:cBhvr>
                                        <p:cTn id="33" dur="500"/>
                                        <p:tgtEl>
                                          <p:spTgt spid="11"/>
                                        </p:tgtEl>
                                      </p:cBhvr>
                                    </p:animEffect>
                                  </p:childTnLst>
                                </p:cTn>
                              </p:par>
                            </p:childTnLst>
                          </p:cTn>
                        </p:par>
                        <p:par>
                          <p:cTn id="34" fill="hold">
                            <p:stCondLst>
                              <p:cond delay="2850"/>
                            </p:stCondLst>
                            <p:childTnLst>
                              <p:par>
                                <p:cTn id="35" presetID="53" presetClass="entr" presetSubtype="16" fill="hold" grpId="0" nodeType="afterEffect">
                                  <p:stCondLst>
                                    <p:cond delay="0"/>
                                  </p:stCondLst>
                                  <p:childTnLst>
                                    <p:set>
                                      <p:cBhvr>
                                        <p:cTn id="36" dur="1" fill="hold">
                                          <p:stCondLst>
                                            <p:cond delay="0"/>
                                          </p:stCondLst>
                                        </p:cTn>
                                        <p:tgtEl>
                                          <p:spTgt spid="15"/>
                                        </p:tgtEl>
                                        <p:attrNameLst>
                                          <p:attrName>style.visibility</p:attrName>
                                        </p:attrNameLst>
                                      </p:cBhvr>
                                      <p:to>
                                        <p:strVal val="visible"/>
                                      </p:to>
                                    </p:set>
                                    <p:anim calcmode="lin" valueType="num">
                                      <p:cBhvr>
                                        <p:cTn id="37" dur="500" fill="hold"/>
                                        <p:tgtEl>
                                          <p:spTgt spid="15"/>
                                        </p:tgtEl>
                                        <p:attrNameLst>
                                          <p:attrName>ppt_w</p:attrName>
                                        </p:attrNameLst>
                                      </p:cBhvr>
                                      <p:tavLst>
                                        <p:tav tm="0">
                                          <p:val>
                                            <p:fltVal val="0"/>
                                          </p:val>
                                        </p:tav>
                                        <p:tav tm="100000">
                                          <p:val>
                                            <p:strVal val="#ppt_w"/>
                                          </p:val>
                                        </p:tav>
                                      </p:tavLst>
                                    </p:anim>
                                    <p:anim calcmode="lin" valueType="num">
                                      <p:cBhvr>
                                        <p:cTn id="38" dur="500" fill="hold"/>
                                        <p:tgtEl>
                                          <p:spTgt spid="15"/>
                                        </p:tgtEl>
                                        <p:attrNameLst>
                                          <p:attrName>ppt_h</p:attrName>
                                        </p:attrNameLst>
                                      </p:cBhvr>
                                      <p:tavLst>
                                        <p:tav tm="0">
                                          <p:val>
                                            <p:fltVal val="0"/>
                                          </p:val>
                                        </p:tav>
                                        <p:tav tm="100000">
                                          <p:val>
                                            <p:strVal val="#ppt_h"/>
                                          </p:val>
                                        </p:tav>
                                      </p:tavLst>
                                    </p:anim>
                                    <p:animEffect transition="in" filter="fade">
                                      <p:cBhvr>
                                        <p:cTn id="39" dur="500"/>
                                        <p:tgtEl>
                                          <p:spTgt spid="15"/>
                                        </p:tgtEl>
                                      </p:cBhvr>
                                    </p:animEffect>
                                  </p:childTnLst>
                                </p:cTn>
                              </p:par>
                              <p:par>
                                <p:cTn id="40" presetID="53" presetClass="entr" presetSubtype="16" fill="hold" grpId="0" nodeType="withEffect">
                                  <p:stCondLst>
                                    <p:cond delay="0"/>
                                  </p:stCondLst>
                                  <p:childTnLst>
                                    <p:set>
                                      <p:cBhvr>
                                        <p:cTn id="41" dur="1" fill="hold">
                                          <p:stCondLst>
                                            <p:cond delay="0"/>
                                          </p:stCondLst>
                                        </p:cTn>
                                        <p:tgtEl>
                                          <p:spTgt spid="29"/>
                                        </p:tgtEl>
                                        <p:attrNameLst>
                                          <p:attrName>style.visibility</p:attrName>
                                        </p:attrNameLst>
                                      </p:cBhvr>
                                      <p:to>
                                        <p:strVal val="visible"/>
                                      </p:to>
                                    </p:set>
                                    <p:anim calcmode="lin" valueType="num">
                                      <p:cBhvr>
                                        <p:cTn id="42" dur="500" fill="hold"/>
                                        <p:tgtEl>
                                          <p:spTgt spid="29"/>
                                        </p:tgtEl>
                                        <p:attrNameLst>
                                          <p:attrName>ppt_w</p:attrName>
                                        </p:attrNameLst>
                                      </p:cBhvr>
                                      <p:tavLst>
                                        <p:tav tm="0">
                                          <p:val>
                                            <p:fltVal val="0"/>
                                          </p:val>
                                        </p:tav>
                                        <p:tav tm="100000">
                                          <p:val>
                                            <p:strVal val="#ppt_w"/>
                                          </p:val>
                                        </p:tav>
                                      </p:tavLst>
                                    </p:anim>
                                    <p:anim calcmode="lin" valueType="num">
                                      <p:cBhvr>
                                        <p:cTn id="43" dur="500" fill="hold"/>
                                        <p:tgtEl>
                                          <p:spTgt spid="29"/>
                                        </p:tgtEl>
                                        <p:attrNameLst>
                                          <p:attrName>ppt_h</p:attrName>
                                        </p:attrNameLst>
                                      </p:cBhvr>
                                      <p:tavLst>
                                        <p:tav tm="0">
                                          <p:val>
                                            <p:fltVal val="0"/>
                                          </p:val>
                                        </p:tav>
                                        <p:tav tm="100000">
                                          <p:val>
                                            <p:strVal val="#ppt_h"/>
                                          </p:val>
                                        </p:tav>
                                      </p:tavLst>
                                    </p:anim>
                                    <p:animEffect transition="in" filter="fade">
                                      <p:cBhvr>
                                        <p:cTn id="44" dur="500"/>
                                        <p:tgtEl>
                                          <p:spTgt spid="29"/>
                                        </p:tgtEl>
                                      </p:cBhvr>
                                    </p:animEffect>
                                  </p:childTnLst>
                                </p:cTn>
                              </p:par>
                            </p:childTnLst>
                          </p:cTn>
                        </p:par>
                        <p:par>
                          <p:cTn id="45" fill="hold">
                            <p:stCondLst>
                              <p:cond delay="3350"/>
                            </p:stCondLst>
                            <p:childTnLst>
                              <p:par>
                                <p:cTn id="46" presetID="18" presetClass="entr" presetSubtype="12" fill="hold" grpId="0" nodeType="afterEffect">
                                  <p:stCondLst>
                                    <p:cond delay="0"/>
                                  </p:stCondLst>
                                  <p:childTnLst>
                                    <p:set>
                                      <p:cBhvr>
                                        <p:cTn id="47" dur="1" fill="hold">
                                          <p:stCondLst>
                                            <p:cond delay="0"/>
                                          </p:stCondLst>
                                        </p:cTn>
                                        <p:tgtEl>
                                          <p:spTgt spid="9">
                                            <p:txEl>
                                              <p:pRg st="0" end="0"/>
                                            </p:txEl>
                                          </p:spTgt>
                                        </p:tgtEl>
                                        <p:attrNameLst>
                                          <p:attrName>style.visibility</p:attrName>
                                        </p:attrNameLst>
                                      </p:cBhvr>
                                      <p:to>
                                        <p:strVal val="visible"/>
                                      </p:to>
                                    </p:set>
                                    <p:animEffect transition="in" filter="strips(downLeft)">
                                      <p:cBhvr>
                                        <p:cTn id="48" dur="500"/>
                                        <p:tgtEl>
                                          <p:spTgt spid="9">
                                            <p:txEl>
                                              <p:pRg st="0" end="0"/>
                                            </p:txEl>
                                          </p:spTgt>
                                        </p:tgtEl>
                                      </p:cBhvr>
                                    </p:animEffect>
                                  </p:childTnLst>
                                </p:cTn>
                              </p:par>
                              <p:par>
                                <p:cTn id="49" presetID="18" presetClass="entr" presetSubtype="12" fill="hold" grpId="0" nodeType="withEffect">
                                  <p:stCondLst>
                                    <p:cond delay="0"/>
                                  </p:stCondLst>
                                  <p:childTnLst>
                                    <p:set>
                                      <p:cBhvr>
                                        <p:cTn id="50" dur="1" fill="hold">
                                          <p:stCondLst>
                                            <p:cond delay="0"/>
                                          </p:stCondLst>
                                        </p:cTn>
                                        <p:tgtEl>
                                          <p:spTgt spid="10">
                                            <p:txEl>
                                              <p:pRg st="0" end="0"/>
                                            </p:txEl>
                                          </p:spTgt>
                                        </p:tgtEl>
                                        <p:attrNameLst>
                                          <p:attrName>style.visibility</p:attrName>
                                        </p:attrNameLst>
                                      </p:cBhvr>
                                      <p:to>
                                        <p:strVal val="visible"/>
                                      </p:to>
                                    </p:set>
                                    <p:animEffect transition="in" filter="strips(downLeft)">
                                      <p:cBhvr>
                                        <p:cTn id="51" dur="500"/>
                                        <p:tgtEl>
                                          <p:spTgt spid="10">
                                            <p:txEl>
                                              <p:pRg st="0" end="0"/>
                                            </p:txEl>
                                          </p:spTgt>
                                        </p:tgtEl>
                                      </p:cBhvr>
                                    </p:animEffect>
                                  </p:childTnLst>
                                </p:cTn>
                              </p:par>
                            </p:childTnLst>
                          </p:cTn>
                        </p:par>
                        <p:par>
                          <p:cTn id="52" fill="hold">
                            <p:stCondLst>
                              <p:cond delay="3850"/>
                            </p:stCondLst>
                            <p:childTnLst>
                              <p:par>
                                <p:cTn id="53" presetID="10" presetClass="entr" presetSubtype="0" fill="hold" grpId="0" nodeType="afterEffect">
                                  <p:stCondLst>
                                    <p:cond delay="0"/>
                                  </p:stCondLst>
                                  <p:childTnLst>
                                    <p:set>
                                      <p:cBhvr>
                                        <p:cTn id="54" dur="1" fill="hold">
                                          <p:stCondLst>
                                            <p:cond delay="0"/>
                                          </p:stCondLst>
                                        </p:cTn>
                                        <p:tgtEl>
                                          <p:spTgt spid="20"/>
                                        </p:tgtEl>
                                        <p:attrNameLst>
                                          <p:attrName>style.visibility</p:attrName>
                                        </p:attrNameLst>
                                      </p:cBhvr>
                                      <p:to>
                                        <p:strVal val="visible"/>
                                      </p:to>
                                    </p:set>
                                    <p:animEffect transition="in" filter="fade">
                                      <p:cBhvr>
                                        <p:cTn id="55" dur="500"/>
                                        <p:tgtEl>
                                          <p:spTgt spid="20"/>
                                        </p:tgtEl>
                                      </p:cBhvr>
                                    </p:animEffect>
                                  </p:childTnLst>
                                </p:cTn>
                              </p:par>
                            </p:childTnLst>
                          </p:cTn>
                        </p:par>
                        <p:par>
                          <p:cTn id="56" fill="hold">
                            <p:stCondLst>
                              <p:cond delay="4350"/>
                            </p:stCondLst>
                            <p:childTnLst>
                              <p:par>
                                <p:cTn id="57" presetID="22" presetClass="entr" presetSubtype="4" fill="hold" grpId="0" nodeType="afterEffect">
                                  <p:stCondLst>
                                    <p:cond delay="0"/>
                                  </p:stCondLst>
                                  <p:childTnLst>
                                    <p:set>
                                      <p:cBhvr>
                                        <p:cTn id="58" dur="1" fill="hold">
                                          <p:stCondLst>
                                            <p:cond delay="0"/>
                                          </p:stCondLst>
                                        </p:cTn>
                                        <p:tgtEl>
                                          <p:spTgt spid="12"/>
                                        </p:tgtEl>
                                        <p:attrNameLst>
                                          <p:attrName>style.visibility</p:attrName>
                                        </p:attrNameLst>
                                      </p:cBhvr>
                                      <p:to>
                                        <p:strVal val="visible"/>
                                      </p:to>
                                    </p:set>
                                    <p:animEffect transition="in" filter="wipe(down)">
                                      <p:cBhvr>
                                        <p:cTn id="59" dur="500"/>
                                        <p:tgtEl>
                                          <p:spTgt spid="12"/>
                                        </p:tgtEl>
                                      </p:cBhvr>
                                    </p:animEffect>
                                  </p:childTnLst>
                                </p:cTn>
                              </p:par>
                            </p:childTnLst>
                          </p:cTn>
                        </p:par>
                        <p:par>
                          <p:cTn id="60" fill="hold">
                            <p:stCondLst>
                              <p:cond delay="4850"/>
                            </p:stCondLst>
                            <p:childTnLst>
                              <p:par>
                                <p:cTn id="61" presetID="53" presetClass="entr" presetSubtype="16" fill="hold" grpId="0" nodeType="afterEffect">
                                  <p:stCondLst>
                                    <p:cond delay="0"/>
                                  </p:stCondLst>
                                  <p:childTnLst>
                                    <p:set>
                                      <p:cBhvr>
                                        <p:cTn id="62" dur="1" fill="hold">
                                          <p:stCondLst>
                                            <p:cond delay="0"/>
                                          </p:stCondLst>
                                        </p:cTn>
                                        <p:tgtEl>
                                          <p:spTgt spid="16"/>
                                        </p:tgtEl>
                                        <p:attrNameLst>
                                          <p:attrName>style.visibility</p:attrName>
                                        </p:attrNameLst>
                                      </p:cBhvr>
                                      <p:to>
                                        <p:strVal val="visible"/>
                                      </p:to>
                                    </p:set>
                                    <p:anim calcmode="lin" valueType="num">
                                      <p:cBhvr>
                                        <p:cTn id="63" dur="500" fill="hold"/>
                                        <p:tgtEl>
                                          <p:spTgt spid="16"/>
                                        </p:tgtEl>
                                        <p:attrNameLst>
                                          <p:attrName>ppt_w</p:attrName>
                                        </p:attrNameLst>
                                      </p:cBhvr>
                                      <p:tavLst>
                                        <p:tav tm="0">
                                          <p:val>
                                            <p:fltVal val="0"/>
                                          </p:val>
                                        </p:tav>
                                        <p:tav tm="100000">
                                          <p:val>
                                            <p:strVal val="#ppt_w"/>
                                          </p:val>
                                        </p:tav>
                                      </p:tavLst>
                                    </p:anim>
                                    <p:anim calcmode="lin" valueType="num">
                                      <p:cBhvr>
                                        <p:cTn id="64" dur="500" fill="hold"/>
                                        <p:tgtEl>
                                          <p:spTgt spid="16"/>
                                        </p:tgtEl>
                                        <p:attrNameLst>
                                          <p:attrName>ppt_h</p:attrName>
                                        </p:attrNameLst>
                                      </p:cBhvr>
                                      <p:tavLst>
                                        <p:tav tm="0">
                                          <p:val>
                                            <p:fltVal val="0"/>
                                          </p:val>
                                        </p:tav>
                                        <p:tav tm="100000">
                                          <p:val>
                                            <p:strVal val="#ppt_h"/>
                                          </p:val>
                                        </p:tav>
                                      </p:tavLst>
                                    </p:anim>
                                    <p:animEffect transition="in" filter="fade">
                                      <p:cBhvr>
                                        <p:cTn id="65" dur="500"/>
                                        <p:tgtEl>
                                          <p:spTgt spid="16"/>
                                        </p:tgtEl>
                                      </p:cBhvr>
                                    </p:animEffect>
                                  </p:childTnLst>
                                </p:cTn>
                              </p:par>
                              <p:par>
                                <p:cTn id="66" presetID="53" presetClass="entr" presetSubtype="16" fill="hold" grpId="0" nodeType="withEffect">
                                  <p:stCondLst>
                                    <p:cond delay="0"/>
                                  </p:stCondLst>
                                  <p:childTnLst>
                                    <p:set>
                                      <p:cBhvr>
                                        <p:cTn id="67" dur="1" fill="hold">
                                          <p:stCondLst>
                                            <p:cond delay="0"/>
                                          </p:stCondLst>
                                        </p:cTn>
                                        <p:tgtEl>
                                          <p:spTgt spid="30"/>
                                        </p:tgtEl>
                                        <p:attrNameLst>
                                          <p:attrName>style.visibility</p:attrName>
                                        </p:attrNameLst>
                                      </p:cBhvr>
                                      <p:to>
                                        <p:strVal val="visible"/>
                                      </p:to>
                                    </p:set>
                                    <p:anim calcmode="lin" valueType="num">
                                      <p:cBhvr>
                                        <p:cTn id="68" dur="500" fill="hold"/>
                                        <p:tgtEl>
                                          <p:spTgt spid="30"/>
                                        </p:tgtEl>
                                        <p:attrNameLst>
                                          <p:attrName>ppt_w</p:attrName>
                                        </p:attrNameLst>
                                      </p:cBhvr>
                                      <p:tavLst>
                                        <p:tav tm="0">
                                          <p:val>
                                            <p:fltVal val="0"/>
                                          </p:val>
                                        </p:tav>
                                        <p:tav tm="100000">
                                          <p:val>
                                            <p:strVal val="#ppt_w"/>
                                          </p:val>
                                        </p:tav>
                                      </p:tavLst>
                                    </p:anim>
                                    <p:anim calcmode="lin" valueType="num">
                                      <p:cBhvr>
                                        <p:cTn id="69" dur="500" fill="hold"/>
                                        <p:tgtEl>
                                          <p:spTgt spid="30"/>
                                        </p:tgtEl>
                                        <p:attrNameLst>
                                          <p:attrName>ppt_h</p:attrName>
                                        </p:attrNameLst>
                                      </p:cBhvr>
                                      <p:tavLst>
                                        <p:tav tm="0">
                                          <p:val>
                                            <p:fltVal val="0"/>
                                          </p:val>
                                        </p:tav>
                                        <p:tav tm="100000">
                                          <p:val>
                                            <p:strVal val="#ppt_h"/>
                                          </p:val>
                                        </p:tav>
                                      </p:tavLst>
                                    </p:anim>
                                    <p:animEffect transition="in" filter="fade">
                                      <p:cBhvr>
                                        <p:cTn id="70" dur="500"/>
                                        <p:tgtEl>
                                          <p:spTgt spid="30"/>
                                        </p:tgtEl>
                                      </p:cBhvr>
                                    </p:animEffect>
                                  </p:childTnLst>
                                </p:cTn>
                              </p:par>
                            </p:childTnLst>
                          </p:cTn>
                        </p:par>
                        <p:par>
                          <p:cTn id="71" fill="hold">
                            <p:stCondLst>
                              <p:cond delay="5350"/>
                            </p:stCondLst>
                            <p:childTnLst>
                              <p:par>
                                <p:cTn id="72" presetID="18" presetClass="entr" presetSubtype="12" fill="hold" grpId="0" nodeType="afterEffect">
                                  <p:stCondLst>
                                    <p:cond delay="0"/>
                                  </p:stCondLst>
                                  <p:childTnLst>
                                    <p:set>
                                      <p:cBhvr>
                                        <p:cTn id="73" dur="1" fill="hold">
                                          <p:stCondLst>
                                            <p:cond delay="0"/>
                                          </p:stCondLst>
                                        </p:cTn>
                                        <p:tgtEl>
                                          <p:spTgt spid="23"/>
                                        </p:tgtEl>
                                        <p:attrNameLst>
                                          <p:attrName>style.visibility</p:attrName>
                                        </p:attrNameLst>
                                      </p:cBhvr>
                                      <p:to>
                                        <p:strVal val="visible"/>
                                      </p:to>
                                    </p:set>
                                    <p:animEffect transition="in" filter="strips(downLeft)">
                                      <p:cBhvr>
                                        <p:cTn id="74" dur="500"/>
                                        <p:tgtEl>
                                          <p:spTgt spid="23"/>
                                        </p:tgtEl>
                                      </p:cBhvr>
                                    </p:animEffect>
                                  </p:childTnLst>
                                </p:cTn>
                              </p:par>
                              <p:par>
                                <p:cTn id="75" presetID="18" presetClass="entr" presetSubtype="12" fill="hold" grpId="0" nodeType="withEffect">
                                  <p:stCondLst>
                                    <p:cond delay="0"/>
                                  </p:stCondLst>
                                  <p:childTnLst>
                                    <p:set>
                                      <p:cBhvr>
                                        <p:cTn id="76" dur="1" fill="hold">
                                          <p:stCondLst>
                                            <p:cond delay="0"/>
                                          </p:stCondLst>
                                        </p:cTn>
                                        <p:tgtEl>
                                          <p:spTgt spid="24"/>
                                        </p:tgtEl>
                                        <p:attrNameLst>
                                          <p:attrName>style.visibility</p:attrName>
                                        </p:attrNameLst>
                                      </p:cBhvr>
                                      <p:to>
                                        <p:strVal val="visible"/>
                                      </p:to>
                                    </p:set>
                                    <p:animEffect transition="in" filter="strips(downLeft)">
                                      <p:cBhvr>
                                        <p:cTn id="77" dur="500"/>
                                        <p:tgtEl>
                                          <p:spTgt spid="24"/>
                                        </p:tgtEl>
                                      </p:cBhvr>
                                    </p:animEffect>
                                  </p:childTnLst>
                                </p:cTn>
                              </p:par>
                            </p:childTnLst>
                          </p:cTn>
                        </p:par>
                        <p:par>
                          <p:cTn id="78" fill="hold">
                            <p:stCondLst>
                              <p:cond delay="5850"/>
                            </p:stCondLst>
                            <p:childTnLst>
                              <p:par>
                                <p:cTn id="79" presetID="10" presetClass="entr" presetSubtype="0" fill="hold" grpId="0" nodeType="afterEffect">
                                  <p:stCondLst>
                                    <p:cond delay="0"/>
                                  </p:stCondLst>
                                  <p:childTnLst>
                                    <p:set>
                                      <p:cBhvr>
                                        <p:cTn id="80" dur="1" fill="hold">
                                          <p:stCondLst>
                                            <p:cond delay="0"/>
                                          </p:stCondLst>
                                        </p:cTn>
                                        <p:tgtEl>
                                          <p:spTgt spid="21"/>
                                        </p:tgtEl>
                                        <p:attrNameLst>
                                          <p:attrName>style.visibility</p:attrName>
                                        </p:attrNameLst>
                                      </p:cBhvr>
                                      <p:to>
                                        <p:strVal val="visible"/>
                                      </p:to>
                                    </p:set>
                                    <p:animEffect transition="in" filter="fade">
                                      <p:cBhvr>
                                        <p:cTn id="81" dur="500"/>
                                        <p:tgtEl>
                                          <p:spTgt spid="21"/>
                                        </p:tgtEl>
                                      </p:cBhvr>
                                    </p:animEffect>
                                  </p:childTnLst>
                                </p:cTn>
                              </p:par>
                            </p:childTnLst>
                          </p:cTn>
                        </p:par>
                        <p:par>
                          <p:cTn id="82" fill="hold">
                            <p:stCondLst>
                              <p:cond delay="6350"/>
                            </p:stCondLst>
                            <p:childTnLst>
                              <p:par>
                                <p:cTn id="83" presetID="22" presetClass="entr" presetSubtype="4" fill="hold" grpId="0" nodeType="afterEffect">
                                  <p:stCondLst>
                                    <p:cond delay="0"/>
                                  </p:stCondLst>
                                  <p:childTnLst>
                                    <p:set>
                                      <p:cBhvr>
                                        <p:cTn id="84" dur="1" fill="hold">
                                          <p:stCondLst>
                                            <p:cond delay="0"/>
                                          </p:stCondLst>
                                        </p:cTn>
                                        <p:tgtEl>
                                          <p:spTgt spid="13"/>
                                        </p:tgtEl>
                                        <p:attrNameLst>
                                          <p:attrName>style.visibility</p:attrName>
                                        </p:attrNameLst>
                                      </p:cBhvr>
                                      <p:to>
                                        <p:strVal val="visible"/>
                                      </p:to>
                                    </p:set>
                                    <p:animEffect transition="in" filter="wipe(down)">
                                      <p:cBhvr>
                                        <p:cTn id="85" dur="500"/>
                                        <p:tgtEl>
                                          <p:spTgt spid="13"/>
                                        </p:tgtEl>
                                      </p:cBhvr>
                                    </p:animEffect>
                                  </p:childTnLst>
                                </p:cTn>
                              </p:par>
                            </p:childTnLst>
                          </p:cTn>
                        </p:par>
                        <p:par>
                          <p:cTn id="86" fill="hold">
                            <p:stCondLst>
                              <p:cond delay="6850"/>
                            </p:stCondLst>
                            <p:childTnLst>
                              <p:par>
                                <p:cTn id="87" presetID="53" presetClass="entr" presetSubtype="16" fill="hold" grpId="0" nodeType="afterEffect">
                                  <p:stCondLst>
                                    <p:cond delay="0"/>
                                  </p:stCondLst>
                                  <p:childTnLst>
                                    <p:set>
                                      <p:cBhvr>
                                        <p:cTn id="88" dur="1" fill="hold">
                                          <p:stCondLst>
                                            <p:cond delay="0"/>
                                          </p:stCondLst>
                                        </p:cTn>
                                        <p:tgtEl>
                                          <p:spTgt spid="17"/>
                                        </p:tgtEl>
                                        <p:attrNameLst>
                                          <p:attrName>style.visibility</p:attrName>
                                        </p:attrNameLst>
                                      </p:cBhvr>
                                      <p:to>
                                        <p:strVal val="visible"/>
                                      </p:to>
                                    </p:set>
                                    <p:anim calcmode="lin" valueType="num">
                                      <p:cBhvr>
                                        <p:cTn id="89" dur="500" fill="hold"/>
                                        <p:tgtEl>
                                          <p:spTgt spid="17"/>
                                        </p:tgtEl>
                                        <p:attrNameLst>
                                          <p:attrName>ppt_w</p:attrName>
                                        </p:attrNameLst>
                                      </p:cBhvr>
                                      <p:tavLst>
                                        <p:tav tm="0">
                                          <p:val>
                                            <p:fltVal val="0"/>
                                          </p:val>
                                        </p:tav>
                                        <p:tav tm="100000">
                                          <p:val>
                                            <p:strVal val="#ppt_w"/>
                                          </p:val>
                                        </p:tav>
                                      </p:tavLst>
                                    </p:anim>
                                    <p:anim calcmode="lin" valueType="num">
                                      <p:cBhvr>
                                        <p:cTn id="90" dur="500" fill="hold"/>
                                        <p:tgtEl>
                                          <p:spTgt spid="17"/>
                                        </p:tgtEl>
                                        <p:attrNameLst>
                                          <p:attrName>ppt_h</p:attrName>
                                        </p:attrNameLst>
                                      </p:cBhvr>
                                      <p:tavLst>
                                        <p:tav tm="0">
                                          <p:val>
                                            <p:fltVal val="0"/>
                                          </p:val>
                                        </p:tav>
                                        <p:tav tm="100000">
                                          <p:val>
                                            <p:strVal val="#ppt_h"/>
                                          </p:val>
                                        </p:tav>
                                      </p:tavLst>
                                    </p:anim>
                                    <p:animEffect transition="in" filter="fade">
                                      <p:cBhvr>
                                        <p:cTn id="91" dur="500"/>
                                        <p:tgtEl>
                                          <p:spTgt spid="17"/>
                                        </p:tgtEl>
                                      </p:cBhvr>
                                    </p:animEffect>
                                  </p:childTnLst>
                                </p:cTn>
                              </p:par>
                              <p:par>
                                <p:cTn id="92" presetID="53" presetClass="entr" presetSubtype="16" fill="hold" grpId="0" nodeType="withEffect">
                                  <p:stCondLst>
                                    <p:cond delay="0"/>
                                  </p:stCondLst>
                                  <p:childTnLst>
                                    <p:set>
                                      <p:cBhvr>
                                        <p:cTn id="93" dur="1" fill="hold">
                                          <p:stCondLst>
                                            <p:cond delay="0"/>
                                          </p:stCondLst>
                                        </p:cTn>
                                        <p:tgtEl>
                                          <p:spTgt spid="31"/>
                                        </p:tgtEl>
                                        <p:attrNameLst>
                                          <p:attrName>style.visibility</p:attrName>
                                        </p:attrNameLst>
                                      </p:cBhvr>
                                      <p:to>
                                        <p:strVal val="visible"/>
                                      </p:to>
                                    </p:set>
                                    <p:anim calcmode="lin" valueType="num">
                                      <p:cBhvr>
                                        <p:cTn id="94" dur="500" fill="hold"/>
                                        <p:tgtEl>
                                          <p:spTgt spid="31"/>
                                        </p:tgtEl>
                                        <p:attrNameLst>
                                          <p:attrName>ppt_w</p:attrName>
                                        </p:attrNameLst>
                                      </p:cBhvr>
                                      <p:tavLst>
                                        <p:tav tm="0">
                                          <p:val>
                                            <p:fltVal val="0"/>
                                          </p:val>
                                        </p:tav>
                                        <p:tav tm="100000">
                                          <p:val>
                                            <p:strVal val="#ppt_w"/>
                                          </p:val>
                                        </p:tav>
                                      </p:tavLst>
                                    </p:anim>
                                    <p:anim calcmode="lin" valueType="num">
                                      <p:cBhvr>
                                        <p:cTn id="95" dur="500" fill="hold"/>
                                        <p:tgtEl>
                                          <p:spTgt spid="31"/>
                                        </p:tgtEl>
                                        <p:attrNameLst>
                                          <p:attrName>ppt_h</p:attrName>
                                        </p:attrNameLst>
                                      </p:cBhvr>
                                      <p:tavLst>
                                        <p:tav tm="0">
                                          <p:val>
                                            <p:fltVal val="0"/>
                                          </p:val>
                                        </p:tav>
                                        <p:tav tm="100000">
                                          <p:val>
                                            <p:strVal val="#ppt_h"/>
                                          </p:val>
                                        </p:tav>
                                      </p:tavLst>
                                    </p:anim>
                                    <p:animEffect transition="in" filter="fade">
                                      <p:cBhvr>
                                        <p:cTn id="96" dur="500"/>
                                        <p:tgtEl>
                                          <p:spTgt spid="31"/>
                                        </p:tgtEl>
                                      </p:cBhvr>
                                    </p:animEffect>
                                  </p:childTnLst>
                                </p:cTn>
                              </p:par>
                            </p:childTnLst>
                          </p:cTn>
                        </p:par>
                        <p:par>
                          <p:cTn id="97" fill="hold">
                            <p:stCondLst>
                              <p:cond delay="7350"/>
                            </p:stCondLst>
                            <p:childTnLst>
                              <p:par>
                                <p:cTn id="98" presetID="18" presetClass="entr" presetSubtype="6" fill="hold" grpId="0" nodeType="afterEffect">
                                  <p:stCondLst>
                                    <p:cond delay="0"/>
                                  </p:stCondLst>
                                  <p:childTnLst>
                                    <p:set>
                                      <p:cBhvr>
                                        <p:cTn id="99" dur="1" fill="hold">
                                          <p:stCondLst>
                                            <p:cond delay="0"/>
                                          </p:stCondLst>
                                        </p:cTn>
                                        <p:tgtEl>
                                          <p:spTgt spid="25"/>
                                        </p:tgtEl>
                                        <p:attrNameLst>
                                          <p:attrName>style.visibility</p:attrName>
                                        </p:attrNameLst>
                                      </p:cBhvr>
                                      <p:to>
                                        <p:strVal val="visible"/>
                                      </p:to>
                                    </p:set>
                                    <p:animEffect transition="in" filter="strips(downRight)">
                                      <p:cBhvr>
                                        <p:cTn id="100" dur="500"/>
                                        <p:tgtEl>
                                          <p:spTgt spid="25"/>
                                        </p:tgtEl>
                                      </p:cBhvr>
                                    </p:animEffect>
                                  </p:childTnLst>
                                </p:cTn>
                              </p:par>
                              <p:par>
                                <p:cTn id="101" presetID="18" presetClass="entr" presetSubtype="6" fill="hold" grpId="0" nodeType="withEffect">
                                  <p:stCondLst>
                                    <p:cond delay="0"/>
                                  </p:stCondLst>
                                  <p:childTnLst>
                                    <p:set>
                                      <p:cBhvr>
                                        <p:cTn id="102" dur="1" fill="hold">
                                          <p:stCondLst>
                                            <p:cond delay="0"/>
                                          </p:stCondLst>
                                        </p:cTn>
                                        <p:tgtEl>
                                          <p:spTgt spid="26"/>
                                        </p:tgtEl>
                                        <p:attrNameLst>
                                          <p:attrName>style.visibility</p:attrName>
                                        </p:attrNameLst>
                                      </p:cBhvr>
                                      <p:to>
                                        <p:strVal val="visible"/>
                                      </p:to>
                                    </p:set>
                                    <p:animEffect transition="in" filter="strips(downRight)">
                                      <p:cBhvr>
                                        <p:cTn id="103" dur="500"/>
                                        <p:tgtEl>
                                          <p:spTgt spid="26"/>
                                        </p:tgtEl>
                                      </p:cBhvr>
                                    </p:animEffect>
                                  </p:childTnLst>
                                </p:cTn>
                              </p:par>
                            </p:childTnLst>
                          </p:cTn>
                        </p:par>
                        <p:par>
                          <p:cTn id="104" fill="hold">
                            <p:stCondLst>
                              <p:cond delay="7850"/>
                            </p:stCondLst>
                            <p:childTnLst>
                              <p:par>
                                <p:cTn id="105" presetID="10" presetClass="entr" presetSubtype="0" fill="hold" grpId="0" nodeType="afterEffect">
                                  <p:stCondLst>
                                    <p:cond delay="0"/>
                                  </p:stCondLst>
                                  <p:childTnLst>
                                    <p:set>
                                      <p:cBhvr>
                                        <p:cTn id="106" dur="1" fill="hold">
                                          <p:stCondLst>
                                            <p:cond delay="0"/>
                                          </p:stCondLst>
                                        </p:cTn>
                                        <p:tgtEl>
                                          <p:spTgt spid="22"/>
                                        </p:tgtEl>
                                        <p:attrNameLst>
                                          <p:attrName>style.visibility</p:attrName>
                                        </p:attrNameLst>
                                      </p:cBhvr>
                                      <p:to>
                                        <p:strVal val="visible"/>
                                      </p:to>
                                    </p:set>
                                    <p:animEffect transition="in" filter="fade">
                                      <p:cBhvr>
                                        <p:cTn id="107" dur="500"/>
                                        <p:tgtEl>
                                          <p:spTgt spid="22"/>
                                        </p:tgtEl>
                                      </p:cBhvr>
                                    </p:animEffect>
                                  </p:childTnLst>
                                </p:cTn>
                              </p:par>
                            </p:childTnLst>
                          </p:cTn>
                        </p:par>
                        <p:par>
                          <p:cTn id="108" fill="hold">
                            <p:stCondLst>
                              <p:cond delay="8350"/>
                            </p:stCondLst>
                            <p:childTnLst>
                              <p:par>
                                <p:cTn id="109" presetID="22" presetClass="entr" presetSubtype="1" fill="hold" grpId="0" nodeType="afterEffect">
                                  <p:stCondLst>
                                    <p:cond delay="0"/>
                                  </p:stCondLst>
                                  <p:childTnLst>
                                    <p:set>
                                      <p:cBhvr>
                                        <p:cTn id="110" dur="1" fill="hold">
                                          <p:stCondLst>
                                            <p:cond delay="0"/>
                                          </p:stCondLst>
                                        </p:cTn>
                                        <p:tgtEl>
                                          <p:spTgt spid="14"/>
                                        </p:tgtEl>
                                        <p:attrNameLst>
                                          <p:attrName>style.visibility</p:attrName>
                                        </p:attrNameLst>
                                      </p:cBhvr>
                                      <p:to>
                                        <p:strVal val="visible"/>
                                      </p:to>
                                    </p:set>
                                    <p:animEffect transition="in" filter="wipe(up)">
                                      <p:cBhvr>
                                        <p:cTn id="111" dur="500"/>
                                        <p:tgtEl>
                                          <p:spTgt spid="14"/>
                                        </p:tgtEl>
                                      </p:cBhvr>
                                    </p:animEffect>
                                  </p:childTnLst>
                                </p:cTn>
                              </p:par>
                            </p:childTnLst>
                          </p:cTn>
                        </p:par>
                        <p:par>
                          <p:cTn id="112" fill="hold">
                            <p:stCondLst>
                              <p:cond delay="8850"/>
                            </p:stCondLst>
                            <p:childTnLst>
                              <p:par>
                                <p:cTn id="113" presetID="53" presetClass="entr" presetSubtype="16" fill="hold" grpId="0" nodeType="afterEffect">
                                  <p:stCondLst>
                                    <p:cond delay="0"/>
                                  </p:stCondLst>
                                  <p:childTnLst>
                                    <p:set>
                                      <p:cBhvr>
                                        <p:cTn id="114" dur="1" fill="hold">
                                          <p:stCondLst>
                                            <p:cond delay="0"/>
                                          </p:stCondLst>
                                        </p:cTn>
                                        <p:tgtEl>
                                          <p:spTgt spid="18"/>
                                        </p:tgtEl>
                                        <p:attrNameLst>
                                          <p:attrName>style.visibility</p:attrName>
                                        </p:attrNameLst>
                                      </p:cBhvr>
                                      <p:to>
                                        <p:strVal val="visible"/>
                                      </p:to>
                                    </p:set>
                                    <p:anim calcmode="lin" valueType="num">
                                      <p:cBhvr>
                                        <p:cTn id="115" dur="500" fill="hold"/>
                                        <p:tgtEl>
                                          <p:spTgt spid="18"/>
                                        </p:tgtEl>
                                        <p:attrNameLst>
                                          <p:attrName>ppt_w</p:attrName>
                                        </p:attrNameLst>
                                      </p:cBhvr>
                                      <p:tavLst>
                                        <p:tav tm="0">
                                          <p:val>
                                            <p:fltVal val="0"/>
                                          </p:val>
                                        </p:tav>
                                        <p:tav tm="100000">
                                          <p:val>
                                            <p:strVal val="#ppt_w"/>
                                          </p:val>
                                        </p:tav>
                                      </p:tavLst>
                                    </p:anim>
                                    <p:anim calcmode="lin" valueType="num">
                                      <p:cBhvr>
                                        <p:cTn id="116" dur="500" fill="hold"/>
                                        <p:tgtEl>
                                          <p:spTgt spid="18"/>
                                        </p:tgtEl>
                                        <p:attrNameLst>
                                          <p:attrName>ppt_h</p:attrName>
                                        </p:attrNameLst>
                                      </p:cBhvr>
                                      <p:tavLst>
                                        <p:tav tm="0">
                                          <p:val>
                                            <p:fltVal val="0"/>
                                          </p:val>
                                        </p:tav>
                                        <p:tav tm="100000">
                                          <p:val>
                                            <p:strVal val="#ppt_h"/>
                                          </p:val>
                                        </p:tav>
                                      </p:tavLst>
                                    </p:anim>
                                    <p:animEffect transition="in" filter="fade">
                                      <p:cBhvr>
                                        <p:cTn id="117" dur="500"/>
                                        <p:tgtEl>
                                          <p:spTgt spid="18"/>
                                        </p:tgtEl>
                                      </p:cBhvr>
                                    </p:animEffect>
                                  </p:childTnLst>
                                </p:cTn>
                              </p:par>
                              <p:par>
                                <p:cTn id="118" presetID="53" presetClass="entr" presetSubtype="16" fill="hold" grpId="0" nodeType="withEffect">
                                  <p:stCondLst>
                                    <p:cond delay="0"/>
                                  </p:stCondLst>
                                  <p:childTnLst>
                                    <p:set>
                                      <p:cBhvr>
                                        <p:cTn id="119" dur="1" fill="hold">
                                          <p:stCondLst>
                                            <p:cond delay="0"/>
                                          </p:stCondLst>
                                        </p:cTn>
                                        <p:tgtEl>
                                          <p:spTgt spid="32"/>
                                        </p:tgtEl>
                                        <p:attrNameLst>
                                          <p:attrName>style.visibility</p:attrName>
                                        </p:attrNameLst>
                                      </p:cBhvr>
                                      <p:to>
                                        <p:strVal val="visible"/>
                                      </p:to>
                                    </p:set>
                                    <p:anim calcmode="lin" valueType="num">
                                      <p:cBhvr>
                                        <p:cTn id="120" dur="500" fill="hold"/>
                                        <p:tgtEl>
                                          <p:spTgt spid="32"/>
                                        </p:tgtEl>
                                        <p:attrNameLst>
                                          <p:attrName>ppt_w</p:attrName>
                                        </p:attrNameLst>
                                      </p:cBhvr>
                                      <p:tavLst>
                                        <p:tav tm="0">
                                          <p:val>
                                            <p:fltVal val="0"/>
                                          </p:val>
                                        </p:tav>
                                        <p:tav tm="100000">
                                          <p:val>
                                            <p:strVal val="#ppt_w"/>
                                          </p:val>
                                        </p:tav>
                                      </p:tavLst>
                                    </p:anim>
                                    <p:anim calcmode="lin" valueType="num">
                                      <p:cBhvr>
                                        <p:cTn id="121" dur="500" fill="hold"/>
                                        <p:tgtEl>
                                          <p:spTgt spid="32"/>
                                        </p:tgtEl>
                                        <p:attrNameLst>
                                          <p:attrName>ppt_h</p:attrName>
                                        </p:attrNameLst>
                                      </p:cBhvr>
                                      <p:tavLst>
                                        <p:tav tm="0">
                                          <p:val>
                                            <p:fltVal val="0"/>
                                          </p:val>
                                        </p:tav>
                                        <p:tav tm="100000">
                                          <p:val>
                                            <p:strVal val="#ppt_h"/>
                                          </p:val>
                                        </p:tav>
                                      </p:tavLst>
                                    </p:anim>
                                    <p:animEffect transition="in" filter="fade">
                                      <p:cBhvr>
                                        <p:cTn id="122" dur="500"/>
                                        <p:tgtEl>
                                          <p:spTgt spid="32"/>
                                        </p:tgtEl>
                                      </p:cBhvr>
                                    </p:animEffect>
                                  </p:childTnLst>
                                </p:cTn>
                              </p:par>
                            </p:childTnLst>
                          </p:cTn>
                        </p:par>
                        <p:par>
                          <p:cTn id="123" fill="hold">
                            <p:stCondLst>
                              <p:cond delay="9350"/>
                            </p:stCondLst>
                            <p:childTnLst>
                              <p:par>
                                <p:cTn id="124" presetID="18" presetClass="entr" presetSubtype="6" fill="hold" grpId="0" nodeType="afterEffect">
                                  <p:stCondLst>
                                    <p:cond delay="0"/>
                                  </p:stCondLst>
                                  <p:childTnLst>
                                    <p:set>
                                      <p:cBhvr>
                                        <p:cTn id="125" dur="1" fill="hold">
                                          <p:stCondLst>
                                            <p:cond delay="0"/>
                                          </p:stCondLst>
                                        </p:cTn>
                                        <p:tgtEl>
                                          <p:spTgt spid="27"/>
                                        </p:tgtEl>
                                        <p:attrNameLst>
                                          <p:attrName>style.visibility</p:attrName>
                                        </p:attrNameLst>
                                      </p:cBhvr>
                                      <p:to>
                                        <p:strVal val="visible"/>
                                      </p:to>
                                    </p:set>
                                    <p:animEffect transition="in" filter="strips(downRight)">
                                      <p:cBhvr>
                                        <p:cTn id="126" dur="500"/>
                                        <p:tgtEl>
                                          <p:spTgt spid="27"/>
                                        </p:tgtEl>
                                      </p:cBhvr>
                                    </p:animEffect>
                                  </p:childTnLst>
                                </p:cTn>
                              </p:par>
                              <p:par>
                                <p:cTn id="127" presetID="18" presetClass="entr" presetSubtype="6" fill="hold" grpId="0" nodeType="withEffect">
                                  <p:stCondLst>
                                    <p:cond delay="0"/>
                                  </p:stCondLst>
                                  <p:childTnLst>
                                    <p:set>
                                      <p:cBhvr>
                                        <p:cTn id="128" dur="1" fill="hold">
                                          <p:stCondLst>
                                            <p:cond delay="0"/>
                                          </p:stCondLst>
                                        </p:cTn>
                                        <p:tgtEl>
                                          <p:spTgt spid="28"/>
                                        </p:tgtEl>
                                        <p:attrNameLst>
                                          <p:attrName>style.visibility</p:attrName>
                                        </p:attrNameLst>
                                      </p:cBhvr>
                                      <p:to>
                                        <p:strVal val="visible"/>
                                      </p:to>
                                    </p:set>
                                    <p:animEffect transition="in" filter="strips(downRight)">
                                      <p:cBhvr>
                                        <p:cTn id="129" dur="500"/>
                                        <p:tgtEl>
                                          <p:spTgt spid="28"/>
                                        </p:tgtEl>
                                      </p:cBhvr>
                                    </p:animEffect>
                                  </p:childTnLst>
                                </p:cTn>
                              </p:par>
                            </p:childTnLst>
                          </p:cTn>
                        </p:par>
                        <p:par>
                          <p:cTn id="130" fill="hold">
                            <p:stCondLst>
                              <p:cond delay="9850"/>
                            </p:stCondLst>
                            <p:childTnLst>
                              <p:par>
                                <p:cTn id="131" presetID="1" presetClass="entr" presetSubtype="0" fill="hold" grpId="0" nodeType="afterEffect">
                                  <p:stCondLst>
                                    <p:cond delay="0"/>
                                  </p:stCondLst>
                                  <p:childTnLst>
                                    <p:set>
                                      <p:cBhvr>
                                        <p:cTn id="132" dur="1" fill="hold">
                                          <p:stCondLst>
                                            <p:cond delay="0"/>
                                          </p:stCondLst>
                                        </p:cTn>
                                        <p:tgtEl>
                                          <p:spTgt spid="33"/>
                                        </p:tgtEl>
                                        <p:attrNameLst>
                                          <p:attrName>style.visibility</p:attrName>
                                        </p:attrNameLst>
                                      </p:cBhvr>
                                      <p:to>
                                        <p:strVal val="visible"/>
                                      </p:to>
                                    </p:set>
                                  </p:childTnLst>
                                </p:cTn>
                              </p:par>
                              <p:par>
                                <p:cTn id="133" presetID="27" presetClass="emph" presetSubtype="0" fill="remove" grpId="1" nodeType="withEffect">
                                  <p:stCondLst>
                                    <p:cond delay="0"/>
                                  </p:stCondLst>
                                  <p:childTnLst>
                                    <p:animClr clrSpc="rgb" dir="cw">
                                      <p:cBhvr override="childStyle">
                                        <p:cTn id="134" dur="250" autoRev="1" fill="remove"/>
                                        <p:tgtEl>
                                          <p:spTgt spid="33"/>
                                        </p:tgtEl>
                                        <p:attrNameLst>
                                          <p:attrName>style.color</p:attrName>
                                        </p:attrNameLst>
                                      </p:cBhvr>
                                      <p:to>
                                        <a:schemeClr val="bg1"/>
                                      </p:to>
                                    </p:animClr>
                                    <p:animClr clrSpc="rgb" dir="cw">
                                      <p:cBhvr>
                                        <p:cTn id="135" dur="250" autoRev="1" fill="remove"/>
                                        <p:tgtEl>
                                          <p:spTgt spid="33"/>
                                        </p:tgtEl>
                                        <p:attrNameLst>
                                          <p:attrName>fillcolor</p:attrName>
                                        </p:attrNameLst>
                                      </p:cBhvr>
                                      <p:to>
                                        <a:schemeClr val="bg1"/>
                                      </p:to>
                                    </p:animClr>
                                    <p:set>
                                      <p:cBhvr>
                                        <p:cTn id="136" dur="250" autoRev="1" fill="remove"/>
                                        <p:tgtEl>
                                          <p:spTgt spid="33"/>
                                        </p:tgtEl>
                                        <p:attrNameLst>
                                          <p:attrName>fill.type</p:attrName>
                                        </p:attrNameLst>
                                      </p:cBhvr>
                                      <p:to>
                                        <p:strVal val="solid"/>
                                      </p:to>
                                    </p:set>
                                    <p:set>
                                      <p:cBhvr>
                                        <p:cTn id="137" dur="250" autoRev="1" fill="remove"/>
                                        <p:tgtEl>
                                          <p:spTgt spid="33"/>
                                        </p:tgtEl>
                                        <p:attrNameLst>
                                          <p:attrName>fill.on</p:attrName>
                                        </p:attrNameLst>
                                      </p:cBhvr>
                                      <p:to>
                                        <p:strVal val="true"/>
                                      </p:to>
                                    </p:set>
                                  </p:childTnLst>
                                </p:cTn>
                              </p:par>
                            </p:childTnLst>
                          </p:cTn>
                        </p:par>
                        <p:par>
                          <p:cTn id="138" fill="hold">
                            <p:stCondLst>
                              <p:cond delay="10350"/>
                            </p:stCondLst>
                            <p:childTnLst>
                              <p:par>
                                <p:cTn id="139" presetID="10" presetClass="entr" presetSubtype="0" fill="hold" grpId="0" nodeType="afterEffect">
                                  <p:stCondLst>
                                    <p:cond delay="0"/>
                                  </p:stCondLst>
                                  <p:childTnLst>
                                    <p:set>
                                      <p:cBhvr>
                                        <p:cTn id="140" dur="1" fill="hold">
                                          <p:stCondLst>
                                            <p:cond delay="0"/>
                                          </p:stCondLst>
                                        </p:cTn>
                                        <p:tgtEl>
                                          <p:spTgt spid="34"/>
                                        </p:tgtEl>
                                        <p:attrNameLst>
                                          <p:attrName>style.visibility</p:attrName>
                                        </p:attrNameLst>
                                      </p:cBhvr>
                                      <p:to>
                                        <p:strVal val="visible"/>
                                      </p:to>
                                    </p:set>
                                    <p:animEffect transition="in" filter="fade">
                                      <p:cBhvr>
                                        <p:cTn id="141" dur="500"/>
                                        <p:tgtEl>
                                          <p:spTgt spid="34"/>
                                        </p:tgtEl>
                                      </p:cBhvr>
                                    </p:animEffect>
                                  </p:childTnLst>
                                </p:cTn>
                              </p:par>
                              <p:par>
                                <p:cTn id="142" presetID="10" presetClass="entr" presetSubtype="0" fill="hold" grpId="0" nodeType="withEffect">
                                  <p:stCondLst>
                                    <p:cond delay="0"/>
                                  </p:stCondLst>
                                  <p:childTnLst>
                                    <p:set>
                                      <p:cBhvr>
                                        <p:cTn id="143" dur="1" fill="hold">
                                          <p:stCondLst>
                                            <p:cond delay="0"/>
                                          </p:stCondLst>
                                        </p:cTn>
                                        <p:tgtEl>
                                          <p:spTgt spid="35"/>
                                        </p:tgtEl>
                                        <p:attrNameLst>
                                          <p:attrName>style.visibility</p:attrName>
                                        </p:attrNameLst>
                                      </p:cBhvr>
                                      <p:to>
                                        <p:strVal val="visible"/>
                                      </p:to>
                                    </p:set>
                                    <p:animEffect transition="in" filter="fade">
                                      <p:cBhvr>
                                        <p:cTn id="144"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animBg="1"/>
      <p:bldP spid="9" grpId="0" build="p"/>
      <p:bldP spid="10" grpId="0" build="p"/>
      <p:bldP spid="11" grpId="0" animBg="1"/>
      <p:bldP spid="12" grpId="0" animBg="1"/>
      <p:bldP spid="13" grpId="0" animBg="1"/>
      <p:bldP spid="14" grpId="0" animBg="1"/>
      <p:bldP spid="15" grpId="0" animBg="1"/>
      <p:bldP spid="16" grpId="0" animBg="1"/>
      <p:bldP spid="17" grpId="0" animBg="1"/>
      <p:bldP spid="18" grpId="0" animBg="1"/>
      <p:bldP spid="19" grpId="0" animBg="1"/>
      <p:bldP spid="20" grpId="0" animBg="1"/>
      <p:bldP spid="21" grpId="0" animBg="1"/>
      <p:bldP spid="22" grpId="0" animBg="1"/>
      <p:bldP spid="23" grpId="0"/>
      <p:bldP spid="24" grpId="0"/>
      <p:bldP spid="25" grpId="0"/>
      <p:bldP spid="26" grpId="0"/>
      <p:bldP spid="27" grpId="0"/>
      <p:bldP spid="28" grpId="0"/>
      <p:bldP spid="29" grpId="0"/>
      <p:bldP spid="30" grpId="0"/>
      <p:bldP spid="31" grpId="0"/>
      <p:bldP spid="32" grpId="0"/>
      <p:bldP spid="33" grpId="0" animBg="1"/>
      <p:bldP spid="33" grpId="1" animBg="1"/>
      <p:bldP spid="34" grpId="0" animBg="1"/>
      <p:bldP spid="35"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直接连接符 1"/>
          <p:cNvCxnSpPr/>
          <p:nvPr/>
        </p:nvCxnSpPr>
        <p:spPr>
          <a:xfrm>
            <a:off x="755576" y="625398"/>
            <a:ext cx="7848872"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nvGrpSpPr>
          <p:cNvPr id="3" name="Group 7"/>
          <p:cNvGrpSpPr>
            <a:grpSpLocks/>
          </p:cNvGrpSpPr>
          <p:nvPr/>
        </p:nvGrpSpPr>
        <p:grpSpPr bwMode="auto">
          <a:xfrm>
            <a:off x="323528" y="292895"/>
            <a:ext cx="390372" cy="205979"/>
            <a:chOff x="0" y="0"/>
            <a:chExt cx="1041399" cy="549275"/>
          </a:xfrm>
        </p:grpSpPr>
        <p:sp>
          <p:nvSpPr>
            <p:cNvPr id="4" name="Freeform 16"/>
            <p:cNvSpPr>
              <a:spLocks/>
            </p:cNvSpPr>
            <p:nvPr/>
          </p:nvSpPr>
          <p:spPr bwMode="auto">
            <a:xfrm>
              <a:off x="0" y="0"/>
              <a:ext cx="361950" cy="549275"/>
            </a:xfrm>
            <a:custGeom>
              <a:avLst/>
              <a:gdLst>
                <a:gd name="T0" fmla="*/ 4 w 400"/>
                <a:gd name="T1" fmla="*/ 92 h 608"/>
                <a:gd name="T2" fmla="*/ 96 w 400"/>
                <a:gd name="T3" fmla="*/ 0 h 608"/>
                <a:gd name="T4" fmla="*/ 400 w 400"/>
                <a:gd name="T5" fmla="*/ 304 h 608"/>
                <a:gd name="T6" fmla="*/ 96 w 400"/>
                <a:gd name="T7" fmla="*/ 608 h 608"/>
                <a:gd name="T8" fmla="*/ 0 w 400"/>
                <a:gd name="T9" fmla="*/ 512 h 608"/>
                <a:gd name="T10" fmla="*/ 212 w 400"/>
                <a:gd name="T11" fmla="*/ 300 h 608"/>
                <a:gd name="T12" fmla="*/ 4 w 400"/>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400" h="608">
                  <a:moveTo>
                    <a:pt x="4" y="92"/>
                  </a:moveTo>
                  <a:lnTo>
                    <a:pt x="96" y="0"/>
                  </a:lnTo>
                  <a:lnTo>
                    <a:pt x="400" y="304"/>
                  </a:lnTo>
                  <a:lnTo>
                    <a:pt x="96" y="608"/>
                  </a:lnTo>
                  <a:lnTo>
                    <a:pt x="0" y="512"/>
                  </a:lnTo>
                  <a:lnTo>
                    <a:pt x="212" y="300"/>
                  </a:lnTo>
                  <a:lnTo>
                    <a:pt x="4" y="92"/>
                  </a:lnTo>
                  <a:close/>
                </a:path>
              </a:pathLst>
            </a:custGeom>
            <a:solidFill>
              <a:srgbClr val="005DA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5" name="Freeform 17"/>
            <p:cNvSpPr>
              <a:spLocks/>
            </p:cNvSpPr>
            <p:nvPr/>
          </p:nvSpPr>
          <p:spPr bwMode="auto">
            <a:xfrm>
              <a:off x="338137" y="0"/>
              <a:ext cx="360362" cy="549275"/>
            </a:xfrm>
            <a:custGeom>
              <a:avLst/>
              <a:gdLst>
                <a:gd name="T0" fmla="*/ 4 w 399"/>
                <a:gd name="T1" fmla="*/ 92 h 608"/>
                <a:gd name="T2" fmla="*/ 96 w 399"/>
                <a:gd name="T3" fmla="*/ 0 h 608"/>
                <a:gd name="T4" fmla="*/ 399 w 399"/>
                <a:gd name="T5" fmla="*/ 304 h 608"/>
                <a:gd name="T6" fmla="*/ 96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6" y="0"/>
                  </a:lnTo>
                  <a:lnTo>
                    <a:pt x="399" y="304"/>
                  </a:lnTo>
                  <a:lnTo>
                    <a:pt x="96" y="608"/>
                  </a:lnTo>
                  <a:lnTo>
                    <a:pt x="0" y="512"/>
                  </a:lnTo>
                  <a:lnTo>
                    <a:pt x="212" y="300"/>
                  </a:lnTo>
                  <a:lnTo>
                    <a:pt x="4" y="92"/>
                  </a:lnTo>
                  <a:close/>
                </a:path>
              </a:pathLst>
            </a:custGeom>
            <a:solidFill>
              <a:srgbClr val="3992D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6" name="Freeform 18"/>
            <p:cNvSpPr>
              <a:spLocks/>
            </p:cNvSpPr>
            <p:nvPr/>
          </p:nvSpPr>
          <p:spPr bwMode="auto">
            <a:xfrm>
              <a:off x="681037" y="0"/>
              <a:ext cx="360362" cy="549275"/>
            </a:xfrm>
            <a:custGeom>
              <a:avLst/>
              <a:gdLst>
                <a:gd name="T0" fmla="*/ 4 w 399"/>
                <a:gd name="T1" fmla="*/ 92 h 608"/>
                <a:gd name="T2" fmla="*/ 95 w 399"/>
                <a:gd name="T3" fmla="*/ 0 h 608"/>
                <a:gd name="T4" fmla="*/ 399 w 399"/>
                <a:gd name="T5" fmla="*/ 304 h 608"/>
                <a:gd name="T6" fmla="*/ 95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5" y="0"/>
                  </a:lnTo>
                  <a:lnTo>
                    <a:pt x="399" y="304"/>
                  </a:lnTo>
                  <a:lnTo>
                    <a:pt x="95" y="608"/>
                  </a:lnTo>
                  <a:lnTo>
                    <a:pt x="0" y="512"/>
                  </a:lnTo>
                  <a:lnTo>
                    <a:pt x="212" y="300"/>
                  </a:lnTo>
                  <a:lnTo>
                    <a:pt x="4" y="92"/>
                  </a:lnTo>
                  <a:close/>
                </a:path>
              </a:pathLst>
            </a:custGeom>
            <a:solidFill>
              <a:srgbClr val="F796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sp>
        <p:nvSpPr>
          <p:cNvPr id="7" name="Title 1"/>
          <p:cNvSpPr txBox="1">
            <a:spLocks/>
          </p:cNvSpPr>
          <p:nvPr/>
        </p:nvSpPr>
        <p:spPr>
          <a:xfrm>
            <a:off x="857880" y="200199"/>
            <a:ext cx="2129944"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tx1">
                    <a:lumMod val="75000"/>
                    <a:lumOff val="25000"/>
                  </a:schemeClr>
                </a:solidFill>
                <a:latin typeface="微软雅黑" panose="020B0503020204020204" pitchFamily="34" charset="-122"/>
                <a:ea typeface="微软雅黑" panose="020B0503020204020204" pitchFamily="34" charset="-122"/>
              </a:rPr>
              <a:t>点击输入标题内容</a:t>
            </a:r>
            <a:endParaRPr lang="en-GB" altLang="zh-CN" sz="18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8" name="矩形 14"/>
          <p:cNvSpPr/>
          <p:nvPr/>
        </p:nvSpPr>
        <p:spPr>
          <a:xfrm flipV="1">
            <a:off x="0" y="2777776"/>
            <a:ext cx="3082967" cy="184291"/>
          </a:xfrm>
          <a:custGeom>
            <a:avLst/>
            <a:gdLst/>
            <a:ahLst/>
            <a:cxnLst/>
            <a:rect l="l" t="t" r="r" b="b"/>
            <a:pathLst>
              <a:path w="4571707" h="242218">
                <a:moveTo>
                  <a:pt x="0" y="242218"/>
                </a:moveTo>
                <a:lnTo>
                  <a:pt x="4571707" y="242218"/>
                </a:lnTo>
                <a:lnTo>
                  <a:pt x="4571707" y="0"/>
                </a:lnTo>
                <a:lnTo>
                  <a:pt x="0" y="0"/>
                </a:lnTo>
                <a:close/>
              </a:path>
            </a:pathLst>
          </a:custGeom>
          <a:solidFill>
            <a:srgbClr val="005DA2"/>
          </a:solidFill>
          <a:ln>
            <a:noFill/>
          </a:ln>
        </p:spPr>
        <p:style>
          <a:lnRef idx="2">
            <a:schemeClr val="accent5">
              <a:shade val="50000"/>
            </a:schemeClr>
          </a:lnRef>
          <a:fillRef idx="1">
            <a:schemeClr val="accent5"/>
          </a:fillRef>
          <a:effectRef idx="0">
            <a:schemeClr val="accent5"/>
          </a:effectRef>
          <a:fontRef idx="minor">
            <a:schemeClr val="lt1"/>
          </a:fontRef>
        </p:style>
        <p:txBody>
          <a:bodyPr lIns="68580" tIns="34290" rIns="68580" bIns="34290" rtlCol="0" anchor="ctr"/>
          <a:lstStyle/>
          <a:p>
            <a:pPr algn="ctr"/>
            <a:endParaRPr lang="en-US">
              <a:solidFill>
                <a:schemeClr val="lt1"/>
              </a:solidFill>
            </a:endParaRPr>
          </a:p>
        </p:txBody>
      </p:sp>
      <p:grpSp>
        <p:nvGrpSpPr>
          <p:cNvPr id="9" name="组合 8"/>
          <p:cNvGrpSpPr/>
          <p:nvPr/>
        </p:nvGrpSpPr>
        <p:grpSpPr>
          <a:xfrm>
            <a:off x="2419544" y="2766059"/>
            <a:ext cx="1320812" cy="1311464"/>
            <a:chOff x="3225639" y="4535038"/>
            <a:chExt cx="1760853" cy="1748619"/>
          </a:xfrm>
        </p:grpSpPr>
        <p:sp>
          <p:nvSpPr>
            <p:cNvPr id="10" name="椭圆 9"/>
            <p:cNvSpPr/>
            <p:nvPr/>
          </p:nvSpPr>
          <p:spPr>
            <a:xfrm flipV="1">
              <a:off x="3225639" y="4543565"/>
              <a:ext cx="1735762" cy="1734334"/>
            </a:xfrm>
            <a:prstGeom prst="ellipse">
              <a:avLst/>
            </a:prstGeom>
            <a:solidFill>
              <a:srgbClr val="C4C7CB"/>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a:solidFill>
                  <a:schemeClr val="tx1">
                    <a:lumMod val="85000"/>
                    <a:lumOff val="15000"/>
                  </a:schemeClr>
                </a:solidFill>
              </a:endParaRPr>
            </a:p>
          </p:txBody>
        </p:sp>
        <p:sp>
          <p:nvSpPr>
            <p:cNvPr id="11" name="椭圆 10"/>
            <p:cNvSpPr/>
            <p:nvPr/>
          </p:nvSpPr>
          <p:spPr>
            <a:xfrm rot="10800000" flipV="1">
              <a:off x="3467830" y="4786206"/>
              <a:ext cx="1284515" cy="1284516"/>
            </a:xfrm>
            <a:prstGeom prst="ellipse">
              <a:avLst/>
            </a:prstGeom>
            <a:solidFill>
              <a:sysClr val="window" lastClr="FFFFFF"/>
            </a:solidFill>
            <a:ln w="25400" cap="flat" cmpd="sng" algn="ctr">
              <a:noFill/>
              <a:prstDash val="solid"/>
            </a:ln>
            <a:effectLst/>
          </p:spPr>
          <p:txBody>
            <a:bodyPr tIns="36000" anchor="ctr" anchorCtr="1"/>
            <a:lstStyle/>
            <a:p>
              <a:pPr lvl="0" algn="ctr">
                <a:defRPr/>
              </a:pPr>
              <a:r>
                <a:rPr lang="en-US" altLang="zh-CN" sz="3000" b="1" kern="0" dirty="0">
                  <a:solidFill>
                    <a:schemeClr val="tx1">
                      <a:lumMod val="85000"/>
                      <a:lumOff val="15000"/>
                    </a:schemeClr>
                  </a:solidFill>
                  <a:latin typeface="Bebas" pitchFamily="2" charset="0"/>
                  <a:ea typeface="微软雅黑" pitchFamily="34" charset="-122"/>
                </a:rPr>
                <a:t>02</a:t>
              </a:r>
              <a:endParaRPr lang="zh-CN" altLang="en-US" sz="3000" b="1" kern="0" dirty="0">
                <a:solidFill>
                  <a:schemeClr val="tx1">
                    <a:lumMod val="85000"/>
                    <a:lumOff val="15000"/>
                  </a:schemeClr>
                </a:solidFill>
                <a:latin typeface="Bebas" pitchFamily="2" charset="0"/>
                <a:ea typeface="微软雅黑" pitchFamily="34" charset="-122"/>
              </a:endParaRPr>
            </a:p>
          </p:txBody>
        </p:sp>
        <p:sp>
          <p:nvSpPr>
            <p:cNvPr id="12" name="椭圆 7"/>
            <p:cNvSpPr/>
            <p:nvPr/>
          </p:nvSpPr>
          <p:spPr>
            <a:xfrm flipV="1">
              <a:off x="3234163" y="4535038"/>
              <a:ext cx="1752329" cy="1748619"/>
            </a:xfrm>
            <a:custGeom>
              <a:avLst/>
              <a:gdLst/>
              <a:ahLst/>
              <a:cxnLst/>
              <a:rect l="l" t="t" r="r" b="b"/>
              <a:pathLst>
                <a:path w="1912832" h="1912832">
                  <a:moveTo>
                    <a:pt x="935980" y="1911800"/>
                  </a:moveTo>
                  <a:lnTo>
                    <a:pt x="976853" y="1911800"/>
                  </a:lnTo>
                  <a:cubicBezTo>
                    <a:pt x="970069" y="1912760"/>
                    <a:pt x="963251" y="1912832"/>
                    <a:pt x="956416" y="1912832"/>
                  </a:cubicBezTo>
                  <a:close/>
                  <a:moveTo>
                    <a:pt x="956416" y="0"/>
                  </a:moveTo>
                  <a:cubicBezTo>
                    <a:pt x="1484630" y="0"/>
                    <a:pt x="1912832" y="428202"/>
                    <a:pt x="1912832" y="956416"/>
                  </a:cubicBezTo>
                  <a:cubicBezTo>
                    <a:pt x="1912832" y="1170689"/>
                    <a:pt x="1842369" y="1368505"/>
                    <a:pt x="1720739" y="1526006"/>
                  </a:cubicBezTo>
                  <a:lnTo>
                    <a:pt x="1349730" y="1526006"/>
                  </a:lnTo>
                  <a:cubicBezTo>
                    <a:pt x="1540498" y="1399457"/>
                    <a:pt x="1666032" y="1182682"/>
                    <a:pt x="1666032" y="936587"/>
                  </a:cubicBezTo>
                  <a:cubicBezTo>
                    <a:pt x="1666032" y="545494"/>
                    <a:pt x="1348988" y="228450"/>
                    <a:pt x="957895" y="228450"/>
                  </a:cubicBezTo>
                  <a:cubicBezTo>
                    <a:pt x="566802" y="228450"/>
                    <a:pt x="249758" y="545494"/>
                    <a:pt x="249758" y="936587"/>
                  </a:cubicBezTo>
                  <a:cubicBezTo>
                    <a:pt x="249758" y="1182682"/>
                    <a:pt x="375293" y="1399457"/>
                    <a:pt x="566061" y="1526006"/>
                  </a:cubicBezTo>
                  <a:lnTo>
                    <a:pt x="192094" y="1526006"/>
                  </a:lnTo>
                  <a:cubicBezTo>
                    <a:pt x="70464" y="1368505"/>
                    <a:pt x="0" y="1170689"/>
                    <a:pt x="0" y="956416"/>
                  </a:cubicBezTo>
                  <a:cubicBezTo>
                    <a:pt x="0" y="428202"/>
                    <a:pt x="428202" y="0"/>
                    <a:pt x="956416" y="0"/>
                  </a:cubicBezTo>
                  <a:close/>
                </a:path>
              </a:pathLst>
            </a:custGeom>
            <a:solidFill>
              <a:srgbClr val="005DA2"/>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solidFill>
                  <a:schemeClr val="tx1">
                    <a:lumMod val="85000"/>
                    <a:lumOff val="15000"/>
                  </a:schemeClr>
                </a:solidFill>
              </a:endParaRPr>
            </a:p>
          </p:txBody>
        </p:sp>
      </p:grpSp>
      <p:sp>
        <p:nvSpPr>
          <p:cNvPr id="13" name="矩形 14"/>
          <p:cNvSpPr/>
          <p:nvPr/>
        </p:nvSpPr>
        <p:spPr>
          <a:xfrm>
            <a:off x="0" y="2368578"/>
            <a:ext cx="5328182" cy="184291"/>
          </a:xfrm>
          <a:custGeom>
            <a:avLst/>
            <a:gdLst/>
            <a:ahLst/>
            <a:cxnLst/>
            <a:rect l="l" t="t" r="r" b="b"/>
            <a:pathLst>
              <a:path w="4571707" h="242218">
                <a:moveTo>
                  <a:pt x="0" y="0"/>
                </a:moveTo>
                <a:lnTo>
                  <a:pt x="4571707" y="0"/>
                </a:lnTo>
                <a:lnTo>
                  <a:pt x="4571707" y="242218"/>
                </a:lnTo>
                <a:lnTo>
                  <a:pt x="0" y="242218"/>
                </a:lnTo>
                <a:close/>
              </a:path>
            </a:pathLst>
          </a:custGeom>
          <a:solidFill>
            <a:srgbClr val="005DA2"/>
          </a:solidFill>
          <a:ln>
            <a:noFill/>
          </a:ln>
        </p:spPr>
        <p:style>
          <a:lnRef idx="2">
            <a:schemeClr val="accent6">
              <a:shade val="50000"/>
            </a:schemeClr>
          </a:lnRef>
          <a:fillRef idx="1">
            <a:schemeClr val="accent6"/>
          </a:fillRef>
          <a:effectRef idx="0">
            <a:schemeClr val="accent6"/>
          </a:effectRef>
          <a:fontRef idx="minor">
            <a:schemeClr val="lt1"/>
          </a:fontRef>
        </p:style>
        <p:txBody>
          <a:bodyPr lIns="68580" tIns="34290" rIns="68580" bIns="34290" rtlCol="0" anchor="ctr"/>
          <a:lstStyle/>
          <a:p>
            <a:pPr algn="ctr"/>
            <a:endParaRPr lang="en-US">
              <a:solidFill>
                <a:schemeClr val="lt1"/>
              </a:solidFill>
            </a:endParaRPr>
          </a:p>
        </p:txBody>
      </p:sp>
      <p:grpSp>
        <p:nvGrpSpPr>
          <p:cNvPr id="14" name="组合 13"/>
          <p:cNvGrpSpPr/>
          <p:nvPr/>
        </p:nvGrpSpPr>
        <p:grpSpPr>
          <a:xfrm>
            <a:off x="4598862" y="1260690"/>
            <a:ext cx="1308385" cy="1303965"/>
            <a:chOff x="6131016" y="674750"/>
            <a:chExt cx="1744286" cy="1738620"/>
          </a:xfrm>
        </p:grpSpPr>
        <p:sp>
          <p:nvSpPr>
            <p:cNvPr id="15" name="椭圆 14"/>
            <p:cNvSpPr/>
            <p:nvPr/>
          </p:nvSpPr>
          <p:spPr>
            <a:xfrm>
              <a:off x="6131016" y="674750"/>
              <a:ext cx="1735762" cy="1735763"/>
            </a:xfrm>
            <a:prstGeom prst="ellipse">
              <a:avLst/>
            </a:prstGeom>
            <a:solidFill>
              <a:srgbClr val="C4C7CB"/>
            </a:solidFill>
            <a:ln>
              <a:no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US">
                <a:solidFill>
                  <a:schemeClr val="tx1">
                    <a:lumMod val="85000"/>
                    <a:lumOff val="15000"/>
                  </a:schemeClr>
                </a:solidFill>
              </a:endParaRPr>
            </a:p>
          </p:txBody>
        </p:sp>
        <p:sp>
          <p:nvSpPr>
            <p:cNvPr id="16" name="椭圆 15"/>
            <p:cNvSpPr/>
            <p:nvPr/>
          </p:nvSpPr>
          <p:spPr>
            <a:xfrm>
              <a:off x="6373207" y="882392"/>
              <a:ext cx="1284515" cy="1284516"/>
            </a:xfrm>
            <a:prstGeom prst="ellipse">
              <a:avLst/>
            </a:prstGeom>
            <a:solidFill>
              <a:sysClr val="window" lastClr="FFFFFF"/>
            </a:solidFill>
            <a:ln w="25400" cap="flat" cmpd="sng" algn="ctr">
              <a:noFill/>
              <a:prstDash val="solid"/>
            </a:ln>
            <a:effectLst/>
          </p:spPr>
          <p:txBody>
            <a:bodyPr tIns="36000" anchor="ctr"/>
            <a:lstStyle/>
            <a:p>
              <a:pPr lvl="0" algn="ctr">
                <a:defRPr/>
              </a:pPr>
              <a:r>
                <a:rPr lang="en-US" altLang="zh-CN" sz="3000" b="1" kern="0" dirty="0">
                  <a:solidFill>
                    <a:schemeClr val="tx1">
                      <a:lumMod val="85000"/>
                      <a:lumOff val="15000"/>
                    </a:schemeClr>
                  </a:solidFill>
                  <a:latin typeface="Bebas" pitchFamily="2" charset="0"/>
                  <a:ea typeface="微软雅黑" pitchFamily="34" charset="-122"/>
                </a:rPr>
                <a:t>01</a:t>
              </a:r>
              <a:endParaRPr lang="zh-CN" altLang="en-US" sz="3000" b="1" kern="0" dirty="0">
                <a:solidFill>
                  <a:schemeClr val="tx1">
                    <a:lumMod val="85000"/>
                    <a:lumOff val="15000"/>
                  </a:schemeClr>
                </a:solidFill>
                <a:latin typeface="Bebas" pitchFamily="2" charset="0"/>
                <a:ea typeface="微软雅黑" pitchFamily="34" charset="-122"/>
              </a:endParaRPr>
            </a:p>
          </p:txBody>
        </p:sp>
        <p:sp>
          <p:nvSpPr>
            <p:cNvPr id="17" name="椭圆 7"/>
            <p:cNvSpPr/>
            <p:nvPr/>
          </p:nvSpPr>
          <p:spPr>
            <a:xfrm>
              <a:off x="6139540" y="677607"/>
              <a:ext cx="1735762" cy="1735763"/>
            </a:xfrm>
            <a:custGeom>
              <a:avLst/>
              <a:gdLst/>
              <a:ahLst/>
              <a:cxnLst/>
              <a:rect l="l" t="t" r="r" b="b"/>
              <a:pathLst>
                <a:path w="1912832" h="1912832">
                  <a:moveTo>
                    <a:pt x="935980" y="1911800"/>
                  </a:moveTo>
                  <a:lnTo>
                    <a:pt x="976853" y="1911800"/>
                  </a:lnTo>
                  <a:cubicBezTo>
                    <a:pt x="970069" y="1912760"/>
                    <a:pt x="963251" y="1912832"/>
                    <a:pt x="956416" y="1912832"/>
                  </a:cubicBezTo>
                  <a:close/>
                  <a:moveTo>
                    <a:pt x="956416" y="0"/>
                  </a:moveTo>
                  <a:cubicBezTo>
                    <a:pt x="1484630" y="0"/>
                    <a:pt x="1912832" y="428202"/>
                    <a:pt x="1912832" y="956416"/>
                  </a:cubicBezTo>
                  <a:cubicBezTo>
                    <a:pt x="1912832" y="1170689"/>
                    <a:pt x="1842369" y="1368505"/>
                    <a:pt x="1720739" y="1526006"/>
                  </a:cubicBezTo>
                  <a:lnTo>
                    <a:pt x="1349730" y="1526006"/>
                  </a:lnTo>
                  <a:cubicBezTo>
                    <a:pt x="1540498" y="1399457"/>
                    <a:pt x="1666032" y="1182682"/>
                    <a:pt x="1666032" y="936587"/>
                  </a:cubicBezTo>
                  <a:cubicBezTo>
                    <a:pt x="1666032" y="545494"/>
                    <a:pt x="1348988" y="228450"/>
                    <a:pt x="957895" y="228450"/>
                  </a:cubicBezTo>
                  <a:cubicBezTo>
                    <a:pt x="566802" y="228450"/>
                    <a:pt x="249758" y="545494"/>
                    <a:pt x="249758" y="936587"/>
                  </a:cubicBezTo>
                  <a:cubicBezTo>
                    <a:pt x="249758" y="1182682"/>
                    <a:pt x="375293" y="1399457"/>
                    <a:pt x="566061" y="1526006"/>
                  </a:cubicBezTo>
                  <a:lnTo>
                    <a:pt x="192094" y="1526006"/>
                  </a:lnTo>
                  <a:cubicBezTo>
                    <a:pt x="70464" y="1368505"/>
                    <a:pt x="0" y="1170689"/>
                    <a:pt x="0" y="956416"/>
                  </a:cubicBezTo>
                  <a:cubicBezTo>
                    <a:pt x="0" y="428202"/>
                    <a:pt x="428202" y="0"/>
                    <a:pt x="956416" y="0"/>
                  </a:cubicBezTo>
                  <a:close/>
                </a:path>
              </a:pathLst>
            </a:custGeom>
            <a:solidFill>
              <a:srgbClr val="005DA2"/>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solidFill>
                  <a:schemeClr val="tx1">
                    <a:lumMod val="85000"/>
                    <a:lumOff val="15000"/>
                  </a:schemeClr>
                </a:solidFill>
              </a:endParaRPr>
            </a:p>
          </p:txBody>
        </p:sp>
      </p:grpSp>
      <p:sp>
        <p:nvSpPr>
          <p:cNvPr id="18" name="矩形 14"/>
          <p:cNvSpPr/>
          <p:nvPr/>
        </p:nvSpPr>
        <p:spPr>
          <a:xfrm flipV="1">
            <a:off x="4572001" y="2777776"/>
            <a:ext cx="4573315" cy="184291"/>
          </a:xfrm>
          <a:custGeom>
            <a:avLst/>
            <a:gdLst/>
            <a:ahLst/>
            <a:cxnLst/>
            <a:rect l="l" t="t" r="r" b="b"/>
            <a:pathLst>
              <a:path w="4571707" h="242218">
                <a:moveTo>
                  <a:pt x="0" y="242218"/>
                </a:moveTo>
                <a:lnTo>
                  <a:pt x="4571707" y="242218"/>
                </a:lnTo>
                <a:lnTo>
                  <a:pt x="4571707" y="0"/>
                </a:lnTo>
                <a:lnTo>
                  <a:pt x="0" y="0"/>
                </a:lnTo>
                <a:close/>
              </a:path>
            </a:pathLst>
          </a:custGeom>
          <a:solidFill>
            <a:srgbClr val="005DA2"/>
          </a:solidFill>
          <a:ln>
            <a:noFill/>
          </a:ln>
        </p:spPr>
        <p:style>
          <a:lnRef idx="2">
            <a:schemeClr val="dk1">
              <a:shade val="50000"/>
            </a:schemeClr>
          </a:lnRef>
          <a:fillRef idx="1">
            <a:schemeClr val="dk1"/>
          </a:fillRef>
          <a:effectRef idx="0">
            <a:schemeClr val="dk1"/>
          </a:effectRef>
          <a:fontRef idx="minor">
            <a:schemeClr val="lt1"/>
          </a:fontRef>
        </p:style>
        <p:txBody>
          <a:bodyPr lIns="68580" tIns="34290" rIns="68580" bIns="34290" rtlCol="0" anchor="ctr"/>
          <a:lstStyle/>
          <a:p>
            <a:pPr algn="ctr"/>
            <a:endParaRPr lang="en-US">
              <a:solidFill>
                <a:schemeClr val="lt1"/>
              </a:solidFill>
            </a:endParaRPr>
          </a:p>
        </p:txBody>
      </p:sp>
      <p:grpSp>
        <p:nvGrpSpPr>
          <p:cNvPr id="19" name="组合 18"/>
          <p:cNvGrpSpPr/>
          <p:nvPr/>
        </p:nvGrpSpPr>
        <p:grpSpPr>
          <a:xfrm>
            <a:off x="3921005" y="2771383"/>
            <a:ext cx="1301992" cy="1301822"/>
            <a:chOff x="5227324" y="4542136"/>
            <a:chExt cx="1735763" cy="1735763"/>
          </a:xfrm>
        </p:grpSpPr>
        <p:sp>
          <p:nvSpPr>
            <p:cNvPr id="20" name="椭圆 19"/>
            <p:cNvSpPr/>
            <p:nvPr/>
          </p:nvSpPr>
          <p:spPr>
            <a:xfrm flipV="1">
              <a:off x="5227325" y="4543565"/>
              <a:ext cx="1735762" cy="1734334"/>
            </a:xfrm>
            <a:prstGeom prst="ellipse">
              <a:avLst/>
            </a:prstGeom>
            <a:solidFill>
              <a:srgbClr val="C4C7CB"/>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solidFill>
                  <a:schemeClr val="tx1">
                    <a:lumMod val="85000"/>
                    <a:lumOff val="15000"/>
                  </a:schemeClr>
                </a:solidFill>
              </a:endParaRPr>
            </a:p>
          </p:txBody>
        </p:sp>
        <p:sp>
          <p:nvSpPr>
            <p:cNvPr id="21" name="椭圆 20"/>
            <p:cNvSpPr/>
            <p:nvPr/>
          </p:nvSpPr>
          <p:spPr>
            <a:xfrm rot="10800000" flipV="1">
              <a:off x="5469516" y="4786206"/>
              <a:ext cx="1284515" cy="1284516"/>
            </a:xfrm>
            <a:prstGeom prst="ellipse">
              <a:avLst/>
            </a:prstGeom>
            <a:solidFill>
              <a:sysClr val="window" lastClr="FFFFFF"/>
            </a:solidFill>
            <a:ln w="25400" cap="flat" cmpd="sng" algn="ctr">
              <a:noFill/>
              <a:prstDash val="solid"/>
            </a:ln>
            <a:effectLst/>
          </p:spPr>
          <p:txBody>
            <a:bodyPr tIns="36000" anchor="ctr"/>
            <a:lstStyle/>
            <a:p>
              <a:pPr lvl="0" algn="ctr">
                <a:defRPr/>
              </a:pPr>
              <a:r>
                <a:rPr lang="en-US" altLang="zh-CN" sz="3000" b="1" kern="0">
                  <a:solidFill>
                    <a:schemeClr val="tx1">
                      <a:lumMod val="85000"/>
                      <a:lumOff val="15000"/>
                    </a:schemeClr>
                  </a:solidFill>
                  <a:latin typeface="Bebas" pitchFamily="2" charset="0"/>
                  <a:ea typeface="微软雅黑" pitchFamily="34" charset="-122"/>
                </a:rPr>
                <a:t>03</a:t>
              </a:r>
              <a:endParaRPr lang="zh-CN" altLang="en-US" sz="3000" b="1" kern="0">
                <a:solidFill>
                  <a:schemeClr val="tx1">
                    <a:lumMod val="85000"/>
                    <a:lumOff val="15000"/>
                  </a:schemeClr>
                </a:solidFill>
                <a:latin typeface="Bebas" pitchFamily="2" charset="0"/>
                <a:ea typeface="微软雅黑" pitchFamily="34" charset="-122"/>
              </a:endParaRPr>
            </a:p>
          </p:txBody>
        </p:sp>
        <p:sp>
          <p:nvSpPr>
            <p:cNvPr id="22" name="椭圆 7"/>
            <p:cNvSpPr/>
            <p:nvPr/>
          </p:nvSpPr>
          <p:spPr>
            <a:xfrm flipV="1">
              <a:off x="5227324" y="4542136"/>
              <a:ext cx="1735762" cy="1735763"/>
            </a:xfrm>
            <a:custGeom>
              <a:avLst/>
              <a:gdLst/>
              <a:ahLst/>
              <a:cxnLst/>
              <a:rect l="l" t="t" r="r" b="b"/>
              <a:pathLst>
                <a:path w="1912832" h="1912832">
                  <a:moveTo>
                    <a:pt x="935980" y="1911800"/>
                  </a:moveTo>
                  <a:lnTo>
                    <a:pt x="976853" y="1911800"/>
                  </a:lnTo>
                  <a:cubicBezTo>
                    <a:pt x="970069" y="1912760"/>
                    <a:pt x="963251" y="1912832"/>
                    <a:pt x="956416" y="1912832"/>
                  </a:cubicBezTo>
                  <a:close/>
                  <a:moveTo>
                    <a:pt x="956416" y="0"/>
                  </a:moveTo>
                  <a:cubicBezTo>
                    <a:pt x="1484630" y="0"/>
                    <a:pt x="1912832" y="428202"/>
                    <a:pt x="1912832" y="956416"/>
                  </a:cubicBezTo>
                  <a:cubicBezTo>
                    <a:pt x="1912832" y="1170689"/>
                    <a:pt x="1842369" y="1368505"/>
                    <a:pt x="1720739" y="1526006"/>
                  </a:cubicBezTo>
                  <a:lnTo>
                    <a:pt x="1349730" y="1526006"/>
                  </a:lnTo>
                  <a:cubicBezTo>
                    <a:pt x="1540498" y="1399457"/>
                    <a:pt x="1666032" y="1182682"/>
                    <a:pt x="1666032" y="936587"/>
                  </a:cubicBezTo>
                  <a:cubicBezTo>
                    <a:pt x="1666032" y="545494"/>
                    <a:pt x="1348988" y="228450"/>
                    <a:pt x="957895" y="228450"/>
                  </a:cubicBezTo>
                  <a:cubicBezTo>
                    <a:pt x="566802" y="228450"/>
                    <a:pt x="249758" y="545494"/>
                    <a:pt x="249758" y="936587"/>
                  </a:cubicBezTo>
                  <a:cubicBezTo>
                    <a:pt x="249758" y="1182682"/>
                    <a:pt x="375293" y="1399457"/>
                    <a:pt x="566061" y="1526006"/>
                  </a:cubicBezTo>
                  <a:lnTo>
                    <a:pt x="192094" y="1526006"/>
                  </a:lnTo>
                  <a:cubicBezTo>
                    <a:pt x="70464" y="1368505"/>
                    <a:pt x="0" y="1170689"/>
                    <a:pt x="0" y="956416"/>
                  </a:cubicBezTo>
                  <a:cubicBezTo>
                    <a:pt x="0" y="428202"/>
                    <a:pt x="428202" y="0"/>
                    <a:pt x="956416" y="0"/>
                  </a:cubicBezTo>
                  <a:close/>
                </a:path>
              </a:pathLst>
            </a:custGeom>
            <a:solidFill>
              <a:srgbClr val="005DA2"/>
            </a:solidFill>
            <a:ln>
              <a:no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US">
                <a:solidFill>
                  <a:schemeClr val="tx1">
                    <a:lumMod val="85000"/>
                    <a:lumOff val="15000"/>
                  </a:schemeClr>
                </a:solidFill>
              </a:endParaRPr>
            </a:p>
          </p:txBody>
        </p:sp>
      </p:grpSp>
      <p:sp>
        <p:nvSpPr>
          <p:cNvPr id="23" name="TextBox 18"/>
          <p:cNvSpPr txBox="1"/>
          <p:nvPr/>
        </p:nvSpPr>
        <p:spPr>
          <a:xfrm>
            <a:off x="1433642" y="1571314"/>
            <a:ext cx="2895306" cy="487954"/>
          </a:xfrm>
          <a:prstGeom prst="rect">
            <a:avLst/>
          </a:prstGeom>
          <a:noFill/>
        </p:spPr>
        <p:txBody>
          <a:bodyPr wrap="square" lIns="68580" tIns="34290" rIns="68580" bIns="34290" rtlCol="0">
            <a:spAutoFit/>
          </a:bodyPr>
          <a:lstStyle/>
          <a:p>
            <a:pPr>
              <a:lnSpc>
                <a:spcPct val="130000"/>
              </a:lnSpc>
            </a:pPr>
            <a:r>
              <a:rPr lang="zh-CN" altLang="en-US" sz="1100" dirty="0">
                <a:solidFill>
                  <a:schemeClr val="tx1">
                    <a:lumMod val="85000"/>
                    <a:lumOff val="15000"/>
                  </a:schemeClr>
                </a:solidFill>
                <a:latin typeface="微软雅黑" pitchFamily="34" charset="-122"/>
                <a:ea typeface="微软雅黑" pitchFamily="34" charset="-122"/>
              </a:rPr>
              <a:t>您的内容打在这里，或者通过复制您的文本后，在此框中</a:t>
            </a:r>
            <a:r>
              <a:rPr lang="zh-CN" altLang="en-US" sz="1100">
                <a:solidFill>
                  <a:schemeClr val="tx1">
                    <a:lumMod val="85000"/>
                    <a:lumOff val="15000"/>
                  </a:schemeClr>
                </a:solidFill>
                <a:latin typeface="微软雅黑" pitchFamily="34" charset="-122"/>
                <a:ea typeface="微软雅黑" pitchFamily="34" charset="-122"/>
              </a:rPr>
              <a:t>选择粘贴，并选择只保留文字。</a:t>
            </a:r>
          </a:p>
        </p:txBody>
      </p:sp>
      <p:sp>
        <p:nvSpPr>
          <p:cNvPr id="24" name="TextBox 19"/>
          <p:cNvSpPr txBox="1"/>
          <p:nvPr/>
        </p:nvSpPr>
        <p:spPr>
          <a:xfrm>
            <a:off x="1439244" y="1271230"/>
            <a:ext cx="908059" cy="300083"/>
          </a:xfrm>
          <a:prstGeom prst="rect">
            <a:avLst/>
          </a:prstGeom>
          <a:noFill/>
        </p:spPr>
        <p:txBody>
          <a:bodyPr wrap="none" lIns="68580" tIns="34290" rIns="68580" bIns="34290" rtlCol="0">
            <a:spAutoFit/>
          </a:bodyPr>
          <a:lstStyle/>
          <a:p>
            <a:r>
              <a:rPr lang="zh-CN" altLang="en-US" sz="1500">
                <a:solidFill>
                  <a:schemeClr val="tx1">
                    <a:lumMod val="85000"/>
                    <a:lumOff val="15000"/>
                  </a:schemeClr>
                </a:solidFill>
                <a:latin typeface="微软雅黑" pitchFamily="34" charset="-122"/>
                <a:ea typeface="微软雅黑" pitchFamily="34" charset="-122"/>
              </a:rPr>
              <a:t>添加标题</a:t>
            </a:r>
          </a:p>
        </p:txBody>
      </p:sp>
      <p:sp>
        <p:nvSpPr>
          <p:cNvPr id="25" name="TextBox 20"/>
          <p:cNvSpPr txBox="1"/>
          <p:nvPr/>
        </p:nvSpPr>
        <p:spPr>
          <a:xfrm>
            <a:off x="445621" y="3449202"/>
            <a:ext cx="1901683" cy="487954"/>
          </a:xfrm>
          <a:prstGeom prst="rect">
            <a:avLst/>
          </a:prstGeom>
          <a:noFill/>
        </p:spPr>
        <p:txBody>
          <a:bodyPr wrap="square" lIns="68580" tIns="34290" rIns="68580" bIns="34290" rtlCol="0">
            <a:spAutoFit/>
          </a:bodyPr>
          <a:lstStyle/>
          <a:p>
            <a:pPr>
              <a:lnSpc>
                <a:spcPct val="130000"/>
              </a:lnSpc>
            </a:pPr>
            <a:r>
              <a:rPr lang="zh-CN" altLang="en-US" sz="1100" dirty="0">
                <a:solidFill>
                  <a:schemeClr val="tx1">
                    <a:lumMod val="85000"/>
                    <a:lumOff val="15000"/>
                  </a:schemeClr>
                </a:solidFill>
                <a:latin typeface="微软雅黑" pitchFamily="34" charset="-122"/>
                <a:ea typeface="微软雅黑" pitchFamily="34" charset="-122"/>
              </a:rPr>
              <a:t>您的内容打在这里，或者通过复制您的文本后，在此</a:t>
            </a:r>
            <a:r>
              <a:rPr lang="zh-CN" altLang="en-US" sz="1100" dirty="0" smtClean="0">
                <a:solidFill>
                  <a:schemeClr val="tx1">
                    <a:lumMod val="85000"/>
                    <a:lumOff val="15000"/>
                  </a:schemeClr>
                </a:solidFill>
                <a:latin typeface="微软雅黑" pitchFamily="34" charset="-122"/>
                <a:ea typeface="微软雅黑" pitchFamily="34" charset="-122"/>
              </a:rPr>
              <a:t>框</a:t>
            </a:r>
            <a:endParaRPr lang="zh-CN" altLang="en-US" sz="1100" dirty="0">
              <a:solidFill>
                <a:schemeClr val="tx1">
                  <a:lumMod val="85000"/>
                  <a:lumOff val="15000"/>
                </a:schemeClr>
              </a:solidFill>
              <a:latin typeface="微软雅黑" pitchFamily="34" charset="-122"/>
              <a:ea typeface="微软雅黑" pitchFamily="34" charset="-122"/>
            </a:endParaRPr>
          </a:p>
        </p:txBody>
      </p:sp>
      <p:sp>
        <p:nvSpPr>
          <p:cNvPr id="26" name="TextBox 21"/>
          <p:cNvSpPr txBox="1"/>
          <p:nvPr/>
        </p:nvSpPr>
        <p:spPr>
          <a:xfrm>
            <a:off x="451222" y="3149119"/>
            <a:ext cx="908059" cy="300083"/>
          </a:xfrm>
          <a:prstGeom prst="rect">
            <a:avLst/>
          </a:prstGeom>
          <a:noFill/>
        </p:spPr>
        <p:txBody>
          <a:bodyPr wrap="none" lIns="68580" tIns="34290" rIns="68580" bIns="34290" rtlCol="0">
            <a:spAutoFit/>
          </a:bodyPr>
          <a:lstStyle/>
          <a:p>
            <a:r>
              <a:rPr lang="zh-CN" altLang="en-US" sz="1500">
                <a:solidFill>
                  <a:schemeClr val="tx1">
                    <a:lumMod val="85000"/>
                    <a:lumOff val="15000"/>
                  </a:schemeClr>
                </a:solidFill>
                <a:latin typeface="微软雅黑" pitchFamily="34" charset="-122"/>
                <a:ea typeface="微软雅黑" pitchFamily="34" charset="-122"/>
              </a:rPr>
              <a:t>添加标题</a:t>
            </a:r>
          </a:p>
        </p:txBody>
      </p:sp>
      <p:sp>
        <p:nvSpPr>
          <p:cNvPr id="27" name="TextBox 22"/>
          <p:cNvSpPr txBox="1"/>
          <p:nvPr/>
        </p:nvSpPr>
        <p:spPr>
          <a:xfrm>
            <a:off x="5411005" y="3457402"/>
            <a:ext cx="2895306" cy="487954"/>
          </a:xfrm>
          <a:prstGeom prst="rect">
            <a:avLst/>
          </a:prstGeom>
          <a:noFill/>
        </p:spPr>
        <p:txBody>
          <a:bodyPr wrap="square" lIns="68580" tIns="34290" rIns="68580" bIns="34290" rtlCol="0">
            <a:spAutoFit/>
          </a:bodyPr>
          <a:lstStyle/>
          <a:p>
            <a:pPr>
              <a:lnSpc>
                <a:spcPct val="130000"/>
              </a:lnSpc>
            </a:pPr>
            <a:r>
              <a:rPr lang="zh-CN" altLang="en-US" sz="1100" dirty="0">
                <a:solidFill>
                  <a:schemeClr val="tx1">
                    <a:lumMod val="85000"/>
                    <a:lumOff val="15000"/>
                  </a:schemeClr>
                </a:solidFill>
                <a:latin typeface="微软雅黑" pitchFamily="34" charset="-122"/>
                <a:ea typeface="微软雅黑" pitchFamily="34" charset="-122"/>
              </a:rPr>
              <a:t>您的内容打在这里，或者通过复制您的文本后，在此框中</a:t>
            </a:r>
            <a:r>
              <a:rPr lang="zh-CN" altLang="en-US" sz="1100">
                <a:solidFill>
                  <a:schemeClr val="tx1">
                    <a:lumMod val="85000"/>
                    <a:lumOff val="15000"/>
                  </a:schemeClr>
                </a:solidFill>
                <a:latin typeface="微软雅黑" pitchFamily="34" charset="-122"/>
                <a:ea typeface="微软雅黑" pitchFamily="34" charset="-122"/>
              </a:rPr>
              <a:t>选择粘贴，并选择只保留文字。</a:t>
            </a:r>
          </a:p>
        </p:txBody>
      </p:sp>
      <p:sp>
        <p:nvSpPr>
          <p:cNvPr id="28" name="TextBox 23"/>
          <p:cNvSpPr txBox="1"/>
          <p:nvPr/>
        </p:nvSpPr>
        <p:spPr>
          <a:xfrm>
            <a:off x="5416607" y="3157318"/>
            <a:ext cx="908059" cy="300083"/>
          </a:xfrm>
          <a:prstGeom prst="rect">
            <a:avLst/>
          </a:prstGeom>
          <a:noFill/>
        </p:spPr>
        <p:txBody>
          <a:bodyPr wrap="none" lIns="68580" tIns="34290" rIns="68580" bIns="34290" rtlCol="0">
            <a:spAutoFit/>
          </a:bodyPr>
          <a:lstStyle/>
          <a:p>
            <a:r>
              <a:rPr lang="zh-CN" altLang="en-US" sz="1500">
                <a:solidFill>
                  <a:schemeClr val="tx1">
                    <a:lumMod val="85000"/>
                    <a:lumOff val="15000"/>
                  </a:schemeClr>
                </a:solidFill>
                <a:latin typeface="微软雅黑" pitchFamily="34" charset="-122"/>
                <a:ea typeface="微软雅黑" pitchFamily="34" charset="-122"/>
              </a:rPr>
              <a:t>添加标题</a:t>
            </a:r>
          </a:p>
        </p:txBody>
      </p:sp>
    </p:spTree>
    <p:extLst>
      <p:ext uri="{BB962C8B-B14F-4D97-AF65-F5344CB8AC3E}">
        <p14:creationId xmlns:p14="http://schemas.microsoft.com/office/powerpoint/2010/main" val="3994829883"/>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0-#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2" presetClass="entr" presetSubtype="8" fill="hold" nodeType="click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wipe(left)">
                                      <p:cBhvr>
                                        <p:cTn id="13" dur="500"/>
                                        <p:tgtEl>
                                          <p:spTgt spid="2"/>
                                        </p:tgtEl>
                                      </p:cBhvr>
                                    </p:animEffect>
                                  </p:childTnLst>
                                </p:cTn>
                              </p:par>
                            </p:childTnLst>
                          </p:cTn>
                        </p:par>
                        <p:par>
                          <p:cTn id="14" fill="hold">
                            <p:stCondLst>
                              <p:cond delay="500"/>
                            </p:stCondLst>
                            <p:childTnLst>
                              <p:par>
                                <p:cTn id="15" presetID="41" presetClass="entr" presetSubtype="0" fill="hold" grpId="0" nodeType="afterEffect">
                                  <p:stCondLst>
                                    <p:cond delay="0"/>
                                  </p:stCondLst>
                                  <p:iterate type="lt">
                                    <p:tmPct val="10000"/>
                                  </p:iterate>
                                  <p:childTnLst>
                                    <p:set>
                                      <p:cBhvr>
                                        <p:cTn id="16" dur="1" fill="hold">
                                          <p:stCondLst>
                                            <p:cond delay="0"/>
                                          </p:stCondLst>
                                        </p:cTn>
                                        <p:tgtEl>
                                          <p:spTgt spid="7"/>
                                        </p:tgtEl>
                                        <p:attrNameLst>
                                          <p:attrName>style.visibility</p:attrName>
                                        </p:attrNameLst>
                                      </p:cBhvr>
                                      <p:to>
                                        <p:strVal val="visible"/>
                                      </p:to>
                                    </p:set>
                                    <p:anim calcmode="lin" valueType="num">
                                      <p:cBhvr>
                                        <p:cTn id="17" dur="500" fill="hold"/>
                                        <p:tgtEl>
                                          <p:spTgt spid="7"/>
                                        </p:tgtEl>
                                        <p:attrNameLst>
                                          <p:attrName>ppt_x</p:attrName>
                                        </p:attrNameLst>
                                      </p:cBhvr>
                                      <p:tavLst>
                                        <p:tav tm="0">
                                          <p:val>
                                            <p:strVal val="#ppt_x"/>
                                          </p:val>
                                        </p:tav>
                                        <p:tav tm="50000">
                                          <p:val>
                                            <p:strVal val="#ppt_x+.1"/>
                                          </p:val>
                                        </p:tav>
                                        <p:tav tm="100000">
                                          <p:val>
                                            <p:strVal val="#ppt_x"/>
                                          </p:val>
                                        </p:tav>
                                      </p:tavLst>
                                    </p:anim>
                                    <p:anim calcmode="lin" valueType="num">
                                      <p:cBhvr>
                                        <p:cTn id="18" dur="500" fill="hold"/>
                                        <p:tgtEl>
                                          <p:spTgt spid="7"/>
                                        </p:tgtEl>
                                        <p:attrNameLst>
                                          <p:attrName>ppt_y</p:attrName>
                                        </p:attrNameLst>
                                      </p:cBhvr>
                                      <p:tavLst>
                                        <p:tav tm="0">
                                          <p:val>
                                            <p:strVal val="#ppt_y"/>
                                          </p:val>
                                        </p:tav>
                                        <p:tav tm="100000">
                                          <p:val>
                                            <p:strVal val="#ppt_y"/>
                                          </p:val>
                                        </p:tav>
                                      </p:tavLst>
                                    </p:anim>
                                    <p:anim calcmode="lin" valueType="num">
                                      <p:cBhvr>
                                        <p:cTn id="19" dur="500" fill="hold"/>
                                        <p:tgtEl>
                                          <p:spTgt spid="7"/>
                                        </p:tgtEl>
                                        <p:attrNameLst>
                                          <p:attrName>ppt_h</p:attrName>
                                        </p:attrNameLst>
                                      </p:cBhvr>
                                      <p:tavLst>
                                        <p:tav tm="0">
                                          <p:val>
                                            <p:strVal val="#ppt_h/10"/>
                                          </p:val>
                                        </p:tav>
                                        <p:tav tm="50000">
                                          <p:val>
                                            <p:strVal val="#ppt_h+.01"/>
                                          </p:val>
                                        </p:tav>
                                        <p:tav tm="100000">
                                          <p:val>
                                            <p:strVal val="#ppt_h"/>
                                          </p:val>
                                        </p:tav>
                                      </p:tavLst>
                                    </p:anim>
                                    <p:anim calcmode="lin" valueType="num">
                                      <p:cBhvr>
                                        <p:cTn id="20" dur="500" fill="hold"/>
                                        <p:tgtEl>
                                          <p:spTgt spid="7"/>
                                        </p:tgtEl>
                                        <p:attrNameLst>
                                          <p:attrName>ppt_w</p:attrName>
                                        </p:attrNameLst>
                                      </p:cBhvr>
                                      <p:tavLst>
                                        <p:tav tm="0">
                                          <p:val>
                                            <p:strVal val="#ppt_w/10"/>
                                          </p:val>
                                        </p:tav>
                                        <p:tav tm="50000">
                                          <p:val>
                                            <p:strVal val="#ppt_w+.01"/>
                                          </p:val>
                                        </p:tav>
                                        <p:tav tm="100000">
                                          <p:val>
                                            <p:strVal val="#ppt_w"/>
                                          </p:val>
                                        </p:tav>
                                      </p:tavLst>
                                    </p:anim>
                                    <p:animEffect transition="in" filter="fade">
                                      <p:cBhvr>
                                        <p:cTn id="21" dur="500" tmFilter="0,0; .5, 1; 1, 1"/>
                                        <p:tgtEl>
                                          <p:spTgt spid="7"/>
                                        </p:tgtEl>
                                      </p:cBhvr>
                                    </p:animEffect>
                                  </p:childTnLst>
                                </p:cTn>
                              </p:par>
                            </p:childTnLst>
                          </p:cTn>
                        </p:par>
                        <p:par>
                          <p:cTn id="22" fill="hold">
                            <p:stCondLst>
                              <p:cond delay="1350"/>
                            </p:stCondLst>
                            <p:childTnLst>
                              <p:par>
                                <p:cTn id="23" presetID="22" presetClass="entr" presetSubtype="8" fill="hold" grpId="0" nodeType="afterEffect">
                                  <p:stCondLst>
                                    <p:cond delay="0"/>
                                  </p:stCondLst>
                                  <p:childTnLst>
                                    <p:set>
                                      <p:cBhvr>
                                        <p:cTn id="24" dur="1" fill="hold">
                                          <p:stCondLst>
                                            <p:cond delay="0"/>
                                          </p:stCondLst>
                                        </p:cTn>
                                        <p:tgtEl>
                                          <p:spTgt spid="13"/>
                                        </p:tgtEl>
                                        <p:attrNameLst>
                                          <p:attrName>style.visibility</p:attrName>
                                        </p:attrNameLst>
                                      </p:cBhvr>
                                      <p:to>
                                        <p:strVal val="visible"/>
                                      </p:to>
                                    </p:set>
                                    <p:animEffect transition="in" filter="wipe(left)">
                                      <p:cBhvr>
                                        <p:cTn id="25" dur="500"/>
                                        <p:tgtEl>
                                          <p:spTgt spid="13"/>
                                        </p:tgtEl>
                                      </p:cBhvr>
                                    </p:animEffect>
                                  </p:childTnLst>
                                </p:cTn>
                              </p:par>
                            </p:childTnLst>
                          </p:cTn>
                        </p:par>
                        <p:par>
                          <p:cTn id="26" fill="hold">
                            <p:stCondLst>
                              <p:cond delay="1850"/>
                            </p:stCondLst>
                            <p:childTnLst>
                              <p:par>
                                <p:cTn id="27" presetID="22" presetClass="entr" presetSubtype="4" fill="hold" nodeType="afterEffect">
                                  <p:stCondLst>
                                    <p:cond delay="0"/>
                                  </p:stCondLst>
                                  <p:childTnLst>
                                    <p:set>
                                      <p:cBhvr>
                                        <p:cTn id="28" dur="1" fill="hold">
                                          <p:stCondLst>
                                            <p:cond delay="0"/>
                                          </p:stCondLst>
                                        </p:cTn>
                                        <p:tgtEl>
                                          <p:spTgt spid="14"/>
                                        </p:tgtEl>
                                        <p:attrNameLst>
                                          <p:attrName>style.visibility</p:attrName>
                                        </p:attrNameLst>
                                      </p:cBhvr>
                                      <p:to>
                                        <p:strVal val="visible"/>
                                      </p:to>
                                    </p:set>
                                    <p:animEffect transition="in" filter="wipe(down)">
                                      <p:cBhvr>
                                        <p:cTn id="29" dur="500"/>
                                        <p:tgtEl>
                                          <p:spTgt spid="14"/>
                                        </p:tgtEl>
                                      </p:cBhvr>
                                    </p:animEffect>
                                  </p:childTnLst>
                                </p:cTn>
                              </p:par>
                            </p:childTnLst>
                          </p:cTn>
                        </p:par>
                        <p:par>
                          <p:cTn id="30" fill="hold">
                            <p:stCondLst>
                              <p:cond delay="2350"/>
                            </p:stCondLst>
                            <p:childTnLst>
                              <p:par>
                                <p:cTn id="31" presetID="22" presetClass="entr" presetSubtype="8" fill="hold" grpId="0" nodeType="afterEffect">
                                  <p:stCondLst>
                                    <p:cond delay="0"/>
                                  </p:stCondLst>
                                  <p:childTnLst>
                                    <p:set>
                                      <p:cBhvr>
                                        <p:cTn id="32" dur="1" fill="hold">
                                          <p:stCondLst>
                                            <p:cond delay="0"/>
                                          </p:stCondLst>
                                        </p:cTn>
                                        <p:tgtEl>
                                          <p:spTgt spid="8"/>
                                        </p:tgtEl>
                                        <p:attrNameLst>
                                          <p:attrName>style.visibility</p:attrName>
                                        </p:attrNameLst>
                                      </p:cBhvr>
                                      <p:to>
                                        <p:strVal val="visible"/>
                                      </p:to>
                                    </p:set>
                                    <p:animEffect transition="in" filter="wipe(left)">
                                      <p:cBhvr>
                                        <p:cTn id="33" dur="500"/>
                                        <p:tgtEl>
                                          <p:spTgt spid="8"/>
                                        </p:tgtEl>
                                      </p:cBhvr>
                                    </p:animEffect>
                                  </p:childTnLst>
                                </p:cTn>
                              </p:par>
                            </p:childTnLst>
                          </p:cTn>
                        </p:par>
                        <p:par>
                          <p:cTn id="34" fill="hold">
                            <p:stCondLst>
                              <p:cond delay="2850"/>
                            </p:stCondLst>
                            <p:childTnLst>
                              <p:par>
                                <p:cTn id="35" presetID="22" presetClass="entr" presetSubtype="1" fill="hold" nodeType="afterEffect">
                                  <p:stCondLst>
                                    <p:cond delay="0"/>
                                  </p:stCondLst>
                                  <p:childTnLst>
                                    <p:set>
                                      <p:cBhvr>
                                        <p:cTn id="36" dur="1" fill="hold">
                                          <p:stCondLst>
                                            <p:cond delay="0"/>
                                          </p:stCondLst>
                                        </p:cTn>
                                        <p:tgtEl>
                                          <p:spTgt spid="9"/>
                                        </p:tgtEl>
                                        <p:attrNameLst>
                                          <p:attrName>style.visibility</p:attrName>
                                        </p:attrNameLst>
                                      </p:cBhvr>
                                      <p:to>
                                        <p:strVal val="visible"/>
                                      </p:to>
                                    </p:set>
                                    <p:animEffect transition="in" filter="wipe(up)">
                                      <p:cBhvr>
                                        <p:cTn id="37" dur="500"/>
                                        <p:tgtEl>
                                          <p:spTgt spid="9"/>
                                        </p:tgtEl>
                                      </p:cBhvr>
                                    </p:animEffect>
                                  </p:childTnLst>
                                </p:cTn>
                              </p:par>
                            </p:childTnLst>
                          </p:cTn>
                        </p:par>
                        <p:par>
                          <p:cTn id="38" fill="hold">
                            <p:stCondLst>
                              <p:cond delay="3350"/>
                            </p:stCondLst>
                            <p:childTnLst>
                              <p:par>
                                <p:cTn id="39" presetID="22" presetClass="entr" presetSubtype="2" fill="hold" grpId="0" nodeType="afterEffect">
                                  <p:stCondLst>
                                    <p:cond delay="0"/>
                                  </p:stCondLst>
                                  <p:childTnLst>
                                    <p:set>
                                      <p:cBhvr>
                                        <p:cTn id="40" dur="1" fill="hold">
                                          <p:stCondLst>
                                            <p:cond delay="0"/>
                                          </p:stCondLst>
                                        </p:cTn>
                                        <p:tgtEl>
                                          <p:spTgt spid="18"/>
                                        </p:tgtEl>
                                        <p:attrNameLst>
                                          <p:attrName>style.visibility</p:attrName>
                                        </p:attrNameLst>
                                      </p:cBhvr>
                                      <p:to>
                                        <p:strVal val="visible"/>
                                      </p:to>
                                    </p:set>
                                    <p:animEffect transition="in" filter="wipe(right)">
                                      <p:cBhvr>
                                        <p:cTn id="41" dur="500"/>
                                        <p:tgtEl>
                                          <p:spTgt spid="18"/>
                                        </p:tgtEl>
                                      </p:cBhvr>
                                    </p:animEffect>
                                  </p:childTnLst>
                                </p:cTn>
                              </p:par>
                            </p:childTnLst>
                          </p:cTn>
                        </p:par>
                        <p:par>
                          <p:cTn id="42" fill="hold">
                            <p:stCondLst>
                              <p:cond delay="3850"/>
                            </p:stCondLst>
                            <p:childTnLst>
                              <p:par>
                                <p:cTn id="43" presetID="22" presetClass="entr" presetSubtype="1" fill="hold" nodeType="afterEffect">
                                  <p:stCondLst>
                                    <p:cond delay="0"/>
                                  </p:stCondLst>
                                  <p:childTnLst>
                                    <p:set>
                                      <p:cBhvr>
                                        <p:cTn id="44" dur="1" fill="hold">
                                          <p:stCondLst>
                                            <p:cond delay="0"/>
                                          </p:stCondLst>
                                        </p:cTn>
                                        <p:tgtEl>
                                          <p:spTgt spid="19"/>
                                        </p:tgtEl>
                                        <p:attrNameLst>
                                          <p:attrName>style.visibility</p:attrName>
                                        </p:attrNameLst>
                                      </p:cBhvr>
                                      <p:to>
                                        <p:strVal val="visible"/>
                                      </p:to>
                                    </p:set>
                                    <p:animEffect transition="in" filter="wipe(up)">
                                      <p:cBhvr>
                                        <p:cTn id="45" dur="500"/>
                                        <p:tgtEl>
                                          <p:spTgt spid="19"/>
                                        </p:tgtEl>
                                      </p:cBhvr>
                                    </p:animEffect>
                                  </p:childTnLst>
                                </p:cTn>
                              </p:par>
                            </p:childTnLst>
                          </p:cTn>
                        </p:par>
                        <p:par>
                          <p:cTn id="46" fill="hold">
                            <p:stCondLst>
                              <p:cond delay="4350"/>
                            </p:stCondLst>
                            <p:childTnLst>
                              <p:par>
                                <p:cTn id="47" presetID="17" presetClass="entr" presetSubtype="1" fill="hold" grpId="0" nodeType="afterEffect">
                                  <p:stCondLst>
                                    <p:cond delay="0"/>
                                  </p:stCondLst>
                                  <p:iterate type="lt">
                                    <p:tmPct val="40000"/>
                                  </p:iterate>
                                  <p:childTnLst>
                                    <p:set>
                                      <p:cBhvr>
                                        <p:cTn id="48" dur="1" fill="hold">
                                          <p:stCondLst>
                                            <p:cond delay="0"/>
                                          </p:stCondLst>
                                        </p:cTn>
                                        <p:tgtEl>
                                          <p:spTgt spid="24"/>
                                        </p:tgtEl>
                                        <p:attrNameLst>
                                          <p:attrName>style.visibility</p:attrName>
                                        </p:attrNameLst>
                                      </p:cBhvr>
                                      <p:to>
                                        <p:strVal val="visible"/>
                                      </p:to>
                                    </p:set>
                                    <p:anim calcmode="lin" valueType="num">
                                      <p:cBhvr>
                                        <p:cTn id="49" dur="250" fill="hold"/>
                                        <p:tgtEl>
                                          <p:spTgt spid="24"/>
                                        </p:tgtEl>
                                        <p:attrNameLst>
                                          <p:attrName>ppt_x</p:attrName>
                                        </p:attrNameLst>
                                      </p:cBhvr>
                                      <p:tavLst>
                                        <p:tav tm="0">
                                          <p:val>
                                            <p:strVal val="#ppt_x"/>
                                          </p:val>
                                        </p:tav>
                                        <p:tav tm="100000">
                                          <p:val>
                                            <p:strVal val="#ppt_x"/>
                                          </p:val>
                                        </p:tav>
                                      </p:tavLst>
                                    </p:anim>
                                    <p:anim calcmode="lin" valueType="num">
                                      <p:cBhvr>
                                        <p:cTn id="50" dur="250" fill="hold"/>
                                        <p:tgtEl>
                                          <p:spTgt spid="24"/>
                                        </p:tgtEl>
                                        <p:attrNameLst>
                                          <p:attrName>ppt_y</p:attrName>
                                        </p:attrNameLst>
                                      </p:cBhvr>
                                      <p:tavLst>
                                        <p:tav tm="0">
                                          <p:val>
                                            <p:strVal val="#ppt_y-#ppt_h/2"/>
                                          </p:val>
                                        </p:tav>
                                        <p:tav tm="100000">
                                          <p:val>
                                            <p:strVal val="#ppt_y"/>
                                          </p:val>
                                        </p:tav>
                                      </p:tavLst>
                                    </p:anim>
                                    <p:anim calcmode="lin" valueType="num">
                                      <p:cBhvr>
                                        <p:cTn id="51" dur="250" fill="hold"/>
                                        <p:tgtEl>
                                          <p:spTgt spid="24"/>
                                        </p:tgtEl>
                                        <p:attrNameLst>
                                          <p:attrName>ppt_w</p:attrName>
                                        </p:attrNameLst>
                                      </p:cBhvr>
                                      <p:tavLst>
                                        <p:tav tm="0">
                                          <p:val>
                                            <p:strVal val="#ppt_w"/>
                                          </p:val>
                                        </p:tav>
                                        <p:tav tm="100000">
                                          <p:val>
                                            <p:strVal val="#ppt_w"/>
                                          </p:val>
                                        </p:tav>
                                      </p:tavLst>
                                    </p:anim>
                                    <p:anim calcmode="lin" valueType="num">
                                      <p:cBhvr>
                                        <p:cTn id="52" dur="250" fill="hold"/>
                                        <p:tgtEl>
                                          <p:spTgt spid="24"/>
                                        </p:tgtEl>
                                        <p:attrNameLst>
                                          <p:attrName>ppt_h</p:attrName>
                                        </p:attrNameLst>
                                      </p:cBhvr>
                                      <p:tavLst>
                                        <p:tav tm="0">
                                          <p:val>
                                            <p:fltVal val="0"/>
                                          </p:val>
                                        </p:tav>
                                        <p:tav tm="100000">
                                          <p:val>
                                            <p:strVal val="#ppt_h"/>
                                          </p:val>
                                        </p:tav>
                                      </p:tavLst>
                                    </p:anim>
                                  </p:childTnLst>
                                </p:cTn>
                              </p:par>
                            </p:childTnLst>
                          </p:cTn>
                        </p:par>
                        <p:par>
                          <p:cTn id="53" fill="hold">
                            <p:stCondLst>
                              <p:cond delay="4900"/>
                            </p:stCondLst>
                            <p:childTnLst>
                              <p:par>
                                <p:cTn id="54" presetID="22" presetClass="entr" presetSubtype="8" fill="hold" grpId="0" nodeType="afterEffect">
                                  <p:stCondLst>
                                    <p:cond delay="0"/>
                                  </p:stCondLst>
                                  <p:childTnLst>
                                    <p:set>
                                      <p:cBhvr>
                                        <p:cTn id="55" dur="1" fill="hold">
                                          <p:stCondLst>
                                            <p:cond delay="0"/>
                                          </p:stCondLst>
                                        </p:cTn>
                                        <p:tgtEl>
                                          <p:spTgt spid="23"/>
                                        </p:tgtEl>
                                        <p:attrNameLst>
                                          <p:attrName>style.visibility</p:attrName>
                                        </p:attrNameLst>
                                      </p:cBhvr>
                                      <p:to>
                                        <p:strVal val="visible"/>
                                      </p:to>
                                    </p:set>
                                    <p:animEffect transition="in" filter="wipe(left)">
                                      <p:cBhvr>
                                        <p:cTn id="56" dur="500"/>
                                        <p:tgtEl>
                                          <p:spTgt spid="23"/>
                                        </p:tgtEl>
                                      </p:cBhvr>
                                    </p:animEffect>
                                  </p:childTnLst>
                                </p:cTn>
                              </p:par>
                            </p:childTnLst>
                          </p:cTn>
                        </p:par>
                        <p:par>
                          <p:cTn id="57" fill="hold">
                            <p:stCondLst>
                              <p:cond delay="5400"/>
                            </p:stCondLst>
                            <p:childTnLst>
                              <p:par>
                                <p:cTn id="58" presetID="17" presetClass="entr" presetSubtype="1" fill="hold" grpId="0" nodeType="afterEffect">
                                  <p:stCondLst>
                                    <p:cond delay="0"/>
                                  </p:stCondLst>
                                  <p:iterate type="lt">
                                    <p:tmPct val="40000"/>
                                  </p:iterate>
                                  <p:childTnLst>
                                    <p:set>
                                      <p:cBhvr>
                                        <p:cTn id="59" dur="1" fill="hold">
                                          <p:stCondLst>
                                            <p:cond delay="0"/>
                                          </p:stCondLst>
                                        </p:cTn>
                                        <p:tgtEl>
                                          <p:spTgt spid="26"/>
                                        </p:tgtEl>
                                        <p:attrNameLst>
                                          <p:attrName>style.visibility</p:attrName>
                                        </p:attrNameLst>
                                      </p:cBhvr>
                                      <p:to>
                                        <p:strVal val="visible"/>
                                      </p:to>
                                    </p:set>
                                    <p:anim calcmode="lin" valueType="num">
                                      <p:cBhvr>
                                        <p:cTn id="60" dur="250" fill="hold"/>
                                        <p:tgtEl>
                                          <p:spTgt spid="26"/>
                                        </p:tgtEl>
                                        <p:attrNameLst>
                                          <p:attrName>ppt_x</p:attrName>
                                        </p:attrNameLst>
                                      </p:cBhvr>
                                      <p:tavLst>
                                        <p:tav tm="0">
                                          <p:val>
                                            <p:strVal val="#ppt_x"/>
                                          </p:val>
                                        </p:tav>
                                        <p:tav tm="100000">
                                          <p:val>
                                            <p:strVal val="#ppt_x"/>
                                          </p:val>
                                        </p:tav>
                                      </p:tavLst>
                                    </p:anim>
                                    <p:anim calcmode="lin" valueType="num">
                                      <p:cBhvr>
                                        <p:cTn id="61" dur="250" fill="hold"/>
                                        <p:tgtEl>
                                          <p:spTgt spid="26"/>
                                        </p:tgtEl>
                                        <p:attrNameLst>
                                          <p:attrName>ppt_y</p:attrName>
                                        </p:attrNameLst>
                                      </p:cBhvr>
                                      <p:tavLst>
                                        <p:tav tm="0">
                                          <p:val>
                                            <p:strVal val="#ppt_y-#ppt_h/2"/>
                                          </p:val>
                                        </p:tav>
                                        <p:tav tm="100000">
                                          <p:val>
                                            <p:strVal val="#ppt_y"/>
                                          </p:val>
                                        </p:tav>
                                      </p:tavLst>
                                    </p:anim>
                                    <p:anim calcmode="lin" valueType="num">
                                      <p:cBhvr>
                                        <p:cTn id="62" dur="250" fill="hold"/>
                                        <p:tgtEl>
                                          <p:spTgt spid="26"/>
                                        </p:tgtEl>
                                        <p:attrNameLst>
                                          <p:attrName>ppt_w</p:attrName>
                                        </p:attrNameLst>
                                      </p:cBhvr>
                                      <p:tavLst>
                                        <p:tav tm="0">
                                          <p:val>
                                            <p:strVal val="#ppt_w"/>
                                          </p:val>
                                        </p:tav>
                                        <p:tav tm="100000">
                                          <p:val>
                                            <p:strVal val="#ppt_w"/>
                                          </p:val>
                                        </p:tav>
                                      </p:tavLst>
                                    </p:anim>
                                    <p:anim calcmode="lin" valueType="num">
                                      <p:cBhvr>
                                        <p:cTn id="63" dur="250" fill="hold"/>
                                        <p:tgtEl>
                                          <p:spTgt spid="26"/>
                                        </p:tgtEl>
                                        <p:attrNameLst>
                                          <p:attrName>ppt_h</p:attrName>
                                        </p:attrNameLst>
                                      </p:cBhvr>
                                      <p:tavLst>
                                        <p:tav tm="0">
                                          <p:val>
                                            <p:fltVal val="0"/>
                                          </p:val>
                                        </p:tav>
                                        <p:tav tm="100000">
                                          <p:val>
                                            <p:strVal val="#ppt_h"/>
                                          </p:val>
                                        </p:tav>
                                      </p:tavLst>
                                    </p:anim>
                                  </p:childTnLst>
                                </p:cTn>
                              </p:par>
                            </p:childTnLst>
                          </p:cTn>
                        </p:par>
                        <p:par>
                          <p:cTn id="64" fill="hold">
                            <p:stCondLst>
                              <p:cond delay="5950"/>
                            </p:stCondLst>
                            <p:childTnLst>
                              <p:par>
                                <p:cTn id="65" presetID="22" presetClass="entr" presetSubtype="8" fill="hold" grpId="0" nodeType="afterEffect">
                                  <p:stCondLst>
                                    <p:cond delay="0"/>
                                  </p:stCondLst>
                                  <p:childTnLst>
                                    <p:set>
                                      <p:cBhvr>
                                        <p:cTn id="66" dur="1" fill="hold">
                                          <p:stCondLst>
                                            <p:cond delay="0"/>
                                          </p:stCondLst>
                                        </p:cTn>
                                        <p:tgtEl>
                                          <p:spTgt spid="25"/>
                                        </p:tgtEl>
                                        <p:attrNameLst>
                                          <p:attrName>style.visibility</p:attrName>
                                        </p:attrNameLst>
                                      </p:cBhvr>
                                      <p:to>
                                        <p:strVal val="visible"/>
                                      </p:to>
                                    </p:set>
                                    <p:animEffect transition="in" filter="wipe(left)">
                                      <p:cBhvr>
                                        <p:cTn id="67" dur="500"/>
                                        <p:tgtEl>
                                          <p:spTgt spid="25"/>
                                        </p:tgtEl>
                                      </p:cBhvr>
                                    </p:animEffect>
                                  </p:childTnLst>
                                </p:cTn>
                              </p:par>
                            </p:childTnLst>
                          </p:cTn>
                        </p:par>
                        <p:par>
                          <p:cTn id="68" fill="hold">
                            <p:stCondLst>
                              <p:cond delay="6450"/>
                            </p:stCondLst>
                            <p:childTnLst>
                              <p:par>
                                <p:cTn id="69" presetID="17" presetClass="entr" presetSubtype="1" fill="hold" grpId="0" nodeType="afterEffect">
                                  <p:stCondLst>
                                    <p:cond delay="0"/>
                                  </p:stCondLst>
                                  <p:iterate type="lt">
                                    <p:tmPct val="40000"/>
                                  </p:iterate>
                                  <p:childTnLst>
                                    <p:set>
                                      <p:cBhvr>
                                        <p:cTn id="70" dur="1" fill="hold">
                                          <p:stCondLst>
                                            <p:cond delay="0"/>
                                          </p:stCondLst>
                                        </p:cTn>
                                        <p:tgtEl>
                                          <p:spTgt spid="28"/>
                                        </p:tgtEl>
                                        <p:attrNameLst>
                                          <p:attrName>style.visibility</p:attrName>
                                        </p:attrNameLst>
                                      </p:cBhvr>
                                      <p:to>
                                        <p:strVal val="visible"/>
                                      </p:to>
                                    </p:set>
                                    <p:anim calcmode="lin" valueType="num">
                                      <p:cBhvr>
                                        <p:cTn id="71" dur="250" fill="hold"/>
                                        <p:tgtEl>
                                          <p:spTgt spid="28"/>
                                        </p:tgtEl>
                                        <p:attrNameLst>
                                          <p:attrName>ppt_x</p:attrName>
                                        </p:attrNameLst>
                                      </p:cBhvr>
                                      <p:tavLst>
                                        <p:tav tm="0">
                                          <p:val>
                                            <p:strVal val="#ppt_x"/>
                                          </p:val>
                                        </p:tav>
                                        <p:tav tm="100000">
                                          <p:val>
                                            <p:strVal val="#ppt_x"/>
                                          </p:val>
                                        </p:tav>
                                      </p:tavLst>
                                    </p:anim>
                                    <p:anim calcmode="lin" valueType="num">
                                      <p:cBhvr>
                                        <p:cTn id="72" dur="250" fill="hold"/>
                                        <p:tgtEl>
                                          <p:spTgt spid="28"/>
                                        </p:tgtEl>
                                        <p:attrNameLst>
                                          <p:attrName>ppt_y</p:attrName>
                                        </p:attrNameLst>
                                      </p:cBhvr>
                                      <p:tavLst>
                                        <p:tav tm="0">
                                          <p:val>
                                            <p:strVal val="#ppt_y-#ppt_h/2"/>
                                          </p:val>
                                        </p:tav>
                                        <p:tav tm="100000">
                                          <p:val>
                                            <p:strVal val="#ppt_y"/>
                                          </p:val>
                                        </p:tav>
                                      </p:tavLst>
                                    </p:anim>
                                    <p:anim calcmode="lin" valueType="num">
                                      <p:cBhvr>
                                        <p:cTn id="73" dur="250" fill="hold"/>
                                        <p:tgtEl>
                                          <p:spTgt spid="28"/>
                                        </p:tgtEl>
                                        <p:attrNameLst>
                                          <p:attrName>ppt_w</p:attrName>
                                        </p:attrNameLst>
                                      </p:cBhvr>
                                      <p:tavLst>
                                        <p:tav tm="0">
                                          <p:val>
                                            <p:strVal val="#ppt_w"/>
                                          </p:val>
                                        </p:tav>
                                        <p:tav tm="100000">
                                          <p:val>
                                            <p:strVal val="#ppt_w"/>
                                          </p:val>
                                        </p:tav>
                                      </p:tavLst>
                                    </p:anim>
                                    <p:anim calcmode="lin" valueType="num">
                                      <p:cBhvr>
                                        <p:cTn id="74" dur="250" fill="hold"/>
                                        <p:tgtEl>
                                          <p:spTgt spid="28"/>
                                        </p:tgtEl>
                                        <p:attrNameLst>
                                          <p:attrName>ppt_h</p:attrName>
                                        </p:attrNameLst>
                                      </p:cBhvr>
                                      <p:tavLst>
                                        <p:tav tm="0">
                                          <p:val>
                                            <p:fltVal val="0"/>
                                          </p:val>
                                        </p:tav>
                                        <p:tav tm="100000">
                                          <p:val>
                                            <p:strVal val="#ppt_h"/>
                                          </p:val>
                                        </p:tav>
                                      </p:tavLst>
                                    </p:anim>
                                  </p:childTnLst>
                                </p:cTn>
                              </p:par>
                            </p:childTnLst>
                          </p:cTn>
                        </p:par>
                        <p:par>
                          <p:cTn id="75" fill="hold">
                            <p:stCondLst>
                              <p:cond delay="7000"/>
                            </p:stCondLst>
                            <p:childTnLst>
                              <p:par>
                                <p:cTn id="76" presetID="22" presetClass="entr" presetSubtype="8" fill="hold" grpId="0" nodeType="afterEffect">
                                  <p:stCondLst>
                                    <p:cond delay="0"/>
                                  </p:stCondLst>
                                  <p:childTnLst>
                                    <p:set>
                                      <p:cBhvr>
                                        <p:cTn id="77" dur="1" fill="hold">
                                          <p:stCondLst>
                                            <p:cond delay="0"/>
                                          </p:stCondLst>
                                        </p:cTn>
                                        <p:tgtEl>
                                          <p:spTgt spid="27"/>
                                        </p:tgtEl>
                                        <p:attrNameLst>
                                          <p:attrName>style.visibility</p:attrName>
                                        </p:attrNameLst>
                                      </p:cBhvr>
                                      <p:to>
                                        <p:strVal val="visible"/>
                                      </p:to>
                                    </p:set>
                                    <p:animEffect transition="in" filter="wipe(left)">
                                      <p:cBhvr>
                                        <p:cTn id="78"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animBg="1"/>
      <p:bldP spid="13" grpId="0" animBg="1"/>
      <p:bldP spid="18" grpId="0" animBg="1"/>
      <p:bldP spid="23" grpId="0"/>
      <p:bldP spid="24" grpId="0"/>
      <p:bldP spid="25" grpId="0"/>
      <p:bldP spid="26" grpId="0"/>
      <p:bldP spid="27" grpId="0"/>
      <p:bldP spid="28"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直接连接符 1"/>
          <p:cNvCxnSpPr/>
          <p:nvPr/>
        </p:nvCxnSpPr>
        <p:spPr>
          <a:xfrm>
            <a:off x="755576" y="625398"/>
            <a:ext cx="7848872"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nvGrpSpPr>
          <p:cNvPr id="3" name="Group 7"/>
          <p:cNvGrpSpPr>
            <a:grpSpLocks/>
          </p:cNvGrpSpPr>
          <p:nvPr/>
        </p:nvGrpSpPr>
        <p:grpSpPr bwMode="auto">
          <a:xfrm>
            <a:off x="323528" y="292895"/>
            <a:ext cx="390372" cy="205979"/>
            <a:chOff x="0" y="0"/>
            <a:chExt cx="1041399" cy="549275"/>
          </a:xfrm>
        </p:grpSpPr>
        <p:sp>
          <p:nvSpPr>
            <p:cNvPr id="4" name="Freeform 16"/>
            <p:cNvSpPr>
              <a:spLocks/>
            </p:cNvSpPr>
            <p:nvPr/>
          </p:nvSpPr>
          <p:spPr bwMode="auto">
            <a:xfrm>
              <a:off x="0" y="0"/>
              <a:ext cx="361950" cy="549275"/>
            </a:xfrm>
            <a:custGeom>
              <a:avLst/>
              <a:gdLst>
                <a:gd name="T0" fmla="*/ 4 w 400"/>
                <a:gd name="T1" fmla="*/ 92 h 608"/>
                <a:gd name="T2" fmla="*/ 96 w 400"/>
                <a:gd name="T3" fmla="*/ 0 h 608"/>
                <a:gd name="T4" fmla="*/ 400 w 400"/>
                <a:gd name="T5" fmla="*/ 304 h 608"/>
                <a:gd name="T6" fmla="*/ 96 w 400"/>
                <a:gd name="T7" fmla="*/ 608 h 608"/>
                <a:gd name="T8" fmla="*/ 0 w 400"/>
                <a:gd name="T9" fmla="*/ 512 h 608"/>
                <a:gd name="T10" fmla="*/ 212 w 400"/>
                <a:gd name="T11" fmla="*/ 300 h 608"/>
                <a:gd name="T12" fmla="*/ 4 w 400"/>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400" h="608">
                  <a:moveTo>
                    <a:pt x="4" y="92"/>
                  </a:moveTo>
                  <a:lnTo>
                    <a:pt x="96" y="0"/>
                  </a:lnTo>
                  <a:lnTo>
                    <a:pt x="400" y="304"/>
                  </a:lnTo>
                  <a:lnTo>
                    <a:pt x="96" y="608"/>
                  </a:lnTo>
                  <a:lnTo>
                    <a:pt x="0" y="512"/>
                  </a:lnTo>
                  <a:lnTo>
                    <a:pt x="212" y="300"/>
                  </a:lnTo>
                  <a:lnTo>
                    <a:pt x="4" y="92"/>
                  </a:lnTo>
                  <a:close/>
                </a:path>
              </a:pathLst>
            </a:custGeom>
            <a:solidFill>
              <a:srgbClr val="005DA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5" name="Freeform 17"/>
            <p:cNvSpPr>
              <a:spLocks/>
            </p:cNvSpPr>
            <p:nvPr/>
          </p:nvSpPr>
          <p:spPr bwMode="auto">
            <a:xfrm>
              <a:off x="338137" y="0"/>
              <a:ext cx="360362" cy="549275"/>
            </a:xfrm>
            <a:custGeom>
              <a:avLst/>
              <a:gdLst>
                <a:gd name="T0" fmla="*/ 4 w 399"/>
                <a:gd name="T1" fmla="*/ 92 h 608"/>
                <a:gd name="T2" fmla="*/ 96 w 399"/>
                <a:gd name="T3" fmla="*/ 0 h 608"/>
                <a:gd name="T4" fmla="*/ 399 w 399"/>
                <a:gd name="T5" fmla="*/ 304 h 608"/>
                <a:gd name="T6" fmla="*/ 96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6" y="0"/>
                  </a:lnTo>
                  <a:lnTo>
                    <a:pt x="399" y="304"/>
                  </a:lnTo>
                  <a:lnTo>
                    <a:pt x="96" y="608"/>
                  </a:lnTo>
                  <a:lnTo>
                    <a:pt x="0" y="512"/>
                  </a:lnTo>
                  <a:lnTo>
                    <a:pt x="212" y="300"/>
                  </a:lnTo>
                  <a:lnTo>
                    <a:pt x="4" y="92"/>
                  </a:lnTo>
                  <a:close/>
                </a:path>
              </a:pathLst>
            </a:custGeom>
            <a:solidFill>
              <a:srgbClr val="3992D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6" name="Freeform 18"/>
            <p:cNvSpPr>
              <a:spLocks/>
            </p:cNvSpPr>
            <p:nvPr/>
          </p:nvSpPr>
          <p:spPr bwMode="auto">
            <a:xfrm>
              <a:off x="681037" y="0"/>
              <a:ext cx="360362" cy="549275"/>
            </a:xfrm>
            <a:custGeom>
              <a:avLst/>
              <a:gdLst>
                <a:gd name="T0" fmla="*/ 4 w 399"/>
                <a:gd name="T1" fmla="*/ 92 h 608"/>
                <a:gd name="T2" fmla="*/ 95 w 399"/>
                <a:gd name="T3" fmla="*/ 0 h 608"/>
                <a:gd name="T4" fmla="*/ 399 w 399"/>
                <a:gd name="T5" fmla="*/ 304 h 608"/>
                <a:gd name="T6" fmla="*/ 95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5" y="0"/>
                  </a:lnTo>
                  <a:lnTo>
                    <a:pt x="399" y="304"/>
                  </a:lnTo>
                  <a:lnTo>
                    <a:pt x="95" y="608"/>
                  </a:lnTo>
                  <a:lnTo>
                    <a:pt x="0" y="512"/>
                  </a:lnTo>
                  <a:lnTo>
                    <a:pt x="212" y="300"/>
                  </a:lnTo>
                  <a:lnTo>
                    <a:pt x="4" y="92"/>
                  </a:lnTo>
                  <a:close/>
                </a:path>
              </a:pathLst>
            </a:custGeom>
            <a:solidFill>
              <a:srgbClr val="F796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sp>
        <p:nvSpPr>
          <p:cNvPr id="7" name="Title 1"/>
          <p:cNvSpPr txBox="1">
            <a:spLocks/>
          </p:cNvSpPr>
          <p:nvPr/>
        </p:nvSpPr>
        <p:spPr>
          <a:xfrm>
            <a:off x="857880" y="200199"/>
            <a:ext cx="2129944"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tx1">
                    <a:lumMod val="75000"/>
                    <a:lumOff val="25000"/>
                  </a:schemeClr>
                </a:solidFill>
                <a:latin typeface="微软雅黑" panose="020B0503020204020204" pitchFamily="34" charset="-122"/>
                <a:ea typeface="微软雅黑" panose="020B0503020204020204" pitchFamily="34" charset="-122"/>
              </a:rPr>
              <a:t>点击输入标题内容</a:t>
            </a:r>
            <a:endParaRPr lang="en-GB" altLang="zh-CN" sz="18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8" name="Freeform 7"/>
          <p:cNvSpPr>
            <a:spLocks noChangeArrowheads="1"/>
          </p:cNvSpPr>
          <p:nvPr/>
        </p:nvSpPr>
        <p:spPr bwMode="auto">
          <a:xfrm>
            <a:off x="3965575" y="1411437"/>
            <a:ext cx="1038225" cy="915987"/>
          </a:xfrm>
          <a:custGeom>
            <a:avLst/>
            <a:gdLst>
              <a:gd name="T0" fmla="*/ 2684 w 2684"/>
              <a:gd name="T1" fmla="*/ 2365 h 2365"/>
              <a:gd name="T2" fmla="*/ 1342 w 2684"/>
              <a:gd name="T3" fmla="*/ 0 h 2365"/>
              <a:gd name="T4" fmla="*/ 0 w 2684"/>
              <a:gd name="T5" fmla="*/ 2365 h 2365"/>
              <a:gd name="T6" fmla="*/ 2684 w 2684"/>
              <a:gd name="T7" fmla="*/ 2365 h 2365"/>
              <a:gd name="T8" fmla="*/ 0 60000 65536"/>
              <a:gd name="T9" fmla="*/ 0 60000 65536"/>
              <a:gd name="T10" fmla="*/ 0 60000 65536"/>
              <a:gd name="T11" fmla="*/ 0 60000 65536"/>
              <a:gd name="T12" fmla="*/ 0 w 2684"/>
              <a:gd name="T13" fmla="*/ 0 h 2365"/>
              <a:gd name="T14" fmla="*/ 2684 w 2684"/>
              <a:gd name="T15" fmla="*/ 2365 h 2365"/>
            </a:gdLst>
            <a:ahLst/>
            <a:cxnLst>
              <a:cxn ang="T8">
                <a:pos x="T0" y="T1"/>
              </a:cxn>
              <a:cxn ang="T9">
                <a:pos x="T2" y="T3"/>
              </a:cxn>
              <a:cxn ang="T10">
                <a:pos x="T4" y="T5"/>
              </a:cxn>
              <a:cxn ang="T11">
                <a:pos x="T6" y="T7"/>
              </a:cxn>
            </a:cxnLst>
            <a:rect l="T12" t="T13" r="T14" b="T15"/>
            <a:pathLst>
              <a:path w="2684" h="2365">
                <a:moveTo>
                  <a:pt x="2684" y="2365"/>
                </a:moveTo>
                <a:lnTo>
                  <a:pt x="1342" y="0"/>
                </a:lnTo>
                <a:lnTo>
                  <a:pt x="0" y="2365"/>
                </a:lnTo>
                <a:lnTo>
                  <a:pt x="2684" y="2365"/>
                </a:lnTo>
                <a:close/>
              </a:path>
            </a:pathLst>
          </a:custGeom>
          <a:solidFill>
            <a:srgbClr val="005DA2"/>
          </a:solidFill>
          <a:ln>
            <a:noFill/>
          </a:ln>
        </p:spPr>
        <p:txBody>
          <a:bodyPr/>
          <a:lstStyle/>
          <a:p>
            <a:endParaRPr lang="zh-CN" altLang="zh-CN">
              <a:solidFill>
                <a:srgbClr val="000000"/>
              </a:solidFill>
              <a:latin typeface="Calibri" pitchFamily="34" charset="0"/>
              <a:sym typeface="宋体" pitchFamily="2" charset="-122"/>
            </a:endParaRPr>
          </a:p>
        </p:txBody>
      </p:sp>
      <p:sp>
        <p:nvSpPr>
          <p:cNvPr id="9" name="Freeform 8"/>
          <p:cNvSpPr>
            <a:spLocks noChangeArrowheads="1"/>
          </p:cNvSpPr>
          <p:nvPr/>
        </p:nvSpPr>
        <p:spPr bwMode="auto">
          <a:xfrm>
            <a:off x="2936875" y="2327424"/>
            <a:ext cx="1028700" cy="990600"/>
          </a:xfrm>
          <a:custGeom>
            <a:avLst/>
            <a:gdLst>
              <a:gd name="T0" fmla="*/ 2664 w 2664"/>
              <a:gd name="T1" fmla="*/ 0 h 2553"/>
              <a:gd name="T2" fmla="*/ 0 w 2664"/>
              <a:gd name="T3" fmla="*/ 546 h 2553"/>
              <a:gd name="T4" fmla="*/ 1835 w 2664"/>
              <a:gd name="T5" fmla="*/ 2553 h 2553"/>
              <a:gd name="T6" fmla="*/ 2664 w 2664"/>
              <a:gd name="T7" fmla="*/ 0 h 2553"/>
              <a:gd name="T8" fmla="*/ 0 60000 65536"/>
              <a:gd name="T9" fmla="*/ 0 60000 65536"/>
              <a:gd name="T10" fmla="*/ 0 60000 65536"/>
              <a:gd name="T11" fmla="*/ 0 60000 65536"/>
              <a:gd name="T12" fmla="*/ 0 w 2664"/>
              <a:gd name="T13" fmla="*/ 0 h 2553"/>
              <a:gd name="T14" fmla="*/ 2664 w 2664"/>
              <a:gd name="T15" fmla="*/ 2553 h 2553"/>
            </a:gdLst>
            <a:ahLst/>
            <a:cxnLst>
              <a:cxn ang="T8">
                <a:pos x="T0" y="T1"/>
              </a:cxn>
              <a:cxn ang="T9">
                <a:pos x="T2" y="T3"/>
              </a:cxn>
              <a:cxn ang="T10">
                <a:pos x="T4" y="T5"/>
              </a:cxn>
              <a:cxn ang="T11">
                <a:pos x="T6" y="T7"/>
              </a:cxn>
            </a:cxnLst>
            <a:rect l="T12" t="T13" r="T14" b="T15"/>
            <a:pathLst>
              <a:path w="2664" h="2553">
                <a:moveTo>
                  <a:pt x="2664" y="0"/>
                </a:moveTo>
                <a:lnTo>
                  <a:pt x="0" y="546"/>
                </a:lnTo>
                <a:lnTo>
                  <a:pt x="1835" y="2553"/>
                </a:lnTo>
                <a:lnTo>
                  <a:pt x="2664" y="0"/>
                </a:lnTo>
                <a:close/>
              </a:path>
            </a:pathLst>
          </a:custGeom>
          <a:solidFill>
            <a:srgbClr val="005DA2"/>
          </a:solidFill>
          <a:ln>
            <a:noFill/>
          </a:ln>
        </p:spPr>
        <p:txBody>
          <a:bodyPr/>
          <a:lstStyle/>
          <a:p>
            <a:endParaRPr lang="zh-CN" altLang="zh-CN">
              <a:solidFill>
                <a:srgbClr val="000000"/>
              </a:solidFill>
              <a:latin typeface="Calibri" pitchFamily="34" charset="0"/>
              <a:sym typeface="宋体" pitchFamily="2" charset="-122"/>
            </a:endParaRPr>
          </a:p>
        </p:txBody>
      </p:sp>
      <p:sp>
        <p:nvSpPr>
          <p:cNvPr id="10" name="Freeform 9"/>
          <p:cNvSpPr>
            <a:spLocks noChangeArrowheads="1"/>
          </p:cNvSpPr>
          <p:nvPr/>
        </p:nvSpPr>
        <p:spPr bwMode="auto">
          <a:xfrm>
            <a:off x="3527425" y="3318024"/>
            <a:ext cx="955675" cy="1044575"/>
          </a:xfrm>
          <a:custGeom>
            <a:avLst/>
            <a:gdLst>
              <a:gd name="T0" fmla="*/ 305 w 2476"/>
              <a:gd name="T1" fmla="*/ 0 h 2702"/>
              <a:gd name="T2" fmla="*/ 0 w 2476"/>
              <a:gd name="T3" fmla="*/ 2702 h 2702"/>
              <a:gd name="T4" fmla="*/ 2476 w 2476"/>
              <a:gd name="T5" fmla="*/ 1578 h 2702"/>
              <a:gd name="T6" fmla="*/ 305 w 2476"/>
              <a:gd name="T7" fmla="*/ 0 h 2702"/>
              <a:gd name="T8" fmla="*/ 0 60000 65536"/>
              <a:gd name="T9" fmla="*/ 0 60000 65536"/>
              <a:gd name="T10" fmla="*/ 0 60000 65536"/>
              <a:gd name="T11" fmla="*/ 0 60000 65536"/>
              <a:gd name="T12" fmla="*/ 0 w 2476"/>
              <a:gd name="T13" fmla="*/ 0 h 2702"/>
              <a:gd name="T14" fmla="*/ 2476 w 2476"/>
              <a:gd name="T15" fmla="*/ 2702 h 2702"/>
            </a:gdLst>
            <a:ahLst/>
            <a:cxnLst>
              <a:cxn ang="T8">
                <a:pos x="T0" y="T1"/>
              </a:cxn>
              <a:cxn ang="T9">
                <a:pos x="T2" y="T3"/>
              </a:cxn>
              <a:cxn ang="T10">
                <a:pos x="T4" y="T5"/>
              </a:cxn>
              <a:cxn ang="T11">
                <a:pos x="T6" y="T7"/>
              </a:cxn>
            </a:cxnLst>
            <a:rect l="T12" t="T13" r="T14" b="T15"/>
            <a:pathLst>
              <a:path w="2476" h="2702">
                <a:moveTo>
                  <a:pt x="305" y="0"/>
                </a:moveTo>
                <a:lnTo>
                  <a:pt x="0" y="2702"/>
                </a:lnTo>
                <a:lnTo>
                  <a:pt x="2476" y="1578"/>
                </a:lnTo>
                <a:lnTo>
                  <a:pt x="305" y="0"/>
                </a:lnTo>
                <a:close/>
              </a:path>
            </a:pathLst>
          </a:custGeom>
          <a:solidFill>
            <a:srgbClr val="005DA2"/>
          </a:solidFill>
          <a:ln>
            <a:noFill/>
          </a:ln>
        </p:spPr>
        <p:txBody>
          <a:bodyPr/>
          <a:lstStyle/>
          <a:p>
            <a:endParaRPr lang="zh-CN" altLang="zh-CN">
              <a:solidFill>
                <a:srgbClr val="000000"/>
              </a:solidFill>
              <a:latin typeface="Calibri" pitchFamily="34" charset="0"/>
              <a:sym typeface="宋体" pitchFamily="2" charset="-122"/>
            </a:endParaRPr>
          </a:p>
        </p:txBody>
      </p:sp>
      <p:sp>
        <p:nvSpPr>
          <p:cNvPr id="11" name="Freeform 10"/>
          <p:cNvSpPr>
            <a:spLocks noChangeArrowheads="1"/>
          </p:cNvSpPr>
          <p:nvPr/>
        </p:nvSpPr>
        <p:spPr bwMode="auto">
          <a:xfrm>
            <a:off x="4483100" y="3318024"/>
            <a:ext cx="958850" cy="1044575"/>
          </a:xfrm>
          <a:custGeom>
            <a:avLst/>
            <a:gdLst>
              <a:gd name="T0" fmla="*/ 0 w 2476"/>
              <a:gd name="T1" fmla="*/ 1578 h 2702"/>
              <a:gd name="T2" fmla="*/ 2476 w 2476"/>
              <a:gd name="T3" fmla="*/ 2702 h 2702"/>
              <a:gd name="T4" fmla="*/ 2172 w 2476"/>
              <a:gd name="T5" fmla="*/ 0 h 2702"/>
              <a:gd name="T6" fmla="*/ 0 w 2476"/>
              <a:gd name="T7" fmla="*/ 1578 h 2702"/>
              <a:gd name="T8" fmla="*/ 0 60000 65536"/>
              <a:gd name="T9" fmla="*/ 0 60000 65536"/>
              <a:gd name="T10" fmla="*/ 0 60000 65536"/>
              <a:gd name="T11" fmla="*/ 0 60000 65536"/>
              <a:gd name="T12" fmla="*/ 0 w 2476"/>
              <a:gd name="T13" fmla="*/ 0 h 2702"/>
              <a:gd name="T14" fmla="*/ 2476 w 2476"/>
              <a:gd name="T15" fmla="*/ 2702 h 2702"/>
            </a:gdLst>
            <a:ahLst/>
            <a:cxnLst>
              <a:cxn ang="T8">
                <a:pos x="T0" y="T1"/>
              </a:cxn>
              <a:cxn ang="T9">
                <a:pos x="T2" y="T3"/>
              </a:cxn>
              <a:cxn ang="T10">
                <a:pos x="T4" y="T5"/>
              </a:cxn>
              <a:cxn ang="T11">
                <a:pos x="T6" y="T7"/>
              </a:cxn>
            </a:cxnLst>
            <a:rect l="T12" t="T13" r="T14" b="T15"/>
            <a:pathLst>
              <a:path w="2476" h="2702">
                <a:moveTo>
                  <a:pt x="0" y="1578"/>
                </a:moveTo>
                <a:lnTo>
                  <a:pt x="2476" y="2702"/>
                </a:lnTo>
                <a:lnTo>
                  <a:pt x="2172" y="0"/>
                </a:lnTo>
                <a:lnTo>
                  <a:pt x="0" y="1578"/>
                </a:lnTo>
                <a:close/>
              </a:path>
            </a:pathLst>
          </a:custGeom>
          <a:solidFill>
            <a:srgbClr val="005DA2"/>
          </a:solidFill>
          <a:ln>
            <a:noFill/>
          </a:ln>
        </p:spPr>
        <p:txBody>
          <a:bodyPr/>
          <a:lstStyle/>
          <a:p>
            <a:endParaRPr lang="zh-CN" altLang="zh-CN">
              <a:solidFill>
                <a:srgbClr val="000000"/>
              </a:solidFill>
              <a:latin typeface="Calibri" pitchFamily="34" charset="0"/>
              <a:sym typeface="宋体" pitchFamily="2" charset="-122"/>
            </a:endParaRPr>
          </a:p>
        </p:txBody>
      </p:sp>
      <p:sp>
        <p:nvSpPr>
          <p:cNvPr id="12" name="Freeform 11"/>
          <p:cNvSpPr>
            <a:spLocks noChangeArrowheads="1"/>
          </p:cNvSpPr>
          <p:nvPr/>
        </p:nvSpPr>
        <p:spPr bwMode="auto">
          <a:xfrm>
            <a:off x="5003800" y="2327424"/>
            <a:ext cx="1028700" cy="990600"/>
          </a:xfrm>
          <a:custGeom>
            <a:avLst/>
            <a:gdLst>
              <a:gd name="T0" fmla="*/ 830 w 2664"/>
              <a:gd name="T1" fmla="*/ 2553 h 2553"/>
              <a:gd name="T2" fmla="*/ 2664 w 2664"/>
              <a:gd name="T3" fmla="*/ 546 h 2553"/>
              <a:gd name="T4" fmla="*/ 0 w 2664"/>
              <a:gd name="T5" fmla="*/ 0 h 2553"/>
              <a:gd name="T6" fmla="*/ 830 w 2664"/>
              <a:gd name="T7" fmla="*/ 2553 h 2553"/>
              <a:gd name="T8" fmla="*/ 0 60000 65536"/>
              <a:gd name="T9" fmla="*/ 0 60000 65536"/>
              <a:gd name="T10" fmla="*/ 0 60000 65536"/>
              <a:gd name="T11" fmla="*/ 0 60000 65536"/>
              <a:gd name="T12" fmla="*/ 0 w 2664"/>
              <a:gd name="T13" fmla="*/ 0 h 2553"/>
              <a:gd name="T14" fmla="*/ 2664 w 2664"/>
              <a:gd name="T15" fmla="*/ 2553 h 2553"/>
            </a:gdLst>
            <a:ahLst/>
            <a:cxnLst>
              <a:cxn ang="T8">
                <a:pos x="T0" y="T1"/>
              </a:cxn>
              <a:cxn ang="T9">
                <a:pos x="T2" y="T3"/>
              </a:cxn>
              <a:cxn ang="T10">
                <a:pos x="T4" y="T5"/>
              </a:cxn>
              <a:cxn ang="T11">
                <a:pos x="T6" y="T7"/>
              </a:cxn>
            </a:cxnLst>
            <a:rect l="T12" t="T13" r="T14" b="T15"/>
            <a:pathLst>
              <a:path w="2664" h="2553">
                <a:moveTo>
                  <a:pt x="830" y="2553"/>
                </a:moveTo>
                <a:lnTo>
                  <a:pt x="2664" y="546"/>
                </a:lnTo>
                <a:lnTo>
                  <a:pt x="0" y="0"/>
                </a:lnTo>
                <a:lnTo>
                  <a:pt x="830" y="2553"/>
                </a:lnTo>
                <a:close/>
              </a:path>
            </a:pathLst>
          </a:custGeom>
          <a:solidFill>
            <a:srgbClr val="005DA2"/>
          </a:solidFill>
          <a:ln>
            <a:noFill/>
          </a:ln>
        </p:spPr>
        <p:txBody>
          <a:bodyPr/>
          <a:lstStyle/>
          <a:p>
            <a:endParaRPr lang="zh-CN" altLang="zh-CN">
              <a:solidFill>
                <a:srgbClr val="000000"/>
              </a:solidFill>
              <a:latin typeface="Calibri" pitchFamily="34" charset="0"/>
              <a:sym typeface="宋体" pitchFamily="2" charset="-122"/>
            </a:endParaRPr>
          </a:p>
        </p:txBody>
      </p:sp>
      <p:sp>
        <p:nvSpPr>
          <p:cNvPr id="13" name="矩形 7"/>
          <p:cNvSpPr>
            <a:spLocks noChangeArrowheads="1"/>
          </p:cNvSpPr>
          <p:nvPr/>
        </p:nvSpPr>
        <p:spPr bwMode="auto">
          <a:xfrm>
            <a:off x="4303713" y="1830537"/>
            <a:ext cx="357187"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r>
              <a:rPr lang="en-US" altLang="zh-CN" sz="2800">
                <a:solidFill>
                  <a:schemeClr val="bg1"/>
                </a:solidFill>
                <a:latin typeface="Swiss911 UCm BT" pitchFamily="2" charset="0"/>
                <a:sym typeface="Swiss911 UCm BT" pitchFamily="2" charset="0"/>
              </a:rPr>
              <a:t>01</a:t>
            </a:r>
            <a:endParaRPr lang="zh-CN" altLang="en-US" sz="2800">
              <a:solidFill>
                <a:schemeClr val="bg1"/>
              </a:solidFill>
              <a:latin typeface="Swiss911 UCm BT" pitchFamily="2" charset="0"/>
              <a:sym typeface="Swiss911 UCm BT" pitchFamily="2" charset="0"/>
            </a:endParaRPr>
          </a:p>
        </p:txBody>
      </p:sp>
      <p:sp>
        <p:nvSpPr>
          <p:cNvPr id="14" name="矩形 8"/>
          <p:cNvSpPr>
            <a:spLocks noChangeArrowheads="1"/>
          </p:cNvSpPr>
          <p:nvPr/>
        </p:nvSpPr>
        <p:spPr bwMode="auto">
          <a:xfrm>
            <a:off x="5264150" y="2514749"/>
            <a:ext cx="357188"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r>
              <a:rPr lang="en-US" altLang="zh-CN" sz="2800">
                <a:solidFill>
                  <a:schemeClr val="bg1"/>
                </a:solidFill>
                <a:latin typeface="Swiss911 UCm BT" pitchFamily="2" charset="0"/>
                <a:sym typeface="Swiss911 UCm BT" pitchFamily="2" charset="0"/>
              </a:rPr>
              <a:t>02</a:t>
            </a:r>
            <a:endParaRPr lang="zh-CN" altLang="en-US" sz="2800">
              <a:solidFill>
                <a:schemeClr val="bg1"/>
              </a:solidFill>
              <a:latin typeface="Swiss911 UCm BT" pitchFamily="2" charset="0"/>
              <a:sym typeface="Swiss911 UCm BT" pitchFamily="2" charset="0"/>
            </a:endParaRPr>
          </a:p>
        </p:txBody>
      </p:sp>
      <p:sp>
        <p:nvSpPr>
          <p:cNvPr id="15" name="矩形 9"/>
          <p:cNvSpPr>
            <a:spLocks noChangeArrowheads="1"/>
          </p:cNvSpPr>
          <p:nvPr/>
        </p:nvSpPr>
        <p:spPr bwMode="auto">
          <a:xfrm>
            <a:off x="4905375" y="3654574"/>
            <a:ext cx="357188"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r>
              <a:rPr lang="en-US" altLang="zh-CN" sz="2800">
                <a:solidFill>
                  <a:schemeClr val="bg1"/>
                </a:solidFill>
                <a:latin typeface="Swiss911 UCm BT" pitchFamily="2" charset="0"/>
                <a:sym typeface="Swiss911 UCm BT" pitchFamily="2" charset="0"/>
              </a:rPr>
              <a:t>03</a:t>
            </a:r>
            <a:endParaRPr lang="zh-CN" altLang="en-US" sz="2800">
              <a:solidFill>
                <a:schemeClr val="bg1"/>
              </a:solidFill>
              <a:latin typeface="Swiss911 UCm BT" pitchFamily="2" charset="0"/>
              <a:sym typeface="Swiss911 UCm BT" pitchFamily="2" charset="0"/>
            </a:endParaRPr>
          </a:p>
        </p:txBody>
      </p:sp>
      <p:sp>
        <p:nvSpPr>
          <p:cNvPr id="16" name="矩形 10"/>
          <p:cNvSpPr>
            <a:spLocks noChangeArrowheads="1"/>
          </p:cNvSpPr>
          <p:nvPr/>
        </p:nvSpPr>
        <p:spPr bwMode="auto">
          <a:xfrm>
            <a:off x="3646488" y="3668862"/>
            <a:ext cx="357187"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r>
              <a:rPr lang="en-US" altLang="zh-CN" sz="2800">
                <a:solidFill>
                  <a:schemeClr val="bg1"/>
                </a:solidFill>
                <a:latin typeface="Swiss911 UCm BT" pitchFamily="2" charset="0"/>
                <a:sym typeface="Swiss911 UCm BT" pitchFamily="2" charset="0"/>
              </a:rPr>
              <a:t>04</a:t>
            </a:r>
            <a:endParaRPr lang="zh-CN" altLang="en-US" sz="2800">
              <a:solidFill>
                <a:schemeClr val="bg1"/>
              </a:solidFill>
              <a:latin typeface="Swiss911 UCm BT" pitchFamily="2" charset="0"/>
              <a:sym typeface="Swiss911 UCm BT" pitchFamily="2" charset="0"/>
            </a:endParaRPr>
          </a:p>
        </p:txBody>
      </p:sp>
      <p:sp>
        <p:nvSpPr>
          <p:cNvPr id="17" name="矩形 11"/>
          <p:cNvSpPr>
            <a:spLocks noChangeArrowheads="1"/>
          </p:cNvSpPr>
          <p:nvPr/>
        </p:nvSpPr>
        <p:spPr bwMode="auto">
          <a:xfrm>
            <a:off x="3348038" y="2524274"/>
            <a:ext cx="357187"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r>
              <a:rPr lang="en-US" altLang="zh-CN" sz="2800">
                <a:solidFill>
                  <a:schemeClr val="bg1"/>
                </a:solidFill>
                <a:latin typeface="Swiss911 UCm BT" pitchFamily="2" charset="0"/>
                <a:sym typeface="Swiss911 UCm BT" pitchFamily="2" charset="0"/>
              </a:rPr>
              <a:t>05</a:t>
            </a:r>
            <a:endParaRPr lang="zh-CN" altLang="en-US" sz="2800">
              <a:solidFill>
                <a:schemeClr val="bg1"/>
              </a:solidFill>
              <a:latin typeface="Swiss911 UCm BT" pitchFamily="2" charset="0"/>
              <a:sym typeface="Swiss911 UCm BT" pitchFamily="2" charset="0"/>
            </a:endParaRPr>
          </a:p>
        </p:txBody>
      </p:sp>
      <p:sp>
        <p:nvSpPr>
          <p:cNvPr id="18" name="TextBox 12"/>
          <p:cNvSpPr>
            <a:spLocks noChangeArrowheads="1"/>
          </p:cNvSpPr>
          <p:nvPr/>
        </p:nvSpPr>
        <p:spPr bwMode="auto">
          <a:xfrm>
            <a:off x="4879975" y="1260624"/>
            <a:ext cx="2571750"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just"/>
            <a:r>
              <a:rPr lang="zh-CN" altLang="en-US" sz="1000">
                <a:solidFill>
                  <a:srgbClr val="595959"/>
                </a:solidFill>
                <a:latin typeface="微软雅黑" pitchFamily="34" charset="-122"/>
                <a:ea typeface="微软雅黑" pitchFamily="34" charset="-122"/>
              </a:rPr>
              <a:t>详写内容</a:t>
            </a:r>
            <a:r>
              <a:rPr lang="en-US" altLang="zh-CN" sz="1000">
                <a:solidFill>
                  <a:srgbClr val="595959"/>
                </a:solidFill>
                <a:latin typeface="微软雅黑" pitchFamily="34" charset="-122"/>
                <a:ea typeface="微软雅黑" pitchFamily="34" charset="-122"/>
              </a:rPr>
              <a:t>……</a:t>
            </a:r>
            <a:r>
              <a:rPr lang="zh-CN" altLang="en-US" sz="1000">
                <a:solidFill>
                  <a:srgbClr val="595959"/>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000">
              <a:solidFill>
                <a:srgbClr val="595959"/>
              </a:solidFill>
              <a:latin typeface="微软雅黑" pitchFamily="34" charset="-122"/>
              <a:ea typeface="微软雅黑" pitchFamily="34" charset="-122"/>
            </a:endParaRPr>
          </a:p>
        </p:txBody>
      </p:sp>
      <p:sp>
        <p:nvSpPr>
          <p:cNvPr id="19" name="TextBox 13"/>
          <p:cNvSpPr>
            <a:spLocks noChangeArrowheads="1"/>
          </p:cNvSpPr>
          <p:nvPr/>
        </p:nvSpPr>
        <p:spPr bwMode="auto">
          <a:xfrm>
            <a:off x="6138863" y="2484587"/>
            <a:ext cx="2109787" cy="614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just"/>
            <a:r>
              <a:rPr lang="zh-CN" altLang="en-US" sz="1000">
                <a:solidFill>
                  <a:srgbClr val="595959"/>
                </a:solidFill>
                <a:latin typeface="微软雅黑" pitchFamily="34" charset="-122"/>
                <a:ea typeface="微软雅黑" pitchFamily="34" charset="-122"/>
              </a:rPr>
              <a:t>详写内容</a:t>
            </a:r>
            <a:r>
              <a:rPr lang="en-US" altLang="zh-CN" sz="1000">
                <a:solidFill>
                  <a:srgbClr val="595959"/>
                </a:solidFill>
                <a:latin typeface="微软雅黑" pitchFamily="34" charset="-122"/>
                <a:ea typeface="微软雅黑" pitchFamily="34" charset="-122"/>
              </a:rPr>
              <a:t>……</a:t>
            </a:r>
            <a:r>
              <a:rPr lang="zh-CN" altLang="en-US" sz="1000">
                <a:solidFill>
                  <a:srgbClr val="595959"/>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000">
              <a:solidFill>
                <a:srgbClr val="595959"/>
              </a:solidFill>
              <a:latin typeface="微软雅黑" pitchFamily="34" charset="-122"/>
              <a:ea typeface="微软雅黑" pitchFamily="34" charset="-122"/>
            </a:endParaRPr>
          </a:p>
        </p:txBody>
      </p:sp>
      <p:sp>
        <p:nvSpPr>
          <p:cNvPr id="20" name="TextBox 14"/>
          <p:cNvSpPr>
            <a:spLocks noChangeArrowheads="1"/>
          </p:cNvSpPr>
          <p:nvPr/>
        </p:nvSpPr>
        <p:spPr bwMode="auto">
          <a:xfrm>
            <a:off x="5622925" y="3930799"/>
            <a:ext cx="2109788" cy="615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just"/>
            <a:r>
              <a:rPr lang="zh-CN" altLang="en-US" sz="1000">
                <a:solidFill>
                  <a:srgbClr val="595959"/>
                </a:solidFill>
                <a:latin typeface="微软雅黑" pitchFamily="34" charset="-122"/>
                <a:ea typeface="微软雅黑" pitchFamily="34" charset="-122"/>
              </a:rPr>
              <a:t>详写内容</a:t>
            </a:r>
            <a:r>
              <a:rPr lang="en-US" altLang="zh-CN" sz="1000">
                <a:solidFill>
                  <a:srgbClr val="595959"/>
                </a:solidFill>
                <a:latin typeface="微软雅黑" pitchFamily="34" charset="-122"/>
                <a:ea typeface="微软雅黑" pitchFamily="34" charset="-122"/>
              </a:rPr>
              <a:t>……</a:t>
            </a:r>
            <a:r>
              <a:rPr lang="zh-CN" altLang="en-US" sz="1000">
                <a:solidFill>
                  <a:srgbClr val="595959"/>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000">
              <a:solidFill>
                <a:srgbClr val="595959"/>
              </a:solidFill>
              <a:latin typeface="微软雅黑" pitchFamily="34" charset="-122"/>
              <a:ea typeface="微软雅黑" pitchFamily="34" charset="-122"/>
            </a:endParaRPr>
          </a:p>
        </p:txBody>
      </p:sp>
      <p:sp>
        <p:nvSpPr>
          <p:cNvPr id="21" name="TextBox 15"/>
          <p:cNvSpPr>
            <a:spLocks noChangeArrowheads="1"/>
          </p:cNvSpPr>
          <p:nvPr/>
        </p:nvSpPr>
        <p:spPr bwMode="auto">
          <a:xfrm>
            <a:off x="1136650" y="3629174"/>
            <a:ext cx="2108200" cy="615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just"/>
            <a:r>
              <a:rPr lang="zh-CN" altLang="en-US" sz="1000" dirty="0">
                <a:solidFill>
                  <a:srgbClr val="595959"/>
                </a:solidFill>
                <a:latin typeface="微软雅黑" pitchFamily="34" charset="-122"/>
                <a:ea typeface="微软雅黑" pitchFamily="34" charset="-122"/>
              </a:rPr>
              <a:t>详写内容</a:t>
            </a:r>
            <a:r>
              <a:rPr lang="en-US" altLang="zh-CN" sz="1000" dirty="0">
                <a:solidFill>
                  <a:srgbClr val="595959"/>
                </a:solidFill>
                <a:latin typeface="微软雅黑" pitchFamily="34" charset="-122"/>
                <a:ea typeface="微软雅黑" pitchFamily="34" charset="-122"/>
              </a:rPr>
              <a:t>……</a:t>
            </a:r>
            <a:r>
              <a:rPr lang="zh-CN" altLang="en-US" sz="1000" dirty="0">
                <a:solidFill>
                  <a:srgbClr val="595959"/>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000" dirty="0">
              <a:solidFill>
                <a:srgbClr val="595959"/>
              </a:solidFill>
              <a:latin typeface="微软雅黑" pitchFamily="34" charset="-122"/>
              <a:ea typeface="微软雅黑" pitchFamily="34" charset="-122"/>
            </a:endParaRPr>
          </a:p>
        </p:txBody>
      </p:sp>
      <p:sp>
        <p:nvSpPr>
          <p:cNvPr id="22" name="TextBox 16"/>
          <p:cNvSpPr>
            <a:spLocks noChangeArrowheads="1"/>
          </p:cNvSpPr>
          <p:nvPr/>
        </p:nvSpPr>
        <p:spPr bwMode="auto">
          <a:xfrm>
            <a:off x="1136650" y="1881337"/>
            <a:ext cx="2108200" cy="615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just"/>
            <a:r>
              <a:rPr lang="zh-CN" altLang="en-US" sz="1000" dirty="0">
                <a:solidFill>
                  <a:srgbClr val="595959"/>
                </a:solidFill>
                <a:latin typeface="微软雅黑" pitchFamily="34" charset="-122"/>
                <a:ea typeface="微软雅黑" pitchFamily="34" charset="-122"/>
              </a:rPr>
              <a:t>详写内容</a:t>
            </a:r>
            <a:r>
              <a:rPr lang="en-US" altLang="zh-CN" sz="1000" dirty="0">
                <a:solidFill>
                  <a:srgbClr val="595959"/>
                </a:solidFill>
                <a:latin typeface="微软雅黑" pitchFamily="34" charset="-122"/>
                <a:ea typeface="微软雅黑" pitchFamily="34" charset="-122"/>
              </a:rPr>
              <a:t>……</a:t>
            </a:r>
            <a:r>
              <a:rPr lang="zh-CN" altLang="en-US" sz="1000" dirty="0">
                <a:solidFill>
                  <a:srgbClr val="595959"/>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000" dirty="0">
              <a:solidFill>
                <a:srgbClr val="595959"/>
              </a:solidFill>
              <a:latin typeface="微软雅黑" pitchFamily="34" charset="-122"/>
              <a:ea typeface="微软雅黑" pitchFamily="34" charset="-122"/>
            </a:endParaRPr>
          </a:p>
        </p:txBody>
      </p:sp>
      <p:sp>
        <p:nvSpPr>
          <p:cNvPr id="23" name="TextBox 17"/>
          <p:cNvSpPr>
            <a:spLocks noChangeArrowheads="1"/>
          </p:cNvSpPr>
          <p:nvPr/>
        </p:nvSpPr>
        <p:spPr bwMode="auto">
          <a:xfrm>
            <a:off x="4879975" y="1059133"/>
            <a:ext cx="1262063"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rPr>
              <a:t>添加标题内容</a:t>
            </a:r>
          </a:p>
        </p:txBody>
      </p:sp>
      <p:sp>
        <p:nvSpPr>
          <p:cNvPr id="24" name="TextBox 18"/>
          <p:cNvSpPr>
            <a:spLocks noChangeArrowheads="1"/>
          </p:cNvSpPr>
          <p:nvPr/>
        </p:nvSpPr>
        <p:spPr bwMode="auto">
          <a:xfrm>
            <a:off x="6138863" y="2260871"/>
            <a:ext cx="1262062"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rPr>
              <a:t>添加标题内容</a:t>
            </a:r>
          </a:p>
        </p:txBody>
      </p:sp>
      <p:sp>
        <p:nvSpPr>
          <p:cNvPr id="25" name="TextBox 19"/>
          <p:cNvSpPr>
            <a:spLocks noChangeArrowheads="1"/>
          </p:cNvSpPr>
          <p:nvPr/>
        </p:nvSpPr>
        <p:spPr bwMode="auto">
          <a:xfrm>
            <a:off x="5622925" y="3708671"/>
            <a:ext cx="1262063"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rPr>
              <a:t>添加标题内容</a:t>
            </a:r>
          </a:p>
        </p:txBody>
      </p:sp>
      <p:sp>
        <p:nvSpPr>
          <p:cNvPr id="26" name="TextBox 20"/>
          <p:cNvSpPr>
            <a:spLocks noChangeArrowheads="1"/>
          </p:cNvSpPr>
          <p:nvPr/>
        </p:nvSpPr>
        <p:spPr bwMode="auto">
          <a:xfrm>
            <a:off x="1136650" y="3403871"/>
            <a:ext cx="1203102"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rPr>
              <a:t>添加标题内容</a:t>
            </a:r>
          </a:p>
        </p:txBody>
      </p:sp>
      <p:sp>
        <p:nvSpPr>
          <p:cNvPr id="27" name="TextBox 21"/>
          <p:cNvSpPr>
            <a:spLocks noChangeArrowheads="1"/>
          </p:cNvSpPr>
          <p:nvPr/>
        </p:nvSpPr>
        <p:spPr bwMode="auto">
          <a:xfrm>
            <a:off x="1136650" y="1649683"/>
            <a:ext cx="1081088"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rPr>
              <a:t>添加标题内容</a:t>
            </a:r>
          </a:p>
        </p:txBody>
      </p:sp>
      <p:sp>
        <p:nvSpPr>
          <p:cNvPr id="28" name="TextBox 22"/>
          <p:cNvSpPr>
            <a:spLocks noChangeArrowheads="1"/>
          </p:cNvSpPr>
          <p:nvPr/>
        </p:nvSpPr>
        <p:spPr bwMode="auto">
          <a:xfrm>
            <a:off x="3995936" y="2737832"/>
            <a:ext cx="991394" cy="4154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r>
              <a:rPr lang="zh-CN" altLang="en-US" b="1" dirty="0">
                <a:solidFill>
                  <a:srgbClr val="005DA2"/>
                </a:solidFill>
                <a:latin typeface="微软雅黑" panose="020B0503020204020204" pitchFamily="34" charset="-122"/>
                <a:ea typeface="微软雅黑" panose="020B0503020204020204" pitchFamily="34" charset="-122"/>
              </a:rPr>
              <a:t>点击添加标题内容</a:t>
            </a:r>
          </a:p>
        </p:txBody>
      </p:sp>
    </p:spTree>
    <p:extLst>
      <p:ext uri="{BB962C8B-B14F-4D97-AF65-F5344CB8AC3E}">
        <p14:creationId xmlns:p14="http://schemas.microsoft.com/office/powerpoint/2010/main" val="600634265"/>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0-#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2" presetClass="entr" presetSubtype="8" fill="hold" nodeType="click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wipe(left)">
                                      <p:cBhvr>
                                        <p:cTn id="13" dur="500"/>
                                        <p:tgtEl>
                                          <p:spTgt spid="2"/>
                                        </p:tgtEl>
                                      </p:cBhvr>
                                    </p:animEffect>
                                  </p:childTnLst>
                                </p:cTn>
                              </p:par>
                            </p:childTnLst>
                          </p:cTn>
                        </p:par>
                        <p:par>
                          <p:cTn id="14" fill="hold">
                            <p:stCondLst>
                              <p:cond delay="500"/>
                            </p:stCondLst>
                            <p:childTnLst>
                              <p:par>
                                <p:cTn id="15" presetID="41" presetClass="entr" presetSubtype="0" fill="hold" grpId="0" nodeType="afterEffect">
                                  <p:stCondLst>
                                    <p:cond delay="0"/>
                                  </p:stCondLst>
                                  <p:iterate type="lt">
                                    <p:tmPct val="10000"/>
                                  </p:iterate>
                                  <p:childTnLst>
                                    <p:set>
                                      <p:cBhvr>
                                        <p:cTn id="16" dur="1" fill="hold">
                                          <p:stCondLst>
                                            <p:cond delay="0"/>
                                          </p:stCondLst>
                                        </p:cTn>
                                        <p:tgtEl>
                                          <p:spTgt spid="7"/>
                                        </p:tgtEl>
                                        <p:attrNameLst>
                                          <p:attrName>style.visibility</p:attrName>
                                        </p:attrNameLst>
                                      </p:cBhvr>
                                      <p:to>
                                        <p:strVal val="visible"/>
                                      </p:to>
                                    </p:set>
                                    <p:anim calcmode="lin" valueType="num">
                                      <p:cBhvr>
                                        <p:cTn id="17" dur="500" fill="hold"/>
                                        <p:tgtEl>
                                          <p:spTgt spid="7"/>
                                        </p:tgtEl>
                                        <p:attrNameLst>
                                          <p:attrName>ppt_x</p:attrName>
                                        </p:attrNameLst>
                                      </p:cBhvr>
                                      <p:tavLst>
                                        <p:tav tm="0">
                                          <p:val>
                                            <p:strVal val="#ppt_x"/>
                                          </p:val>
                                        </p:tav>
                                        <p:tav tm="50000">
                                          <p:val>
                                            <p:strVal val="#ppt_x+.1"/>
                                          </p:val>
                                        </p:tav>
                                        <p:tav tm="100000">
                                          <p:val>
                                            <p:strVal val="#ppt_x"/>
                                          </p:val>
                                        </p:tav>
                                      </p:tavLst>
                                    </p:anim>
                                    <p:anim calcmode="lin" valueType="num">
                                      <p:cBhvr>
                                        <p:cTn id="18" dur="500" fill="hold"/>
                                        <p:tgtEl>
                                          <p:spTgt spid="7"/>
                                        </p:tgtEl>
                                        <p:attrNameLst>
                                          <p:attrName>ppt_y</p:attrName>
                                        </p:attrNameLst>
                                      </p:cBhvr>
                                      <p:tavLst>
                                        <p:tav tm="0">
                                          <p:val>
                                            <p:strVal val="#ppt_y"/>
                                          </p:val>
                                        </p:tav>
                                        <p:tav tm="100000">
                                          <p:val>
                                            <p:strVal val="#ppt_y"/>
                                          </p:val>
                                        </p:tav>
                                      </p:tavLst>
                                    </p:anim>
                                    <p:anim calcmode="lin" valueType="num">
                                      <p:cBhvr>
                                        <p:cTn id="19" dur="500" fill="hold"/>
                                        <p:tgtEl>
                                          <p:spTgt spid="7"/>
                                        </p:tgtEl>
                                        <p:attrNameLst>
                                          <p:attrName>ppt_h</p:attrName>
                                        </p:attrNameLst>
                                      </p:cBhvr>
                                      <p:tavLst>
                                        <p:tav tm="0">
                                          <p:val>
                                            <p:strVal val="#ppt_h/10"/>
                                          </p:val>
                                        </p:tav>
                                        <p:tav tm="50000">
                                          <p:val>
                                            <p:strVal val="#ppt_h+.01"/>
                                          </p:val>
                                        </p:tav>
                                        <p:tav tm="100000">
                                          <p:val>
                                            <p:strVal val="#ppt_h"/>
                                          </p:val>
                                        </p:tav>
                                      </p:tavLst>
                                    </p:anim>
                                    <p:anim calcmode="lin" valueType="num">
                                      <p:cBhvr>
                                        <p:cTn id="20" dur="500" fill="hold"/>
                                        <p:tgtEl>
                                          <p:spTgt spid="7"/>
                                        </p:tgtEl>
                                        <p:attrNameLst>
                                          <p:attrName>ppt_w</p:attrName>
                                        </p:attrNameLst>
                                      </p:cBhvr>
                                      <p:tavLst>
                                        <p:tav tm="0">
                                          <p:val>
                                            <p:strVal val="#ppt_w/10"/>
                                          </p:val>
                                        </p:tav>
                                        <p:tav tm="50000">
                                          <p:val>
                                            <p:strVal val="#ppt_w+.01"/>
                                          </p:val>
                                        </p:tav>
                                        <p:tav tm="100000">
                                          <p:val>
                                            <p:strVal val="#ppt_w"/>
                                          </p:val>
                                        </p:tav>
                                      </p:tavLst>
                                    </p:anim>
                                    <p:animEffect transition="in" filter="fade">
                                      <p:cBhvr>
                                        <p:cTn id="21" dur="500" tmFilter="0,0; .5, 1; 1, 1"/>
                                        <p:tgtEl>
                                          <p:spTgt spid="7"/>
                                        </p:tgtEl>
                                      </p:cBhvr>
                                    </p:animEffect>
                                  </p:childTnLst>
                                </p:cTn>
                              </p:par>
                            </p:childTnLst>
                          </p:cTn>
                        </p:par>
                        <p:par>
                          <p:cTn id="22" fill="hold">
                            <p:stCondLst>
                              <p:cond delay="1350"/>
                            </p:stCondLst>
                            <p:childTnLst>
                              <p:par>
                                <p:cTn id="23" presetID="23" presetClass="entr" presetSubtype="528" fill="hold" grpId="0" nodeType="afterEffect">
                                  <p:stCondLst>
                                    <p:cond delay="0"/>
                                  </p:stCondLst>
                                  <p:childTnLst>
                                    <p:set>
                                      <p:cBhvr>
                                        <p:cTn id="24" dur="1" fill="hold">
                                          <p:stCondLst>
                                            <p:cond delay="0"/>
                                          </p:stCondLst>
                                        </p:cTn>
                                        <p:tgtEl>
                                          <p:spTgt spid="8"/>
                                        </p:tgtEl>
                                        <p:attrNameLst>
                                          <p:attrName>style.visibility</p:attrName>
                                        </p:attrNameLst>
                                      </p:cBhvr>
                                      <p:to>
                                        <p:strVal val="visible"/>
                                      </p:to>
                                    </p:set>
                                    <p:anim calcmode="lin" valueType="num">
                                      <p:cBhvr>
                                        <p:cTn id="25" dur="500" fill="hold"/>
                                        <p:tgtEl>
                                          <p:spTgt spid="8"/>
                                        </p:tgtEl>
                                        <p:attrNameLst>
                                          <p:attrName>ppt_w</p:attrName>
                                        </p:attrNameLst>
                                      </p:cBhvr>
                                      <p:tavLst>
                                        <p:tav tm="0">
                                          <p:val>
                                            <p:fltVal val="0"/>
                                          </p:val>
                                        </p:tav>
                                        <p:tav tm="100000">
                                          <p:val>
                                            <p:strVal val="#ppt_w"/>
                                          </p:val>
                                        </p:tav>
                                      </p:tavLst>
                                    </p:anim>
                                    <p:anim calcmode="lin" valueType="num">
                                      <p:cBhvr>
                                        <p:cTn id="26" dur="500" fill="hold"/>
                                        <p:tgtEl>
                                          <p:spTgt spid="8"/>
                                        </p:tgtEl>
                                        <p:attrNameLst>
                                          <p:attrName>ppt_h</p:attrName>
                                        </p:attrNameLst>
                                      </p:cBhvr>
                                      <p:tavLst>
                                        <p:tav tm="0">
                                          <p:val>
                                            <p:fltVal val="0"/>
                                          </p:val>
                                        </p:tav>
                                        <p:tav tm="100000">
                                          <p:val>
                                            <p:strVal val="#ppt_h"/>
                                          </p:val>
                                        </p:tav>
                                      </p:tavLst>
                                    </p:anim>
                                    <p:anim calcmode="lin" valueType="num">
                                      <p:cBhvr>
                                        <p:cTn id="27" dur="500" fill="hold"/>
                                        <p:tgtEl>
                                          <p:spTgt spid="8"/>
                                        </p:tgtEl>
                                        <p:attrNameLst>
                                          <p:attrName>ppt_x</p:attrName>
                                        </p:attrNameLst>
                                      </p:cBhvr>
                                      <p:tavLst>
                                        <p:tav tm="0">
                                          <p:val>
                                            <p:fltVal val="0.5"/>
                                          </p:val>
                                        </p:tav>
                                        <p:tav tm="100000">
                                          <p:val>
                                            <p:strVal val="#ppt_x"/>
                                          </p:val>
                                        </p:tav>
                                      </p:tavLst>
                                    </p:anim>
                                    <p:anim calcmode="lin" valueType="num">
                                      <p:cBhvr>
                                        <p:cTn id="28" dur="500" fill="hold"/>
                                        <p:tgtEl>
                                          <p:spTgt spid="8"/>
                                        </p:tgtEl>
                                        <p:attrNameLst>
                                          <p:attrName>ppt_y</p:attrName>
                                        </p:attrNameLst>
                                      </p:cBhvr>
                                      <p:tavLst>
                                        <p:tav tm="0">
                                          <p:val>
                                            <p:fltVal val="0.5"/>
                                          </p:val>
                                        </p:tav>
                                        <p:tav tm="100000">
                                          <p:val>
                                            <p:strVal val="#ppt_y"/>
                                          </p:val>
                                        </p:tav>
                                      </p:tavLst>
                                    </p:anim>
                                  </p:childTnLst>
                                </p:cTn>
                              </p:par>
                              <p:par>
                                <p:cTn id="29" presetID="23" presetClass="entr" presetSubtype="528" fill="hold" grpId="0" nodeType="withEffect">
                                  <p:stCondLst>
                                    <p:cond delay="0"/>
                                  </p:stCondLst>
                                  <p:childTnLst>
                                    <p:set>
                                      <p:cBhvr>
                                        <p:cTn id="30" dur="1" fill="hold">
                                          <p:stCondLst>
                                            <p:cond delay="0"/>
                                          </p:stCondLst>
                                        </p:cTn>
                                        <p:tgtEl>
                                          <p:spTgt spid="9"/>
                                        </p:tgtEl>
                                        <p:attrNameLst>
                                          <p:attrName>style.visibility</p:attrName>
                                        </p:attrNameLst>
                                      </p:cBhvr>
                                      <p:to>
                                        <p:strVal val="visible"/>
                                      </p:to>
                                    </p:set>
                                    <p:anim calcmode="lin" valueType="num">
                                      <p:cBhvr>
                                        <p:cTn id="31" dur="500" fill="hold"/>
                                        <p:tgtEl>
                                          <p:spTgt spid="9"/>
                                        </p:tgtEl>
                                        <p:attrNameLst>
                                          <p:attrName>ppt_w</p:attrName>
                                        </p:attrNameLst>
                                      </p:cBhvr>
                                      <p:tavLst>
                                        <p:tav tm="0">
                                          <p:val>
                                            <p:fltVal val="0"/>
                                          </p:val>
                                        </p:tav>
                                        <p:tav tm="100000">
                                          <p:val>
                                            <p:strVal val="#ppt_w"/>
                                          </p:val>
                                        </p:tav>
                                      </p:tavLst>
                                    </p:anim>
                                    <p:anim calcmode="lin" valueType="num">
                                      <p:cBhvr>
                                        <p:cTn id="32" dur="500" fill="hold"/>
                                        <p:tgtEl>
                                          <p:spTgt spid="9"/>
                                        </p:tgtEl>
                                        <p:attrNameLst>
                                          <p:attrName>ppt_h</p:attrName>
                                        </p:attrNameLst>
                                      </p:cBhvr>
                                      <p:tavLst>
                                        <p:tav tm="0">
                                          <p:val>
                                            <p:fltVal val="0"/>
                                          </p:val>
                                        </p:tav>
                                        <p:tav tm="100000">
                                          <p:val>
                                            <p:strVal val="#ppt_h"/>
                                          </p:val>
                                        </p:tav>
                                      </p:tavLst>
                                    </p:anim>
                                    <p:anim calcmode="lin" valueType="num">
                                      <p:cBhvr>
                                        <p:cTn id="33" dur="500" fill="hold"/>
                                        <p:tgtEl>
                                          <p:spTgt spid="9"/>
                                        </p:tgtEl>
                                        <p:attrNameLst>
                                          <p:attrName>ppt_x</p:attrName>
                                        </p:attrNameLst>
                                      </p:cBhvr>
                                      <p:tavLst>
                                        <p:tav tm="0">
                                          <p:val>
                                            <p:fltVal val="0.5"/>
                                          </p:val>
                                        </p:tav>
                                        <p:tav tm="100000">
                                          <p:val>
                                            <p:strVal val="#ppt_x"/>
                                          </p:val>
                                        </p:tav>
                                      </p:tavLst>
                                    </p:anim>
                                    <p:anim calcmode="lin" valueType="num">
                                      <p:cBhvr>
                                        <p:cTn id="34" dur="500" fill="hold"/>
                                        <p:tgtEl>
                                          <p:spTgt spid="9"/>
                                        </p:tgtEl>
                                        <p:attrNameLst>
                                          <p:attrName>ppt_y</p:attrName>
                                        </p:attrNameLst>
                                      </p:cBhvr>
                                      <p:tavLst>
                                        <p:tav tm="0">
                                          <p:val>
                                            <p:fltVal val="0.5"/>
                                          </p:val>
                                        </p:tav>
                                        <p:tav tm="100000">
                                          <p:val>
                                            <p:strVal val="#ppt_y"/>
                                          </p:val>
                                        </p:tav>
                                      </p:tavLst>
                                    </p:anim>
                                  </p:childTnLst>
                                </p:cTn>
                              </p:par>
                              <p:par>
                                <p:cTn id="35" presetID="23" presetClass="entr" presetSubtype="528" fill="hold" grpId="0" nodeType="withEffect">
                                  <p:stCondLst>
                                    <p:cond delay="0"/>
                                  </p:stCondLst>
                                  <p:childTnLst>
                                    <p:set>
                                      <p:cBhvr>
                                        <p:cTn id="36" dur="1" fill="hold">
                                          <p:stCondLst>
                                            <p:cond delay="0"/>
                                          </p:stCondLst>
                                        </p:cTn>
                                        <p:tgtEl>
                                          <p:spTgt spid="10"/>
                                        </p:tgtEl>
                                        <p:attrNameLst>
                                          <p:attrName>style.visibility</p:attrName>
                                        </p:attrNameLst>
                                      </p:cBhvr>
                                      <p:to>
                                        <p:strVal val="visible"/>
                                      </p:to>
                                    </p:set>
                                    <p:anim calcmode="lin" valueType="num">
                                      <p:cBhvr>
                                        <p:cTn id="37" dur="500" fill="hold"/>
                                        <p:tgtEl>
                                          <p:spTgt spid="10"/>
                                        </p:tgtEl>
                                        <p:attrNameLst>
                                          <p:attrName>ppt_w</p:attrName>
                                        </p:attrNameLst>
                                      </p:cBhvr>
                                      <p:tavLst>
                                        <p:tav tm="0">
                                          <p:val>
                                            <p:fltVal val="0"/>
                                          </p:val>
                                        </p:tav>
                                        <p:tav tm="100000">
                                          <p:val>
                                            <p:strVal val="#ppt_w"/>
                                          </p:val>
                                        </p:tav>
                                      </p:tavLst>
                                    </p:anim>
                                    <p:anim calcmode="lin" valueType="num">
                                      <p:cBhvr>
                                        <p:cTn id="38" dur="500" fill="hold"/>
                                        <p:tgtEl>
                                          <p:spTgt spid="10"/>
                                        </p:tgtEl>
                                        <p:attrNameLst>
                                          <p:attrName>ppt_h</p:attrName>
                                        </p:attrNameLst>
                                      </p:cBhvr>
                                      <p:tavLst>
                                        <p:tav tm="0">
                                          <p:val>
                                            <p:fltVal val="0"/>
                                          </p:val>
                                        </p:tav>
                                        <p:tav tm="100000">
                                          <p:val>
                                            <p:strVal val="#ppt_h"/>
                                          </p:val>
                                        </p:tav>
                                      </p:tavLst>
                                    </p:anim>
                                    <p:anim calcmode="lin" valueType="num">
                                      <p:cBhvr>
                                        <p:cTn id="39" dur="500" fill="hold"/>
                                        <p:tgtEl>
                                          <p:spTgt spid="10"/>
                                        </p:tgtEl>
                                        <p:attrNameLst>
                                          <p:attrName>ppt_x</p:attrName>
                                        </p:attrNameLst>
                                      </p:cBhvr>
                                      <p:tavLst>
                                        <p:tav tm="0">
                                          <p:val>
                                            <p:fltVal val="0.5"/>
                                          </p:val>
                                        </p:tav>
                                        <p:tav tm="100000">
                                          <p:val>
                                            <p:strVal val="#ppt_x"/>
                                          </p:val>
                                        </p:tav>
                                      </p:tavLst>
                                    </p:anim>
                                    <p:anim calcmode="lin" valueType="num">
                                      <p:cBhvr>
                                        <p:cTn id="40" dur="500" fill="hold"/>
                                        <p:tgtEl>
                                          <p:spTgt spid="10"/>
                                        </p:tgtEl>
                                        <p:attrNameLst>
                                          <p:attrName>ppt_y</p:attrName>
                                        </p:attrNameLst>
                                      </p:cBhvr>
                                      <p:tavLst>
                                        <p:tav tm="0">
                                          <p:val>
                                            <p:fltVal val="0.5"/>
                                          </p:val>
                                        </p:tav>
                                        <p:tav tm="100000">
                                          <p:val>
                                            <p:strVal val="#ppt_y"/>
                                          </p:val>
                                        </p:tav>
                                      </p:tavLst>
                                    </p:anim>
                                  </p:childTnLst>
                                </p:cTn>
                              </p:par>
                              <p:par>
                                <p:cTn id="41" presetID="23" presetClass="entr" presetSubtype="528" fill="hold" grpId="0" nodeType="withEffect">
                                  <p:stCondLst>
                                    <p:cond delay="0"/>
                                  </p:stCondLst>
                                  <p:childTnLst>
                                    <p:set>
                                      <p:cBhvr>
                                        <p:cTn id="42" dur="1" fill="hold">
                                          <p:stCondLst>
                                            <p:cond delay="0"/>
                                          </p:stCondLst>
                                        </p:cTn>
                                        <p:tgtEl>
                                          <p:spTgt spid="11"/>
                                        </p:tgtEl>
                                        <p:attrNameLst>
                                          <p:attrName>style.visibility</p:attrName>
                                        </p:attrNameLst>
                                      </p:cBhvr>
                                      <p:to>
                                        <p:strVal val="visible"/>
                                      </p:to>
                                    </p:set>
                                    <p:anim calcmode="lin" valueType="num">
                                      <p:cBhvr>
                                        <p:cTn id="43" dur="500" fill="hold"/>
                                        <p:tgtEl>
                                          <p:spTgt spid="11"/>
                                        </p:tgtEl>
                                        <p:attrNameLst>
                                          <p:attrName>ppt_w</p:attrName>
                                        </p:attrNameLst>
                                      </p:cBhvr>
                                      <p:tavLst>
                                        <p:tav tm="0">
                                          <p:val>
                                            <p:fltVal val="0"/>
                                          </p:val>
                                        </p:tav>
                                        <p:tav tm="100000">
                                          <p:val>
                                            <p:strVal val="#ppt_w"/>
                                          </p:val>
                                        </p:tav>
                                      </p:tavLst>
                                    </p:anim>
                                    <p:anim calcmode="lin" valueType="num">
                                      <p:cBhvr>
                                        <p:cTn id="44" dur="500" fill="hold"/>
                                        <p:tgtEl>
                                          <p:spTgt spid="11"/>
                                        </p:tgtEl>
                                        <p:attrNameLst>
                                          <p:attrName>ppt_h</p:attrName>
                                        </p:attrNameLst>
                                      </p:cBhvr>
                                      <p:tavLst>
                                        <p:tav tm="0">
                                          <p:val>
                                            <p:fltVal val="0"/>
                                          </p:val>
                                        </p:tav>
                                        <p:tav tm="100000">
                                          <p:val>
                                            <p:strVal val="#ppt_h"/>
                                          </p:val>
                                        </p:tav>
                                      </p:tavLst>
                                    </p:anim>
                                    <p:anim calcmode="lin" valueType="num">
                                      <p:cBhvr>
                                        <p:cTn id="45" dur="500" fill="hold"/>
                                        <p:tgtEl>
                                          <p:spTgt spid="11"/>
                                        </p:tgtEl>
                                        <p:attrNameLst>
                                          <p:attrName>ppt_x</p:attrName>
                                        </p:attrNameLst>
                                      </p:cBhvr>
                                      <p:tavLst>
                                        <p:tav tm="0">
                                          <p:val>
                                            <p:fltVal val="0.5"/>
                                          </p:val>
                                        </p:tav>
                                        <p:tav tm="100000">
                                          <p:val>
                                            <p:strVal val="#ppt_x"/>
                                          </p:val>
                                        </p:tav>
                                      </p:tavLst>
                                    </p:anim>
                                    <p:anim calcmode="lin" valueType="num">
                                      <p:cBhvr>
                                        <p:cTn id="46" dur="500" fill="hold"/>
                                        <p:tgtEl>
                                          <p:spTgt spid="11"/>
                                        </p:tgtEl>
                                        <p:attrNameLst>
                                          <p:attrName>ppt_y</p:attrName>
                                        </p:attrNameLst>
                                      </p:cBhvr>
                                      <p:tavLst>
                                        <p:tav tm="0">
                                          <p:val>
                                            <p:fltVal val="0.5"/>
                                          </p:val>
                                        </p:tav>
                                        <p:tav tm="100000">
                                          <p:val>
                                            <p:strVal val="#ppt_y"/>
                                          </p:val>
                                        </p:tav>
                                      </p:tavLst>
                                    </p:anim>
                                  </p:childTnLst>
                                </p:cTn>
                              </p:par>
                              <p:par>
                                <p:cTn id="47" presetID="23" presetClass="entr" presetSubtype="528" fill="hold" grpId="0" nodeType="withEffect">
                                  <p:stCondLst>
                                    <p:cond delay="0"/>
                                  </p:stCondLst>
                                  <p:childTnLst>
                                    <p:set>
                                      <p:cBhvr>
                                        <p:cTn id="48" dur="1" fill="hold">
                                          <p:stCondLst>
                                            <p:cond delay="0"/>
                                          </p:stCondLst>
                                        </p:cTn>
                                        <p:tgtEl>
                                          <p:spTgt spid="12"/>
                                        </p:tgtEl>
                                        <p:attrNameLst>
                                          <p:attrName>style.visibility</p:attrName>
                                        </p:attrNameLst>
                                      </p:cBhvr>
                                      <p:to>
                                        <p:strVal val="visible"/>
                                      </p:to>
                                    </p:set>
                                    <p:anim calcmode="lin" valueType="num">
                                      <p:cBhvr>
                                        <p:cTn id="49" dur="500" fill="hold"/>
                                        <p:tgtEl>
                                          <p:spTgt spid="12"/>
                                        </p:tgtEl>
                                        <p:attrNameLst>
                                          <p:attrName>ppt_w</p:attrName>
                                        </p:attrNameLst>
                                      </p:cBhvr>
                                      <p:tavLst>
                                        <p:tav tm="0">
                                          <p:val>
                                            <p:fltVal val="0"/>
                                          </p:val>
                                        </p:tav>
                                        <p:tav tm="100000">
                                          <p:val>
                                            <p:strVal val="#ppt_w"/>
                                          </p:val>
                                        </p:tav>
                                      </p:tavLst>
                                    </p:anim>
                                    <p:anim calcmode="lin" valueType="num">
                                      <p:cBhvr>
                                        <p:cTn id="50" dur="500" fill="hold"/>
                                        <p:tgtEl>
                                          <p:spTgt spid="12"/>
                                        </p:tgtEl>
                                        <p:attrNameLst>
                                          <p:attrName>ppt_h</p:attrName>
                                        </p:attrNameLst>
                                      </p:cBhvr>
                                      <p:tavLst>
                                        <p:tav tm="0">
                                          <p:val>
                                            <p:fltVal val="0"/>
                                          </p:val>
                                        </p:tav>
                                        <p:tav tm="100000">
                                          <p:val>
                                            <p:strVal val="#ppt_h"/>
                                          </p:val>
                                        </p:tav>
                                      </p:tavLst>
                                    </p:anim>
                                    <p:anim calcmode="lin" valueType="num">
                                      <p:cBhvr>
                                        <p:cTn id="51" dur="500" fill="hold"/>
                                        <p:tgtEl>
                                          <p:spTgt spid="12"/>
                                        </p:tgtEl>
                                        <p:attrNameLst>
                                          <p:attrName>ppt_x</p:attrName>
                                        </p:attrNameLst>
                                      </p:cBhvr>
                                      <p:tavLst>
                                        <p:tav tm="0">
                                          <p:val>
                                            <p:fltVal val="0.5"/>
                                          </p:val>
                                        </p:tav>
                                        <p:tav tm="100000">
                                          <p:val>
                                            <p:strVal val="#ppt_x"/>
                                          </p:val>
                                        </p:tav>
                                      </p:tavLst>
                                    </p:anim>
                                    <p:anim calcmode="lin" valueType="num">
                                      <p:cBhvr>
                                        <p:cTn id="52" dur="500" fill="hold"/>
                                        <p:tgtEl>
                                          <p:spTgt spid="12"/>
                                        </p:tgtEl>
                                        <p:attrNameLst>
                                          <p:attrName>ppt_y</p:attrName>
                                        </p:attrNameLst>
                                      </p:cBhvr>
                                      <p:tavLst>
                                        <p:tav tm="0">
                                          <p:val>
                                            <p:fltVal val="0.5"/>
                                          </p:val>
                                        </p:tav>
                                        <p:tav tm="100000">
                                          <p:val>
                                            <p:strVal val="#ppt_y"/>
                                          </p:val>
                                        </p:tav>
                                      </p:tavLst>
                                    </p:anim>
                                  </p:childTnLst>
                                </p:cTn>
                              </p:par>
                              <p:par>
                                <p:cTn id="53" presetID="23" presetClass="entr" presetSubtype="528" fill="hold" grpId="0" nodeType="withEffect">
                                  <p:stCondLst>
                                    <p:cond delay="0"/>
                                  </p:stCondLst>
                                  <p:childTnLst>
                                    <p:set>
                                      <p:cBhvr>
                                        <p:cTn id="54" dur="1" fill="hold">
                                          <p:stCondLst>
                                            <p:cond delay="0"/>
                                          </p:stCondLst>
                                        </p:cTn>
                                        <p:tgtEl>
                                          <p:spTgt spid="13"/>
                                        </p:tgtEl>
                                        <p:attrNameLst>
                                          <p:attrName>style.visibility</p:attrName>
                                        </p:attrNameLst>
                                      </p:cBhvr>
                                      <p:to>
                                        <p:strVal val="visible"/>
                                      </p:to>
                                    </p:set>
                                    <p:anim calcmode="lin" valueType="num">
                                      <p:cBhvr>
                                        <p:cTn id="55" dur="500" fill="hold"/>
                                        <p:tgtEl>
                                          <p:spTgt spid="13"/>
                                        </p:tgtEl>
                                        <p:attrNameLst>
                                          <p:attrName>ppt_w</p:attrName>
                                        </p:attrNameLst>
                                      </p:cBhvr>
                                      <p:tavLst>
                                        <p:tav tm="0">
                                          <p:val>
                                            <p:fltVal val="0"/>
                                          </p:val>
                                        </p:tav>
                                        <p:tav tm="100000">
                                          <p:val>
                                            <p:strVal val="#ppt_w"/>
                                          </p:val>
                                        </p:tav>
                                      </p:tavLst>
                                    </p:anim>
                                    <p:anim calcmode="lin" valueType="num">
                                      <p:cBhvr>
                                        <p:cTn id="56" dur="500" fill="hold"/>
                                        <p:tgtEl>
                                          <p:spTgt spid="13"/>
                                        </p:tgtEl>
                                        <p:attrNameLst>
                                          <p:attrName>ppt_h</p:attrName>
                                        </p:attrNameLst>
                                      </p:cBhvr>
                                      <p:tavLst>
                                        <p:tav tm="0">
                                          <p:val>
                                            <p:fltVal val="0"/>
                                          </p:val>
                                        </p:tav>
                                        <p:tav tm="100000">
                                          <p:val>
                                            <p:strVal val="#ppt_h"/>
                                          </p:val>
                                        </p:tav>
                                      </p:tavLst>
                                    </p:anim>
                                    <p:anim calcmode="lin" valueType="num">
                                      <p:cBhvr>
                                        <p:cTn id="57" dur="500" fill="hold"/>
                                        <p:tgtEl>
                                          <p:spTgt spid="13"/>
                                        </p:tgtEl>
                                        <p:attrNameLst>
                                          <p:attrName>ppt_x</p:attrName>
                                        </p:attrNameLst>
                                      </p:cBhvr>
                                      <p:tavLst>
                                        <p:tav tm="0">
                                          <p:val>
                                            <p:fltVal val="0.5"/>
                                          </p:val>
                                        </p:tav>
                                        <p:tav tm="100000">
                                          <p:val>
                                            <p:strVal val="#ppt_x"/>
                                          </p:val>
                                        </p:tav>
                                      </p:tavLst>
                                    </p:anim>
                                    <p:anim calcmode="lin" valueType="num">
                                      <p:cBhvr>
                                        <p:cTn id="58" dur="500" fill="hold"/>
                                        <p:tgtEl>
                                          <p:spTgt spid="13"/>
                                        </p:tgtEl>
                                        <p:attrNameLst>
                                          <p:attrName>ppt_y</p:attrName>
                                        </p:attrNameLst>
                                      </p:cBhvr>
                                      <p:tavLst>
                                        <p:tav tm="0">
                                          <p:val>
                                            <p:fltVal val="0.5"/>
                                          </p:val>
                                        </p:tav>
                                        <p:tav tm="100000">
                                          <p:val>
                                            <p:strVal val="#ppt_y"/>
                                          </p:val>
                                        </p:tav>
                                      </p:tavLst>
                                    </p:anim>
                                  </p:childTnLst>
                                </p:cTn>
                              </p:par>
                              <p:par>
                                <p:cTn id="59" presetID="23" presetClass="entr" presetSubtype="528" fill="hold" grpId="0" nodeType="withEffect">
                                  <p:stCondLst>
                                    <p:cond delay="0"/>
                                  </p:stCondLst>
                                  <p:childTnLst>
                                    <p:set>
                                      <p:cBhvr>
                                        <p:cTn id="60" dur="1" fill="hold">
                                          <p:stCondLst>
                                            <p:cond delay="0"/>
                                          </p:stCondLst>
                                        </p:cTn>
                                        <p:tgtEl>
                                          <p:spTgt spid="14"/>
                                        </p:tgtEl>
                                        <p:attrNameLst>
                                          <p:attrName>style.visibility</p:attrName>
                                        </p:attrNameLst>
                                      </p:cBhvr>
                                      <p:to>
                                        <p:strVal val="visible"/>
                                      </p:to>
                                    </p:set>
                                    <p:anim calcmode="lin" valueType="num">
                                      <p:cBhvr>
                                        <p:cTn id="61" dur="500" fill="hold"/>
                                        <p:tgtEl>
                                          <p:spTgt spid="14"/>
                                        </p:tgtEl>
                                        <p:attrNameLst>
                                          <p:attrName>ppt_w</p:attrName>
                                        </p:attrNameLst>
                                      </p:cBhvr>
                                      <p:tavLst>
                                        <p:tav tm="0">
                                          <p:val>
                                            <p:fltVal val="0"/>
                                          </p:val>
                                        </p:tav>
                                        <p:tav tm="100000">
                                          <p:val>
                                            <p:strVal val="#ppt_w"/>
                                          </p:val>
                                        </p:tav>
                                      </p:tavLst>
                                    </p:anim>
                                    <p:anim calcmode="lin" valueType="num">
                                      <p:cBhvr>
                                        <p:cTn id="62" dur="500" fill="hold"/>
                                        <p:tgtEl>
                                          <p:spTgt spid="14"/>
                                        </p:tgtEl>
                                        <p:attrNameLst>
                                          <p:attrName>ppt_h</p:attrName>
                                        </p:attrNameLst>
                                      </p:cBhvr>
                                      <p:tavLst>
                                        <p:tav tm="0">
                                          <p:val>
                                            <p:fltVal val="0"/>
                                          </p:val>
                                        </p:tav>
                                        <p:tav tm="100000">
                                          <p:val>
                                            <p:strVal val="#ppt_h"/>
                                          </p:val>
                                        </p:tav>
                                      </p:tavLst>
                                    </p:anim>
                                    <p:anim calcmode="lin" valueType="num">
                                      <p:cBhvr>
                                        <p:cTn id="63" dur="500" fill="hold"/>
                                        <p:tgtEl>
                                          <p:spTgt spid="14"/>
                                        </p:tgtEl>
                                        <p:attrNameLst>
                                          <p:attrName>ppt_x</p:attrName>
                                        </p:attrNameLst>
                                      </p:cBhvr>
                                      <p:tavLst>
                                        <p:tav tm="0">
                                          <p:val>
                                            <p:fltVal val="0.5"/>
                                          </p:val>
                                        </p:tav>
                                        <p:tav tm="100000">
                                          <p:val>
                                            <p:strVal val="#ppt_x"/>
                                          </p:val>
                                        </p:tav>
                                      </p:tavLst>
                                    </p:anim>
                                    <p:anim calcmode="lin" valueType="num">
                                      <p:cBhvr>
                                        <p:cTn id="64" dur="500" fill="hold"/>
                                        <p:tgtEl>
                                          <p:spTgt spid="14"/>
                                        </p:tgtEl>
                                        <p:attrNameLst>
                                          <p:attrName>ppt_y</p:attrName>
                                        </p:attrNameLst>
                                      </p:cBhvr>
                                      <p:tavLst>
                                        <p:tav tm="0">
                                          <p:val>
                                            <p:fltVal val="0.5"/>
                                          </p:val>
                                        </p:tav>
                                        <p:tav tm="100000">
                                          <p:val>
                                            <p:strVal val="#ppt_y"/>
                                          </p:val>
                                        </p:tav>
                                      </p:tavLst>
                                    </p:anim>
                                  </p:childTnLst>
                                </p:cTn>
                              </p:par>
                              <p:par>
                                <p:cTn id="65" presetID="23" presetClass="entr" presetSubtype="528" fill="hold" grpId="0" nodeType="withEffect">
                                  <p:stCondLst>
                                    <p:cond delay="0"/>
                                  </p:stCondLst>
                                  <p:childTnLst>
                                    <p:set>
                                      <p:cBhvr>
                                        <p:cTn id="66" dur="1" fill="hold">
                                          <p:stCondLst>
                                            <p:cond delay="0"/>
                                          </p:stCondLst>
                                        </p:cTn>
                                        <p:tgtEl>
                                          <p:spTgt spid="15"/>
                                        </p:tgtEl>
                                        <p:attrNameLst>
                                          <p:attrName>style.visibility</p:attrName>
                                        </p:attrNameLst>
                                      </p:cBhvr>
                                      <p:to>
                                        <p:strVal val="visible"/>
                                      </p:to>
                                    </p:set>
                                    <p:anim calcmode="lin" valueType="num">
                                      <p:cBhvr>
                                        <p:cTn id="67" dur="500" fill="hold"/>
                                        <p:tgtEl>
                                          <p:spTgt spid="15"/>
                                        </p:tgtEl>
                                        <p:attrNameLst>
                                          <p:attrName>ppt_w</p:attrName>
                                        </p:attrNameLst>
                                      </p:cBhvr>
                                      <p:tavLst>
                                        <p:tav tm="0">
                                          <p:val>
                                            <p:fltVal val="0"/>
                                          </p:val>
                                        </p:tav>
                                        <p:tav tm="100000">
                                          <p:val>
                                            <p:strVal val="#ppt_w"/>
                                          </p:val>
                                        </p:tav>
                                      </p:tavLst>
                                    </p:anim>
                                    <p:anim calcmode="lin" valueType="num">
                                      <p:cBhvr>
                                        <p:cTn id="68" dur="500" fill="hold"/>
                                        <p:tgtEl>
                                          <p:spTgt spid="15"/>
                                        </p:tgtEl>
                                        <p:attrNameLst>
                                          <p:attrName>ppt_h</p:attrName>
                                        </p:attrNameLst>
                                      </p:cBhvr>
                                      <p:tavLst>
                                        <p:tav tm="0">
                                          <p:val>
                                            <p:fltVal val="0"/>
                                          </p:val>
                                        </p:tav>
                                        <p:tav tm="100000">
                                          <p:val>
                                            <p:strVal val="#ppt_h"/>
                                          </p:val>
                                        </p:tav>
                                      </p:tavLst>
                                    </p:anim>
                                    <p:anim calcmode="lin" valueType="num">
                                      <p:cBhvr>
                                        <p:cTn id="69" dur="500" fill="hold"/>
                                        <p:tgtEl>
                                          <p:spTgt spid="15"/>
                                        </p:tgtEl>
                                        <p:attrNameLst>
                                          <p:attrName>ppt_x</p:attrName>
                                        </p:attrNameLst>
                                      </p:cBhvr>
                                      <p:tavLst>
                                        <p:tav tm="0">
                                          <p:val>
                                            <p:fltVal val="0.5"/>
                                          </p:val>
                                        </p:tav>
                                        <p:tav tm="100000">
                                          <p:val>
                                            <p:strVal val="#ppt_x"/>
                                          </p:val>
                                        </p:tav>
                                      </p:tavLst>
                                    </p:anim>
                                    <p:anim calcmode="lin" valueType="num">
                                      <p:cBhvr>
                                        <p:cTn id="70" dur="500" fill="hold"/>
                                        <p:tgtEl>
                                          <p:spTgt spid="15"/>
                                        </p:tgtEl>
                                        <p:attrNameLst>
                                          <p:attrName>ppt_y</p:attrName>
                                        </p:attrNameLst>
                                      </p:cBhvr>
                                      <p:tavLst>
                                        <p:tav tm="0">
                                          <p:val>
                                            <p:fltVal val="0.5"/>
                                          </p:val>
                                        </p:tav>
                                        <p:tav tm="100000">
                                          <p:val>
                                            <p:strVal val="#ppt_y"/>
                                          </p:val>
                                        </p:tav>
                                      </p:tavLst>
                                    </p:anim>
                                  </p:childTnLst>
                                </p:cTn>
                              </p:par>
                              <p:par>
                                <p:cTn id="71" presetID="23" presetClass="entr" presetSubtype="528" fill="hold" grpId="0" nodeType="withEffect">
                                  <p:stCondLst>
                                    <p:cond delay="0"/>
                                  </p:stCondLst>
                                  <p:childTnLst>
                                    <p:set>
                                      <p:cBhvr>
                                        <p:cTn id="72" dur="1" fill="hold">
                                          <p:stCondLst>
                                            <p:cond delay="0"/>
                                          </p:stCondLst>
                                        </p:cTn>
                                        <p:tgtEl>
                                          <p:spTgt spid="16"/>
                                        </p:tgtEl>
                                        <p:attrNameLst>
                                          <p:attrName>style.visibility</p:attrName>
                                        </p:attrNameLst>
                                      </p:cBhvr>
                                      <p:to>
                                        <p:strVal val="visible"/>
                                      </p:to>
                                    </p:set>
                                    <p:anim calcmode="lin" valueType="num">
                                      <p:cBhvr>
                                        <p:cTn id="73" dur="500" fill="hold"/>
                                        <p:tgtEl>
                                          <p:spTgt spid="16"/>
                                        </p:tgtEl>
                                        <p:attrNameLst>
                                          <p:attrName>ppt_w</p:attrName>
                                        </p:attrNameLst>
                                      </p:cBhvr>
                                      <p:tavLst>
                                        <p:tav tm="0">
                                          <p:val>
                                            <p:fltVal val="0"/>
                                          </p:val>
                                        </p:tav>
                                        <p:tav tm="100000">
                                          <p:val>
                                            <p:strVal val="#ppt_w"/>
                                          </p:val>
                                        </p:tav>
                                      </p:tavLst>
                                    </p:anim>
                                    <p:anim calcmode="lin" valueType="num">
                                      <p:cBhvr>
                                        <p:cTn id="74" dur="500" fill="hold"/>
                                        <p:tgtEl>
                                          <p:spTgt spid="16"/>
                                        </p:tgtEl>
                                        <p:attrNameLst>
                                          <p:attrName>ppt_h</p:attrName>
                                        </p:attrNameLst>
                                      </p:cBhvr>
                                      <p:tavLst>
                                        <p:tav tm="0">
                                          <p:val>
                                            <p:fltVal val="0"/>
                                          </p:val>
                                        </p:tav>
                                        <p:tav tm="100000">
                                          <p:val>
                                            <p:strVal val="#ppt_h"/>
                                          </p:val>
                                        </p:tav>
                                      </p:tavLst>
                                    </p:anim>
                                    <p:anim calcmode="lin" valueType="num">
                                      <p:cBhvr>
                                        <p:cTn id="75" dur="500" fill="hold"/>
                                        <p:tgtEl>
                                          <p:spTgt spid="16"/>
                                        </p:tgtEl>
                                        <p:attrNameLst>
                                          <p:attrName>ppt_x</p:attrName>
                                        </p:attrNameLst>
                                      </p:cBhvr>
                                      <p:tavLst>
                                        <p:tav tm="0">
                                          <p:val>
                                            <p:fltVal val="0.5"/>
                                          </p:val>
                                        </p:tav>
                                        <p:tav tm="100000">
                                          <p:val>
                                            <p:strVal val="#ppt_x"/>
                                          </p:val>
                                        </p:tav>
                                      </p:tavLst>
                                    </p:anim>
                                    <p:anim calcmode="lin" valueType="num">
                                      <p:cBhvr>
                                        <p:cTn id="76" dur="500" fill="hold"/>
                                        <p:tgtEl>
                                          <p:spTgt spid="16"/>
                                        </p:tgtEl>
                                        <p:attrNameLst>
                                          <p:attrName>ppt_y</p:attrName>
                                        </p:attrNameLst>
                                      </p:cBhvr>
                                      <p:tavLst>
                                        <p:tav tm="0">
                                          <p:val>
                                            <p:fltVal val="0.5"/>
                                          </p:val>
                                        </p:tav>
                                        <p:tav tm="100000">
                                          <p:val>
                                            <p:strVal val="#ppt_y"/>
                                          </p:val>
                                        </p:tav>
                                      </p:tavLst>
                                    </p:anim>
                                  </p:childTnLst>
                                </p:cTn>
                              </p:par>
                              <p:par>
                                <p:cTn id="77" presetID="23" presetClass="entr" presetSubtype="528" fill="hold" grpId="0" nodeType="withEffect">
                                  <p:stCondLst>
                                    <p:cond delay="0"/>
                                  </p:stCondLst>
                                  <p:childTnLst>
                                    <p:set>
                                      <p:cBhvr>
                                        <p:cTn id="78" dur="1" fill="hold">
                                          <p:stCondLst>
                                            <p:cond delay="0"/>
                                          </p:stCondLst>
                                        </p:cTn>
                                        <p:tgtEl>
                                          <p:spTgt spid="17"/>
                                        </p:tgtEl>
                                        <p:attrNameLst>
                                          <p:attrName>style.visibility</p:attrName>
                                        </p:attrNameLst>
                                      </p:cBhvr>
                                      <p:to>
                                        <p:strVal val="visible"/>
                                      </p:to>
                                    </p:set>
                                    <p:anim calcmode="lin" valueType="num">
                                      <p:cBhvr>
                                        <p:cTn id="79" dur="500" fill="hold"/>
                                        <p:tgtEl>
                                          <p:spTgt spid="17"/>
                                        </p:tgtEl>
                                        <p:attrNameLst>
                                          <p:attrName>ppt_w</p:attrName>
                                        </p:attrNameLst>
                                      </p:cBhvr>
                                      <p:tavLst>
                                        <p:tav tm="0">
                                          <p:val>
                                            <p:fltVal val="0"/>
                                          </p:val>
                                        </p:tav>
                                        <p:tav tm="100000">
                                          <p:val>
                                            <p:strVal val="#ppt_w"/>
                                          </p:val>
                                        </p:tav>
                                      </p:tavLst>
                                    </p:anim>
                                    <p:anim calcmode="lin" valueType="num">
                                      <p:cBhvr>
                                        <p:cTn id="80" dur="500" fill="hold"/>
                                        <p:tgtEl>
                                          <p:spTgt spid="17"/>
                                        </p:tgtEl>
                                        <p:attrNameLst>
                                          <p:attrName>ppt_h</p:attrName>
                                        </p:attrNameLst>
                                      </p:cBhvr>
                                      <p:tavLst>
                                        <p:tav tm="0">
                                          <p:val>
                                            <p:fltVal val="0"/>
                                          </p:val>
                                        </p:tav>
                                        <p:tav tm="100000">
                                          <p:val>
                                            <p:strVal val="#ppt_h"/>
                                          </p:val>
                                        </p:tav>
                                      </p:tavLst>
                                    </p:anim>
                                    <p:anim calcmode="lin" valueType="num">
                                      <p:cBhvr>
                                        <p:cTn id="81" dur="500" fill="hold"/>
                                        <p:tgtEl>
                                          <p:spTgt spid="17"/>
                                        </p:tgtEl>
                                        <p:attrNameLst>
                                          <p:attrName>ppt_x</p:attrName>
                                        </p:attrNameLst>
                                      </p:cBhvr>
                                      <p:tavLst>
                                        <p:tav tm="0">
                                          <p:val>
                                            <p:fltVal val="0.5"/>
                                          </p:val>
                                        </p:tav>
                                        <p:tav tm="100000">
                                          <p:val>
                                            <p:strVal val="#ppt_x"/>
                                          </p:val>
                                        </p:tav>
                                      </p:tavLst>
                                    </p:anim>
                                    <p:anim calcmode="lin" valueType="num">
                                      <p:cBhvr>
                                        <p:cTn id="82" dur="500" fill="hold"/>
                                        <p:tgtEl>
                                          <p:spTgt spid="17"/>
                                        </p:tgtEl>
                                        <p:attrNameLst>
                                          <p:attrName>ppt_y</p:attrName>
                                        </p:attrNameLst>
                                      </p:cBhvr>
                                      <p:tavLst>
                                        <p:tav tm="0">
                                          <p:val>
                                            <p:fltVal val="0.5"/>
                                          </p:val>
                                        </p:tav>
                                        <p:tav tm="100000">
                                          <p:val>
                                            <p:strVal val="#ppt_y"/>
                                          </p:val>
                                        </p:tav>
                                      </p:tavLst>
                                    </p:anim>
                                  </p:childTnLst>
                                </p:cTn>
                              </p:par>
                            </p:childTnLst>
                          </p:cTn>
                        </p:par>
                        <p:par>
                          <p:cTn id="83" fill="hold">
                            <p:stCondLst>
                              <p:cond delay="1850"/>
                            </p:stCondLst>
                            <p:childTnLst>
                              <p:par>
                                <p:cTn id="84" presetID="10" presetClass="entr" presetSubtype="0" fill="hold" grpId="0" nodeType="afterEffect">
                                  <p:stCondLst>
                                    <p:cond delay="0"/>
                                  </p:stCondLst>
                                  <p:childTnLst>
                                    <p:set>
                                      <p:cBhvr>
                                        <p:cTn id="85" dur="1" fill="hold">
                                          <p:stCondLst>
                                            <p:cond delay="0"/>
                                          </p:stCondLst>
                                        </p:cTn>
                                        <p:tgtEl>
                                          <p:spTgt spid="28"/>
                                        </p:tgtEl>
                                        <p:attrNameLst>
                                          <p:attrName>style.visibility</p:attrName>
                                        </p:attrNameLst>
                                      </p:cBhvr>
                                      <p:to>
                                        <p:strVal val="visible"/>
                                      </p:to>
                                    </p:set>
                                    <p:anim calcmode="lin" valueType="num">
                                      <p:cBhvr>
                                        <p:cTn id="86" dur="500" fill="hold"/>
                                        <p:tgtEl>
                                          <p:spTgt spid="28"/>
                                        </p:tgtEl>
                                        <p:attrNameLst>
                                          <p:attrName>ppt_w</p:attrName>
                                        </p:attrNameLst>
                                      </p:cBhvr>
                                      <p:tavLst>
                                        <p:tav tm="0">
                                          <p:val>
                                            <p:fltVal val="0"/>
                                          </p:val>
                                        </p:tav>
                                        <p:tav tm="100000">
                                          <p:val>
                                            <p:strVal val="#ppt_w"/>
                                          </p:val>
                                        </p:tav>
                                      </p:tavLst>
                                    </p:anim>
                                    <p:anim calcmode="lin" valueType="num">
                                      <p:cBhvr>
                                        <p:cTn id="87" dur="500" fill="hold"/>
                                        <p:tgtEl>
                                          <p:spTgt spid="28"/>
                                        </p:tgtEl>
                                        <p:attrNameLst>
                                          <p:attrName>ppt_h</p:attrName>
                                        </p:attrNameLst>
                                      </p:cBhvr>
                                      <p:tavLst>
                                        <p:tav tm="0">
                                          <p:val>
                                            <p:fltVal val="0"/>
                                          </p:val>
                                        </p:tav>
                                        <p:tav tm="100000">
                                          <p:val>
                                            <p:strVal val="#ppt_h"/>
                                          </p:val>
                                        </p:tav>
                                      </p:tavLst>
                                    </p:anim>
                                    <p:animEffect>
                                      <p:cBhvr>
                                        <p:cTn id="88" dur="500"/>
                                        <p:tgtEl>
                                          <p:spTgt spid="28"/>
                                        </p:tgtEl>
                                      </p:cBhvr>
                                    </p:animEffect>
                                  </p:childTnLst>
                                </p:cTn>
                              </p:par>
                            </p:childTnLst>
                          </p:cTn>
                        </p:par>
                        <p:par>
                          <p:cTn id="89" fill="hold">
                            <p:stCondLst>
                              <p:cond delay="2350"/>
                            </p:stCondLst>
                            <p:childTnLst>
                              <p:par>
                                <p:cTn id="90" presetID="22" presetClass="entr" presetSubtype="8" fill="hold" grpId="0" nodeType="afterEffect">
                                  <p:stCondLst>
                                    <p:cond delay="0"/>
                                  </p:stCondLst>
                                  <p:childTnLst>
                                    <p:set>
                                      <p:cBhvr>
                                        <p:cTn id="91" dur="1" fill="hold">
                                          <p:stCondLst>
                                            <p:cond delay="0"/>
                                          </p:stCondLst>
                                        </p:cTn>
                                        <p:tgtEl>
                                          <p:spTgt spid="23"/>
                                        </p:tgtEl>
                                        <p:attrNameLst>
                                          <p:attrName>style.visibility</p:attrName>
                                        </p:attrNameLst>
                                      </p:cBhvr>
                                      <p:to>
                                        <p:strVal val="visible"/>
                                      </p:to>
                                    </p:set>
                                    <p:animEffect>
                                      <p:cBhvr>
                                        <p:cTn id="92" dur="500"/>
                                        <p:tgtEl>
                                          <p:spTgt spid="23"/>
                                        </p:tgtEl>
                                      </p:cBhvr>
                                    </p:animEffect>
                                  </p:childTnLst>
                                </p:cTn>
                              </p:par>
                            </p:childTnLst>
                          </p:cTn>
                        </p:par>
                        <p:par>
                          <p:cTn id="93" fill="hold">
                            <p:stCondLst>
                              <p:cond delay="2850"/>
                            </p:stCondLst>
                            <p:childTnLst>
                              <p:par>
                                <p:cTn id="94" presetID="42" presetClass="entr" presetSubtype="0" fill="hold" grpId="0" nodeType="afterEffect">
                                  <p:stCondLst>
                                    <p:cond delay="0"/>
                                  </p:stCondLst>
                                  <p:childTnLst>
                                    <p:set>
                                      <p:cBhvr>
                                        <p:cTn id="95" dur="1" fill="hold">
                                          <p:stCondLst>
                                            <p:cond delay="0"/>
                                          </p:stCondLst>
                                        </p:cTn>
                                        <p:tgtEl>
                                          <p:spTgt spid="18"/>
                                        </p:tgtEl>
                                        <p:attrNameLst>
                                          <p:attrName>style.visibility</p:attrName>
                                        </p:attrNameLst>
                                      </p:cBhvr>
                                      <p:to>
                                        <p:strVal val="visible"/>
                                      </p:to>
                                    </p:set>
                                    <p:animEffect>
                                      <p:cBhvr>
                                        <p:cTn id="96" dur="1000"/>
                                        <p:tgtEl>
                                          <p:spTgt spid="18"/>
                                        </p:tgtEl>
                                      </p:cBhvr>
                                    </p:animEffect>
                                    <p:anim calcmode="lin" valueType="num">
                                      <p:cBhvr>
                                        <p:cTn id="97" dur="1000" fill="hold"/>
                                        <p:tgtEl>
                                          <p:spTgt spid="18"/>
                                        </p:tgtEl>
                                        <p:attrNameLst>
                                          <p:attrName>ppt_x</p:attrName>
                                        </p:attrNameLst>
                                      </p:cBhvr>
                                      <p:tavLst>
                                        <p:tav tm="0">
                                          <p:val>
                                            <p:strVal val="#ppt_x"/>
                                          </p:val>
                                        </p:tav>
                                        <p:tav tm="100000">
                                          <p:val>
                                            <p:strVal val="#ppt_x"/>
                                          </p:val>
                                        </p:tav>
                                      </p:tavLst>
                                    </p:anim>
                                    <p:anim calcmode="lin" valueType="num">
                                      <p:cBhvr>
                                        <p:cTn id="98" dur="1000" fill="hold"/>
                                        <p:tgtEl>
                                          <p:spTgt spid="18"/>
                                        </p:tgtEl>
                                        <p:attrNameLst>
                                          <p:attrName>ppt_y</p:attrName>
                                        </p:attrNameLst>
                                      </p:cBhvr>
                                      <p:tavLst>
                                        <p:tav tm="0">
                                          <p:val>
                                            <p:strVal val="#ppt_y+.1"/>
                                          </p:val>
                                        </p:tav>
                                        <p:tav tm="100000">
                                          <p:val>
                                            <p:strVal val="#ppt_y"/>
                                          </p:val>
                                        </p:tav>
                                      </p:tavLst>
                                    </p:anim>
                                  </p:childTnLst>
                                </p:cTn>
                              </p:par>
                            </p:childTnLst>
                          </p:cTn>
                        </p:par>
                        <p:par>
                          <p:cTn id="99" fill="hold">
                            <p:stCondLst>
                              <p:cond delay="3850"/>
                            </p:stCondLst>
                            <p:childTnLst>
                              <p:par>
                                <p:cTn id="100" presetID="22" presetClass="entr" presetSubtype="8" fill="hold" grpId="0" nodeType="afterEffect">
                                  <p:stCondLst>
                                    <p:cond delay="0"/>
                                  </p:stCondLst>
                                  <p:childTnLst>
                                    <p:set>
                                      <p:cBhvr>
                                        <p:cTn id="101" dur="1" fill="hold">
                                          <p:stCondLst>
                                            <p:cond delay="0"/>
                                          </p:stCondLst>
                                        </p:cTn>
                                        <p:tgtEl>
                                          <p:spTgt spid="24"/>
                                        </p:tgtEl>
                                        <p:attrNameLst>
                                          <p:attrName>style.visibility</p:attrName>
                                        </p:attrNameLst>
                                      </p:cBhvr>
                                      <p:to>
                                        <p:strVal val="visible"/>
                                      </p:to>
                                    </p:set>
                                    <p:animEffect>
                                      <p:cBhvr>
                                        <p:cTn id="102" dur="500"/>
                                        <p:tgtEl>
                                          <p:spTgt spid="24"/>
                                        </p:tgtEl>
                                      </p:cBhvr>
                                    </p:animEffect>
                                  </p:childTnLst>
                                </p:cTn>
                              </p:par>
                            </p:childTnLst>
                          </p:cTn>
                        </p:par>
                        <p:par>
                          <p:cTn id="103" fill="hold">
                            <p:stCondLst>
                              <p:cond delay="4350"/>
                            </p:stCondLst>
                            <p:childTnLst>
                              <p:par>
                                <p:cTn id="104" presetID="42" presetClass="entr" presetSubtype="0" fill="hold" grpId="0" nodeType="afterEffect">
                                  <p:stCondLst>
                                    <p:cond delay="0"/>
                                  </p:stCondLst>
                                  <p:childTnLst>
                                    <p:set>
                                      <p:cBhvr>
                                        <p:cTn id="105" dur="1" fill="hold">
                                          <p:stCondLst>
                                            <p:cond delay="0"/>
                                          </p:stCondLst>
                                        </p:cTn>
                                        <p:tgtEl>
                                          <p:spTgt spid="19"/>
                                        </p:tgtEl>
                                        <p:attrNameLst>
                                          <p:attrName>style.visibility</p:attrName>
                                        </p:attrNameLst>
                                      </p:cBhvr>
                                      <p:to>
                                        <p:strVal val="visible"/>
                                      </p:to>
                                    </p:set>
                                    <p:animEffect>
                                      <p:cBhvr>
                                        <p:cTn id="106" dur="1000"/>
                                        <p:tgtEl>
                                          <p:spTgt spid="19"/>
                                        </p:tgtEl>
                                      </p:cBhvr>
                                    </p:animEffect>
                                    <p:anim calcmode="lin" valueType="num">
                                      <p:cBhvr>
                                        <p:cTn id="107" dur="1000" fill="hold"/>
                                        <p:tgtEl>
                                          <p:spTgt spid="19"/>
                                        </p:tgtEl>
                                        <p:attrNameLst>
                                          <p:attrName>ppt_x</p:attrName>
                                        </p:attrNameLst>
                                      </p:cBhvr>
                                      <p:tavLst>
                                        <p:tav tm="0">
                                          <p:val>
                                            <p:strVal val="#ppt_x"/>
                                          </p:val>
                                        </p:tav>
                                        <p:tav tm="100000">
                                          <p:val>
                                            <p:strVal val="#ppt_x"/>
                                          </p:val>
                                        </p:tav>
                                      </p:tavLst>
                                    </p:anim>
                                    <p:anim calcmode="lin" valueType="num">
                                      <p:cBhvr>
                                        <p:cTn id="108" dur="1000" fill="hold"/>
                                        <p:tgtEl>
                                          <p:spTgt spid="19"/>
                                        </p:tgtEl>
                                        <p:attrNameLst>
                                          <p:attrName>ppt_y</p:attrName>
                                        </p:attrNameLst>
                                      </p:cBhvr>
                                      <p:tavLst>
                                        <p:tav tm="0">
                                          <p:val>
                                            <p:strVal val="#ppt_y+.1"/>
                                          </p:val>
                                        </p:tav>
                                        <p:tav tm="100000">
                                          <p:val>
                                            <p:strVal val="#ppt_y"/>
                                          </p:val>
                                        </p:tav>
                                      </p:tavLst>
                                    </p:anim>
                                  </p:childTnLst>
                                </p:cTn>
                              </p:par>
                            </p:childTnLst>
                          </p:cTn>
                        </p:par>
                        <p:par>
                          <p:cTn id="109" fill="hold">
                            <p:stCondLst>
                              <p:cond delay="5350"/>
                            </p:stCondLst>
                            <p:childTnLst>
                              <p:par>
                                <p:cTn id="110" presetID="22" presetClass="entr" presetSubtype="8" fill="hold" grpId="0" nodeType="afterEffect">
                                  <p:stCondLst>
                                    <p:cond delay="0"/>
                                  </p:stCondLst>
                                  <p:childTnLst>
                                    <p:set>
                                      <p:cBhvr>
                                        <p:cTn id="111" dur="1" fill="hold">
                                          <p:stCondLst>
                                            <p:cond delay="0"/>
                                          </p:stCondLst>
                                        </p:cTn>
                                        <p:tgtEl>
                                          <p:spTgt spid="25"/>
                                        </p:tgtEl>
                                        <p:attrNameLst>
                                          <p:attrName>style.visibility</p:attrName>
                                        </p:attrNameLst>
                                      </p:cBhvr>
                                      <p:to>
                                        <p:strVal val="visible"/>
                                      </p:to>
                                    </p:set>
                                    <p:animEffect>
                                      <p:cBhvr>
                                        <p:cTn id="112" dur="500"/>
                                        <p:tgtEl>
                                          <p:spTgt spid="25"/>
                                        </p:tgtEl>
                                      </p:cBhvr>
                                    </p:animEffect>
                                  </p:childTnLst>
                                </p:cTn>
                              </p:par>
                            </p:childTnLst>
                          </p:cTn>
                        </p:par>
                        <p:par>
                          <p:cTn id="113" fill="hold">
                            <p:stCondLst>
                              <p:cond delay="5850"/>
                            </p:stCondLst>
                            <p:childTnLst>
                              <p:par>
                                <p:cTn id="114" presetID="42" presetClass="entr" presetSubtype="0" fill="hold" grpId="0" nodeType="afterEffect">
                                  <p:stCondLst>
                                    <p:cond delay="0"/>
                                  </p:stCondLst>
                                  <p:childTnLst>
                                    <p:set>
                                      <p:cBhvr>
                                        <p:cTn id="115" dur="1" fill="hold">
                                          <p:stCondLst>
                                            <p:cond delay="0"/>
                                          </p:stCondLst>
                                        </p:cTn>
                                        <p:tgtEl>
                                          <p:spTgt spid="20"/>
                                        </p:tgtEl>
                                        <p:attrNameLst>
                                          <p:attrName>style.visibility</p:attrName>
                                        </p:attrNameLst>
                                      </p:cBhvr>
                                      <p:to>
                                        <p:strVal val="visible"/>
                                      </p:to>
                                    </p:set>
                                    <p:animEffect>
                                      <p:cBhvr>
                                        <p:cTn id="116" dur="1000"/>
                                        <p:tgtEl>
                                          <p:spTgt spid="20"/>
                                        </p:tgtEl>
                                      </p:cBhvr>
                                    </p:animEffect>
                                    <p:anim calcmode="lin" valueType="num">
                                      <p:cBhvr>
                                        <p:cTn id="117" dur="1000" fill="hold"/>
                                        <p:tgtEl>
                                          <p:spTgt spid="20"/>
                                        </p:tgtEl>
                                        <p:attrNameLst>
                                          <p:attrName>ppt_x</p:attrName>
                                        </p:attrNameLst>
                                      </p:cBhvr>
                                      <p:tavLst>
                                        <p:tav tm="0">
                                          <p:val>
                                            <p:strVal val="#ppt_x"/>
                                          </p:val>
                                        </p:tav>
                                        <p:tav tm="100000">
                                          <p:val>
                                            <p:strVal val="#ppt_x"/>
                                          </p:val>
                                        </p:tav>
                                      </p:tavLst>
                                    </p:anim>
                                    <p:anim calcmode="lin" valueType="num">
                                      <p:cBhvr>
                                        <p:cTn id="118" dur="1000" fill="hold"/>
                                        <p:tgtEl>
                                          <p:spTgt spid="20"/>
                                        </p:tgtEl>
                                        <p:attrNameLst>
                                          <p:attrName>ppt_y</p:attrName>
                                        </p:attrNameLst>
                                      </p:cBhvr>
                                      <p:tavLst>
                                        <p:tav tm="0">
                                          <p:val>
                                            <p:strVal val="#ppt_y+.1"/>
                                          </p:val>
                                        </p:tav>
                                        <p:tav tm="100000">
                                          <p:val>
                                            <p:strVal val="#ppt_y"/>
                                          </p:val>
                                        </p:tav>
                                      </p:tavLst>
                                    </p:anim>
                                  </p:childTnLst>
                                </p:cTn>
                              </p:par>
                            </p:childTnLst>
                          </p:cTn>
                        </p:par>
                        <p:par>
                          <p:cTn id="119" fill="hold">
                            <p:stCondLst>
                              <p:cond delay="6850"/>
                            </p:stCondLst>
                            <p:childTnLst>
                              <p:par>
                                <p:cTn id="120" presetID="22" presetClass="entr" presetSubtype="8" fill="hold" grpId="0" nodeType="afterEffect">
                                  <p:stCondLst>
                                    <p:cond delay="0"/>
                                  </p:stCondLst>
                                  <p:childTnLst>
                                    <p:set>
                                      <p:cBhvr>
                                        <p:cTn id="121" dur="1" fill="hold">
                                          <p:stCondLst>
                                            <p:cond delay="0"/>
                                          </p:stCondLst>
                                        </p:cTn>
                                        <p:tgtEl>
                                          <p:spTgt spid="26"/>
                                        </p:tgtEl>
                                        <p:attrNameLst>
                                          <p:attrName>style.visibility</p:attrName>
                                        </p:attrNameLst>
                                      </p:cBhvr>
                                      <p:to>
                                        <p:strVal val="visible"/>
                                      </p:to>
                                    </p:set>
                                    <p:animEffect>
                                      <p:cBhvr>
                                        <p:cTn id="122" dur="500"/>
                                        <p:tgtEl>
                                          <p:spTgt spid="26"/>
                                        </p:tgtEl>
                                      </p:cBhvr>
                                    </p:animEffect>
                                  </p:childTnLst>
                                </p:cTn>
                              </p:par>
                            </p:childTnLst>
                          </p:cTn>
                        </p:par>
                        <p:par>
                          <p:cTn id="123" fill="hold">
                            <p:stCondLst>
                              <p:cond delay="7350"/>
                            </p:stCondLst>
                            <p:childTnLst>
                              <p:par>
                                <p:cTn id="124" presetID="42" presetClass="entr" presetSubtype="0" fill="hold" grpId="0" nodeType="afterEffect">
                                  <p:stCondLst>
                                    <p:cond delay="0"/>
                                  </p:stCondLst>
                                  <p:childTnLst>
                                    <p:set>
                                      <p:cBhvr>
                                        <p:cTn id="125" dur="1" fill="hold">
                                          <p:stCondLst>
                                            <p:cond delay="0"/>
                                          </p:stCondLst>
                                        </p:cTn>
                                        <p:tgtEl>
                                          <p:spTgt spid="21"/>
                                        </p:tgtEl>
                                        <p:attrNameLst>
                                          <p:attrName>style.visibility</p:attrName>
                                        </p:attrNameLst>
                                      </p:cBhvr>
                                      <p:to>
                                        <p:strVal val="visible"/>
                                      </p:to>
                                    </p:set>
                                    <p:animEffect>
                                      <p:cBhvr>
                                        <p:cTn id="126" dur="1000"/>
                                        <p:tgtEl>
                                          <p:spTgt spid="21"/>
                                        </p:tgtEl>
                                      </p:cBhvr>
                                    </p:animEffect>
                                    <p:anim calcmode="lin" valueType="num">
                                      <p:cBhvr>
                                        <p:cTn id="127" dur="1000" fill="hold"/>
                                        <p:tgtEl>
                                          <p:spTgt spid="21"/>
                                        </p:tgtEl>
                                        <p:attrNameLst>
                                          <p:attrName>ppt_x</p:attrName>
                                        </p:attrNameLst>
                                      </p:cBhvr>
                                      <p:tavLst>
                                        <p:tav tm="0">
                                          <p:val>
                                            <p:strVal val="#ppt_x"/>
                                          </p:val>
                                        </p:tav>
                                        <p:tav tm="100000">
                                          <p:val>
                                            <p:strVal val="#ppt_x"/>
                                          </p:val>
                                        </p:tav>
                                      </p:tavLst>
                                    </p:anim>
                                    <p:anim calcmode="lin" valueType="num">
                                      <p:cBhvr>
                                        <p:cTn id="128" dur="1000" fill="hold"/>
                                        <p:tgtEl>
                                          <p:spTgt spid="21"/>
                                        </p:tgtEl>
                                        <p:attrNameLst>
                                          <p:attrName>ppt_y</p:attrName>
                                        </p:attrNameLst>
                                      </p:cBhvr>
                                      <p:tavLst>
                                        <p:tav tm="0">
                                          <p:val>
                                            <p:strVal val="#ppt_y+.1"/>
                                          </p:val>
                                        </p:tav>
                                        <p:tav tm="100000">
                                          <p:val>
                                            <p:strVal val="#ppt_y"/>
                                          </p:val>
                                        </p:tav>
                                      </p:tavLst>
                                    </p:anim>
                                  </p:childTnLst>
                                </p:cTn>
                              </p:par>
                            </p:childTnLst>
                          </p:cTn>
                        </p:par>
                        <p:par>
                          <p:cTn id="129" fill="hold">
                            <p:stCondLst>
                              <p:cond delay="8350"/>
                            </p:stCondLst>
                            <p:childTnLst>
                              <p:par>
                                <p:cTn id="130" presetID="22" presetClass="entr" presetSubtype="8" fill="hold" grpId="0" nodeType="afterEffect">
                                  <p:stCondLst>
                                    <p:cond delay="0"/>
                                  </p:stCondLst>
                                  <p:childTnLst>
                                    <p:set>
                                      <p:cBhvr>
                                        <p:cTn id="131" dur="1" fill="hold">
                                          <p:stCondLst>
                                            <p:cond delay="0"/>
                                          </p:stCondLst>
                                        </p:cTn>
                                        <p:tgtEl>
                                          <p:spTgt spid="27"/>
                                        </p:tgtEl>
                                        <p:attrNameLst>
                                          <p:attrName>style.visibility</p:attrName>
                                        </p:attrNameLst>
                                      </p:cBhvr>
                                      <p:to>
                                        <p:strVal val="visible"/>
                                      </p:to>
                                    </p:set>
                                    <p:animEffect>
                                      <p:cBhvr>
                                        <p:cTn id="132" dur="500"/>
                                        <p:tgtEl>
                                          <p:spTgt spid="27"/>
                                        </p:tgtEl>
                                      </p:cBhvr>
                                    </p:animEffect>
                                  </p:childTnLst>
                                </p:cTn>
                              </p:par>
                            </p:childTnLst>
                          </p:cTn>
                        </p:par>
                        <p:par>
                          <p:cTn id="133" fill="hold">
                            <p:stCondLst>
                              <p:cond delay="8850"/>
                            </p:stCondLst>
                            <p:childTnLst>
                              <p:par>
                                <p:cTn id="134" presetID="42" presetClass="entr" presetSubtype="0" fill="hold" grpId="0" nodeType="afterEffect">
                                  <p:stCondLst>
                                    <p:cond delay="0"/>
                                  </p:stCondLst>
                                  <p:childTnLst>
                                    <p:set>
                                      <p:cBhvr>
                                        <p:cTn id="135" dur="1" fill="hold">
                                          <p:stCondLst>
                                            <p:cond delay="0"/>
                                          </p:stCondLst>
                                        </p:cTn>
                                        <p:tgtEl>
                                          <p:spTgt spid="22"/>
                                        </p:tgtEl>
                                        <p:attrNameLst>
                                          <p:attrName>style.visibility</p:attrName>
                                        </p:attrNameLst>
                                      </p:cBhvr>
                                      <p:to>
                                        <p:strVal val="visible"/>
                                      </p:to>
                                    </p:set>
                                    <p:animEffect>
                                      <p:cBhvr>
                                        <p:cTn id="136" dur="1000"/>
                                        <p:tgtEl>
                                          <p:spTgt spid="22"/>
                                        </p:tgtEl>
                                      </p:cBhvr>
                                    </p:animEffect>
                                    <p:anim calcmode="lin" valueType="num">
                                      <p:cBhvr>
                                        <p:cTn id="137" dur="1000" fill="hold"/>
                                        <p:tgtEl>
                                          <p:spTgt spid="22"/>
                                        </p:tgtEl>
                                        <p:attrNameLst>
                                          <p:attrName>ppt_x</p:attrName>
                                        </p:attrNameLst>
                                      </p:cBhvr>
                                      <p:tavLst>
                                        <p:tav tm="0">
                                          <p:val>
                                            <p:strVal val="#ppt_x"/>
                                          </p:val>
                                        </p:tav>
                                        <p:tav tm="100000">
                                          <p:val>
                                            <p:strVal val="#ppt_x"/>
                                          </p:val>
                                        </p:tav>
                                      </p:tavLst>
                                    </p:anim>
                                    <p:anim calcmode="lin" valueType="num">
                                      <p:cBhvr>
                                        <p:cTn id="138" dur="1000" fill="hold"/>
                                        <p:tgtEl>
                                          <p:spTgt spid="2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bldLvl="0" animBg="1" autoUpdateAnimBg="0"/>
      <p:bldP spid="9" grpId="0" bldLvl="0" animBg="1" autoUpdateAnimBg="0"/>
      <p:bldP spid="10" grpId="0" bldLvl="0" animBg="1" autoUpdateAnimBg="0"/>
      <p:bldP spid="11" grpId="0" bldLvl="0" animBg="1" autoUpdateAnimBg="0"/>
      <p:bldP spid="12" grpId="0" bldLvl="0" animBg="1" autoUpdateAnimBg="0"/>
      <p:bldP spid="13" grpId="0" bldLvl="0" autoUpdateAnimBg="0"/>
      <p:bldP spid="14" grpId="0" bldLvl="0" autoUpdateAnimBg="0"/>
      <p:bldP spid="15" grpId="0" bldLvl="0" autoUpdateAnimBg="0"/>
      <p:bldP spid="16" grpId="0" bldLvl="0" autoUpdateAnimBg="0"/>
      <p:bldP spid="17" grpId="0" bldLvl="0" autoUpdateAnimBg="0"/>
      <p:bldP spid="18" grpId="0" bldLvl="0" autoUpdateAnimBg="0"/>
      <p:bldP spid="19" grpId="0" bldLvl="0" autoUpdateAnimBg="0"/>
      <p:bldP spid="20" grpId="0" bldLvl="0" autoUpdateAnimBg="0"/>
      <p:bldP spid="21" grpId="0" bldLvl="0" autoUpdateAnimBg="0"/>
      <p:bldP spid="22" grpId="0" bldLvl="0" autoUpdateAnimBg="0"/>
      <p:bldP spid="23" grpId="0" bldLvl="0" autoUpdateAnimBg="0"/>
      <p:bldP spid="24" grpId="0" bldLvl="0" autoUpdateAnimBg="0"/>
      <p:bldP spid="25" grpId="0" bldLvl="0" autoUpdateAnimBg="0"/>
      <p:bldP spid="26" grpId="0" bldLvl="0" autoUpdateAnimBg="0"/>
      <p:bldP spid="27" grpId="0" bldLvl="0" autoUpdateAnimBg="0"/>
      <p:bldP spid="28" grpId="0" bldLvl="0" autoUpdateAnimBg="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直接连接符 1"/>
          <p:cNvCxnSpPr/>
          <p:nvPr/>
        </p:nvCxnSpPr>
        <p:spPr>
          <a:xfrm>
            <a:off x="755576" y="625398"/>
            <a:ext cx="7848872"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nvGrpSpPr>
          <p:cNvPr id="3" name="Group 7"/>
          <p:cNvGrpSpPr>
            <a:grpSpLocks/>
          </p:cNvGrpSpPr>
          <p:nvPr/>
        </p:nvGrpSpPr>
        <p:grpSpPr bwMode="auto">
          <a:xfrm>
            <a:off x="323528" y="292895"/>
            <a:ext cx="390372" cy="205979"/>
            <a:chOff x="0" y="0"/>
            <a:chExt cx="1041399" cy="549275"/>
          </a:xfrm>
        </p:grpSpPr>
        <p:sp>
          <p:nvSpPr>
            <p:cNvPr id="4" name="Freeform 16"/>
            <p:cNvSpPr>
              <a:spLocks/>
            </p:cNvSpPr>
            <p:nvPr/>
          </p:nvSpPr>
          <p:spPr bwMode="auto">
            <a:xfrm>
              <a:off x="0" y="0"/>
              <a:ext cx="361950" cy="549275"/>
            </a:xfrm>
            <a:custGeom>
              <a:avLst/>
              <a:gdLst>
                <a:gd name="T0" fmla="*/ 4 w 400"/>
                <a:gd name="T1" fmla="*/ 92 h 608"/>
                <a:gd name="T2" fmla="*/ 96 w 400"/>
                <a:gd name="T3" fmla="*/ 0 h 608"/>
                <a:gd name="T4" fmla="*/ 400 w 400"/>
                <a:gd name="T5" fmla="*/ 304 h 608"/>
                <a:gd name="T6" fmla="*/ 96 w 400"/>
                <a:gd name="T7" fmla="*/ 608 h 608"/>
                <a:gd name="T8" fmla="*/ 0 w 400"/>
                <a:gd name="T9" fmla="*/ 512 h 608"/>
                <a:gd name="T10" fmla="*/ 212 w 400"/>
                <a:gd name="T11" fmla="*/ 300 h 608"/>
                <a:gd name="T12" fmla="*/ 4 w 400"/>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400" h="608">
                  <a:moveTo>
                    <a:pt x="4" y="92"/>
                  </a:moveTo>
                  <a:lnTo>
                    <a:pt x="96" y="0"/>
                  </a:lnTo>
                  <a:lnTo>
                    <a:pt x="400" y="304"/>
                  </a:lnTo>
                  <a:lnTo>
                    <a:pt x="96" y="608"/>
                  </a:lnTo>
                  <a:lnTo>
                    <a:pt x="0" y="512"/>
                  </a:lnTo>
                  <a:lnTo>
                    <a:pt x="212" y="300"/>
                  </a:lnTo>
                  <a:lnTo>
                    <a:pt x="4" y="92"/>
                  </a:lnTo>
                  <a:close/>
                </a:path>
              </a:pathLst>
            </a:custGeom>
            <a:solidFill>
              <a:srgbClr val="005DA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5" name="Freeform 17"/>
            <p:cNvSpPr>
              <a:spLocks/>
            </p:cNvSpPr>
            <p:nvPr/>
          </p:nvSpPr>
          <p:spPr bwMode="auto">
            <a:xfrm>
              <a:off x="338137" y="0"/>
              <a:ext cx="360362" cy="549275"/>
            </a:xfrm>
            <a:custGeom>
              <a:avLst/>
              <a:gdLst>
                <a:gd name="T0" fmla="*/ 4 w 399"/>
                <a:gd name="T1" fmla="*/ 92 h 608"/>
                <a:gd name="T2" fmla="*/ 96 w 399"/>
                <a:gd name="T3" fmla="*/ 0 h 608"/>
                <a:gd name="T4" fmla="*/ 399 w 399"/>
                <a:gd name="T5" fmla="*/ 304 h 608"/>
                <a:gd name="T6" fmla="*/ 96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6" y="0"/>
                  </a:lnTo>
                  <a:lnTo>
                    <a:pt x="399" y="304"/>
                  </a:lnTo>
                  <a:lnTo>
                    <a:pt x="96" y="608"/>
                  </a:lnTo>
                  <a:lnTo>
                    <a:pt x="0" y="512"/>
                  </a:lnTo>
                  <a:lnTo>
                    <a:pt x="212" y="300"/>
                  </a:lnTo>
                  <a:lnTo>
                    <a:pt x="4" y="92"/>
                  </a:lnTo>
                  <a:close/>
                </a:path>
              </a:pathLst>
            </a:custGeom>
            <a:solidFill>
              <a:srgbClr val="3992D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6" name="Freeform 18"/>
            <p:cNvSpPr>
              <a:spLocks/>
            </p:cNvSpPr>
            <p:nvPr/>
          </p:nvSpPr>
          <p:spPr bwMode="auto">
            <a:xfrm>
              <a:off x="681037" y="0"/>
              <a:ext cx="360362" cy="549275"/>
            </a:xfrm>
            <a:custGeom>
              <a:avLst/>
              <a:gdLst>
                <a:gd name="T0" fmla="*/ 4 w 399"/>
                <a:gd name="T1" fmla="*/ 92 h 608"/>
                <a:gd name="T2" fmla="*/ 95 w 399"/>
                <a:gd name="T3" fmla="*/ 0 h 608"/>
                <a:gd name="T4" fmla="*/ 399 w 399"/>
                <a:gd name="T5" fmla="*/ 304 h 608"/>
                <a:gd name="T6" fmla="*/ 95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5" y="0"/>
                  </a:lnTo>
                  <a:lnTo>
                    <a:pt x="399" y="304"/>
                  </a:lnTo>
                  <a:lnTo>
                    <a:pt x="95" y="608"/>
                  </a:lnTo>
                  <a:lnTo>
                    <a:pt x="0" y="512"/>
                  </a:lnTo>
                  <a:lnTo>
                    <a:pt x="212" y="300"/>
                  </a:lnTo>
                  <a:lnTo>
                    <a:pt x="4" y="92"/>
                  </a:lnTo>
                  <a:close/>
                </a:path>
              </a:pathLst>
            </a:custGeom>
            <a:solidFill>
              <a:srgbClr val="F796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sp>
        <p:nvSpPr>
          <p:cNvPr id="7" name="Title 1"/>
          <p:cNvSpPr txBox="1">
            <a:spLocks/>
          </p:cNvSpPr>
          <p:nvPr/>
        </p:nvSpPr>
        <p:spPr>
          <a:xfrm>
            <a:off x="857880" y="200199"/>
            <a:ext cx="2129944"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tx1">
                    <a:lumMod val="75000"/>
                    <a:lumOff val="25000"/>
                  </a:schemeClr>
                </a:solidFill>
                <a:latin typeface="微软雅黑" panose="020B0503020204020204" pitchFamily="34" charset="-122"/>
                <a:ea typeface="微软雅黑" panose="020B0503020204020204" pitchFamily="34" charset="-122"/>
              </a:rPr>
              <a:t>点击输入标题内容</a:t>
            </a:r>
            <a:endParaRPr lang="en-GB" altLang="zh-CN" sz="18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nvGrpSpPr>
          <p:cNvPr id="8" name="Group 3"/>
          <p:cNvGrpSpPr/>
          <p:nvPr/>
        </p:nvGrpSpPr>
        <p:grpSpPr>
          <a:xfrm>
            <a:off x="4559213" y="1525796"/>
            <a:ext cx="657143" cy="850359"/>
            <a:chOff x="6078950" y="2211813"/>
            <a:chExt cx="876190" cy="1133812"/>
          </a:xfrm>
        </p:grpSpPr>
        <p:sp>
          <p:nvSpPr>
            <p:cNvPr id="9" name="Shape 1585"/>
            <p:cNvSpPr/>
            <p:nvPr/>
          </p:nvSpPr>
          <p:spPr>
            <a:xfrm>
              <a:off x="6227601" y="2211813"/>
              <a:ext cx="617337" cy="1061954"/>
            </a:xfrm>
            <a:custGeom>
              <a:avLst/>
              <a:gdLst/>
              <a:ahLst/>
              <a:cxnLst>
                <a:cxn ang="0">
                  <a:pos x="wd2" y="hd2"/>
                </a:cxn>
                <a:cxn ang="5400000">
                  <a:pos x="wd2" y="hd2"/>
                </a:cxn>
                <a:cxn ang="10800000">
                  <a:pos x="wd2" y="hd2"/>
                </a:cxn>
                <a:cxn ang="16200000">
                  <a:pos x="wd2" y="hd2"/>
                </a:cxn>
              </a:cxnLst>
              <a:rect l="0" t="0" r="r" b="b"/>
              <a:pathLst>
                <a:path w="21600" h="21600" extrusionOk="0">
                  <a:moveTo>
                    <a:pt x="0" y="19118"/>
                  </a:moveTo>
                  <a:lnTo>
                    <a:pt x="9697" y="5751"/>
                  </a:lnTo>
                  <a:lnTo>
                    <a:pt x="7758" y="5277"/>
                  </a:lnTo>
                  <a:lnTo>
                    <a:pt x="19720" y="0"/>
                  </a:lnTo>
                  <a:lnTo>
                    <a:pt x="21600" y="8660"/>
                  </a:lnTo>
                  <a:lnTo>
                    <a:pt x="19824" y="8226"/>
                  </a:lnTo>
                  <a:lnTo>
                    <a:pt x="10122" y="21600"/>
                  </a:lnTo>
                  <a:cubicBezTo>
                    <a:pt x="10122" y="21600"/>
                    <a:pt x="0" y="19118"/>
                    <a:pt x="0" y="19118"/>
                  </a:cubicBezTo>
                  <a:close/>
                </a:path>
              </a:pathLst>
            </a:custGeom>
            <a:solidFill>
              <a:srgbClr val="005DA2"/>
            </a:solidFill>
            <a:ln w="12700">
              <a:solidFill>
                <a:srgbClr val="005DA2"/>
              </a:solidFill>
              <a:miter lim="400000"/>
            </a:ln>
          </p:spPr>
          <p:txBody>
            <a:bodyPr lIns="38100" tIns="38100" rIns="38100" bIns="38100" anchor="ctr"/>
            <a:lstStyle/>
            <a:p>
              <a:pPr lvl="0">
                <a:defRPr sz="3200">
                  <a:solidFill>
                    <a:srgbClr val="FFFFFF"/>
                  </a:solidFill>
                  <a:latin typeface="+mn-lt"/>
                  <a:ea typeface="+mn-ea"/>
                  <a:cs typeface="+mn-cs"/>
                  <a:sym typeface="Helvetica Light"/>
                </a:defRPr>
              </a:pPr>
              <a:endParaRPr>
                <a:solidFill>
                  <a:schemeClr val="accent1"/>
                </a:solidFill>
                <a:latin typeface="微软雅黑" panose="020B0503020204020204" pitchFamily="34" charset="-122"/>
                <a:ea typeface="微软雅黑" panose="020B0503020204020204" pitchFamily="34" charset="-122"/>
              </a:endParaRPr>
            </a:p>
          </p:txBody>
        </p:sp>
        <p:sp>
          <p:nvSpPr>
            <p:cNvPr id="10" name="Shape 1593"/>
            <p:cNvSpPr/>
            <p:nvPr/>
          </p:nvSpPr>
          <p:spPr>
            <a:xfrm>
              <a:off x="6078950" y="2588395"/>
              <a:ext cx="876190" cy="757230"/>
            </a:xfrm>
            <a:custGeom>
              <a:avLst/>
              <a:gdLst/>
              <a:ahLst/>
              <a:cxnLst>
                <a:cxn ang="0">
                  <a:pos x="wd2" y="hd2"/>
                </a:cxn>
                <a:cxn ang="5400000">
                  <a:pos x="wd2" y="hd2"/>
                </a:cxn>
                <a:cxn ang="10800000">
                  <a:pos x="wd2" y="hd2"/>
                </a:cxn>
                <a:cxn ang="16200000">
                  <a:pos x="wd2" y="hd2"/>
                </a:cxn>
              </a:cxnLst>
              <a:rect l="0" t="0" r="r" b="b"/>
              <a:pathLst>
                <a:path w="21600" h="21600" extrusionOk="0">
                  <a:moveTo>
                    <a:pt x="11880" y="21600"/>
                  </a:moveTo>
                  <a:lnTo>
                    <a:pt x="21600" y="10353"/>
                  </a:lnTo>
                  <a:cubicBezTo>
                    <a:pt x="16072" y="3956"/>
                    <a:pt x="8435" y="0"/>
                    <a:pt x="0" y="0"/>
                  </a:cubicBezTo>
                  <a:lnTo>
                    <a:pt x="0" y="15906"/>
                  </a:lnTo>
                  <a:cubicBezTo>
                    <a:pt x="4639" y="15906"/>
                    <a:pt x="8839" y="18082"/>
                    <a:pt x="11880" y="21600"/>
                  </a:cubicBezTo>
                  <a:close/>
                </a:path>
              </a:pathLst>
            </a:custGeom>
            <a:solidFill>
              <a:schemeClr val="bg1">
                <a:lumMod val="95000"/>
              </a:schemeClr>
            </a:solidFill>
            <a:ln w="38100" cap="flat">
              <a:solidFill>
                <a:srgbClr val="005DA2"/>
              </a:solidFill>
              <a:prstDash val="solid"/>
              <a:miter lim="400000"/>
            </a:ln>
            <a:effectLst/>
          </p:spPr>
          <p:txBody>
            <a:bodyPr wrap="square" lIns="38100" tIns="38100" rIns="38100" bIns="38100" numCol="1" anchor="ctr">
              <a:noAutofit/>
            </a:bodyPr>
            <a:lstStyle/>
            <a:p>
              <a:pPr lvl="0">
                <a:defRPr sz="3200">
                  <a:solidFill>
                    <a:srgbClr val="FFFFFF"/>
                  </a:solidFill>
                  <a:latin typeface="+mn-lt"/>
                  <a:ea typeface="+mn-ea"/>
                  <a:cs typeface="+mn-cs"/>
                  <a:sym typeface="Helvetica Light"/>
                </a:defRPr>
              </a:pPr>
              <a:endParaRPr>
                <a:solidFill>
                  <a:schemeClr val="accent1"/>
                </a:solidFill>
                <a:latin typeface="微软雅黑" panose="020B0503020204020204" pitchFamily="34" charset="-122"/>
                <a:ea typeface="微软雅黑" panose="020B0503020204020204" pitchFamily="34" charset="-122"/>
              </a:endParaRPr>
            </a:p>
          </p:txBody>
        </p:sp>
      </p:grpSp>
      <p:grpSp>
        <p:nvGrpSpPr>
          <p:cNvPr id="11" name="Group 4"/>
          <p:cNvGrpSpPr/>
          <p:nvPr/>
        </p:nvGrpSpPr>
        <p:grpSpPr>
          <a:xfrm>
            <a:off x="4923407" y="2083236"/>
            <a:ext cx="886571" cy="657146"/>
            <a:chOff x="6564542" y="2955067"/>
            <a:chExt cx="1182094" cy="876194"/>
          </a:xfrm>
        </p:grpSpPr>
        <p:sp>
          <p:nvSpPr>
            <p:cNvPr id="12" name="Shape 1588"/>
            <p:cNvSpPr/>
            <p:nvPr/>
          </p:nvSpPr>
          <p:spPr>
            <a:xfrm>
              <a:off x="6683463" y="3123538"/>
              <a:ext cx="1063173" cy="615256"/>
            </a:xfrm>
            <a:custGeom>
              <a:avLst/>
              <a:gdLst/>
              <a:ahLst/>
              <a:cxnLst>
                <a:cxn ang="0">
                  <a:pos x="wd2" y="hd2"/>
                </a:cxn>
                <a:cxn ang="5400000">
                  <a:pos x="wd2" y="hd2"/>
                </a:cxn>
                <a:cxn ang="10800000">
                  <a:pos x="wd2" y="hd2"/>
                </a:cxn>
                <a:cxn ang="16200000">
                  <a:pos x="wd2" y="hd2"/>
                </a:cxn>
              </a:cxnLst>
              <a:rect l="0" t="0" r="r" b="b"/>
              <a:pathLst>
                <a:path w="21600" h="21600" extrusionOk="0">
                  <a:moveTo>
                    <a:pt x="0" y="11389"/>
                  </a:moveTo>
                  <a:lnTo>
                    <a:pt x="13424" y="1954"/>
                  </a:lnTo>
                  <a:lnTo>
                    <a:pt x="12962" y="0"/>
                  </a:lnTo>
                  <a:lnTo>
                    <a:pt x="21600" y="2047"/>
                  </a:lnTo>
                  <a:lnTo>
                    <a:pt x="16255" y="13950"/>
                  </a:lnTo>
                  <a:lnTo>
                    <a:pt x="15833" y="12161"/>
                  </a:lnTo>
                  <a:lnTo>
                    <a:pt x="2403" y="21600"/>
                  </a:lnTo>
                  <a:cubicBezTo>
                    <a:pt x="2403" y="21600"/>
                    <a:pt x="0" y="11389"/>
                    <a:pt x="0" y="11389"/>
                  </a:cubicBezTo>
                  <a:close/>
                </a:path>
              </a:pathLst>
            </a:custGeom>
            <a:solidFill>
              <a:srgbClr val="005DA2"/>
            </a:solidFill>
            <a:ln w="12700">
              <a:solidFill>
                <a:srgbClr val="005DA2"/>
              </a:solidFill>
              <a:miter lim="400000"/>
            </a:ln>
          </p:spPr>
          <p:txBody>
            <a:bodyPr lIns="38100" tIns="38100" rIns="38100" bIns="38100" anchor="ctr"/>
            <a:lstStyle/>
            <a:p>
              <a:pPr lvl="0">
                <a:defRPr sz="3200">
                  <a:solidFill>
                    <a:srgbClr val="FFFFFF"/>
                  </a:solidFill>
                  <a:latin typeface="+mn-lt"/>
                  <a:ea typeface="+mn-ea"/>
                  <a:cs typeface="+mn-cs"/>
                  <a:sym typeface="Helvetica Light"/>
                </a:defRPr>
              </a:pPr>
              <a:endParaRPr>
                <a:solidFill>
                  <a:schemeClr val="accent1"/>
                </a:solidFill>
                <a:latin typeface="微软雅黑" panose="020B0503020204020204" pitchFamily="34" charset="-122"/>
                <a:ea typeface="微软雅黑" panose="020B0503020204020204" pitchFamily="34" charset="-122"/>
              </a:endParaRPr>
            </a:p>
          </p:txBody>
        </p:sp>
        <p:sp>
          <p:nvSpPr>
            <p:cNvPr id="13" name="Shape 1596"/>
            <p:cNvSpPr/>
            <p:nvPr/>
          </p:nvSpPr>
          <p:spPr>
            <a:xfrm>
              <a:off x="6564542" y="2955067"/>
              <a:ext cx="757230" cy="876194"/>
            </a:xfrm>
            <a:custGeom>
              <a:avLst/>
              <a:gdLst/>
              <a:ahLst/>
              <a:cxnLst>
                <a:cxn ang="0">
                  <a:pos x="wd2" y="hd2"/>
                </a:cxn>
                <a:cxn ang="5400000">
                  <a:pos x="wd2" y="hd2"/>
                </a:cxn>
                <a:cxn ang="10800000">
                  <a:pos x="wd2" y="hd2"/>
                </a:cxn>
                <a:cxn ang="16200000">
                  <a:pos x="wd2" y="hd2"/>
                </a:cxn>
              </a:cxnLst>
              <a:rect l="0" t="0" r="r" b="b"/>
              <a:pathLst>
                <a:path w="21600" h="21600" extrusionOk="0">
                  <a:moveTo>
                    <a:pt x="5694" y="21600"/>
                  </a:moveTo>
                  <a:lnTo>
                    <a:pt x="21600" y="21600"/>
                  </a:lnTo>
                  <a:cubicBezTo>
                    <a:pt x="21600" y="13165"/>
                    <a:pt x="17644" y="5528"/>
                    <a:pt x="11247" y="0"/>
                  </a:cubicBezTo>
                  <a:lnTo>
                    <a:pt x="0" y="9720"/>
                  </a:lnTo>
                  <a:cubicBezTo>
                    <a:pt x="3518" y="12760"/>
                    <a:pt x="5694" y="16960"/>
                    <a:pt x="5694" y="21600"/>
                  </a:cubicBezTo>
                  <a:close/>
                </a:path>
              </a:pathLst>
            </a:custGeom>
            <a:solidFill>
              <a:schemeClr val="bg1">
                <a:lumMod val="95000"/>
              </a:schemeClr>
            </a:solidFill>
            <a:ln w="38100" cap="flat">
              <a:solidFill>
                <a:srgbClr val="005DA2"/>
              </a:solidFill>
              <a:prstDash val="solid"/>
              <a:miter lim="400000"/>
            </a:ln>
            <a:effectLst/>
          </p:spPr>
          <p:txBody>
            <a:bodyPr wrap="square" lIns="38100" tIns="38100" rIns="38100" bIns="38100" numCol="1" anchor="ctr">
              <a:noAutofit/>
            </a:bodyPr>
            <a:lstStyle/>
            <a:p>
              <a:pPr lvl="0">
                <a:defRPr sz="3200">
                  <a:solidFill>
                    <a:srgbClr val="FFFFFF"/>
                  </a:solidFill>
                  <a:latin typeface="+mn-lt"/>
                  <a:ea typeface="+mn-ea"/>
                  <a:cs typeface="+mn-cs"/>
                  <a:sym typeface="Helvetica Light"/>
                </a:defRPr>
              </a:pPr>
              <a:endParaRPr>
                <a:solidFill>
                  <a:schemeClr val="accent1"/>
                </a:solidFill>
                <a:latin typeface="微软雅黑" panose="020B0503020204020204" pitchFamily="34" charset="-122"/>
                <a:ea typeface="微软雅黑" panose="020B0503020204020204" pitchFamily="34" charset="-122"/>
              </a:endParaRPr>
            </a:p>
          </p:txBody>
        </p:sp>
      </p:grpSp>
      <p:grpSp>
        <p:nvGrpSpPr>
          <p:cNvPr id="14" name="Group 6"/>
          <p:cNvGrpSpPr/>
          <p:nvPr/>
        </p:nvGrpSpPr>
        <p:grpSpPr>
          <a:xfrm>
            <a:off x="4923408" y="2737300"/>
            <a:ext cx="863367" cy="657146"/>
            <a:chOff x="6564542" y="3827152"/>
            <a:chExt cx="1151156" cy="876194"/>
          </a:xfrm>
        </p:grpSpPr>
        <p:sp>
          <p:nvSpPr>
            <p:cNvPr id="15" name="Shape 1586"/>
            <p:cNvSpPr/>
            <p:nvPr/>
          </p:nvSpPr>
          <p:spPr>
            <a:xfrm>
              <a:off x="6653734" y="3985712"/>
              <a:ext cx="1061964" cy="617346"/>
            </a:xfrm>
            <a:custGeom>
              <a:avLst/>
              <a:gdLst/>
              <a:ahLst/>
              <a:cxnLst>
                <a:cxn ang="0">
                  <a:pos x="wd2" y="hd2"/>
                </a:cxn>
                <a:cxn ang="5400000">
                  <a:pos x="wd2" y="hd2"/>
                </a:cxn>
                <a:cxn ang="10800000">
                  <a:pos x="wd2" y="hd2"/>
                </a:cxn>
                <a:cxn ang="16200000">
                  <a:pos x="wd2" y="hd2"/>
                </a:cxn>
              </a:cxnLst>
              <a:rect l="0" t="0" r="r" b="b"/>
              <a:pathLst>
                <a:path w="21600" h="21600" extrusionOk="0">
                  <a:moveTo>
                    <a:pt x="2481" y="0"/>
                  </a:moveTo>
                  <a:lnTo>
                    <a:pt x="15849" y="9698"/>
                  </a:lnTo>
                  <a:lnTo>
                    <a:pt x="16323" y="7759"/>
                  </a:lnTo>
                  <a:lnTo>
                    <a:pt x="21600" y="19720"/>
                  </a:lnTo>
                  <a:lnTo>
                    <a:pt x="12940" y="21600"/>
                  </a:lnTo>
                  <a:lnTo>
                    <a:pt x="13374" y="19824"/>
                  </a:lnTo>
                  <a:lnTo>
                    <a:pt x="0" y="10123"/>
                  </a:lnTo>
                  <a:cubicBezTo>
                    <a:pt x="0" y="10123"/>
                    <a:pt x="2481" y="0"/>
                    <a:pt x="2481" y="0"/>
                  </a:cubicBezTo>
                  <a:close/>
                </a:path>
              </a:pathLst>
            </a:custGeom>
            <a:solidFill>
              <a:srgbClr val="005DA2"/>
            </a:solidFill>
            <a:ln w="12700">
              <a:solidFill>
                <a:srgbClr val="005DA2"/>
              </a:solidFill>
              <a:miter lim="400000"/>
            </a:ln>
          </p:spPr>
          <p:txBody>
            <a:bodyPr lIns="38100" tIns="38100" rIns="38100" bIns="38100" anchor="ctr"/>
            <a:lstStyle/>
            <a:p>
              <a:pPr lvl="0">
                <a:defRPr sz="3200">
                  <a:solidFill>
                    <a:srgbClr val="FFFFFF"/>
                  </a:solidFill>
                  <a:latin typeface="+mn-lt"/>
                  <a:ea typeface="+mn-ea"/>
                  <a:cs typeface="+mn-cs"/>
                  <a:sym typeface="Helvetica Light"/>
                </a:defRPr>
              </a:pPr>
              <a:endParaRPr>
                <a:solidFill>
                  <a:schemeClr val="accent1"/>
                </a:solidFill>
                <a:latin typeface="微软雅黑" panose="020B0503020204020204" pitchFamily="34" charset="-122"/>
                <a:ea typeface="微软雅黑" panose="020B0503020204020204" pitchFamily="34" charset="-122"/>
              </a:endParaRPr>
            </a:p>
          </p:txBody>
        </p:sp>
        <p:sp>
          <p:nvSpPr>
            <p:cNvPr id="16" name="Shape 1599"/>
            <p:cNvSpPr/>
            <p:nvPr/>
          </p:nvSpPr>
          <p:spPr>
            <a:xfrm>
              <a:off x="6564542" y="3827152"/>
              <a:ext cx="757230" cy="876194"/>
            </a:xfrm>
            <a:custGeom>
              <a:avLst/>
              <a:gdLst/>
              <a:ahLst/>
              <a:cxnLst>
                <a:cxn ang="0">
                  <a:pos x="wd2" y="hd2"/>
                </a:cxn>
                <a:cxn ang="5400000">
                  <a:pos x="wd2" y="hd2"/>
                </a:cxn>
                <a:cxn ang="10800000">
                  <a:pos x="wd2" y="hd2"/>
                </a:cxn>
                <a:cxn ang="16200000">
                  <a:pos x="wd2" y="hd2"/>
                </a:cxn>
              </a:cxnLst>
              <a:rect l="0" t="0" r="r" b="b"/>
              <a:pathLst>
                <a:path w="21600" h="21600" extrusionOk="0">
                  <a:moveTo>
                    <a:pt x="5694" y="0"/>
                  </a:moveTo>
                  <a:cubicBezTo>
                    <a:pt x="5694" y="4640"/>
                    <a:pt x="3518" y="8840"/>
                    <a:pt x="0" y="11880"/>
                  </a:cubicBezTo>
                  <a:lnTo>
                    <a:pt x="11247" y="21600"/>
                  </a:lnTo>
                  <a:cubicBezTo>
                    <a:pt x="17644" y="16072"/>
                    <a:pt x="21600" y="8435"/>
                    <a:pt x="21600" y="0"/>
                  </a:cubicBezTo>
                  <a:cubicBezTo>
                    <a:pt x="21600" y="0"/>
                    <a:pt x="5694" y="0"/>
                    <a:pt x="5694" y="0"/>
                  </a:cubicBezTo>
                  <a:close/>
                </a:path>
              </a:pathLst>
            </a:custGeom>
            <a:solidFill>
              <a:schemeClr val="bg1">
                <a:lumMod val="95000"/>
              </a:schemeClr>
            </a:solidFill>
            <a:ln w="38100" cap="flat">
              <a:solidFill>
                <a:srgbClr val="005DA2"/>
              </a:solidFill>
              <a:prstDash val="solid"/>
              <a:miter lim="400000"/>
            </a:ln>
            <a:effectLst/>
          </p:spPr>
          <p:txBody>
            <a:bodyPr wrap="square" lIns="38100" tIns="38100" rIns="38100" bIns="38100" numCol="1" anchor="ctr">
              <a:noAutofit/>
            </a:bodyPr>
            <a:lstStyle/>
            <a:p>
              <a:pPr lvl="0">
                <a:defRPr sz="3200">
                  <a:solidFill>
                    <a:srgbClr val="FFFFFF"/>
                  </a:solidFill>
                  <a:latin typeface="+mn-lt"/>
                  <a:ea typeface="+mn-ea"/>
                  <a:cs typeface="+mn-cs"/>
                  <a:sym typeface="Helvetica Light"/>
                </a:defRPr>
              </a:pPr>
              <a:endParaRPr>
                <a:solidFill>
                  <a:schemeClr val="accent1"/>
                </a:solidFill>
                <a:latin typeface="微软雅黑" panose="020B0503020204020204" pitchFamily="34" charset="-122"/>
                <a:ea typeface="微软雅黑" panose="020B0503020204020204" pitchFamily="34" charset="-122"/>
              </a:endParaRPr>
            </a:p>
          </p:txBody>
        </p:sp>
      </p:grpSp>
      <p:grpSp>
        <p:nvGrpSpPr>
          <p:cNvPr id="17" name="Group 7"/>
          <p:cNvGrpSpPr/>
          <p:nvPr/>
        </p:nvGrpSpPr>
        <p:grpSpPr>
          <a:xfrm>
            <a:off x="4559213" y="3101494"/>
            <a:ext cx="657143" cy="886571"/>
            <a:chOff x="6078950" y="4312744"/>
            <a:chExt cx="876190" cy="1182094"/>
          </a:xfrm>
        </p:grpSpPr>
        <p:sp>
          <p:nvSpPr>
            <p:cNvPr id="18" name="Shape 1587"/>
            <p:cNvSpPr/>
            <p:nvPr/>
          </p:nvSpPr>
          <p:spPr>
            <a:xfrm>
              <a:off x="6168141" y="4431665"/>
              <a:ext cx="615228" cy="1063173"/>
            </a:xfrm>
            <a:custGeom>
              <a:avLst/>
              <a:gdLst/>
              <a:ahLst/>
              <a:cxnLst>
                <a:cxn ang="0">
                  <a:pos x="wd2" y="hd2"/>
                </a:cxn>
                <a:cxn ang="5400000">
                  <a:pos x="wd2" y="hd2"/>
                </a:cxn>
                <a:cxn ang="10800000">
                  <a:pos x="wd2" y="hd2"/>
                </a:cxn>
                <a:cxn ang="16200000">
                  <a:pos x="wd2" y="hd2"/>
                </a:cxn>
              </a:cxnLst>
              <a:rect l="0" t="0" r="r" b="b"/>
              <a:pathLst>
                <a:path w="21600" h="21600" extrusionOk="0">
                  <a:moveTo>
                    <a:pt x="10211" y="0"/>
                  </a:moveTo>
                  <a:lnTo>
                    <a:pt x="19646" y="13424"/>
                  </a:lnTo>
                  <a:lnTo>
                    <a:pt x="21600" y="12962"/>
                  </a:lnTo>
                  <a:lnTo>
                    <a:pt x="19554" y="21600"/>
                  </a:lnTo>
                  <a:lnTo>
                    <a:pt x="7650" y="16255"/>
                  </a:lnTo>
                  <a:lnTo>
                    <a:pt x="9439" y="15833"/>
                  </a:lnTo>
                  <a:lnTo>
                    <a:pt x="0" y="2403"/>
                  </a:lnTo>
                  <a:cubicBezTo>
                    <a:pt x="0" y="2403"/>
                    <a:pt x="10211" y="0"/>
                    <a:pt x="10211" y="0"/>
                  </a:cubicBezTo>
                  <a:close/>
                </a:path>
              </a:pathLst>
            </a:custGeom>
            <a:solidFill>
              <a:srgbClr val="005DA2"/>
            </a:solidFill>
            <a:ln w="12700">
              <a:solidFill>
                <a:srgbClr val="005DA2"/>
              </a:solidFill>
              <a:miter lim="400000"/>
            </a:ln>
          </p:spPr>
          <p:txBody>
            <a:bodyPr lIns="38100" tIns="38100" rIns="38100" bIns="38100" anchor="ctr"/>
            <a:lstStyle/>
            <a:p>
              <a:pPr lvl="0">
                <a:defRPr sz="3200">
                  <a:solidFill>
                    <a:srgbClr val="FFFFFF"/>
                  </a:solidFill>
                  <a:latin typeface="+mn-lt"/>
                  <a:ea typeface="+mn-ea"/>
                  <a:cs typeface="+mn-cs"/>
                  <a:sym typeface="Helvetica Light"/>
                </a:defRPr>
              </a:pPr>
              <a:endParaRPr>
                <a:solidFill>
                  <a:schemeClr val="accent1"/>
                </a:solidFill>
                <a:latin typeface="微软雅黑" panose="020B0503020204020204" pitchFamily="34" charset="-122"/>
                <a:ea typeface="微软雅黑" panose="020B0503020204020204" pitchFamily="34" charset="-122"/>
              </a:endParaRPr>
            </a:p>
          </p:txBody>
        </p:sp>
        <p:sp>
          <p:nvSpPr>
            <p:cNvPr id="19" name="Shape 1602"/>
            <p:cNvSpPr/>
            <p:nvPr/>
          </p:nvSpPr>
          <p:spPr>
            <a:xfrm>
              <a:off x="6078950" y="4312744"/>
              <a:ext cx="876190" cy="757220"/>
            </a:xfrm>
            <a:custGeom>
              <a:avLst/>
              <a:gdLst/>
              <a:ahLst/>
              <a:cxnLst>
                <a:cxn ang="0">
                  <a:pos x="wd2" y="hd2"/>
                </a:cxn>
                <a:cxn ang="5400000">
                  <a:pos x="wd2" y="hd2"/>
                </a:cxn>
                <a:cxn ang="10800000">
                  <a:pos x="wd2" y="hd2"/>
                </a:cxn>
                <a:cxn ang="16200000">
                  <a:pos x="wd2" y="hd2"/>
                </a:cxn>
              </a:cxnLst>
              <a:rect l="0" t="0" r="r" b="b"/>
              <a:pathLst>
                <a:path w="21600" h="21600" extrusionOk="0">
                  <a:moveTo>
                    <a:pt x="0" y="5694"/>
                  </a:moveTo>
                  <a:lnTo>
                    <a:pt x="0" y="21600"/>
                  </a:lnTo>
                  <a:cubicBezTo>
                    <a:pt x="8435" y="21600"/>
                    <a:pt x="16072" y="17643"/>
                    <a:pt x="21600" y="11247"/>
                  </a:cubicBezTo>
                  <a:lnTo>
                    <a:pt x="11880" y="0"/>
                  </a:lnTo>
                  <a:cubicBezTo>
                    <a:pt x="8839" y="3518"/>
                    <a:pt x="4639" y="5694"/>
                    <a:pt x="0" y="5694"/>
                  </a:cubicBezTo>
                  <a:close/>
                </a:path>
              </a:pathLst>
            </a:custGeom>
            <a:solidFill>
              <a:schemeClr val="bg1">
                <a:lumMod val="95000"/>
              </a:schemeClr>
            </a:solidFill>
            <a:ln w="38100" cap="flat">
              <a:solidFill>
                <a:srgbClr val="005DA2"/>
              </a:solidFill>
              <a:prstDash val="solid"/>
              <a:miter lim="400000"/>
            </a:ln>
            <a:effectLst/>
          </p:spPr>
          <p:txBody>
            <a:bodyPr wrap="square" lIns="38100" tIns="38100" rIns="38100" bIns="38100" numCol="1" anchor="ctr">
              <a:noAutofit/>
            </a:bodyPr>
            <a:lstStyle/>
            <a:p>
              <a:pPr lvl="0">
                <a:defRPr sz="3200">
                  <a:solidFill>
                    <a:srgbClr val="FFFFFF"/>
                  </a:solidFill>
                  <a:latin typeface="+mn-lt"/>
                  <a:ea typeface="+mn-ea"/>
                  <a:cs typeface="+mn-cs"/>
                  <a:sym typeface="Helvetica Light"/>
                </a:defRPr>
              </a:pPr>
              <a:endParaRPr>
                <a:solidFill>
                  <a:schemeClr val="accent1"/>
                </a:solidFill>
                <a:latin typeface="微软雅黑" panose="020B0503020204020204" pitchFamily="34" charset="-122"/>
                <a:ea typeface="微软雅黑" panose="020B0503020204020204" pitchFamily="34" charset="-122"/>
              </a:endParaRPr>
            </a:p>
          </p:txBody>
        </p:sp>
      </p:grpSp>
      <p:grpSp>
        <p:nvGrpSpPr>
          <p:cNvPr id="20" name="Group 8"/>
          <p:cNvGrpSpPr/>
          <p:nvPr/>
        </p:nvGrpSpPr>
        <p:grpSpPr>
          <a:xfrm>
            <a:off x="3905150" y="3101494"/>
            <a:ext cx="657146" cy="886571"/>
            <a:chOff x="5206865" y="4312744"/>
            <a:chExt cx="876194" cy="1182094"/>
          </a:xfrm>
        </p:grpSpPr>
        <p:sp>
          <p:nvSpPr>
            <p:cNvPr id="21" name="Shape 1591"/>
            <p:cNvSpPr/>
            <p:nvPr/>
          </p:nvSpPr>
          <p:spPr>
            <a:xfrm>
              <a:off x="5375337" y="4431665"/>
              <a:ext cx="615241" cy="1063173"/>
            </a:xfrm>
            <a:custGeom>
              <a:avLst/>
              <a:gdLst/>
              <a:ahLst/>
              <a:cxnLst>
                <a:cxn ang="0">
                  <a:pos x="wd2" y="hd2"/>
                </a:cxn>
                <a:cxn ang="5400000">
                  <a:pos x="wd2" y="hd2"/>
                </a:cxn>
                <a:cxn ang="10800000">
                  <a:pos x="wd2" y="hd2"/>
                </a:cxn>
                <a:cxn ang="16200000">
                  <a:pos x="wd2" y="hd2"/>
                </a:cxn>
              </a:cxnLst>
              <a:rect l="0" t="0" r="r" b="b"/>
              <a:pathLst>
                <a:path w="21600" h="21600" extrusionOk="0">
                  <a:moveTo>
                    <a:pt x="11389" y="0"/>
                  </a:moveTo>
                  <a:lnTo>
                    <a:pt x="1954" y="13424"/>
                  </a:lnTo>
                  <a:lnTo>
                    <a:pt x="0" y="12962"/>
                  </a:lnTo>
                  <a:lnTo>
                    <a:pt x="2046" y="21600"/>
                  </a:lnTo>
                  <a:lnTo>
                    <a:pt x="13950" y="16255"/>
                  </a:lnTo>
                  <a:lnTo>
                    <a:pt x="12161" y="15833"/>
                  </a:lnTo>
                  <a:lnTo>
                    <a:pt x="21600" y="2403"/>
                  </a:lnTo>
                  <a:cubicBezTo>
                    <a:pt x="21600" y="2403"/>
                    <a:pt x="11389" y="0"/>
                    <a:pt x="11389" y="0"/>
                  </a:cubicBezTo>
                  <a:close/>
                </a:path>
              </a:pathLst>
            </a:custGeom>
            <a:solidFill>
              <a:srgbClr val="005DA2"/>
            </a:solidFill>
            <a:ln w="12700">
              <a:solidFill>
                <a:srgbClr val="005DA2"/>
              </a:solidFill>
              <a:miter lim="400000"/>
            </a:ln>
          </p:spPr>
          <p:txBody>
            <a:bodyPr lIns="38100" tIns="38100" rIns="38100" bIns="38100" anchor="ctr"/>
            <a:lstStyle/>
            <a:p>
              <a:pPr lvl="0">
                <a:defRPr sz="3200">
                  <a:solidFill>
                    <a:srgbClr val="FFFFFF"/>
                  </a:solidFill>
                  <a:latin typeface="+mn-lt"/>
                  <a:ea typeface="+mn-ea"/>
                  <a:cs typeface="+mn-cs"/>
                  <a:sym typeface="Helvetica Light"/>
                </a:defRPr>
              </a:pPr>
              <a:endParaRPr>
                <a:solidFill>
                  <a:schemeClr val="accent1"/>
                </a:solidFill>
                <a:latin typeface="微软雅黑" panose="020B0503020204020204" pitchFamily="34" charset="-122"/>
                <a:ea typeface="微软雅黑" panose="020B0503020204020204" pitchFamily="34" charset="-122"/>
              </a:endParaRPr>
            </a:p>
          </p:txBody>
        </p:sp>
        <p:sp>
          <p:nvSpPr>
            <p:cNvPr id="22" name="Shape 1605"/>
            <p:cNvSpPr/>
            <p:nvPr/>
          </p:nvSpPr>
          <p:spPr>
            <a:xfrm>
              <a:off x="5206865" y="4312744"/>
              <a:ext cx="876194" cy="757220"/>
            </a:xfrm>
            <a:custGeom>
              <a:avLst/>
              <a:gdLst/>
              <a:ahLst/>
              <a:cxnLst>
                <a:cxn ang="0">
                  <a:pos x="wd2" y="hd2"/>
                </a:cxn>
                <a:cxn ang="5400000">
                  <a:pos x="wd2" y="hd2"/>
                </a:cxn>
                <a:cxn ang="10800000">
                  <a:pos x="wd2" y="hd2"/>
                </a:cxn>
                <a:cxn ang="16200000">
                  <a:pos x="wd2" y="hd2"/>
                </a:cxn>
              </a:cxnLst>
              <a:rect l="0" t="0" r="r" b="b"/>
              <a:pathLst>
                <a:path w="21600" h="21600" extrusionOk="0">
                  <a:moveTo>
                    <a:pt x="9720" y="0"/>
                  </a:moveTo>
                  <a:lnTo>
                    <a:pt x="0" y="11247"/>
                  </a:lnTo>
                  <a:cubicBezTo>
                    <a:pt x="5528" y="17643"/>
                    <a:pt x="13165" y="21600"/>
                    <a:pt x="21600" y="21600"/>
                  </a:cubicBezTo>
                  <a:lnTo>
                    <a:pt x="21600" y="5694"/>
                  </a:lnTo>
                  <a:cubicBezTo>
                    <a:pt x="16960" y="5694"/>
                    <a:pt x="12760" y="3518"/>
                    <a:pt x="9720" y="0"/>
                  </a:cubicBezTo>
                  <a:close/>
                </a:path>
              </a:pathLst>
            </a:custGeom>
            <a:solidFill>
              <a:schemeClr val="bg1">
                <a:lumMod val="95000"/>
              </a:schemeClr>
            </a:solidFill>
            <a:ln w="38100" cap="flat">
              <a:solidFill>
                <a:srgbClr val="005DA2"/>
              </a:solidFill>
              <a:prstDash val="solid"/>
              <a:miter lim="400000"/>
            </a:ln>
            <a:effectLst/>
          </p:spPr>
          <p:txBody>
            <a:bodyPr wrap="square" lIns="38100" tIns="38100" rIns="38100" bIns="38100" numCol="1" anchor="ctr">
              <a:noAutofit/>
            </a:bodyPr>
            <a:lstStyle/>
            <a:p>
              <a:pPr lvl="0">
                <a:defRPr sz="3200">
                  <a:solidFill>
                    <a:srgbClr val="FFFFFF"/>
                  </a:solidFill>
                  <a:latin typeface="+mn-lt"/>
                  <a:ea typeface="+mn-ea"/>
                  <a:cs typeface="+mn-cs"/>
                  <a:sym typeface="Helvetica Light"/>
                </a:defRPr>
              </a:pPr>
              <a:endParaRPr>
                <a:solidFill>
                  <a:schemeClr val="accent1"/>
                </a:solidFill>
                <a:latin typeface="微软雅黑" panose="020B0503020204020204" pitchFamily="34" charset="-122"/>
                <a:ea typeface="微软雅黑" panose="020B0503020204020204" pitchFamily="34" charset="-122"/>
              </a:endParaRPr>
            </a:p>
          </p:txBody>
        </p:sp>
      </p:grpSp>
      <p:grpSp>
        <p:nvGrpSpPr>
          <p:cNvPr id="23" name="Group 9"/>
          <p:cNvGrpSpPr/>
          <p:nvPr/>
        </p:nvGrpSpPr>
        <p:grpSpPr>
          <a:xfrm>
            <a:off x="3332845" y="2737300"/>
            <a:ext cx="865225" cy="657146"/>
            <a:chOff x="4443791" y="3827152"/>
            <a:chExt cx="1153633" cy="876194"/>
          </a:xfrm>
        </p:grpSpPr>
        <p:sp>
          <p:nvSpPr>
            <p:cNvPr id="24" name="Shape 1590"/>
            <p:cNvSpPr/>
            <p:nvPr/>
          </p:nvSpPr>
          <p:spPr>
            <a:xfrm>
              <a:off x="4443791" y="3985712"/>
              <a:ext cx="1061959" cy="617346"/>
            </a:xfrm>
            <a:custGeom>
              <a:avLst/>
              <a:gdLst/>
              <a:ahLst/>
              <a:cxnLst>
                <a:cxn ang="0">
                  <a:pos x="wd2" y="hd2"/>
                </a:cxn>
                <a:cxn ang="5400000">
                  <a:pos x="wd2" y="hd2"/>
                </a:cxn>
                <a:cxn ang="10800000">
                  <a:pos x="wd2" y="hd2"/>
                </a:cxn>
                <a:cxn ang="16200000">
                  <a:pos x="wd2" y="hd2"/>
                </a:cxn>
              </a:cxnLst>
              <a:rect l="0" t="0" r="r" b="b"/>
              <a:pathLst>
                <a:path w="21600" h="21600" extrusionOk="0">
                  <a:moveTo>
                    <a:pt x="19118" y="0"/>
                  </a:moveTo>
                  <a:lnTo>
                    <a:pt x="5751" y="9698"/>
                  </a:lnTo>
                  <a:lnTo>
                    <a:pt x="5277" y="7759"/>
                  </a:lnTo>
                  <a:lnTo>
                    <a:pt x="0" y="19720"/>
                  </a:lnTo>
                  <a:lnTo>
                    <a:pt x="8660" y="21600"/>
                  </a:lnTo>
                  <a:lnTo>
                    <a:pt x="8226" y="19824"/>
                  </a:lnTo>
                  <a:lnTo>
                    <a:pt x="21600" y="10123"/>
                  </a:lnTo>
                  <a:cubicBezTo>
                    <a:pt x="21600" y="10123"/>
                    <a:pt x="19118" y="0"/>
                    <a:pt x="19118" y="0"/>
                  </a:cubicBezTo>
                  <a:close/>
                </a:path>
              </a:pathLst>
            </a:custGeom>
            <a:solidFill>
              <a:srgbClr val="005DA2"/>
            </a:solidFill>
            <a:ln w="12700">
              <a:solidFill>
                <a:srgbClr val="005DA2"/>
              </a:solidFill>
              <a:miter lim="400000"/>
            </a:ln>
          </p:spPr>
          <p:txBody>
            <a:bodyPr lIns="38100" tIns="38100" rIns="38100" bIns="38100" anchor="ctr"/>
            <a:lstStyle/>
            <a:p>
              <a:pPr lvl="0">
                <a:defRPr sz="3200">
                  <a:solidFill>
                    <a:srgbClr val="FFFFFF"/>
                  </a:solidFill>
                  <a:latin typeface="+mn-lt"/>
                  <a:ea typeface="+mn-ea"/>
                  <a:cs typeface="+mn-cs"/>
                  <a:sym typeface="Helvetica Light"/>
                </a:defRPr>
              </a:pPr>
              <a:endParaRPr>
                <a:solidFill>
                  <a:schemeClr val="accent1"/>
                </a:solidFill>
                <a:latin typeface="微软雅黑" panose="020B0503020204020204" pitchFamily="34" charset="-122"/>
                <a:ea typeface="微软雅黑" panose="020B0503020204020204" pitchFamily="34" charset="-122"/>
              </a:endParaRPr>
            </a:p>
          </p:txBody>
        </p:sp>
        <p:sp>
          <p:nvSpPr>
            <p:cNvPr id="25" name="Shape 1608"/>
            <p:cNvSpPr/>
            <p:nvPr/>
          </p:nvSpPr>
          <p:spPr>
            <a:xfrm>
              <a:off x="4840194" y="3827152"/>
              <a:ext cx="757230" cy="876194"/>
            </a:xfrm>
            <a:custGeom>
              <a:avLst/>
              <a:gdLst/>
              <a:ahLst/>
              <a:cxnLst>
                <a:cxn ang="0">
                  <a:pos x="wd2" y="hd2"/>
                </a:cxn>
                <a:cxn ang="5400000">
                  <a:pos x="wd2" y="hd2"/>
                </a:cxn>
                <a:cxn ang="10800000">
                  <a:pos x="wd2" y="hd2"/>
                </a:cxn>
                <a:cxn ang="16200000">
                  <a:pos x="wd2" y="hd2"/>
                </a:cxn>
              </a:cxnLst>
              <a:rect l="0" t="0" r="r" b="b"/>
              <a:pathLst>
                <a:path w="21600" h="21600" extrusionOk="0">
                  <a:moveTo>
                    <a:pt x="15906" y="0"/>
                  </a:moveTo>
                  <a:lnTo>
                    <a:pt x="0" y="0"/>
                  </a:lnTo>
                  <a:cubicBezTo>
                    <a:pt x="0" y="8436"/>
                    <a:pt x="3956" y="16072"/>
                    <a:pt x="10353" y="21600"/>
                  </a:cubicBezTo>
                  <a:lnTo>
                    <a:pt x="21600" y="11880"/>
                  </a:lnTo>
                  <a:cubicBezTo>
                    <a:pt x="18082" y="8840"/>
                    <a:pt x="15906" y="4640"/>
                    <a:pt x="15906" y="0"/>
                  </a:cubicBezTo>
                  <a:close/>
                </a:path>
              </a:pathLst>
            </a:custGeom>
            <a:solidFill>
              <a:schemeClr val="bg1">
                <a:lumMod val="95000"/>
              </a:schemeClr>
            </a:solidFill>
            <a:ln w="38100" cap="flat">
              <a:solidFill>
                <a:srgbClr val="005DA2"/>
              </a:solidFill>
              <a:prstDash val="solid"/>
              <a:miter lim="400000"/>
            </a:ln>
            <a:effectLst/>
          </p:spPr>
          <p:txBody>
            <a:bodyPr wrap="square" lIns="38100" tIns="38100" rIns="38100" bIns="38100" numCol="1" anchor="ctr">
              <a:noAutofit/>
            </a:bodyPr>
            <a:lstStyle/>
            <a:p>
              <a:pPr lvl="0">
                <a:defRPr sz="3200">
                  <a:solidFill>
                    <a:srgbClr val="FFFFFF"/>
                  </a:solidFill>
                  <a:latin typeface="+mn-lt"/>
                  <a:ea typeface="+mn-ea"/>
                  <a:cs typeface="+mn-cs"/>
                  <a:sym typeface="Helvetica Light"/>
                </a:defRPr>
              </a:pPr>
              <a:endParaRPr>
                <a:solidFill>
                  <a:schemeClr val="accent1"/>
                </a:solidFill>
                <a:latin typeface="微软雅黑" panose="020B0503020204020204" pitchFamily="34" charset="-122"/>
                <a:ea typeface="微软雅黑" panose="020B0503020204020204" pitchFamily="34" charset="-122"/>
              </a:endParaRPr>
            </a:p>
          </p:txBody>
        </p:sp>
      </p:grpSp>
      <p:grpSp>
        <p:nvGrpSpPr>
          <p:cNvPr id="26" name="Group 10"/>
          <p:cNvGrpSpPr/>
          <p:nvPr/>
        </p:nvGrpSpPr>
        <p:grpSpPr>
          <a:xfrm>
            <a:off x="3303115" y="2083236"/>
            <a:ext cx="894947" cy="657146"/>
            <a:chOff x="4404151" y="2955067"/>
            <a:chExt cx="1193263" cy="876194"/>
          </a:xfrm>
        </p:grpSpPr>
        <p:sp>
          <p:nvSpPr>
            <p:cNvPr id="27" name="Shape 1592"/>
            <p:cNvSpPr/>
            <p:nvPr/>
          </p:nvSpPr>
          <p:spPr>
            <a:xfrm>
              <a:off x="4404151" y="3123538"/>
              <a:ext cx="1063183" cy="615256"/>
            </a:xfrm>
            <a:custGeom>
              <a:avLst/>
              <a:gdLst/>
              <a:ahLst/>
              <a:cxnLst>
                <a:cxn ang="0">
                  <a:pos x="wd2" y="hd2"/>
                </a:cxn>
                <a:cxn ang="5400000">
                  <a:pos x="wd2" y="hd2"/>
                </a:cxn>
                <a:cxn ang="10800000">
                  <a:pos x="wd2" y="hd2"/>
                </a:cxn>
                <a:cxn ang="16200000">
                  <a:pos x="wd2" y="hd2"/>
                </a:cxn>
              </a:cxnLst>
              <a:rect l="0" t="0" r="r" b="b"/>
              <a:pathLst>
                <a:path w="21600" h="21600" extrusionOk="0">
                  <a:moveTo>
                    <a:pt x="21600" y="11389"/>
                  </a:moveTo>
                  <a:lnTo>
                    <a:pt x="8177" y="1954"/>
                  </a:lnTo>
                  <a:lnTo>
                    <a:pt x="8638" y="0"/>
                  </a:lnTo>
                  <a:lnTo>
                    <a:pt x="0" y="2047"/>
                  </a:lnTo>
                  <a:lnTo>
                    <a:pt x="5345" y="13950"/>
                  </a:lnTo>
                  <a:lnTo>
                    <a:pt x="5767" y="12161"/>
                  </a:lnTo>
                  <a:lnTo>
                    <a:pt x="19197" y="21600"/>
                  </a:lnTo>
                  <a:cubicBezTo>
                    <a:pt x="19197" y="21600"/>
                    <a:pt x="21600" y="11389"/>
                    <a:pt x="21600" y="11389"/>
                  </a:cubicBezTo>
                  <a:close/>
                </a:path>
              </a:pathLst>
            </a:custGeom>
            <a:solidFill>
              <a:srgbClr val="005DA2"/>
            </a:solidFill>
            <a:ln w="12700">
              <a:solidFill>
                <a:srgbClr val="005DA2"/>
              </a:solidFill>
              <a:miter lim="400000"/>
            </a:ln>
          </p:spPr>
          <p:txBody>
            <a:bodyPr lIns="38100" tIns="38100" rIns="38100" bIns="38100" anchor="ctr"/>
            <a:lstStyle/>
            <a:p>
              <a:pPr lvl="0">
                <a:defRPr sz="3200">
                  <a:solidFill>
                    <a:srgbClr val="FFFFFF"/>
                  </a:solidFill>
                  <a:latin typeface="+mn-lt"/>
                  <a:ea typeface="+mn-ea"/>
                  <a:cs typeface="+mn-cs"/>
                  <a:sym typeface="Helvetica Light"/>
                </a:defRPr>
              </a:pPr>
              <a:endParaRPr>
                <a:solidFill>
                  <a:schemeClr val="accent1"/>
                </a:solidFill>
                <a:latin typeface="微软雅黑" panose="020B0503020204020204" pitchFamily="34" charset="-122"/>
                <a:ea typeface="微软雅黑" panose="020B0503020204020204" pitchFamily="34" charset="-122"/>
              </a:endParaRPr>
            </a:p>
          </p:txBody>
        </p:sp>
        <p:sp>
          <p:nvSpPr>
            <p:cNvPr id="28" name="Shape 1611"/>
            <p:cNvSpPr/>
            <p:nvPr/>
          </p:nvSpPr>
          <p:spPr>
            <a:xfrm>
              <a:off x="4840194" y="2955067"/>
              <a:ext cx="757220" cy="876194"/>
            </a:xfrm>
            <a:custGeom>
              <a:avLst/>
              <a:gdLst/>
              <a:ahLst/>
              <a:cxnLst>
                <a:cxn ang="0">
                  <a:pos x="wd2" y="hd2"/>
                </a:cxn>
                <a:cxn ang="5400000">
                  <a:pos x="wd2" y="hd2"/>
                </a:cxn>
                <a:cxn ang="10800000">
                  <a:pos x="wd2" y="hd2"/>
                </a:cxn>
                <a:cxn ang="16200000">
                  <a:pos x="wd2" y="hd2"/>
                </a:cxn>
              </a:cxnLst>
              <a:rect l="0" t="0" r="r" b="b"/>
              <a:pathLst>
                <a:path w="21600" h="21600" extrusionOk="0">
                  <a:moveTo>
                    <a:pt x="21600" y="9720"/>
                  </a:moveTo>
                  <a:lnTo>
                    <a:pt x="10353" y="0"/>
                  </a:lnTo>
                  <a:cubicBezTo>
                    <a:pt x="3956" y="5528"/>
                    <a:pt x="0" y="13165"/>
                    <a:pt x="0" y="21600"/>
                  </a:cubicBezTo>
                  <a:lnTo>
                    <a:pt x="15906" y="21600"/>
                  </a:lnTo>
                  <a:cubicBezTo>
                    <a:pt x="15906" y="16960"/>
                    <a:pt x="18082" y="12760"/>
                    <a:pt x="21600" y="9720"/>
                  </a:cubicBezTo>
                  <a:close/>
                </a:path>
              </a:pathLst>
            </a:custGeom>
            <a:solidFill>
              <a:schemeClr val="bg1">
                <a:lumMod val="95000"/>
              </a:schemeClr>
            </a:solidFill>
            <a:ln w="38100" cap="flat">
              <a:solidFill>
                <a:srgbClr val="005DA2"/>
              </a:solidFill>
              <a:prstDash val="solid"/>
              <a:miter lim="400000"/>
            </a:ln>
            <a:effectLst/>
          </p:spPr>
          <p:txBody>
            <a:bodyPr wrap="square" lIns="38100" tIns="38100" rIns="38100" bIns="38100" numCol="1" anchor="ctr">
              <a:noAutofit/>
            </a:bodyPr>
            <a:lstStyle/>
            <a:p>
              <a:pPr lvl="0">
                <a:defRPr sz="3200">
                  <a:solidFill>
                    <a:srgbClr val="FFFFFF"/>
                  </a:solidFill>
                  <a:latin typeface="+mn-lt"/>
                  <a:ea typeface="+mn-ea"/>
                  <a:cs typeface="+mn-cs"/>
                  <a:sym typeface="Helvetica Light"/>
                </a:defRPr>
              </a:pPr>
              <a:endParaRPr>
                <a:solidFill>
                  <a:schemeClr val="accent1"/>
                </a:solidFill>
                <a:latin typeface="微软雅黑" panose="020B0503020204020204" pitchFamily="34" charset="-122"/>
                <a:ea typeface="微软雅黑" panose="020B0503020204020204" pitchFamily="34" charset="-122"/>
              </a:endParaRPr>
            </a:p>
          </p:txBody>
        </p:sp>
      </p:grpSp>
      <p:grpSp>
        <p:nvGrpSpPr>
          <p:cNvPr id="29" name="Group 2"/>
          <p:cNvGrpSpPr/>
          <p:nvPr/>
        </p:nvGrpSpPr>
        <p:grpSpPr>
          <a:xfrm>
            <a:off x="3905149" y="1525796"/>
            <a:ext cx="657146" cy="850357"/>
            <a:chOff x="5206865" y="2211813"/>
            <a:chExt cx="876194" cy="1133810"/>
          </a:xfrm>
        </p:grpSpPr>
        <p:sp>
          <p:nvSpPr>
            <p:cNvPr id="30" name="Shape 1589"/>
            <p:cNvSpPr/>
            <p:nvPr/>
          </p:nvSpPr>
          <p:spPr>
            <a:xfrm>
              <a:off x="5315876" y="2211813"/>
              <a:ext cx="617346" cy="1061954"/>
            </a:xfrm>
            <a:custGeom>
              <a:avLst/>
              <a:gdLst/>
              <a:ahLst/>
              <a:cxnLst>
                <a:cxn ang="0">
                  <a:pos x="wd2" y="hd2"/>
                </a:cxn>
                <a:cxn ang="5400000">
                  <a:pos x="wd2" y="hd2"/>
                </a:cxn>
                <a:cxn ang="10800000">
                  <a:pos x="wd2" y="hd2"/>
                </a:cxn>
                <a:cxn ang="16200000">
                  <a:pos x="wd2" y="hd2"/>
                </a:cxn>
              </a:cxnLst>
              <a:rect l="0" t="0" r="r" b="b"/>
              <a:pathLst>
                <a:path w="21600" h="21600" extrusionOk="0">
                  <a:moveTo>
                    <a:pt x="21600" y="19118"/>
                  </a:moveTo>
                  <a:lnTo>
                    <a:pt x="11902" y="5751"/>
                  </a:lnTo>
                  <a:lnTo>
                    <a:pt x="13841" y="5277"/>
                  </a:lnTo>
                  <a:lnTo>
                    <a:pt x="1880" y="0"/>
                  </a:lnTo>
                  <a:lnTo>
                    <a:pt x="0" y="8660"/>
                  </a:lnTo>
                  <a:lnTo>
                    <a:pt x="1775" y="8226"/>
                  </a:lnTo>
                  <a:lnTo>
                    <a:pt x="11478" y="21600"/>
                  </a:lnTo>
                  <a:cubicBezTo>
                    <a:pt x="11478" y="21600"/>
                    <a:pt x="21600" y="19118"/>
                    <a:pt x="21600" y="19118"/>
                  </a:cubicBezTo>
                  <a:close/>
                </a:path>
              </a:pathLst>
            </a:custGeom>
            <a:solidFill>
              <a:srgbClr val="005DA2"/>
            </a:solidFill>
            <a:ln w="12700">
              <a:solidFill>
                <a:srgbClr val="005DA2"/>
              </a:solidFill>
              <a:miter lim="400000"/>
            </a:ln>
          </p:spPr>
          <p:txBody>
            <a:bodyPr lIns="38100" tIns="38100" rIns="38100" bIns="38100" anchor="ctr"/>
            <a:lstStyle/>
            <a:p>
              <a:pPr lvl="0">
                <a:defRPr sz="3200">
                  <a:solidFill>
                    <a:srgbClr val="FFFFFF"/>
                  </a:solidFill>
                  <a:latin typeface="+mn-lt"/>
                  <a:ea typeface="+mn-ea"/>
                  <a:cs typeface="+mn-cs"/>
                  <a:sym typeface="Helvetica Light"/>
                </a:defRPr>
              </a:pPr>
              <a:endParaRPr>
                <a:solidFill>
                  <a:schemeClr val="accent1"/>
                </a:solidFill>
                <a:latin typeface="微软雅黑" panose="020B0503020204020204" pitchFamily="34" charset="-122"/>
                <a:ea typeface="微软雅黑" panose="020B0503020204020204" pitchFamily="34" charset="-122"/>
              </a:endParaRPr>
            </a:p>
          </p:txBody>
        </p:sp>
        <p:sp>
          <p:nvSpPr>
            <p:cNvPr id="31" name="Shape 1614"/>
            <p:cNvSpPr/>
            <p:nvPr/>
          </p:nvSpPr>
          <p:spPr>
            <a:xfrm>
              <a:off x="5206865" y="2588396"/>
              <a:ext cx="876194" cy="757227"/>
            </a:xfrm>
            <a:custGeom>
              <a:avLst/>
              <a:gdLst/>
              <a:ahLst/>
              <a:cxnLst>
                <a:cxn ang="0">
                  <a:pos x="wd2" y="hd2"/>
                </a:cxn>
                <a:cxn ang="5400000">
                  <a:pos x="wd2" y="hd2"/>
                </a:cxn>
                <a:cxn ang="10800000">
                  <a:pos x="wd2" y="hd2"/>
                </a:cxn>
                <a:cxn ang="16200000">
                  <a:pos x="wd2" y="hd2"/>
                </a:cxn>
              </a:cxnLst>
              <a:rect l="0" t="0" r="r" b="b"/>
              <a:pathLst>
                <a:path w="21600" h="21600" extrusionOk="0">
                  <a:moveTo>
                    <a:pt x="21600" y="15906"/>
                  </a:moveTo>
                  <a:lnTo>
                    <a:pt x="21600" y="0"/>
                  </a:lnTo>
                  <a:cubicBezTo>
                    <a:pt x="13165" y="0"/>
                    <a:pt x="5528" y="3956"/>
                    <a:pt x="0" y="10353"/>
                  </a:cubicBezTo>
                  <a:lnTo>
                    <a:pt x="9720" y="21600"/>
                  </a:lnTo>
                  <a:cubicBezTo>
                    <a:pt x="12760" y="18082"/>
                    <a:pt x="16960" y="15906"/>
                    <a:pt x="21600" y="15906"/>
                  </a:cubicBezTo>
                  <a:close/>
                </a:path>
              </a:pathLst>
            </a:custGeom>
            <a:solidFill>
              <a:schemeClr val="bg1">
                <a:lumMod val="95000"/>
              </a:schemeClr>
            </a:solidFill>
            <a:ln w="38100" cap="flat">
              <a:solidFill>
                <a:srgbClr val="005DA2"/>
              </a:solidFill>
              <a:prstDash val="solid"/>
              <a:miter lim="400000"/>
            </a:ln>
            <a:effectLst/>
          </p:spPr>
          <p:txBody>
            <a:bodyPr wrap="square" lIns="38100" tIns="38100" rIns="38100" bIns="38100" numCol="1" anchor="ctr">
              <a:noAutofit/>
            </a:bodyPr>
            <a:lstStyle/>
            <a:p>
              <a:pPr lvl="0">
                <a:defRPr sz="3200">
                  <a:solidFill>
                    <a:srgbClr val="FFFFFF"/>
                  </a:solidFill>
                  <a:latin typeface="+mn-lt"/>
                  <a:ea typeface="+mn-ea"/>
                  <a:cs typeface="+mn-cs"/>
                  <a:sym typeface="Helvetica Light"/>
                </a:defRPr>
              </a:pPr>
              <a:endParaRPr>
                <a:solidFill>
                  <a:schemeClr val="accent1"/>
                </a:solidFill>
                <a:latin typeface="微软雅黑" panose="020B0503020204020204" pitchFamily="34" charset="-122"/>
                <a:ea typeface="微软雅黑" panose="020B0503020204020204" pitchFamily="34" charset="-122"/>
              </a:endParaRPr>
            </a:p>
          </p:txBody>
        </p:sp>
      </p:grpSp>
      <p:grpSp>
        <p:nvGrpSpPr>
          <p:cNvPr id="32" name="Group 11"/>
          <p:cNvGrpSpPr/>
          <p:nvPr/>
        </p:nvGrpSpPr>
        <p:grpSpPr>
          <a:xfrm>
            <a:off x="4369491" y="2476347"/>
            <a:ext cx="374112" cy="561168"/>
            <a:chOff x="5825986" y="3479214"/>
            <a:chExt cx="498816" cy="748224"/>
          </a:xfrm>
          <a:solidFill>
            <a:srgbClr val="005DA2"/>
          </a:solidFill>
        </p:grpSpPr>
        <p:sp>
          <p:nvSpPr>
            <p:cNvPr id="33" name="Shape 1621"/>
            <p:cNvSpPr/>
            <p:nvPr/>
          </p:nvSpPr>
          <p:spPr>
            <a:xfrm>
              <a:off x="5825986" y="3479214"/>
              <a:ext cx="498816" cy="748224"/>
            </a:xfrm>
            <a:custGeom>
              <a:avLst/>
              <a:gdLst/>
              <a:ahLst/>
              <a:cxnLst>
                <a:cxn ang="0">
                  <a:pos x="wd2" y="hd2"/>
                </a:cxn>
                <a:cxn ang="5400000">
                  <a:pos x="wd2" y="hd2"/>
                </a:cxn>
                <a:cxn ang="10800000">
                  <a:pos x="wd2" y="hd2"/>
                </a:cxn>
                <a:cxn ang="16200000">
                  <a:pos x="wd2" y="hd2"/>
                </a:cxn>
              </a:cxnLst>
              <a:rect l="0" t="0" r="r" b="b"/>
              <a:pathLst>
                <a:path w="21600" h="21600" extrusionOk="0">
                  <a:moveTo>
                    <a:pt x="17466" y="8831"/>
                  </a:moveTo>
                  <a:cubicBezTo>
                    <a:pt x="17325" y="8934"/>
                    <a:pt x="17111" y="9089"/>
                    <a:pt x="16823" y="9295"/>
                  </a:cubicBezTo>
                  <a:cubicBezTo>
                    <a:pt x="16534" y="9502"/>
                    <a:pt x="16319" y="9656"/>
                    <a:pt x="16179" y="9759"/>
                  </a:cubicBezTo>
                  <a:cubicBezTo>
                    <a:pt x="14379" y="11193"/>
                    <a:pt x="13388" y="12591"/>
                    <a:pt x="13204" y="13950"/>
                  </a:cubicBezTo>
                  <a:lnTo>
                    <a:pt x="8396" y="13950"/>
                  </a:lnTo>
                  <a:cubicBezTo>
                    <a:pt x="8212" y="12591"/>
                    <a:pt x="7221" y="11193"/>
                    <a:pt x="5421" y="9759"/>
                  </a:cubicBezTo>
                  <a:cubicBezTo>
                    <a:pt x="5281" y="9656"/>
                    <a:pt x="5066" y="9502"/>
                    <a:pt x="4777" y="9295"/>
                  </a:cubicBezTo>
                  <a:cubicBezTo>
                    <a:pt x="4489" y="9089"/>
                    <a:pt x="4274" y="8934"/>
                    <a:pt x="4134" y="8831"/>
                  </a:cubicBezTo>
                  <a:cubicBezTo>
                    <a:pt x="3178" y="8091"/>
                    <a:pt x="2700" y="7246"/>
                    <a:pt x="2700" y="6300"/>
                  </a:cubicBezTo>
                  <a:cubicBezTo>
                    <a:pt x="2700" y="5625"/>
                    <a:pt x="2943" y="4997"/>
                    <a:pt x="3427" y="4415"/>
                  </a:cubicBezTo>
                  <a:cubicBezTo>
                    <a:pt x="3913" y="3834"/>
                    <a:pt x="4546" y="3359"/>
                    <a:pt x="5326" y="2988"/>
                  </a:cubicBezTo>
                  <a:cubicBezTo>
                    <a:pt x="6106" y="2618"/>
                    <a:pt x="6971" y="2327"/>
                    <a:pt x="7920" y="2116"/>
                  </a:cubicBezTo>
                  <a:cubicBezTo>
                    <a:pt x="8870" y="1905"/>
                    <a:pt x="9829" y="1799"/>
                    <a:pt x="10800" y="1799"/>
                  </a:cubicBezTo>
                  <a:cubicBezTo>
                    <a:pt x="11771" y="1799"/>
                    <a:pt x="12730" y="1905"/>
                    <a:pt x="13680" y="2116"/>
                  </a:cubicBezTo>
                  <a:cubicBezTo>
                    <a:pt x="14628" y="2327"/>
                    <a:pt x="15493" y="2618"/>
                    <a:pt x="16274" y="2988"/>
                  </a:cubicBezTo>
                  <a:cubicBezTo>
                    <a:pt x="17054" y="3359"/>
                    <a:pt x="17687" y="3834"/>
                    <a:pt x="18173" y="4415"/>
                  </a:cubicBezTo>
                  <a:cubicBezTo>
                    <a:pt x="18657" y="4997"/>
                    <a:pt x="18900" y="5625"/>
                    <a:pt x="18900" y="6300"/>
                  </a:cubicBezTo>
                  <a:cubicBezTo>
                    <a:pt x="18900" y="7246"/>
                    <a:pt x="18422" y="8091"/>
                    <a:pt x="17466" y="8831"/>
                  </a:cubicBezTo>
                  <a:cubicBezTo>
                    <a:pt x="17466" y="8831"/>
                    <a:pt x="17466" y="8831"/>
                    <a:pt x="17466" y="8831"/>
                  </a:cubicBezTo>
                  <a:close/>
                  <a:moveTo>
                    <a:pt x="20661" y="3705"/>
                  </a:moveTo>
                  <a:cubicBezTo>
                    <a:pt x="20035" y="2904"/>
                    <a:pt x="19213" y="2238"/>
                    <a:pt x="18194" y="1708"/>
                  </a:cubicBezTo>
                  <a:cubicBezTo>
                    <a:pt x="17174" y="1179"/>
                    <a:pt x="16021" y="762"/>
                    <a:pt x="14734" y="457"/>
                  </a:cubicBezTo>
                  <a:cubicBezTo>
                    <a:pt x="13447" y="153"/>
                    <a:pt x="12136" y="0"/>
                    <a:pt x="10800" y="0"/>
                  </a:cubicBezTo>
                  <a:cubicBezTo>
                    <a:pt x="9464" y="0"/>
                    <a:pt x="8153" y="153"/>
                    <a:pt x="6866" y="457"/>
                  </a:cubicBezTo>
                  <a:cubicBezTo>
                    <a:pt x="5579" y="762"/>
                    <a:pt x="4426" y="1179"/>
                    <a:pt x="3407" y="1708"/>
                  </a:cubicBezTo>
                  <a:cubicBezTo>
                    <a:pt x="2387" y="2238"/>
                    <a:pt x="1564" y="2903"/>
                    <a:pt x="938" y="3705"/>
                  </a:cubicBezTo>
                  <a:cubicBezTo>
                    <a:pt x="312" y="4507"/>
                    <a:pt x="0" y="5372"/>
                    <a:pt x="0" y="6300"/>
                  </a:cubicBezTo>
                  <a:cubicBezTo>
                    <a:pt x="0" y="7753"/>
                    <a:pt x="724" y="9009"/>
                    <a:pt x="2173" y="10069"/>
                  </a:cubicBezTo>
                  <a:cubicBezTo>
                    <a:pt x="2805" y="10528"/>
                    <a:pt x="3330" y="10936"/>
                    <a:pt x="3745" y="11292"/>
                  </a:cubicBezTo>
                  <a:cubicBezTo>
                    <a:pt x="4159" y="11648"/>
                    <a:pt x="4578" y="12096"/>
                    <a:pt x="5000" y="12635"/>
                  </a:cubicBezTo>
                  <a:cubicBezTo>
                    <a:pt x="5421" y="13174"/>
                    <a:pt x="5661" y="13678"/>
                    <a:pt x="5717" y="14147"/>
                  </a:cubicBezTo>
                  <a:cubicBezTo>
                    <a:pt x="5056" y="14409"/>
                    <a:pt x="4726" y="14794"/>
                    <a:pt x="4726" y="15300"/>
                  </a:cubicBezTo>
                  <a:cubicBezTo>
                    <a:pt x="4726" y="15647"/>
                    <a:pt x="4901" y="15947"/>
                    <a:pt x="5253" y="16200"/>
                  </a:cubicBezTo>
                  <a:cubicBezTo>
                    <a:pt x="4901" y="16453"/>
                    <a:pt x="4726" y="16753"/>
                    <a:pt x="4726" y="17100"/>
                  </a:cubicBezTo>
                  <a:cubicBezTo>
                    <a:pt x="4726" y="17588"/>
                    <a:pt x="5042" y="17968"/>
                    <a:pt x="5675" y="18240"/>
                  </a:cubicBezTo>
                  <a:cubicBezTo>
                    <a:pt x="5492" y="18455"/>
                    <a:pt x="5401" y="18675"/>
                    <a:pt x="5401" y="18901"/>
                  </a:cubicBezTo>
                  <a:cubicBezTo>
                    <a:pt x="5401" y="19331"/>
                    <a:pt x="5622" y="19665"/>
                    <a:pt x="6064" y="19898"/>
                  </a:cubicBezTo>
                  <a:cubicBezTo>
                    <a:pt x="6507" y="20133"/>
                    <a:pt x="7053" y="20251"/>
                    <a:pt x="7699" y="20251"/>
                  </a:cubicBezTo>
                  <a:cubicBezTo>
                    <a:pt x="7981" y="20663"/>
                    <a:pt x="8403" y="20991"/>
                    <a:pt x="8964" y="21235"/>
                  </a:cubicBezTo>
                  <a:cubicBezTo>
                    <a:pt x="9527" y="21478"/>
                    <a:pt x="10139" y="21600"/>
                    <a:pt x="10800" y="21600"/>
                  </a:cubicBezTo>
                  <a:cubicBezTo>
                    <a:pt x="11461" y="21600"/>
                    <a:pt x="12073" y="21478"/>
                    <a:pt x="12636" y="21235"/>
                  </a:cubicBezTo>
                  <a:cubicBezTo>
                    <a:pt x="13198" y="20991"/>
                    <a:pt x="13620" y="20663"/>
                    <a:pt x="13901" y="20251"/>
                  </a:cubicBezTo>
                  <a:cubicBezTo>
                    <a:pt x="14548" y="20251"/>
                    <a:pt x="15093" y="20133"/>
                    <a:pt x="15536" y="19898"/>
                  </a:cubicBezTo>
                  <a:cubicBezTo>
                    <a:pt x="15978" y="19665"/>
                    <a:pt x="16201" y="19331"/>
                    <a:pt x="16201" y="18901"/>
                  </a:cubicBezTo>
                  <a:cubicBezTo>
                    <a:pt x="16201" y="18675"/>
                    <a:pt x="16108" y="18455"/>
                    <a:pt x="15925" y="18240"/>
                  </a:cubicBezTo>
                  <a:cubicBezTo>
                    <a:pt x="16558" y="17968"/>
                    <a:pt x="16874" y="17588"/>
                    <a:pt x="16874" y="17100"/>
                  </a:cubicBezTo>
                  <a:cubicBezTo>
                    <a:pt x="16874" y="16753"/>
                    <a:pt x="16699" y="16453"/>
                    <a:pt x="16347" y="16200"/>
                  </a:cubicBezTo>
                  <a:cubicBezTo>
                    <a:pt x="16699" y="15947"/>
                    <a:pt x="16874" y="15647"/>
                    <a:pt x="16874" y="15300"/>
                  </a:cubicBezTo>
                  <a:cubicBezTo>
                    <a:pt x="16874" y="14794"/>
                    <a:pt x="16544" y="14409"/>
                    <a:pt x="15883" y="14147"/>
                  </a:cubicBezTo>
                  <a:cubicBezTo>
                    <a:pt x="15940" y="13678"/>
                    <a:pt x="16179" y="13174"/>
                    <a:pt x="16600" y="12635"/>
                  </a:cubicBezTo>
                  <a:cubicBezTo>
                    <a:pt x="17022" y="12096"/>
                    <a:pt x="17441" y="11648"/>
                    <a:pt x="17855" y="11292"/>
                  </a:cubicBezTo>
                  <a:cubicBezTo>
                    <a:pt x="18271" y="10936"/>
                    <a:pt x="18795" y="10528"/>
                    <a:pt x="19427" y="10069"/>
                  </a:cubicBezTo>
                  <a:cubicBezTo>
                    <a:pt x="20876" y="9009"/>
                    <a:pt x="21600" y="7753"/>
                    <a:pt x="21600" y="6300"/>
                  </a:cubicBezTo>
                  <a:cubicBezTo>
                    <a:pt x="21600" y="5372"/>
                    <a:pt x="21288" y="4507"/>
                    <a:pt x="20661" y="3705"/>
                  </a:cubicBezTo>
                  <a:cubicBezTo>
                    <a:pt x="20661" y="3705"/>
                    <a:pt x="20661" y="3705"/>
                    <a:pt x="20661" y="3705"/>
                  </a:cubicBezTo>
                  <a:close/>
                </a:path>
              </a:pathLst>
            </a:custGeom>
            <a:grpFill/>
            <a:ln w="12700" cap="flat">
              <a:noFill/>
              <a:miter lim="400000"/>
            </a:ln>
            <a:effectLst/>
          </p:spPr>
          <p:txBody>
            <a:bodyPr wrap="square" lIns="38100" tIns="38100" rIns="38100" bIns="38100" numCol="1" anchor="ctr">
              <a:noAutofit/>
            </a:bodyPr>
            <a:lstStyle/>
            <a:p>
              <a:pPr lvl="0">
                <a:defRPr sz="3200">
                  <a:solidFill>
                    <a:srgbClr val="FFFFFF"/>
                  </a:solidFill>
                  <a:latin typeface="+mn-lt"/>
                  <a:ea typeface="+mn-ea"/>
                  <a:cs typeface="+mn-cs"/>
                  <a:sym typeface="Helvetica Light"/>
                </a:defRPr>
              </a:pPr>
              <a:endParaRPr>
                <a:solidFill>
                  <a:schemeClr val="accent1"/>
                </a:solidFill>
                <a:latin typeface="微软雅黑" panose="020B0503020204020204" pitchFamily="34" charset="-122"/>
                <a:ea typeface="微软雅黑" panose="020B0503020204020204" pitchFamily="34" charset="-122"/>
              </a:endParaRPr>
            </a:p>
          </p:txBody>
        </p:sp>
        <p:sp>
          <p:nvSpPr>
            <p:cNvPr id="34" name="Shape 1622"/>
            <p:cNvSpPr/>
            <p:nvPr/>
          </p:nvSpPr>
          <p:spPr>
            <a:xfrm>
              <a:off x="6057672" y="3613741"/>
              <a:ext cx="124690" cy="93539"/>
            </a:xfrm>
            <a:custGeom>
              <a:avLst/>
              <a:gdLst/>
              <a:ahLst/>
              <a:cxnLst>
                <a:cxn ang="0">
                  <a:pos x="wd2" y="hd2"/>
                </a:cxn>
                <a:cxn ang="5400000">
                  <a:pos x="wd2" y="hd2"/>
                </a:cxn>
                <a:cxn ang="10800000">
                  <a:pos x="wd2" y="hd2"/>
                </a:cxn>
                <a:cxn ang="16200000">
                  <a:pos x="wd2" y="hd2"/>
                </a:cxn>
              </a:cxnLst>
              <a:rect l="0" t="0" r="r" b="b"/>
              <a:pathLst>
                <a:path w="21600" h="21600" extrusionOk="0">
                  <a:moveTo>
                    <a:pt x="11096" y="1800"/>
                  </a:moveTo>
                  <a:cubicBezTo>
                    <a:pt x="8314" y="607"/>
                    <a:pt x="5513" y="0"/>
                    <a:pt x="2701" y="0"/>
                  </a:cubicBezTo>
                  <a:cubicBezTo>
                    <a:pt x="1972" y="0"/>
                    <a:pt x="1340" y="357"/>
                    <a:pt x="804" y="1072"/>
                  </a:cubicBezTo>
                  <a:cubicBezTo>
                    <a:pt x="268" y="1787"/>
                    <a:pt x="0" y="2629"/>
                    <a:pt x="0" y="3600"/>
                  </a:cubicBezTo>
                  <a:cubicBezTo>
                    <a:pt x="0" y="4578"/>
                    <a:pt x="268" y="5420"/>
                    <a:pt x="804" y="6135"/>
                  </a:cubicBezTo>
                  <a:cubicBezTo>
                    <a:pt x="1340" y="6843"/>
                    <a:pt x="1972" y="7200"/>
                    <a:pt x="2701" y="7200"/>
                  </a:cubicBezTo>
                  <a:cubicBezTo>
                    <a:pt x="5629" y="7200"/>
                    <a:pt x="8608" y="8137"/>
                    <a:pt x="11647" y="10011"/>
                  </a:cubicBezTo>
                  <a:cubicBezTo>
                    <a:pt x="14687" y="11885"/>
                    <a:pt x="16204" y="14548"/>
                    <a:pt x="16204" y="18000"/>
                  </a:cubicBezTo>
                  <a:cubicBezTo>
                    <a:pt x="16204" y="18978"/>
                    <a:pt x="16467" y="19820"/>
                    <a:pt x="17003" y="20528"/>
                  </a:cubicBezTo>
                  <a:cubicBezTo>
                    <a:pt x="17539" y="21243"/>
                    <a:pt x="18171" y="21600"/>
                    <a:pt x="18904" y="21600"/>
                  </a:cubicBezTo>
                  <a:cubicBezTo>
                    <a:pt x="19633" y="21600"/>
                    <a:pt x="20265" y="21243"/>
                    <a:pt x="20801" y="20528"/>
                  </a:cubicBezTo>
                  <a:cubicBezTo>
                    <a:pt x="21337" y="19820"/>
                    <a:pt x="21600" y="18978"/>
                    <a:pt x="21600" y="18000"/>
                  </a:cubicBezTo>
                  <a:cubicBezTo>
                    <a:pt x="21600" y="14097"/>
                    <a:pt x="20548" y="10726"/>
                    <a:pt x="18439" y="7874"/>
                  </a:cubicBezTo>
                  <a:cubicBezTo>
                    <a:pt x="16330" y="5029"/>
                    <a:pt x="13882" y="3000"/>
                    <a:pt x="11096" y="1800"/>
                  </a:cubicBezTo>
                  <a:cubicBezTo>
                    <a:pt x="11096" y="1800"/>
                    <a:pt x="11096" y="1800"/>
                    <a:pt x="11096" y="1800"/>
                  </a:cubicBezTo>
                  <a:close/>
                </a:path>
              </a:pathLst>
            </a:custGeom>
            <a:grpFill/>
            <a:ln w="12700" cap="flat">
              <a:noFill/>
              <a:miter lim="400000"/>
            </a:ln>
            <a:effectLst/>
          </p:spPr>
          <p:txBody>
            <a:bodyPr wrap="square" lIns="38100" tIns="38100" rIns="38100" bIns="38100" numCol="1" anchor="ctr">
              <a:noAutofit/>
            </a:bodyPr>
            <a:lstStyle/>
            <a:p>
              <a:pPr lvl="0">
                <a:defRPr sz="3200">
                  <a:solidFill>
                    <a:srgbClr val="FFFFFF"/>
                  </a:solidFill>
                  <a:latin typeface="+mn-lt"/>
                  <a:ea typeface="+mn-ea"/>
                  <a:cs typeface="+mn-cs"/>
                  <a:sym typeface="Helvetica Light"/>
                </a:defRPr>
              </a:pPr>
              <a:endParaRPr>
                <a:solidFill>
                  <a:schemeClr val="accent1"/>
                </a:solidFill>
                <a:latin typeface="微软雅黑" panose="020B0503020204020204" pitchFamily="34" charset="-122"/>
                <a:ea typeface="微软雅黑" panose="020B0503020204020204" pitchFamily="34" charset="-122"/>
              </a:endParaRPr>
            </a:p>
          </p:txBody>
        </p:sp>
      </p:grpSp>
      <p:sp>
        <p:nvSpPr>
          <p:cNvPr id="35" name="Text Placeholder 4"/>
          <p:cNvSpPr txBox="1">
            <a:spLocks/>
          </p:cNvSpPr>
          <p:nvPr/>
        </p:nvSpPr>
        <p:spPr>
          <a:xfrm>
            <a:off x="5508104" y="1131590"/>
            <a:ext cx="2375039" cy="632872"/>
          </a:xfrm>
          <a:prstGeom prst="rect">
            <a:avLst/>
          </a:prstGeom>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rPr>
              <a:t>点击输入标题文本</a:t>
            </a:r>
            <a:endParaRPr lang="en-US" altLang="zh-CN" sz="1200" b="1" dirty="0">
              <a:solidFill>
                <a:schemeClr val="tx1">
                  <a:lumMod val="75000"/>
                  <a:lumOff val="25000"/>
                </a:schemeClr>
              </a:solidFill>
              <a:latin typeface="微软雅黑" panose="020B0503020204020204" pitchFamily="34" charset="-122"/>
              <a:ea typeface="微软雅黑" panose="020B0503020204020204" pitchFamily="34" charset="-122"/>
            </a:endParaRPr>
          </a:p>
          <a:p>
            <a:pPr marL="0" indent="0">
              <a:buNone/>
            </a:pPr>
            <a:r>
              <a:rPr lang="zh-CN" altLang="en-US" sz="1000" dirty="0">
                <a:solidFill>
                  <a:schemeClr val="tx1">
                    <a:lumMod val="75000"/>
                    <a:lumOff val="25000"/>
                  </a:schemeClr>
                </a:solidFill>
                <a:latin typeface="微软雅黑" pitchFamily="34" charset="-122"/>
                <a:ea typeface="微软雅黑" pitchFamily="34" charset="-122"/>
              </a:rPr>
              <a:t>点击输入本栏的具体文字，简明扼要的说明分项内容。</a:t>
            </a:r>
            <a:endParaRPr lang="en-US" altLang="zh-CN" sz="1000" dirty="0">
              <a:solidFill>
                <a:schemeClr val="tx1">
                  <a:lumMod val="75000"/>
                  <a:lumOff val="25000"/>
                </a:schemeClr>
              </a:solidFill>
              <a:latin typeface="微软雅黑" pitchFamily="34" charset="-122"/>
              <a:ea typeface="微软雅黑" pitchFamily="34" charset="-122"/>
            </a:endParaRPr>
          </a:p>
        </p:txBody>
      </p:sp>
      <p:sp>
        <p:nvSpPr>
          <p:cNvPr id="36" name="Text Placeholder 4"/>
          <p:cNvSpPr txBox="1">
            <a:spLocks/>
          </p:cNvSpPr>
          <p:nvPr/>
        </p:nvSpPr>
        <p:spPr>
          <a:xfrm>
            <a:off x="6164971" y="1954214"/>
            <a:ext cx="2439477" cy="632872"/>
          </a:xfrm>
          <a:prstGeom prst="rect">
            <a:avLst/>
          </a:prstGeom>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rPr>
              <a:t>点击输入标题文本</a:t>
            </a:r>
            <a:endParaRPr lang="en-US" altLang="zh-CN" sz="1200" b="1" dirty="0">
              <a:solidFill>
                <a:schemeClr val="tx1">
                  <a:lumMod val="75000"/>
                  <a:lumOff val="25000"/>
                </a:schemeClr>
              </a:solidFill>
              <a:latin typeface="微软雅黑" panose="020B0503020204020204" pitchFamily="34" charset="-122"/>
              <a:ea typeface="微软雅黑" panose="020B0503020204020204" pitchFamily="34" charset="-122"/>
            </a:endParaRPr>
          </a:p>
          <a:p>
            <a:pPr marL="0" indent="0">
              <a:buNone/>
            </a:pPr>
            <a:r>
              <a:rPr lang="zh-CN" altLang="en-US" sz="1000" dirty="0">
                <a:solidFill>
                  <a:schemeClr val="tx1">
                    <a:lumMod val="75000"/>
                    <a:lumOff val="25000"/>
                  </a:schemeClr>
                </a:solidFill>
                <a:latin typeface="微软雅黑" pitchFamily="34" charset="-122"/>
                <a:ea typeface="微软雅黑" pitchFamily="34" charset="-122"/>
              </a:rPr>
              <a:t>点击输入本栏的具体文字，简明扼要的说明分项内容。</a:t>
            </a:r>
            <a:endParaRPr lang="en-US" altLang="zh-CN" sz="1000" dirty="0">
              <a:solidFill>
                <a:schemeClr val="tx1">
                  <a:lumMod val="75000"/>
                  <a:lumOff val="25000"/>
                </a:schemeClr>
              </a:solidFill>
              <a:latin typeface="微软雅黑" pitchFamily="34" charset="-122"/>
              <a:ea typeface="微软雅黑" pitchFamily="34" charset="-122"/>
            </a:endParaRPr>
          </a:p>
        </p:txBody>
      </p:sp>
      <p:sp>
        <p:nvSpPr>
          <p:cNvPr id="37" name="Text Placeholder 4"/>
          <p:cNvSpPr txBox="1">
            <a:spLocks/>
          </p:cNvSpPr>
          <p:nvPr/>
        </p:nvSpPr>
        <p:spPr>
          <a:xfrm>
            <a:off x="6084168" y="2931790"/>
            <a:ext cx="2007429" cy="632872"/>
          </a:xfrm>
          <a:prstGeom prst="rect">
            <a:avLst/>
          </a:prstGeom>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rPr>
              <a:t>点击输入标题文本</a:t>
            </a:r>
            <a:endParaRPr lang="en-US" altLang="zh-CN" sz="1200" b="1" dirty="0">
              <a:solidFill>
                <a:schemeClr val="tx1">
                  <a:lumMod val="75000"/>
                  <a:lumOff val="25000"/>
                </a:schemeClr>
              </a:solidFill>
              <a:latin typeface="微软雅黑" panose="020B0503020204020204" pitchFamily="34" charset="-122"/>
              <a:ea typeface="微软雅黑" panose="020B0503020204020204" pitchFamily="34" charset="-122"/>
            </a:endParaRPr>
          </a:p>
          <a:p>
            <a:pPr marL="0" indent="0">
              <a:buNone/>
            </a:pPr>
            <a:r>
              <a:rPr lang="zh-CN" altLang="en-US" sz="1000" dirty="0">
                <a:solidFill>
                  <a:schemeClr val="tx1">
                    <a:lumMod val="75000"/>
                    <a:lumOff val="25000"/>
                  </a:schemeClr>
                </a:solidFill>
                <a:latin typeface="微软雅黑" pitchFamily="34" charset="-122"/>
                <a:ea typeface="微软雅黑" pitchFamily="34" charset="-122"/>
              </a:rPr>
              <a:t>点击输入本栏的具体文字，简明扼要的说明分项内容。</a:t>
            </a:r>
            <a:endParaRPr lang="en-US" altLang="zh-CN" sz="1000" dirty="0">
              <a:solidFill>
                <a:schemeClr val="tx1">
                  <a:lumMod val="75000"/>
                  <a:lumOff val="25000"/>
                </a:schemeClr>
              </a:solidFill>
              <a:latin typeface="微软雅黑" pitchFamily="34" charset="-122"/>
              <a:ea typeface="微软雅黑" pitchFamily="34" charset="-122"/>
            </a:endParaRPr>
          </a:p>
        </p:txBody>
      </p:sp>
      <p:sp>
        <p:nvSpPr>
          <p:cNvPr id="38" name="Text Placeholder 4"/>
          <p:cNvSpPr txBox="1">
            <a:spLocks/>
          </p:cNvSpPr>
          <p:nvPr/>
        </p:nvSpPr>
        <p:spPr>
          <a:xfrm>
            <a:off x="5364088" y="3739078"/>
            <a:ext cx="2177015" cy="632872"/>
          </a:xfrm>
          <a:prstGeom prst="rect">
            <a:avLst/>
          </a:prstGeom>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rPr>
              <a:t>点击输入标题文本</a:t>
            </a:r>
            <a:endParaRPr lang="en-US" altLang="zh-CN" sz="1200" b="1" dirty="0">
              <a:solidFill>
                <a:schemeClr val="tx1">
                  <a:lumMod val="75000"/>
                  <a:lumOff val="25000"/>
                </a:schemeClr>
              </a:solidFill>
              <a:latin typeface="微软雅黑" panose="020B0503020204020204" pitchFamily="34" charset="-122"/>
              <a:ea typeface="微软雅黑" panose="020B0503020204020204" pitchFamily="34" charset="-122"/>
            </a:endParaRPr>
          </a:p>
          <a:p>
            <a:pPr marL="0" indent="0">
              <a:buNone/>
            </a:pPr>
            <a:r>
              <a:rPr lang="zh-CN" altLang="en-US" sz="1000" dirty="0">
                <a:solidFill>
                  <a:schemeClr val="tx1">
                    <a:lumMod val="75000"/>
                    <a:lumOff val="25000"/>
                  </a:schemeClr>
                </a:solidFill>
                <a:latin typeface="微软雅黑" pitchFamily="34" charset="-122"/>
                <a:ea typeface="微软雅黑" pitchFamily="34" charset="-122"/>
              </a:rPr>
              <a:t>点击输入本栏的具体文字，简明扼要的说明分项内容。</a:t>
            </a:r>
            <a:endParaRPr lang="en-US" altLang="zh-CN" sz="1000" dirty="0">
              <a:solidFill>
                <a:schemeClr val="tx1">
                  <a:lumMod val="75000"/>
                  <a:lumOff val="25000"/>
                </a:schemeClr>
              </a:solidFill>
              <a:latin typeface="微软雅黑" pitchFamily="34" charset="-122"/>
              <a:ea typeface="微软雅黑" pitchFamily="34" charset="-122"/>
            </a:endParaRPr>
          </a:p>
        </p:txBody>
      </p:sp>
      <p:sp>
        <p:nvSpPr>
          <p:cNvPr id="39" name="Text Placeholder 4"/>
          <p:cNvSpPr txBox="1">
            <a:spLocks/>
          </p:cNvSpPr>
          <p:nvPr/>
        </p:nvSpPr>
        <p:spPr>
          <a:xfrm>
            <a:off x="1586477" y="1131590"/>
            <a:ext cx="1977411" cy="632872"/>
          </a:xfrm>
          <a:prstGeom prst="rect">
            <a:avLst/>
          </a:prstGeom>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r">
              <a:buNone/>
            </a:pPr>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rPr>
              <a:t>点击输入标题文本</a:t>
            </a:r>
            <a:endParaRPr lang="en-US" altLang="zh-CN" sz="1200" b="1" dirty="0">
              <a:solidFill>
                <a:schemeClr val="tx1">
                  <a:lumMod val="75000"/>
                  <a:lumOff val="25000"/>
                </a:schemeClr>
              </a:solidFill>
              <a:latin typeface="微软雅黑" panose="020B0503020204020204" pitchFamily="34" charset="-122"/>
              <a:ea typeface="微软雅黑" panose="020B0503020204020204" pitchFamily="34" charset="-122"/>
            </a:endParaRPr>
          </a:p>
          <a:p>
            <a:pPr marL="0" indent="0" algn="r">
              <a:buNone/>
            </a:pPr>
            <a:r>
              <a:rPr lang="zh-CN" altLang="en-US" sz="1000" dirty="0">
                <a:solidFill>
                  <a:schemeClr val="tx1">
                    <a:lumMod val="75000"/>
                    <a:lumOff val="25000"/>
                  </a:schemeClr>
                </a:solidFill>
                <a:latin typeface="微软雅黑" pitchFamily="34" charset="-122"/>
                <a:ea typeface="微软雅黑" pitchFamily="34" charset="-122"/>
              </a:rPr>
              <a:t>点击输入本栏的具体文字，简明扼要的说明分项内容</a:t>
            </a:r>
            <a:endParaRPr lang="en-US" altLang="zh-CN" sz="1000" dirty="0">
              <a:solidFill>
                <a:schemeClr val="tx1">
                  <a:lumMod val="75000"/>
                  <a:lumOff val="25000"/>
                </a:schemeClr>
              </a:solidFill>
              <a:latin typeface="微软雅黑" pitchFamily="34" charset="-122"/>
              <a:ea typeface="微软雅黑" pitchFamily="34" charset="-122"/>
            </a:endParaRPr>
          </a:p>
        </p:txBody>
      </p:sp>
      <p:sp>
        <p:nvSpPr>
          <p:cNvPr id="40" name="Text Placeholder 4"/>
          <p:cNvSpPr txBox="1">
            <a:spLocks/>
          </p:cNvSpPr>
          <p:nvPr/>
        </p:nvSpPr>
        <p:spPr>
          <a:xfrm>
            <a:off x="927391" y="1954214"/>
            <a:ext cx="1977411" cy="632872"/>
          </a:xfrm>
          <a:prstGeom prst="rect">
            <a:avLst/>
          </a:prstGeom>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r">
              <a:buNone/>
            </a:pPr>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rPr>
              <a:t>点击输入标题文本</a:t>
            </a:r>
            <a:endParaRPr lang="en-US" altLang="zh-CN" sz="1200" b="1" dirty="0">
              <a:solidFill>
                <a:schemeClr val="tx1">
                  <a:lumMod val="75000"/>
                  <a:lumOff val="25000"/>
                </a:schemeClr>
              </a:solidFill>
              <a:latin typeface="微软雅黑" panose="020B0503020204020204" pitchFamily="34" charset="-122"/>
              <a:ea typeface="微软雅黑" panose="020B0503020204020204" pitchFamily="34" charset="-122"/>
            </a:endParaRPr>
          </a:p>
          <a:p>
            <a:pPr marL="0" indent="0" algn="r">
              <a:buNone/>
            </a:pPr>
            <a:r>
              <a:rPr lang="zh-CN" altLang="en-US" sz="1000" dirty="0">
                <a:solidFill>
                  <a:schemeClr val="tx1">
                    <a:lumMod val="75000"/>
                    <a:lumOff val="25000"/>
                  </a:schemeClr>
                </a:solidFill>
                <a:latin typeface="微软雅黑" pitchFamily="34" charset="-122"/>
                <a:ea typeface="微软雅黑" pitchFamily="34" charset="-122"/>
              </a:rPr>
              <a:t>点击输入本栏的具体文字，简明扼要的说明分项内容</a:t>
            </a:r>
            <a:endParaRPr lang="en-US" altLang="zh-CN" sz="1000" dirty="0">
              <a:solidFill>
                <a:schemeClr val="tx1">
                  <a:lumMod val="75000"/>
                  <a:lumOff val="25000"/>
                </a:schemeClr>
              </a:solidFill>
              <a:latin typeface="微软雅黑" pitchFamily="34" charset="-122"/>
              <a:ea typeface="微软雅黑" pitchFamily="34" charset="-122"/>
            </a:endParaRPr>
          </a:p>
        </p:txBody>
      </p:sp>
      <p:sp>
        <p:nvSpPr>
          <p:cNvPr id="41" name="Text Placeholder 4"/>
          <p:cNvSpPr txBox="1">
            <a:spLocks/>
          </p:cNvSpPr>
          <p:nvPr/>
        </p:nvSpPr>
        <p:spPr>
          <a:xfrm>
            <a:off x="1010414" y="2933290"/>
            <a:ext cx="1977410" cy="632872"/>
          </a:xfrm>
          <a:prstGeom prst="rect">
            <a:avLst/>
          </a:prstGeom>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r">
              <a:buNone/>
            </a:pPr>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rPr>
              <a:t>点击输入标题文本</a:t>
            </a:r>
            <a:endParaRPr lang="en-US" altLang="zh-CN" sz="1200" b="1" dirty="0">
              <a:solidFill>
                <a:schemeClr val="tx1">
                  <a:lumMod val="75000"/>
                  <a:lumOff val="25000"/>
                </a:schemeClr>
              </a:solidFill>
              <a:latin typeface="微软雅黑" panose="020B0503020204020204" pitchFamily="34" charset="-122"/>
              <a:ea typeface="微软雅黑" panose="020B0503020204020204" pitchFamily="34" charset="-122"/>
            </a:endParaRPr>
          </a:p>
          <a:p>
            <a:pPr marL="0" indent="0" algn="r">
              <a:buNone/>
            </a:pPr>
            <a:r>
              <a:rPr lang="zh-CN" altLang="en-US" sz="1000" dirty="0">
                <a:solidFill>
                  <a:schemeClr val="tx1">
                    <a:lumMod val="75000"/>
                    <a:lumOff val="25000"/>
                  </a:schemeClr>
                </a:solidFill>
                <a:latin typeface="微软雅黑" pitchFamily="34" charset="-122"/>
                <a:ea typeface="微软雅黑" pitchFamily="34" charset="-122"/>
              </a:rPr>
              <a:t>点击输入本栏的具体文字，简明扼要的说明分项内容</a:t>
            </a:r>
            <a:endParaRPr lang="en-US" altLang="zh-CN" sz="1000" dirty="0">
              <a:solidFill>
                <a:schemeClr val="tx1">
                  <a:lumMod val="75000"/>
                  <a:lumOff val="25000"/>
                </a:schemeClr>
              </a:solidFill>
              <a:latin typeface="微软雅黑" pitchFamily="34" charset="-122"/>
              <a:ea typeface="微软雅黑" pitchFamily="34" charset="-122"/>
            </a:endParaRPr>
          </a:p>
        </p:txBody>
      </p:sp>
      <p:sp>
        <p:nvSpPr>
          <p:cNvPr id="42" name="Text Placeholder 4"/>
          <p:cNvSpPr txBox="1">
            <a:spLocks/>
          </p:cNvSpPr>
          <p:nvPr/>
        </p:nvSpPr>
        <p:spPr>
          <a:xfrm>
            <a:off x="1610533" y="3739078"/>
            <a:ext cx="2025363" cy="632872"/>
          </a:xfrm>
          <a:prstGeom prst="rect">
            <a:avLst/>
          </a:prstGeom>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r">
              <a:buNone/>
            </a:pPr>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rPr>
              <a:t>点击输入标题文本</a:t>
            </a:r>
            <a:endParaRPr lang="en-US" altLang="zh-CN" sz="1200" b="1" dirty="0">
              <a:solidFill>
                <a:schemeClr val="tx1">
                  <a:lumMod val="75000"/>
                  <a:lumOff val="25000"/>
                </a:schemeClr>
              </a:solidFill>
              <a:latin typeface="微软雅黑" panose="020B0503020204020204" pitchFamily="34" charset="-122"/>
              <a:ea typeface="微软雅黑" panose="020B0503020204020204" pitchFamily="34" charset="-122"/>
            </a:endParaRPr>
          </a:p>
          <a:p>
            <a:pPr marL="0" indent="0" algn="r">
              <a:buNone/>
            </a:pPr>
            <a:r>
              <a:rPr lang="zh-CN" altLang="en-US" sz="1000" dirty="0">
                <a:solidFill>
                  <a:schemeClr val="tx1">
                    <a:lumMod val="75000"/>
                    <a:lumOff val="25000"/>
                  </a:schemeClr>
                </a:solidFill>
                <a:latin typeface="微软雅黑" pitchFamily="34" charset="-122"/>
                <a:ea typeface="微软雅黑" pitchFamily="34" charset="-122"/>
              </a:rPr>
              <a:t>点击输入本栏的具体文字，简明扼要的说明分项内容</a:t>
            </a:r>
            <a:endParaRPr lang="en-US" altLang="zh-CN" sz="1000" dirty="0">
              <a:solidFill>
                <a:schemeClr val="tx1">
                  <a:lumMod val="75000"/>
                  <a:lumOff val="25000"/>
                </a:schemeClr>
              </a:solidFill>
              <a:latin typeface="微软雅黑" pitchFamily="34" charset="-122"/>
              <a:ea typeface="微软雅黑" pitchFamily="34" charset="-122"/>
            </a:endParaRPr>
          </a:p>
        </p:txBody>
      </p:sp>
      <p:sp>
        <p:nvSpPr>
          <p:cNvPr id="43" name="Text Placeholder 4"/>
          <p:cNvSpPr txBox="1">
            <a:spLocks/>
          </p:cNvSpPr>
          <p:nvPr/>
        </p:nvSpPr>
        <p:spPr>
          <a:xfrm>
            <a:off x="4654460" y="1988830"/>
            <a:ext cx="364417" cy="200824"/>
          </a:xfrm>
          <a:prstGeom prst="rect">
            <a:avLst/>
          </a:prstGeom>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GB" sz="1500" b="1">
                <a:solidFill>
                  <a:schemeClr val="tx1">
                    <a:lumMod val="75000"/>
                    <a:lumOff val="25000"/>
                  </a:schemeClr>
                </a:solidFill>
                <a:latin typeface="微软雅黑" panose="020B0503020204020204" pitchFamily="34" charset="-122"/>
                <a:ea typeface="微软雅黑" panose="020B0503020204020204" pitchFamily="34" charset="-122"/>
              </a:rPr>
              <a:t>1</a:t>
            </a:r>
            <a:endParaRPr lang="en-GB" sz="15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4" name="Text Placeholder 4"/>
          <p:cNvSpPr txBox="1">
            <a:spLocks/>
          </p:cNvSpPr>
          <p:nvPr/>
        </p:nvSpPr>
        <p:spPr>
          <a:xfrm>
            <a:off x="5058953" y="2354379"/>
            <a:ext cx="364417" cy="200824"/>
          </a:xfrm>
          <a:prstGeom prst="rect">
            <a:avLst/>
          </a:prstGeom>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GB" sz="1500" b="1">
                <a:solidFill>
                  <a:schemeClr val="tx1">
                    <a:lumMod val="75000"/>
                    <a:lumOff val="25000"/>
                  </a:schemeClr>
                </a:solidFill>
                <a:latin typeface="微软雅黑" panose="020B0503020204020204" pitchFamily="34" charset="-122"/>
                <a:ea typeface="微软雅黑" panose="020B0503020204020204" pitchFamily="34" charset="-122"/>
              </a:rPr>
              <a:t>2</a:t>
            </a:r>
            <a:endParaRPr lang="en-GB" sz="15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5" name="Text Placeholder 4"/>
          <p:cNvSpPr txBox="1">
            <a:spLocks/>
          </p:cNvSpPr>
          <p:nvPr/>
        </p:nvSpPr>
        <p:spPr>
          <a:xfrm>
            <a:off x="5044666" y="2932676"/>
            <a:ext cx="364417" cy="200824"/>
          </a:xfrm>
          <a:prstGeom prst="rect">
            <a:avLst/>
          </a:prstGeom>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GB" sz="1500" b="1">
                <a:solidFill>
                  <a:schemeClr val="tx1">
                    <a:lumMod val="75000"/>
                    <a:lumOff val="25000"/>
                  </a:schemeClr>
                </a:solidFill>
                <a:latin typeface="微软雅黑" panose="020B0503020204020204" pitchFamily="34" charset="-122"/>
                <a:ea typeface="微软雅黑" panose="020B0503020204020204" pitchFamily="34" charset="-122"/>
              </a:rPr>
              <a:t>3</a:t>
            </a:r>
            <a:endParaRPr lang="en-GB" sz="15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6" name="Text Placeholder 4"/>
          <p:cNvSpPr txBox="1">
            <a:spLocks/>
          </p:cNvSpPr>
          <p:nvPr/>
        </p:nvSpPr>
        <p:spPr>
          <a:xfrm>
            <a:off x="4636082" y="3312608"/>
            <a:ext cx="364417" cy="200824"/>
          </a:xfrm>
          <a:prstGeom prst="rect">
            <a:avLst/>
          </a:prstGeom>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US" sz="1500" b="1">
                <a:solidFill>
                  <a:schemeClr val="tx1">
                    <a:lumMod val="75000"/>
                    <a:lumOff val="25000"/>
                  </a:schemeClr>
                </a:solidFill>
                <a:latin typeface="微软雅黑" panose="020B0503020204020204" pitchFamily="34" charset="-122"/>
                <a:ea typeface="微软雅黑" panose="020B0503020204020204" pitchFamily="34" charset="-122"/>
              </a:rPr>
              <a:t>4</a:t>
            </a:r>
            <a:endParaRPr lang="en-GB" sz="15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7" name="Text Placeholder 4"/>
          <p:cNvSpPr txBox="1">
            <a:spLocks/>
          </p:cNvSpPr>
          <p:nvPr/>
        </p:nvSpPr>
        <p:spPr>
          <a:xfrm>
            <a:off x="4093446" y="3306471"/>
            <a:ext cx="364417" cy="200824"/>
          </a:xfrm>
          <a:prstGeom prst="rect">
            <a:avLst/>
          </a:prstGeom>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GB" sz="1500" b="1">
                <a:solidFill>
                  <a:schemeClr val="tx1">
                    <a:lumMod val="75000"/>
                    <a:lumOff val="25000"/>
                  </a:schemeClr>
                </a:solidFill>
                <a:latin typeface="微软雅黑" panose="020B0503020204020204" pitchFamily="34" charset="-122"/>
                <a:ea typeface="微软雅黑" panose="020B0503020204020204" pitchFamily="34" charset="-122"/>
              </a:rPr>
              <a:t>5</a:t>
            </a:r>
            <a:endParaRPr lang="en-GB" sz="15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8" name="Text Placeholder 4"/>
          <p:cNvSpPr txBox="1">
            <a:spLocks/>
          </p:cNvSpPr>
          <p:nvPr/>
        </p:nvSpPr>
        <p:spPr>
          <a:xfrm>
            <a:off x="3699976" y="2913629"/>
            <a:ext cx="364417" cy="200824"/>
          </a:xfrm>
          <a:prstGeom prst="rect">
            <a:avLst/>
          </a:prstGeom>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GB" sz="1500" b="1">
                <a:solidFill>
                  <a:schemeClr val="tx1">
                    <a:lumMod val="75000"/>
                    <a:lumOff val="25000"/>
                  </a:schemeClr>
                </a:solidFill>
                <a:latin typeface="微软雅黑" panose="020B0503020204020204" pitchFamily="34" charset="-122"/>
                <a:ea typeface="微软雅黑" panose="020B0503020204020204" pitchFamily="34" charset="-122"/>
              </a:rPr>
              <a:t>6</a:t>
            </a:r>
            <a:endParaRPr lang="en-GB" sz="15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9" name="Text Placeholder 4"/>
          <p:cNvSpPr txBox="1">
            <a:spLocks/>
          </p:cNvSpPr>
          <p:nvPr/>
        </p:nvSpPr>
        <p:spPr>
          <a:xfrm>
            <a:off x="3691333" y="2363563"/>
            <a:ext cx="364417" cy="200824"/>
          </a:xfrm>
          <a:prstGeom prst="rect">
            <a:avLst/>
          </a:prstGeom>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GB" sz="1500" b="1">
                <a:solidFill>
                  <a:schemeClr val="tx1">
                    <a:lumMod val="75000"/>
                    <a:lumOff val="25000"/>
                  </a:schemeClr>
                </a:solidFill>
                <a:latin typeface="微软雅黑" panose="020B0503020204020204" pitchFamily="34" charset="-122"/>
                <a:ea typeface="微软雅黑" panose="020B0503020204020204" pitchFamily="34" charset="-122"/>
              </a:rPr>
              <a:t>7</a:t>
            </a:r>
            <a:endParaRPr lang="en-GB" sz="15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50" name="Text Placeholder 4"/>
          <p:cNvSpPr txBox="1">
            <a:spLocks/>
          </p:cNvSpPr>
          <p:nvPr/>
        </p:nvSpPr>
        <p:spPr>
          <a:xfrm>
            <a:off x="4091488" y="1985884"/>
            <a:ext cx="364417" cy="200824"/>
          </a:xfrm>
          <a:prstGeom prst="rect">
            <a:avLst/>
          </a:prstGeom>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GB" sz="1500" b="1" dirty="0">
                <a:solidFill>
                  <a:schemeClr val="tx1">
                    <a:lumMod val="75000"/>
                    <a:lumOff val="25000"/>
                  </a:schemeClr>
                </a:solidFill>
                <a:latin typeface="微软雅黑" panose="020B0503020204020204" pitchFamily="34" charset="-122"/>
                <a:ea typeface="微软雅黑" panose="020B0503020204020204" pitchFamily="34" charset="-122"/>
              </a:rPr>
              <a:t>8</a:t>
            </a:r>
          </a:p>
        </p:txBody>
      </p:sp>
    </p:spTree>
    <p:extLst>
      <p:ext uri="{BB962C8B-B14F-4D97-AF65-F5344CB8AC3E}">
        <p14:creationId xmlns:p14="http://schemas.microsoft.com/office/powerpoint/2010/main" val="3371769402"/>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0-#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2" presetClass="entr" presetSubtype="8" fill="hold" nodeType="click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wipe(left)">
                                      <p:cBhvr>
                                        <p:cTn id="13" dur="500"/>
                                        <p:tgtEl>
                                          <p:spTgt spid="2"/>
                                        </p:tgtEl>
                                      </p:cBhvr>
                                    </p:animEffect>
                                  </p:childTnLst>
                                </p:cTn>
                              </p:par>
                            </p:childTnLst>
                          </p:cTn>
                        </p:par>
                        <p:par>
                          <p:cTn id="14" fill="hold">
                            <p:stCondLst>
                              <p:cond delay="500"/>
                            </p:stCondLst>
                            <p:childTnLst>
                              <p:par>
                                <p:cTn id="15" presetID="41" presetClass="entr" presetSubtype="0" fill="hold" grpId="0" nodeType="afterEffect">
                                  <p:stCondLst>
                                    <p:cond delay="0"/>
                                  </p:stCondLst>
                                  <p:iterate type="lt">
                                    <p:tmPct val="10000"/>
                                  </p:iterate>
                                  <p:childTnLst>
                                    <p:set>
                                      <p:cBhvr>
                                        <p:cTn id="16" dur="1" fill="hold">
                                          <p:stCondLst>
                                            <p:cond delay="0"/>
                                          </p:stCondLst>
                                        </p:cTn>
                                        <p:tgtEl>
                                          <p:spTgt spid="7"/>
                                        </p:tgtEl>
                                        <p:attrNameLst>
                                          <p:attrName>style.visibility</p:attrName>
                                        </p:attrNameLst>
                                      </p:cBhvr>
                                      <p:to>
                                        <p:strVal val="visible"/>
                                      </p:to>
                                    </p:set>
                                    <p:anim calcmode="lin" valueType="num">
                                      <p:cBhvr>
                                        <p:cTn id="17" dur="500" fill="hold"/>
                                        <p:tgtEl>
                                          <p:spTgt spid="7"/>
                                        </p:tgtEl>
                                        <p:attrNameLst>
                                          <p:attrName>ppt_x</p:attrName>
                                        </p:attrNameLst>
                                      </p:cBhvr>
                                      <p:tavLst>
                                        <p:tav tm="0">
                                          <p:val>
                                            <p:strVal val="#ppt_x"/>
                                          </p:val>
                                        </p:tav>
                                        <p:tav tm="50000">
                                          <p:val>
                                            <p:strVal val="#ppt_x+.1"/>
                                          </p:val>
                                        </p:tav>
                                        <p:tav tm="100000">
                                          <p:val>
                                            <p:strVal val="#ppt_x"/>
                                          </p:val>
                                        </p:tav>
                                      </p:tavLst>
                                    </p:anim>
                                    <p:anim calcmode="lin" valueType="num">
                                      <p:cBhvr>
                                        <p:cTn id="18" dur="500" fill="hold"/>
                                        <p:tgtEl>
                                          <p:spTgt spid="7"/>
                                        </p:tgtEl>
                                        <p:attrNameLst>
                                          <p:attrName>ppt_y</p:attrName>
                                        </p:attrNameLst>
                                      </p:cBhvr>
                                      <p:tavLst>
                                        <p:tav tm="0">
                                          <p:val>
                                            <p:strVal val="#ppt_y"/>
                                          </p:val>
                                        </p:tav>
                                        <p:tav tm="100000">
                                          <p:val>
                                            <p:strVal val="#ppt_y"/>
                                          </p:val>
                                        </p:tav>
                                      </p:tavLst>
                                    </p:anim>
                                    <p:anim calcmode="lin" valueType="num">
                                      <p:cBhvr>
                                        <p:cTn id="19" dur="500" fill="hold"/>
                                        <p:tgtEl>
                                          <p:spTgt spid="7"/>
                                        </p:tgtEl>
                                        <p:attrNameLst>
                                          <p:attrName>ppt_h</p:attrName>
                                        </p:attrNameLst>
                                      </p:cBhvr>
                                      <p:tavLst>
                                        <p:tav tm="0">
                                          <p:val>
                                            <p:strVal val="#ppt_h/10"/>
                                          </p:val>
                                        </p:tav>
                                        <p:tav tm="50000">
                                          <p:val>
                                            <p:strVal val="#ppt_h+.01"/>
                                          </p:val>
                                        </p:tav>
                                        <p:tav tm="100000">
                                          <p:val>
                                            <p:strVal val="#ppt_h"/>
                                          </p:val>
                                        </p:tav>
                                      </p:tavLst>
                                    </p:anim>
                                    <p:anim calcmode="lin" valueType="num">
                                      <p:cBhvr>
                                        <p:cTn id="20" dur="500" fill="hold"/>
                                        <p:tgtEl>
                                          <p:spTgt spid="7"/>
                                        </p:tgtEl>
                                        <p:attrNameLst>
                                          <p:attrName>ppt_w</p:attrName>
                                        </p:attrNameLst>
                                      </p:cBhvr>
                                      <p:tavLst>
                                        <p:tav tm="0">
                                          <p:val>
                                            <p:strVal val="#ppt_w/10"/>
                                          </p:val>
                                        </p:tav>
                                        <p:tav tm="50000">
                                          <p:val>
                                            <p:strVal val="#ppt_w+.01"/>
                                          </p:val>
                                        </p:tav>
                                        <p:tav tm="100000">
                                          <p:val>
                                            <p:strVal val="#ppt_w"/>
                                          </p:val>
                                        </p:tav>
                                      </p:tavLst>
                                    </p:anim>
                                    <p:animEffect transition="in" filter="fade">
                                      <p:cBhvr>
                                        <p:cTn id="21" dur="500" tmFilter="0,0; .5, 1; 1, 1"/>
                                        <p:tgtEl>
                                          <p:spTgt spid="7"/>
                                        </p:tgtEl>
                                      </p:cBhvr>
                                    </p:animEffect>
                                  </p:childTnLst>
                                </p:cTn>
                              </p:par>
                            </p:childTnLst>
                          </p:cTn>
                        </p:par>
                        <p:par>
                          <p:cTn id="22" fill="hold">
                            <p:stCondLst>
                              <p:cond delay="1350"/>
                            </p:stCondLst>
                            <p:childTnLst>
                              <p:par>
                                <p:cTn id="23" presetID="9" presetClass="entr" presetSubtype="0" fill="hold" nodeType="afterEffect">
                                  <p:stCondLst>
                                    <p:cond delay="0"/>
                                  </p:stCondLst>
                                  <p:childTnLst>
                                    <p:set>
                                      <p:cBhvr>
                                        <p:cTn id="24" dur="1" fill="hold">
                                          <p:stCondLst>
                                            <p:cond delay="0"/>
                                          </p:stCondLst>
                                        </p:cTn>
                                        <p:tgtEl>
                                          <p:spTgt spid="32"/>
                                        </p:tgtEl>
                                        <p:attrNameLst>
                                          <p:attrName>style.visibility</p:attrName>
                                        </p:attrNameLst>
                                      </p:cBhvr>
                                      <p:to>
                                        <p:strVal val="visible"/>
                                      </p:to>
                                    </p:set>
                                    <p:animEffect transition="in" filter="dissolve">
                                      <p:cBhvr>
                                        <p:cTn id="25" dur="500"/>
                                        <p:tgtEl>
                                          <p:spTgt spid="32"/>
                                        </p:tgtEl>
                                      </p:cBhvr>
                                    </p:animEffect>
                                  </p:childTnLst>
                                </p:cTn>
                              </p:par>
                            </p:childTnLst>
                          </p:cTn>
                        </p:par>
                        <p:par>
                          <p:cTn id="26" fill="hold">
                            <p:stCondLst>
                              <p:cond delay="1850"/>
                            </p:stCondLst>
                            <p:childTnLst>
                              <p:par>
                                <p:cTn id="27" presetID="9" presetClass="entr" presetSubtype="0" fill="hold" nodeType="afterEffect">
                                  <p:stCondLst>
                                    <p:cond delay="0"/>
                                  </p:stCondLst>
                                  <p:childTnLst>
                                    <p:set>
                                      <p:cBhvr>
                                        <p:cTn id="28" dur="1" fill="hold">
                                          <p:stCondLst>
                                            <p:cond delay="0"/>
                                          </p:stCondLst>
                                        </p:cTn>
                                        <p:tgtEl>
                                          <p:spTgt spid="8"/>
                                        </p:tgtEl>
                                        <p:attrNameLst>
                                          <p:attrName>style.visibility</p:attrName>
                                        </p:attrNameLst>
                                      </p:cBhvr>
                                      <p:to>
                                        <p:strVal val="visible"/>
                                      </p:to>
                                    </p:set>
                                    <p:animEffect transition="in" filter="dissolve">
                                      <p:cBhvr>
                                        <p:cTn id="29" dur="500"/>
                                        <p:tgtEl>
                                          <p:spTgt spid="8"/>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43">
                                            <p:txEl>
                                              <p:pRg st="0" end="0"/>
                                            </p:txEl>
                                          </p:spTgt>
                                        </p:tgtEl>
                                        <p:attrNameLst>
                                          <p:attrName>style.visibility</p:attrName>
                                        </p:attrNameLst>
                                      </p:cBhvr>
                                      <p:to>
                                        <p:strVal val="visible"/>
                                      </p:to>
                                    </p:set>
                                    <p:animEffect transition="in" filter="fade">
                                      <p:cBhvr>
                                        <p:cTn id="32" dur="500"/>
                                        <p:tgtEl>
                                          <p:spTgt spid="43">
                                            <p:txEl>
                                              <p:pRg st="0" end="0"/>
                                            </p:txEl>
                                          </p:spTgt>
                                        </p:tgtEl>
                                      </p:cBhvr>
                                    </p:animEffect>
                                  </p:childTnLst>
                                </p:cTn>
                              </p:par>
                            </p:childTnLst>
                          </p:cTn>
                        </p:par>
                        <p:par>
                          <p:cTn id="33" fill="hold">
                            <p:stCondLst>
                              <p:cond delay="2350"/>
                            </p:stCondLst>
                            <p:childTnLst>
                              <p:par>
                                <p:cTn id="34" presetID="10" presetClass="entr" presetSubtype="0" fill="hold" grpId="0" nodeType="afterEffect">
                                  <p:stCondLst>
                                    <p:cond delay="0"/>
                                  </p:stCondLst>
                                  <p:childTnLst>
                                    <p:set>
                                      <p:cBhvr>
                                        <p:cTn id="35" dur="1" fill="hold">
                                          <p:stCondLst>
                                            <p:cond delay="0"/>
                                          </p:stCondLst>
                                        </p:cTn>
                                        <p:tgtEl>
                                          <p:spTgt spid="35">
                                            <p:txEl>
                                              <p:pRg st="0" end="0"/>
                                            </p:txEl>
                                          </p:spTgt>
                                        </p:tgtEl>
                                        <p:attrNameLst>
                                          <p:attrName>style.visibility</p:attrName>
                                        </p:attrNameLst>
                                      </p:cBhvr>
                                      <p:to>
                                        <p:strVal val="visible"/>
                                      </p:to>
                                    </p:set>
                                    <p:animEffect transition="in" filter="fade">
                                      <p:cBhvr>
                                        <p:cTn id="36" dur="500"/>
                                        <p:tgtEl>
                                          <p:spTgt spid="35">
                                            <p:txEl>
                                              <p:pRg st="0" end="0"/>
                                            </p:txEl>
                                          </p:spTgt>
                                        </p:tgtEl>
                                      </p:cBhvr>
                                    </p:animEffect>
                                  </p:childTnLst>
                                </p:cTn>
                              </p:par>
                            </p:childTnLst>
                          </p:cTn>
                        </p:par>
                        <p:par>
                          <p:cTn id="37" fill="hold">
                            <p:stCondLst>
                              <p:cond delay="2850"/>
                            </p:stCondLst>
                            <p:childTnLst>
                              <p:par>
                                <p:cTn id="38" presetID="10" presetClass="entr" presetSubtype="0" fill="hold" grpId="0" nodeType="afterEffect">
                                  <p:stCondLst>
                                    <p:cond delay="0"/>
                                  </p:stCondLst>
                                  <p:childTnLst>
                                    <p:set>
                                      <p:cBhvr>
                                        <p:cTn id="39" dur="1" fill="hold">
                                          <p:stCondLst>
                                            <p:cond delay="0"/>
                                          </p:stCondLst>
                                        </p:cTn>
                                        <p:tgtEl>
                                          <p:spTgt spid="35">
                                            <p:txEl>
                                              <p:pRg st="1" end="1"/>
                                            </p:txEl>
                                          </p:spTgt>
                                        </p:tgtEl>
                                        <p:attrNameLst>
                                          <p:attrName>style.visibility</p:attrName>
                                        </p:attrNameLst>
                                      </p:cBhvr>
                                      <p:to>
                                        <p:strVal val="visible"/>
                                      </p:to>
                                    </p:set>
                                    <p:animEffect transition="in" filter="fade">
                                      <p:cBhvr>
                                        <p:cTn id="40" dur="500"/>
                                        <p:tgtEl>
                                          <p:spTgt spid="35">
                                            <p:txEl>
                                              <p:pRg st="1" end="1"/>
                                            </p:txEl>
                                          </p:spTgt>
                                        </p:tgtEl>
                                      </p:cBhvr>
                                    </p:animEffect>
                                  </p:childTnLst>
                                </p:cTn>
                              </p:par>
                            </p:childTnLst>
                          </p:cTn>
                        </p:par>
                        <p:par>
                          <p:cTn id="41" fill="hold">
                            <p:stCondLst>
                              <p:cond delay="3350"/>
                            </p:stCondLst>
                            <p:childTnLst>
                              <p:par>
                                <p:cTn id="42" presetID="9" presetClass="entr" presetSubtype="0" fill="hold" nodeType="afterEffect">
                                  <p:stCondLst>
                                    <p:cond delay="0"/>
                                  </p:stCondLst>
                                  <p:childTnLst>
                                    <p:set>
                                      <p:cBhvr>
                                        <p:cTn id="43" dur="1" fill="hold">
                                          <p:stCondLst>
                                            <p:cond delay="0"/>
                                          </p:stCondLst>
                                        </p:cTn>
                                        <p:tgtEl>
                                          <p:spTgt spid="11"/>
                                        </p:tgtEl>
                                        <p:attrNameLst>
                                          <p:attrName>style.visibility</p:attrName>
                                        </p:attrNameLst>
                                      </p:cBhvr>
                                      <p:to>
                                        <p:strVal val="visible"/>
                                      </p:to>
                                    </p:set>
                                    <p:animEffect transition="in" filter="dissolve">
                                      <p:cBhvr>
                                        <p:cTn id="44" dur="500"/>
                                        <p:tgtEl>
                                          <p:spTgt spid="11"/>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44">
                                            <p:txEl>
                                              <p:pRg st="0" end="0"/>
                                            </p:txEl>
                                          </p:spTgt>
                                        </p:tgtEl>
                                        <p:attrNameLst>
                                          <p:attrName>style.visibility</p:attrName>
                                        </p:attrNameLst>
                                      </p:cBhvr>
                                      <p:to>
                                        <p:strVal val="visible"/>
                                      </p:to>
                                    </p:set>
                                    <p:animEffect transition="in" filter="fade">
                                      <p:cBhvr>
                                        <p:cTn id="47" dur="500"/>
                                        <p:tgtEl>
                                          <p:spTgt spid="44">
                                            <p:txEl>
                                              <p:pRg st="0" end="0"/>
                                            </p:txEl>
                                          </p:spTgt>
                                        </p:tgtEl>
                                      </p:cBhvr>
                                    </p:animEffect>
                                  </p:childTnLst>
                                </p:cTn>
                              </p:par>
                            </p:childTnLst>
                          </p:cTn>
                        </p:par>
                        <p:par>
                          <p:cTn id="48" fill="hold">
                            <p:stCondLst>
                              <p:cond delay="3850"/>
                            </p:stCondLst>
                            <p:childTnLst>
                              <p:par>
                                <p:cTn id="49" presetID="10" presetClass="entr" presetSubtype="0" fill="hold" grpId="0" nodeType="afterEffect">
                                  <p:stCondLst>
                                    <p:cond delay="0"/>
                                  </p:stCondLst>
                                  <p:childTnLst>
                                    <p:set>
                                      <p:cBhvr>
                                        <p:cTn id="50" dur="1" fill="hold">
                                          <p:stCondLst>
                                            <p:cond delay="0"/>
                                          </p:stCondLst>
                                        </p:cTn>
                                        <p:tgtEl>
                                          <p:spTgt spid="36">
                                            <p:txEl>
                                              <p:pRg st="0" end="0"/>
                                            </p:txEl>
                                          </p:spTgt>
                                        </p:tgtEl>
                                        <p:attrNameLst>
                                          <p:attrName>style.visibility</p:attrName>
                                        </p:attrNameLst>
                                      </p:cBhvr>
                                      <p:to>
                                        <p:strVal val="visible"/>
                                      </p:to>
                                    </p:set>
                                    <p:animEffect transition="in" filter="fade">
                                      <p:cBhvr>
                                        <p:cTn id="51" dur="500"/>
                                        <p:tgtEl>
                                          <p:spTgt spid="36">
                                            <p:txEl>
                                              <p:pRg st="0" end="0"/>
                                            </p:txEl>
                                          </p:spTgt>
                                        </p:tgtEl>
                                      </p:cBhvr>
                                    </p:animEffect>
                                  </p:childTnLst>
                                </p:cTn>
                              </p:par>
                            </p:childTnLst>
                          </p:cTn>
                        </p:par>
                        <p:par>
                          <p:cTn id="52" fill="hold">
                            <p:stCondLst>
                              <p:cond delay="4350"/>
                            </p:stCondLst>
                            <p:childTnLst>
                              <p:par>
                                <p:cTn id="53" presetID="10" presetClass="entr" presetSubtype="0" fill="hold" grpId="0" nodeType="afterEffect">
                                  <p:stCondLst>
                                    <p:cond delay="0"/>
                                  </p:stCondLst>
                                  <p:childTnLst>
                                    <p:set>
                                      <p:cBhvr>
                                        <p:cTn id="54" dur="1" fill="hold">
                                          <p:stCondLst>
                                            <p:cond delay="0"/>
                                          </p:stCondLst>
                                        </p:cTn>
                                        <p:tgtEl>
                                          <p:spTgt spid="36">
                                            <p:txEl>
                                              <p:pRg st="1" end="1"/>
                                            </p:txEl>
                                          </p:spTgt>
                                        </p:tgtEl>
                                        <p:attrNameLst>
                                          <p:attrName>style.visibility</p:attrName>
                                        </p:attrNameLst>
                                      </p:cBhvr>
                                      <p:to>
                                        <p:strVal val="visible"/>
                                      </p:to>
                                    </p:set>
                                    <p:animEffect transition="in" filter="fade">
                                      <p:cBhvr>
                                        <p:cTn id="55" dur="500"/>
                                        <p:tgtEl>
                                          <p:spTgt spid="36">
                                            <p:txEl>
                                              <p:pRg st="1" end="1"/>
                                            </p:txEl>
                                          </p:spTgt>
                                        </p:tgtEl>
                                      </p:cBhvr>
                                    </p:animEffect>
                                  </p:childTnLst>
                                </p:cTn>
                              </p:par>
                            </p:childTnLst>
                          </p:cTn>
                        </p:par>
                        <p:par>
                          <p:cTn id="56" fill="hold">
                            <p:stCondLst>
                              <p:cond delay="4850"/>
                            </p:stCondLst>
                            <p:childTnLst>
                              <p:par>
                                <p:cTn id="57" presetID="9" presetClass="entr" presetSubtype="0" fill="hold" nodeType="afterEffect">
                                  <p:stCondLst>
                                    <p:cond delay="0"/>
                                  </p:stCondLst>
                                  <p:childTnLst>
                                    <p:set>
                                      <p:cBhvr>
                                        <p:cTn id="58" dur="1" fill="hold">
                                          <p:stCondLst>
                                            <p:cond delay="0"/>
                                          </p:stCondLst>
                                        </p:cTn>
                                        <p:tgtEl>
                                          <p:spTgt spid="14"/>
                                        </p:tgtEl>
                                        <p:attrNameLst>
                                          <p:attrName>style.visibility</p:attrName>
                                        </p:attrNameLst>
                                      </p:cBhvr>
                                      <p:to>
                                        <p:strVal val="visible"/>
                                      </p:to>
                                    </p:set>
                                    <p:animEffect transition="in" filter="dissolve">
                                      <p:cBhvr>
                                        <p:cTn id="59" dur="500"/>
                                        <p:tgtEl>
                                          <p:spTgt spid="14"/>
                                        </p:tgtEl>
                                      </p:cBhvr>
                                    </p:animEffect>
                                  </p:childTnLst>
                                </p:cTn>
                              </p:par>
                              <p:par>
                                <p:cTn id="60" presetID="10" presetClass="entr" presetSubtype="0" fill="hold" grpId="0" nodeType="withEffect">
                                  <p:stCondLst>
                                    <p:cond delay="0"/>
                                  </p:stCondLst>
                                  <p:childTnLst>
                                    <p:set>
                                      <p:cBhvr>
                                        <p:cTn id="61" dur="1" fill="hold">
                                          <p:stCondLst>
                                            <p:cond delay="0"/>
                                          </p:stCondLst>
                                        </p:cTn>
                                        <p:tgtEl>
                                          <p:spTgt spid="45">
                                            <p:txEl>
                                              <p:pRg st="0" end="0"/>
                                            </p:txEl>
                                          </p:spTgt>
                                        </p:tgtEl>
                                        <p:attrNameLst>
                                          <p:attrName>style.visibility</p:attrName>
                                        </p:attrNameLst>
                                      </p:cBhvr>
                                      <p:to>
                                        <p:strVal val="visible"/>
                                      </p:to>
                                    </p:set>
                                    <p:animEffect transition="in" filter="fade">
                                      <p:cBhvr>
                                        <p:cTn id="62" dur="500"/>
                                        <p:tgtEl>
                                          <p:spTgt spid="45">
                                            <p:txEl>
                                              <p:pRg st="0" end="0"/>
                                            </p:txEl>
                                          </p:spTgt>
                                        </p:tgtEl>
                                      </p:cBhvr>
                                    </p:animEffect>
                                  </p:childTnLst>
                                </p:cTn>
                              </p:par>
                            </p:childTnLst>
                          </p:cTn>
                        </p:par>
                        <p:par>
                          <p:cTn id="63" fill="hold">
                            <p:stCondLst>
                              <p:cond delay="5350"/>
                            </p:stCondLst>
                            <p:childTnLst>
                              <p:par>
                                <p:cTn id="64" presetID="10" presetClass="entr" presetSubtype="0" fill="hold" grpId="0" nodeType="afterEffect">
                                  <p:stCondLst>
                                    <p:cond delay="0"/>
                                  </p:stCondLst>
                                  <p:childTnLst>
                                    <p:set>
                                      <p:cBhvr>
                                        <p:cTn id="65" dur="1" fill="hold">
                                          <p:stCondLst>
                                            <p:cond delay="0"/>
                                          </p:stCondLst>
                                        </p:cTn>
                                        <p:tgtEl>
                                          <p:spTgt spid="37">
                                            <p:txEl>
                                              <p:pRg st="0" end="0"/>
                                            </p:txEl>
                                          </p:spTgt>
                                        </p:tgtEl>
                                        <p:attrNameLst>
                                          <p:attrName>style.visibility</p:attrName>
                                        </p:attrNameLst>
                                      </p:cBhvr>
                                      <p:to>
                                        <p:strVal val="visible"/>
                                      </p:to>
                                    </p:set>
                                    <p:animEffect transition="in" filter="fade">
                                      <p:cBhvr>
                                        <p:cTn id="66" dur="500"/>
                                        <p:tgtEl>
                                          <p:spTgt spid="37">
                                            <p:txEl>
                                              <p:pRg st="0" end="0"/>
                                            </p:txEl>
                                          </p:spTgt>
                                        </p:tgtEl>
                                      </p:cBhvr>
                                    </p:animEffect>
                                  </p:childTnLst>
                                </p:cTn>
                              </p:par>
                            </p:childTnLst>
                          </p:cTn>
                        </p:par>
                        <p:par>
                          <p:cTn id="67" fill="hold">
                            <p:stCondLst>
                              <p:cond delay="5850"/>
                            </p:stCondLst>
                            <p:childTnLst>
                              <p:par>
                                <p:cTn id="68" presetID="10" presetClass="entr" presetSubtype="0" fill="hold" grpId="0" nodeType="afterEffect">
                                  <p:stCondLst>
                                    <p:cond delay="0"/>
                                  </p:stCondLst>
                                  <p:childTnLst>
                                    <p:set>
                                      <p:cBhvr>
                                        <p:cTn id="69" dur="1" fill="hold">
                                          <p:stCondLst>
                                            <p:cond delay="0"/>
                                          </p:stCondLst>
                                        </p:cTn>
                                        <p:tgtEl>
                                          <p:spTgt spid="37">
                                            <p:txEl>
                                              <p:pRg st="1" end="1"/>
                                            </p:txEl>
                                          </p:spTgt>
                                        </p:tgtEl>
                                        <p:attrNameLst>
                                          <p:attrName>style.visibility</p:attrName>
                                        </p:attrNameLst>
                                      </p:cBhvr>
                                      <p:to>
                                        <p:strVal val="visible"/>
                                      </p:to>
                                    </p:set>
                                    <p:animEffect transition="in" filter="fade">
                                      <p:cBhvr>
                                        <p:cTn id="70" dur="500"/>
                                        <p:tgtEl>
                                          <p:spTgt spid="37">
                                            <p:txEl>
                                              <p:pRg st="1" end="1"/>
                                            </p:txEl>
                                          </p:spTgt>
                                        </p:tgtEl>
                                      </p:cBhvr>
                                    </p:animEffect>
                                  </p:childTnLst>
                                </p:cTn>
                              </p:par>
                            </p:childTnLst>
                          </p:cTn>
                        </p:par>
                        <p:par>
                          <p:cTn id="71" fill="hold">
                            <p:stCondLst>
                              <p:cond delay="6350"/>
                            </p:stCondLst>
                            <p:childTnLst>
                              <p:par>
                                <p:cTn id="72" presetID="9" presetClass="entr" presetSubtype="0" fill="hold" nodeType="afterEffect">
                                  <p:stCondLst>
                                    <p:cond delay="0"/>
                                  </p:stCondLst>
                                  <p:childTnLst>
                                    <p:set>
                                      <p:cBhvr>
                                        <p:cTn id="73" dur="1" fill="hold">
                                          <p:stCondLst>
                                            <p:cond delay="0"/>
                                          </p:stCondLst>
                                        </p:cTn>
                                        <p:tgtEl>
                                          <p:spTgt spid="17"/>
                                        </p:tgtEl>
                                        <p:attrNameLst>
                                          <p:attrName>style.visibility</p:attrName>
                                        </p:attrNameLst>
                                      </p:cBhvr>
                                      <p:to>
                                        <p:strVal val="visible"/>
                                      </p:to>
                                    </p:set>
                                    <p:animEffect transition="in" filter="dissolve">
                                      <p:cBhvr>
                                        <p:cTn id="74" dur="500"/>
                                        <p:tgtEl>
                                          <p:spTgt spid="17"/>
                                        </p:tgtEl>
                                      </p:cBhvr>
                                    </p:animEffect>
                                  </p:childTnLst>
                                </p:cTn>
                              </p:par>
                              <p:par>
                                <p:cTn id="75" presetID="10" presetClass="entr" presetSubtype="0" fill="hold" grpId="0" nodeType="withEffect">
                                  <p:stCondLst>
                                    <p:cond delay="0"/>
                                  </p:stCondLst>
                                  <p:childTnLst>
                                    <p:set>
                                      <p:cBhvr>
                                        <p:cTn id="76" dur="1" fill="hold">
                                          <p:stCondLst>
                                            <p:cond delay="0"/>
                                          </p:stCondLst>
                                        </p:cTn>
                                        <p:tgtEl>
                                          <p:spTgt spid="46">
                                            <p:txEl>
                                              <p:pRg st="0" end="0"/>
                                            </p:txEl>
                                          </p:spTgt>
                                        </p:tgtEl>
                                        <p:attrNameLst>
                                          <p:attrName>style.visibility</p:attrName>
                                        </p:attrNameLst>
                                      </p:cBhvr>
                                      <p:to>
                                        <p:strVal val="visible"/>
                                      </p:to>
                                    </p:set>
                                    <p:animEffect transition="in" filter="fade">
                                      <p:cBhvr>
                                        <p:cTn id="77" dur="500"/>
                                        <p:tgtEl>
                                          <p:spTgt spid="46">
                                            <p:txEl>
                                              <p:pRg st="0" end="0"/>
                                            </p:txEl>
                                          </p:spTgt>
                                        </p:tgtEl>
                                      </p:cBhvr>
                                    </p:animEffect>
                                  </p:childTnLst>
                                </p:cTn>
                              </p:par>
                            </p:childTnLst>
                          </p:cTn>
                        </p:par>
                        <p:par>
                          <p:cTn id="78" fill="hold">
                            <p:stCondLst>
                              <p:cond delay="6850"/>
                            </p:stCondLst>
                            <p:childTnLst>
                              <p:par>
                                <p:cTn id="79" presetID="10" presetClass="entr" presetSubtype="0" fill="hold" grpId="0" nodeType="afterEffect">
                                  <p:stCondLst>
                                    <p:cond delay="0"/>
                                  </p:stCondLst>
                                  <p:childTnLst>
                                    <p:set>
                                      <p:cBhvr>
                                        <p:cTn id="80" dur="1" fill="hold">
                                          <p:stCondLst>
                                            <p:cond delay="0"/>
                                          </p:stCondLst>
                                        </p:cTn>
                                        <p:tgtEl>
                                          <p:spTgt spid="38">
                                            <p:txEl>
                                              <p:pRg st="0" end="0"/>
                                            </p:txEl>
                                          </p:spTgt>
                                        </p:tgtEl>
                                        <p:attrNameLst>
                                          <p:attrName>style.visibility</p:attrName>
                                        </p:attrNameLst>
                                      </p:cBhvr>
                                      <p:to>
                                        <p:strVal val="visible"/>
                                      </p:to>
                                    </p:set>
                                    <p:animEffect transition="in" filter="fade">
                                      <p:cBhvr>
                                        <p:cTn id="81" dur="500"/>
                                        <p:tgtEl>
                                          <p:spTgt spid="38">
                                            <p:txEl>
                                              <p:pRg st="0" end="0"/>
                                            </p:txEl>
                                          </p:spTgt>
                                        </p:tgtEl>
                                      </p:cBhvr>
                                    </p:animEffect>
                                  </p:childTnLst>
                                </p:cTn>
                              </p:par>
                            </p:childTnLst>
                          </p:cTn>
                        </p:par>
                        <p:par>
                          <p:cTn id="82" fill="hold">
                            <p:stCondLst>
                              <p:cond delay="7350"/>
                            </p:stCondLst>
                            <p:childTnLst>
                              <p:par>
                                <p:cTn id="83" presetID="10" presetClass="entr" presetSubtype="0" fill="hold" grpId="0" nodeType="afterEffect">
                                  <p:stCondLst>
                                    <p:cond delay="0"/>
                                  </p:stCondLst>
                                  <p:childTnLst>
                                    <p:set>
                                      <p:cBhvr>
                                        <p:cTn id="84" dur="1" fill="hold">
                                          <p:stCondLst>
                                            <p:cond delay="0"/>
                                          </p:stCondLst>
                                        </p:cTn>
                                        <p:tgtEl>
                                          <p:spTgt spid="38">
                                            <p:txEl>
                                              <p:pRg st="1" end="1"/>
                                            </p:txEl>
                                          </p:spTgt>
                                        </p:tgtEl>
                                        <p:attrNameLst>
                                          <p:attrName>style.visibility</p:attrName>
                                        </p:attrNameLst>
                                      </p:cBhvr>
                                      <p:to>
                                        <p:strVal val="visible"/>
                                      </p:to>
                                    </p:set>
                                    <p:animEffect transition="in" filter="fade">
                                      <p:cBhvr>
                                        <p:cTn id="85" dur="500"/>
                                        <p:tgtEl>
                                          <p:spTgt spid="38">
                                            <p:txEl>
                                              <p:pRg st="1" end="1"/>
                                            </p:txEl>
                                          </p:spTgt>
                                        </p:tgtEl>
                                      </p:cBhvr>
                                    </p:animEffect>
                                  </p:childTnLst>
                                </p:cTn>
                              </p:par>
                            </p:childTnLst>
                          </p:cTn>
                        </p:par>
                        <p:par>
                          <p:cTn id="86" fill="hold">
                            <p:stCondLst>
                              <p:cond delay="7850"/>
                            </p:stCondLst>
                            <p:childTnLst>
                              <p:par>
                                <p:cTn id="87" presetID="9" presetClass="entr" presetSubtype="0" fill="hold" nodeType="afterEffect">
                                  <p:stCondLst>
                                    <p:cond delay="0"/>
                                  </p:stCondLst>
                                  <p:childTnLst>
                                    <p:set>
                                      <p:cBhvr>
                                        <p:cTn id="88" dur="1" fill="hold">
                                          <p:stCondLst>
                                            <p:cond delay="0"/>
                                          </p:stCondLst>
                                        </p:cTn>
                                        <p:tgtEl>
                                          <p:spTgt spid="20"/>
                                        </p:tgtEl>
                                        <p:attrNameLst>
                                          <p:attrName>style.visibility</p:attrName>
                                        </p:attrNameLst>
                                      </p:cBhvr>
                                      <p:to>
                                        <p:strVal val="visible"/>
                                      </p:to>
                                    </p:set>
                                    <p:animEffect transition="in" filter="dissolve">
                                      <p:cBhvr>
                                        <p:cTn id="89" dur="500"/>
                                        <p:tgtEl>
                                          <p:spTgt spid="20"/>
                                        </p:tgtEl>
                                      </p:cBhvr>
                                    </p:animEffect>
                                  </p:childTnLst>
                                </p:cTn>
                              </p:par>
                              <p:par>
                                <p:cTn id="90" presetID="10" presetClass="entr" presetSubtype="0" fill="hold" grpId="0" nodeType="withEffect">
                                  <p:stCondLst>
                                    <p:cond delay="0"/>
                                  </p:stCondLst>
                                  <p:childTnLst>
                                    <p:set>
                                      <p:cBhvr>
                                        <p:cTn id="91" dur="1" fill="hold">
                                          <p:stCondLst>
                                            <p:cond delay="0"/>
                                          </p:stCondLst>
                                        </p:cTn>
                                        <p:tgtEl>
                                          <p:spTgt spid="47">
                                            <p:txEl>
                                              <p:pRg st="0" end="0"/>
                                            </p:txEl>
                                          </p:spTgt>
                                        </p:tgtEl>
                                        <p:attrNameLst>
                                          <p:attrName>style.visibility</p:attrName>
                                        </p:attrNameLst>
                                      </p:cBhvr>
                                      <p:to>
                                        <p:strVal val="visible"/>
                                      </p:to>
                                    </p:set>
                                    <p:animEffect transition="in" filter="fade">
                                      <p:cBhvr>
                                        <p:cTn id="92" dur="500"/>
                                        <p:tgtEl>
                                          <p:spTgt spid="47">
                                            <p:txEl>
                                              <p:pRg st="0" end="0"/>
                                            </p:txEl>
                                          </p:spTgt>
                                        </p:tgtEl>
                                      </p:cBhvr>
                                    </p:animEffect>
                                  </p:childTnLst>
                                </p:cTn>
                              </p:par>
                            </p:childTnLst>
                          </p:cTn>
                        </p:par>
                        <p:par>
                          <p:cTn id="93" fill="hold">
                            <p:stCondLst>
                              <p:cond delay="8350"/>
                            </p:stCondLst>
                            <p:childTnLst>
                              <p:par>
                                <p:cTn id="94" presetID="10" presetClass="entr" presetSubtype="0" fill="hold" grpId="0" nodeType="afterEffect">
                                  <p:stCondLst>
                                    <p:cond delay="0"/>
                                  </p:stCondLst>
                                  <p:childTnLst>
                                    <p:set>
                                      <p:cBhvr>
                                        <p:cTn id="95" dur="1" fill="hold">
                                          <p:stCondLst>
                                            <p:cond delay="0"/>
                                          </p:stCondLst>
                                        </p:cTn>
                                        <p:tgtEl>
                                          <p:spTgt spid="42">
                                            <p:txEl>
                                              <p:pRg st="0" end="0"/>
                                            </p:txEl>
                                          </p:spTgt>
                                        </p:tgtEl>
                                        <p:attrNameLst>
                                          <p:attrName>style.visibility</p:attrName>
                                        </p:attrNameLst>
                                      </p:cBhvr>
                                      <p:to>
                                        <p:strVal val="visible"/>
                                      </p:to>
                                    </p:set>
                                    <p:animEffect transition="in" filter="fade">
                                      <p:cBhvr>
                                        <p:cTn id="96" dur="500"/>
                                        <p:tgtEl>
                                          <p:spTgt spid="42">
                                            <p:txEl>
                                              <p:pRg st="0" end="0"/>
                                            </p:txEl>
                                          </p:spTgt>
                                        </p:tgtEl>
                                      </p:cBhvr>
                                    </p:animEffect>
                                  </p:childTnLst>
                                </p:cTn>
                              </p:par>
                            </p:childTnLst>
                          </p:cTn>
                        </p:par>
                        <p:par>
                          <p:cTn id="97" fill="hold">
                            <p:stCondLst>
                              <p:cond delay="8850"/>
                            </p:stCondLst>
                            <p:childTnLst>
                              <p:par>
                                <p:cTn id="98" presetID="10" presetClass="entr" presetSubtype="0" fill="hold" grpId="0" nodeType="afterEffect">
                                  <p:stCondLst>
                                    <p:cond delay="0"/>
                                  </p:stCondLst>
                                  <p:childTnLst>
                                    <p:set>
                                      <p:cBhvr>
                                        <p:cTn id="99" dur="1" fill="hold">
                                          <p:stCondLst>
                                            <p:cond delay="0"/>
                                          </p:stCondLst>
                                        </p:cTn>
                                        <p:tgtEl>
                                          <p:spTgt spid="42">
                                            <p:txEl>
                                              <p:pRg st="1" end="1"/>
                                            </p:txEl>
                                          </p:spTgt>
                                        </p:tgtEl>
                                        <p:attrNameLst>
                                          <p:attrName>style.visibility</p:attrName>
                                        </p:attrNameLst>
                                      </p:cBhvr>
                                      <p:to>
                                        <p:strVal val="visible"/>
                                      </p:to>
                                    </p:set>
                                    <p:animEffect transition="in" filter="fade">
                                      <p:cBhvr>
                                        <p:cTn id="100" dur="500"/>
                                        <p:tgtEl>
                                          <p:spTgt spid="42">
                                            <p:txEl>
                                              <p:pRg st="1" end="1"/>
                                            </p:txEl>
                                          </p:spTgt>
                                        </p:tgtEl>
                                      </p:cBhvr>
                                    </p:animEffect>
                                  </p:childTnLst>
                                </p:cTn>
                              </p:par>
                            </p:childTnLst>
                          </p:cTn>
                        </p:par>
                        <p:par>
                          <p:cTn id="101" fill="hold">
                            <p:stCondLst>
                              <p:cond delay="9350"/>
                            </p:stCondLst>
                            <p:childTnLst>
                              <p:par>
                                <p:cTn id="102" presetID="9" presetClass="entr" presetSubtype="0" fill="hold" nodeType="afterEffect">
                                  <p:stCondLst>
                                    <p:cond delay="0"/>
                                  </p:stCondLst>
                                  <p:childTnLst>
                                    <p:set>
                                      <p:cBhvr>
                                        <p:cTn id="103" dur="1" fill="hold">
                                          <p:stCondLst>
                                            <p:cond delay="0"/>
                                          </p:stCondLst>
                                        </p:cTn>
                                        <p:tgtEl>
                                          <p:spTgt spid="23"/>
                                        </p:tgtEl>
                                        <p:attrNameLst>
                                          <p:attrName>style.visibility</p:attrName>
                                        </p:attrNameLst>
                                      </p:cBhvr>
                                      <p:to>
                                        <p:strVal val="visible"/>
                                      </p:to>
                                    </p:set>
                                    <p:animEffect transition="in" filter="dissolve">
                                      <p:cBhvr>
                                        <p:cTn id="104" dur="500"/>
                                        <p:tgtEl>
                                          <p:spTgt spid="23"/>
                                        </p:tgtEl>
                                      </p:cBhvr>
                                    </p:animEffect>
                                  </p:childTnLst>
                                </p:cTn>
                              </p:par>
                              <p:par>
                                <p:cTn id="105" presetID="10" presetClass="entr" presetSubtype="0" fill="hold" grpId="0" nodeType="withEffect">
                                  <p:stCondLst>
                                    <p:cond delay="0"/>
                                  </p:stCondLst>
                                  <p:childTnLst>
                                    <p:set>
                                      <p:cBhvr>
                                        <p:cTn id="106" dur="1" fill="hold">
                                          <p:stCondLst>
                                            <p:cond delay="0"/>
                                          </p:stCondLst>
                                        </p:cTn>
                                        <p:tgtEl>
                                          <p:spTgt spid="48">
                                            <p:txEl>
                                              <p:pRg st="0" end="0"/>
                                            </p:txEl>
                                          </p:spTgt>
                                        </p:tgtEl>
                                        <p:attrNameLst>
                                          <p:attrName>style.visibility</p:attrName>
                                        </p:attrNameLst>
                                      </p:cBhvr>
                                      <p:to>
                                        <p:strVal val="visible"/>
                                      </p:to>
                                    </p:set>
                                    <p:animEffect transition="in" filter="fade">
                                      <p:cBhvr>
                                        <p:cTn id="107" dur="500"/>
                                        <p:tgtEl>
                                          <p:spTgt spid="48">
                                            <p:txEl>
                                              <p:pRg st="0" end="0"/>
                                            </p:txEl>
                                          </p:spTgt>
                                        </p:tgtEl>
                                      </p:cBhvr>
                                    </p:animEffect>
                                  </p:childTnLst>
                                </p:cTn>
                              </p:par>
                            </p:childTnLst>
                          </p:cTn>
                        </p:par>
                        <p:par>
                          <p:cTn id="108" fill="hold">
                            <p:stCondLst>
                              <p:cond delay="9850"/>
                            </p:stCondLst>
                            <p:childTnLst>
                              <p:par>
                                <p:cTn id="109" presetID="10" presetClass="entr" presetSubtype="0" fill="hold" grpId="0" nodeType="afterEffect">
                                  <p:stCondLst>
                                    <p:cond delay="0"/>
                                  </p:stCondLst>
                                  <p:childTnLst>
                                    <p:set>
                                      <p:cBhvr>
                                        <p:cTn id="110" dur="1" fill="hold">
                                          <p:stCondLst>
                                            <p:cond delay="0"/>
                                          </p:stCondLst>
                                        </p:cTn>
                                        <p:tgtEl>
                                          <p:spTgt spid="41">
                                            <p:txEl>
                                              <p:pRg st="0" end="0"/>
                                            </p:txEl>
                                          </p:spTgt>
                                        </p:tgtEl>
                                        <p:attrNameLst>
                                          <p:attrName>style.visibility</p:attrName>
                                        </p:attrNameLst>
                                      </p:cBhvr>
                                      <p:to>
                                        <p:strVal val="visible"/>
                                      </p:to>
                                    </p:set>
                                    <p:animEffect transition="in" filter="fade">
                                      <p:cBhvr>
                                        <p:cTn id="111" dur="500"/>
                                        <p:tgtEl>
                                          <p:spTgt spid="41">
                                            <p:txEl>
                                              <p:pRg st="0" end="0"/>
                                            </p:txEl>
                                          </p:spTgt>
                                        </p:tgtEl>
                                      </p:cBhvr>
                                    </p:animEffect>
                                  </p:childTnLst>
                                </p:cTn>
                              </p:par>
                            </p:childTnLst>
                          </p:cTn>
                        </p:par>
                        <p:par>
                          <p:cTn id="112" fill="hold">
                            <p:stCondLst>
                              <p:cond delay="10350"/>
                            </p:stCondLst>
                            <p:childTnLst>
                              <p:par>
                                <p:cTn id="113" presetID="10" presetClass="entr" presetSubtype="0" fill="hold" grpId="0" nodeType="afterEffect">
                                  <p:stCondLst>
                                    <p:cond delay="0"/>
                                  </p:stCondLst>
                                  <p:childTnLst>
                                    <p:set>
                                      <p:cBhvr>
                                        <p:cTn id="114" dur="1" fill="hold">
                                          <p:stCondLst>
                                            <p:cond delay="0"/>
                                          </p:stCondLst>
                                        </p:cTn>
                                        <p:tgtEl>
                                          <p:spTgt spid="41">
                                            <p:txEl>
                                              <p:pRg st="1" end="1"/>
                                            </p:txEl>
                                          </p:spTgt>
                                        </p:tgtEl>
                                        <p:attrNameLst>
                                          <p:attrName>style.visibility</p:attrName>
                                        </p:attrNameLst>
                                      </p:cBhvr>
                                      <p:to>
                                        <p:strVal val="visible"/>
                                      </p:to>
                                    </p:set>
                                    <p:animEffect transition="in" filter="fade">
                                      <p:cBhvr>
                                        <p:cTn id="115" dur="500"/>
                                        <p:tgtEl>
                                          <p:spTgt spid="41">
                                            <p:txEl>
                                              <p:pRg st="1" end="1"/>
                                            </p:txEl>
                                          </p:spTgt>
                                        </p:tgtEl>
                                      </p:cBhvr>
                                    </p:animEffect>
                                  </p:childTnLst>
                                </p:cTn>
                              </p:par>
                            </p:childTnLst>
                          </p:cTn>
                        </p:par>
                        <p:par>
                          <p:cTn id="116" fill="hold">
                            <p:stCondLst>
                              <p:cond delay="10850"/>
                            </p:stCondLst>
                            <p:childTnLst>
                              <p:par>
                                <p:cTn id="117" presetID="9" presetClass="entr" presetSubtype="0" fill="hold" nodeType="afterEffect">
                                  <p:stCondLst>
                                    <p:cond delay="0"/>
                                  </p:stCondLst>
                                  <p:childTnLst>
                                    <p:set>
                                      <p:cBhvr>
                                        <p:cTn id="118" dur="1" fill="hold">
                                          <p:stCondLst>
                                            <p:cond delay="0"/>
                                          </p:stCondLst>
                                        </p:cTn>
                                        <p:tgtEl>
                                          <p:spTgt spid="26"/>
                                        </p:tgtEl>
                                        <p:attrNameLst>
                                          <p:attrName>style.visibility</p:attrName>
                                        </p:attrNameLst>
                                      </p:cBhvr>
                                      <p:to>
                                        <p:strVal val="visible"/>
                                      </p:to>
                                    </p:set>
                                    <p:animEffect transition="in" filter="dissolve">
                                      <p:cBhvr>
                                        <p:cTn id="119" dur="500"/>
                                        <p:tgtEl>
                                          <p:spTgt spid="26"/>
                                        </p:tgtEl>
                                      </p:cBhvr>
                                    </p:animEffect>
                                  </p:childTnLst>
                                </p:cTn>
                              </p:par>
                              <p:par>
                                <p:cTn id="120" presetID="10" presetClass="entr" presetSubtype="0" fill="hold" grpId="0" nodeType="withEffect">
                                  <p:stCondLst>
                                    <p:cond delay="0"/>
                                  </p:stCondLst>
                                  <p:childTnLst>
                                    <p:set>
                                      <p:cBhvr>
                                        <p:cTn id="121" dur="1" fill="hold">
                                          <p:stCondLst>
                                            <p:cond delay="0"/>
                                          </p:stCondLst>
                                        </p:cTn>
                                        <p:tgtEl>
                                          <p:spTgt spid="49">
                                            <p:txEl>
                                              <p:pRg st="0" end="0"/>
                                            </p:txEl>
                                          </p:spTgt>
                                        </p:tgtEl>
                                        <p:attrNameLst>
                                          <p:attrName>style.visibility</p:attrName>
                                        </p:attrNameLst>
                                      </p:cBhvr>
                                      <p:to>
                                        <p:strVal val="visible"/>
                                      </p:to>
                                    </p:set>
                                    <p:animEffect transition="in" filter="fade">
                                      <p:cBhvr>
                                        <p:cTn id="122" dur="500"/>
                                        <p:tgtEl>
                                          <p:spTgt spid="49">
                                            <p:txEl>
                                              <p:pRg st="0" end="0"/>
                                            </p:txEl>
                                          </p:spTgt>
                                        </p:tgtEl>
                                      </p:cBhvr>
                                    </p:animEffect>
                                  </p:childTnLst>
                                </p:cTn>
                              </p:par>
                            </p:childTnLst>
                          </p:cTn>
                        </p:par>
                        <p:par>
                          <p:cTn id="123" fill="hold">
                            <p:stCondLst>
                              <p:cond delay="11350"/>
                            </p:stCondLst>
                            <p:childTnLst>
                              <p:par>
                                <p:cTn id="124" presetID="10" presetClass="entr" presetSubtype="0" fill="hold" grpId="0" nodeType="afterEffect">
                                  <p:stCondLst>
                                    <p:cond delay="0"/>
                                  </p:stCondLst>
                                  <p:childTnLst>
                                    <p:set>
                                      <p:cBhvr>
                                        <p:cTn id="125" dur="1" fill="hold">
                                          <p:stCondLst>
                                            <p:cond delay="0"/>
                                          </p:stCondLst>
                                        </p:cTn>
                                        <p:tgtEl>
                                          <p:spTgt spid="40">
                                            <p:txEl>
                                              <p:pRg st="0" end="0"/>
                                            </p:txEl>
                                          </p:spTgt>
                                        </p:tgtEl>
                                        <p:attrNameLst>
                                          <p:attrName>style.visibility</p:attrName>
                                        </p:attrNameLst>
                                      </p:cBhvr>
                                      <p:to>
                                        <p:strVal val="visible"/>
                                      </p:to>
                                    </p:set>
                                    <p:animEffect transition="in" filter="fade">
                                      <p:cBhvr>
                                        <p:cTn id="126" dur="500"/>
                                        <p:tgtEl>
                                          <p:spTgt spid="40">
                                            <p:txEl>
                                              <p:pRg st="0" end="0"/>
                                            </p:txEl>
                                          </p:spTgt>
                                        </p:tgtEl>
                                      </p:cBhvr>
                                    </p:animEffect>
                                  </p:childTnLst>
                                </p:cTn>
                              </p:par>
                            </p:childTnLst>
                          </p:cTn>
                        </p:par>
                        <p:par>
                          <p:cTn id="127" fill="hold">
                            <p:stCondLst>
                              <p:cond delay="11850"/>
                            </p:stCondLst>
                            <p:childTnLst>
                              <p:par>
                                <p:cTn id="128" presetID="10" presetClass="entr" presetSubtype="0" fill="hold" grpId="0" nodeType="afterEffect">
                                  <p:stCondLst>
                                    <p:cond delay="0"/>
                                  </p:stCondLst>
                                  <p:childTnLst>
                                    <p:set>
                                      <p:cBhvr>
                                        <p:cTn id="129" dur="1" fill="hold">
                                          <p:stCondLst>
                                            <p:cond delay="0"/>
                                          </p:stCondLst>
                                        </p:cTn>
                                        <p:tgtEl>
                                          <p:spTgt spid="40">
                                            <p:txEl>
                                              <p:pRg st="1" end="1"/>
                                            </p:txEl>
                                          </p:spTgt>
                                        </p:tgtEl>
                                        <p:attrNameLst>
                                          <p:attrName>style.visibility</p:attrName>
                                        </p:attrNameLst>
                                      </p:cBhvr>
                                      <p:to>
                                        <p:strVal val="visible"/>
                                      </p:to>
                                    </p:set>
                                    <p:animEffect transition="in" filter="fade">
                                      <p:cBhvr>
                                        <p:cTn id="130" dur="500"/>
                                        <p:tgtEl>
                                          <p:spTgt spid="40">
                                            <p:txEl>
                                              <p:pRg st="1" end="1"/>
                                            </p:txEl>
                                          </p:spTgt>
                                        </p:tgtEl>
                                      </p:cBhvr>
                                    </p:animEffect>
                                  </p:childTnLst>
                                </p:cTn>
                              </p:par>
                            </p:childTnLst>
                          </p:cTn>
                        </p:par>
                        <p:par>
                          <p:cTn id="131" fill="hold">
                            <p:stCondLst>
                              <p:cond delay="12350"/>
                            </p:stCondLst>
                            <p:childTnLst>
                              <p:par>
                                <p:cTn id="132" presetID="9" presetClass="entr" presetSubtype="0" fill="hold" nodeType="afterEffect">
                                  <p:stCondLst>
                                    <p:cond delay="0"/>
                                  </p:stCondLst>
                                  <p:childTnLst>
                                    <p:set>
                                      <p:cBhvr>
                                        <p:cTn id="133" dur="1" fill="hold">
                                          <p:stCondLst>
                                            <p:cond delay="0"/>
                                          </p:stCondLst>
                                        </p:cTn>
                                        <p:tgtEl>
                                          <p:spTgt spid="29"/>
                                        </p:tgtEl>
                                        <p:attrNameLst>
                                          <p:attrName>style.visibility</p:attrName>
                                        </p:attrNameLst>
                                      </p:cBhvr>
                                      <p:to>
                                        <p:strVal val="visible"/>
                                      </p:to>
                                    </p:set>
                                    <p:animEffect transition="in" filter="dissolve">
                                      <p:cBhvr>
                                        <p:cTn id="134" dur="500"/>
                                        <p:tgtEl>
                                          <p:spTgt spid="29"/>
                                        </p:tgtEl>
                                      </p:cBhvr>
                                    </p:animEffect>
                                  </p:childTnLst>
                                </p:cTn>
                              </p:par>
                              <p:par>
                                <p:cTn id="135" presetID="10" presetClass="entr" presetSubtype="0" fill="hold" grpId="0" nodeType="withEffect">
                                  <p:stCondLst>
                                    <p:cond delay="0"/>
                                  </p:stCondLst>
                                  <p:childTnLst>
                                    <p:set>
                                      <p:cBhvr>
                                        <p:cTn id="136" dur="1" fill="hold">
                                          <p:stCondLst>
                                            <p:cond delay="0"/>
                                          </p:stCondLst>
                                        </p:cTn>
                                        <p:tgtEl>
                                          <p:spTgt spid="50">
                                            <p:txEl>
                                              <p:pRg st="0" end="0"/>
                                            </p:txEl>
                                          </p:spTgt>
                                        </p:tgtEl>
                                        <p:attrNameLst>
                                          <p:attrName>style.visibility</p:attrName>
                                        </p:attrNameLst>
                                      </p:cBhvr>
                                      <p:to>
                                        <p:strVal val="visible"/>
                                      </p:to>
                                    </p:set>
                                    <p:animEffect transition="in" filter="fade">
                                      <p:cBhvr>
                                        <p:cTn id="137" dur="500"/>
                                        <p:tgtEl>
                                          <p:spTgt spid="50">
                                            <p:txEl>
                                              <p:pRg st="0" end="0"/>
                                            </p:txEl>
                                          </p:spTgt>
                                        </p:tgtEl>
                                      </p:cBhvr>
                                    </p:animEffect>
                                  </p:childTnLst>
                                </p:cTn>
                              </p:par>
                            </p:childTnLst>
                          </p:cTn>
                        </p:par>
                        <p:par>
                          <p:cTn id="138" fill="hold">
                            <p:stCondLst>
                              <p:cond delay="12850"/>
                            </p:stCondLst>
                            <p:childTnLst>
                              <p:par>
                                <p:cTn id="139" presetID="10" presetClass="entr" presetSubtype="0" fill="hold" grpId="0" nodeType="afterEffect">
                                  <p:stCondLst>
                                    <p:cond delay="0"/>
                                  </p:stCondLst>
                                  <p:childTnLst>
                                    <p:set>
                                      <p:cBhvr>
                                        <p:cTn id="140" dur="1" fill="hold">
                                          <p:stCondLst>
                                            <p:cond delay="0"/>
                                          </p:stCondLst>
                                        </p:cTn>
                                        <p:tgtEl>
                                          <p:spTgt spid="39">
                                            <p:txEl>
                                              <p:pRg st="0" end="0"/>
                                            </p:txEl>
                                          </p:spTgt>
                                        </p:tgtEl>
                                        <p:attrNameLst>
                                          <p:attrName>style.visibility</p:attrName>
                                        </p:attrNameLst>
                                      </p:cBhvr>
                                      <p:to>
                                        <p:strVal val="visible"/>
                                      </p:to>
                                    </p:set>
                                    <p:animEffect transition="in" filter="fade">
                                      <p:cBhvr>
                                        <p:cTn id="141" dur="500"/>
                                        <p:tgtEl>
                                          <p:spTgt spid="39">
                                            <p:txEl>
                                              <p:pRg st="0" end="0"/>
                                            </p:txEl>
                                          </p:spTgt>
                                        </p:tgtEl>
                                      </p:cBhvr>
                                    </p:animEffect>
                                  </p:childTnLst>
                                </p:cTn>
                              </p:par>
                            </p:childTnLst>
                          </p:cTn>
                        </p:par>
                        <p:par>
                          <p:cTn id="142" fill="hold">
                            <p:stCondLst>
                              <p:cond delay="13350"/>
                            </p:stCondLst>
                            <p:childTnLst>
                              <p:par>
                                <p:cTn id="143" presetID="10" presetClass="entr" presetSubtype="0" fill="hold" grpId="0" nodeType="afterEffect">
                                  <p:stCondLst>
                                    <p:cond delay="0"/>
                                  </p:stCondLst>
                                  <p:childTnLst>
                                    <p:set>
                                      <p:cBhvr>
                                        <p:cTn id="144" dur="1" fill="hold">
                                          <p:stCondLst>
                                            <p:cond delay="0"/>
                                          </p:stCondLst>
                                        </p:cTn>
                                        <p:tgtEl>
                                          <p:spTgt spid="39">
                                            <p:txEl>
                                              <p:pRg st="1" end="1"/>
                                            </p:txEl>
                                          </p:spTgt>
                                        </p:tgtEl>
                                        <p:attrNameLst>
                                          <p:attrName>style.visibility</p:attrName>
                                        </p:attrNameLst>
                                      </p:cBhvr>
                                      <p:to>
                                        <p:strVal val="visible"/>
                                      </p:to>
                                    </p:set>
                                    <p:animEffect transition="in" filter="fade">
                                      <p:cBhvr>
                                        <p:cTn id="145" dur="500"/>
                                        <p:tgtEl>
                                          <p:spTgt spid="39">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35" grpId="0" build="p"/>
      <p:bldP spid="36" grpId="0" build="p"/>
      <p:bldP spid="37" grpId="0" build="p"/>
      <p:bldP spid="38" grpId="0" build="p"/>
      <p:bldP spid="39" grpId="0" build="p"/>
      <p:bldP spid="40" grpId="0" build="p"/>
      <p:bldP spid="41" grpId="0" build="p"/>
      <p:bldP spid="42" grpId="0" build="p"/>
      <p:bldP spid="43" grpId="0" build="p"/>
      <p:bldP spid="44" grpId="0" build="p"/>
      <p:bldP spid="45" grpId="0" build="p"/>
      <p:bldP spid="46" grpId="0" build="p"/>
      <p:bldP spid="47" grpId="0" build="p"/>
      <p:bldP spid="48" grpId="0" build="p"/>
      <p:bldP spid="49" grpId="0" build="p"/>
      <p:bldP spid="50" grpId="0"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1651830"/>
            <a:ext cx="9144000" cy="1814777"/>
            <a:chOff x="170694" y="177982"/>
            <a:chExt cx="3936004" cy="781165"/>
          </a:xfrm>
        </p:grpSpPr>
        <p:sp>
          <p:nvSpPr>
            <p:cNvPr id="3" name="等腰三角形 2"/>
            <p:cNvSpPr/>
            <p:nvPr/>
          </p:nvSpPr>
          <p:spPr>
            <a:xfrm>
              <a:off x="1233863" y="177982"/>
              <a:ext cx="355284" cy="356514"/>
            </a:xfrm>
            <a:prstGeom prst="triangle">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4" name="等腰三角形 3"/>
            <p:cNvSpPr/>
            <p:nvPr/>
          </p:nvSpPr>
          <p:spPr>
            <a:xfrm flipV="1">
              <a:off x="200258" y="602633"/>
              <a:ext cx="355284" cy="356514"/>
            </a:xfrm>
            <a:prstGeom prst="triangle">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5" name="矩形 4"/>
            <p:cNvSpPr/>
            <p:nvPr/>
          </p:nvSpPr>
          <p:spPr>
            <a:xfrm>
              <a:off x="170694" y="261768"/>
              <a:ext cx="3936004" cy="611981"/>
            </a:xfrm>
            <a:prstGeom prst="rect">
              <a:avLst/>
            </a:prstGeom>
            <a:solidFill>
              <a:srgbClr val="C4C7CB"/>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6" name="平行四边形 5"/>
            <p:cNvSpPr/>
            <p:nvPr/>
          </p:nvSpPr>
          <p:spPr>
            <a:xfrm>
              <a:off x="376965" y="178257"/>
              <a:ext cx="1036076" cy="779005"/>
            </a:xfrm>
            <a:prstGeom prst="parallelogram">
              <a:avLst>
                <a:gd name="adj" fmla="val 48207"/>
              </a:avLst>
            </a:prstGeom>
            <a:solidFill>
              <a:srgbClr val="005DA2"/>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7" name="文本框 6"/>
            <p:cNvSpPr txBox="1"/>
            <p:nvPr/>
          </p:nvSpPr>
          <p:spPr>
            <a:xfrm>
              <a:off x="650907" y="284178"/>
              <a:ext cx="569115" cy="559734"/>
            </a:xfrm>
            <a:prstGeom prst="rect">
              <a:avLst/>
            </a:prstGeom>
            <a:noFill/>
          </p:spPr>
          <p:txBody>
            <a:bodyPr wrap="square" lIns="68580" tIns="34290" rIns="68580" bIns="34290" rtlCol="0">
              <a:spAutoFit/>
            </a:bodyPr>
            <a:lstStyle/>
            <a:p>
              <a:r>
                <a:rPr lang="en-US" altLang="zh-CN" sz="8000" dirty="0" smtClean="0">
                  <a:solidFill>
                    <a:schemeClr val="bg1">
                      <a:lumMod val="95000"/>
                    </a:schemeClr>
                  </a:solidFill>
                  <a:latin typeface="Impact" panose="020B0806030902050204" pitchFamily="34" charset="0"/>
                </a:rPr>
                <a:t>04</a:t>
              </a:r>
              <a:endParaRPr lang="zh-CN" altLang="en-US" sz="8000" dirty="0">
                <a:solidFill>
                  <a:schemeClr val="bg1">
                    <a:lumMod val="95000"/>
                  </a:schemeClr>
                </a:solidFill>
                <a:latin typeface="Impact" panose="020B0806030902050204" pitchFamily="34" charset="0"/>
              </a:endParaRPr>
            </a:p>
          </p:txBody>
        </p:sp>
      </p:grpSp>
      <p:sp>
        <p:nvSpPr>
          <p:cNvPr id="8" name="TextBox 48"/>
          <p:cNvSpPr txBox="1"/>
          <p:nvPr/>
        </p:nvSpPr>
        <p:spPr>
          <a:xfrm>
            <a:off x="2977976" y="2046770"/>
            <a:ext cx="5050408" cy="623250"/>
          </a:xfrm>
          <a:prstGeom prst="rect">
            <a:avLst/>
          </a:prstGeom>
          <a:noFill/>
        </p:spPr>
        <p:txBody>
          <a:bodyPr wrap="square" lIns="68584" tIns="34291" rIns="68584" bIns="34291" rtlCol="0">
            <a:spAutoFit/>
          </a:bodyPr>
          <a:lstStyle/>
          <a:p>
            <a:r>
              <a:rPr lang="zh-CN" altLang="en-US" sz="3600" b="1" dirty="0" smtClean="0">
                <a:solidFill>
                  <a:schemeClr val="tx1">
                    <a:lumMod val="75000"/>
                    <a:lumOff val="25000"/>
                  </a:schemeClr>
                </a:solidFill>
                <a:latin typeface="微软雅黑" panose="020B0503020204020204" pitchFamily="34" charset="-122"/>
                <a:ea typeface="微软雅黑" panose="020B0503020204020204" pitchFamily="34" charset="-122"/>
              </a:rPr>
              <a:t>单击此处添加标题</a:t>
            </a:r>
            <a:endParaRPr lang="en-GB" altLang="zh-CN" sz="36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9" name="TextBox 49"/>
          <p:cNvSpPr txBox="1"/>
          <p:nvPr/>
        </p:nvSpPr>
        <p:spPr>
          <a:xfrm>
            <a:off x="2977976" y="2698179"/>
            <a:ext cx="3075708" cy="315473"/>
          </a:xfrm>
          <a:prstGeom prst="rect">
            <a:avLst/>
          </a:prstGeom>
          <a:noFill/>
        </p:spPr>
        <p:txBody>
          <a:bodyPr wrap="square" lIns="68584" tIns="34291" rIns="68584" bIns="34291" rtlCol="0">
            <a:spAutoFit/>
          </a:bodyPr>
          <a:lstStyle/>
          <a:p>
            <a:pPr eaLnBrk="0" hangingPunct="0"/>
            <a:r>
              <a:rPr lang="zh-CN" altLang="en-US" sz="1600" dirty="0">
                <a:solidFill>
                  <a:schemeClr val="tx1">
                    <a:lumMod val="75000"/>
                    <a:lumOff val="25000"/>
                  </a:schemeClr>
                </a:solidFill>
                <a:latin typeface="微软雅黑" pitchFamily="34" charset="-122"/>
                <a:ea typeface="微软雅黑" pitchFamily="34" charset="-122"/>
                <a:sym typeface="微软雅黑" pitchFamily="34" charset="-122"/>
              </a:rPr>
              <a:t>点击此处添加副标题文本内容</a:t>
            </a:r>
          </a:p>
        </p:txBody>
      </p:sp>
      <p:grpSp>
        <p:nvGrpSpPr>
          <p:cNvPr id="10" name="组合 9"/>
          <p:cNvGrpSpPr/>
          <p:nvPr/>
        </p:nvGrpSpPr>
        <p:grpSpPr>
          <a:xfrm>
            <a:off x="5940152" y="1274820"/>
            <a:ext cx="432048" cy="432834"/>
            <a:chOff x="6084168" y="1274820"/>
            <a:chExt cx="432048" cy="432834"/>
          </a:xfrm>
        </p:grpSpPr>
        <p:sp>
          <p:nvSpPr>
            <p:cNvPr id="11" name="椭圆 22"/>
            <p:cNvSpPr>
              <a:spLocks noChangeArrowheads="1"/>
            </p:cNvSpPr>
            <p:nvPr/>
          </p:nvSpPr>
          <p:spPr bwMode="auto">
            <a:xfrm>
              <a:off x="6084168" y="1274820"/>
              <a:ext cx="432048" cy="432834"/>
            </a:xfrm>
            <a:prstGeom prst="ellipse">
              <a:avLst/>
            </a:prstGeom>
            <a:solidFill>
              <a:schemeClr val="accent1"/>
            </a:solidFill>
            <a:ln>
              <a:noFill/>
            </a:ln>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en-US">
                <a:solidFill>
                  <a:srgbClr val="FFFFFF"/>
                </a:solidFill>
                <a:latin typeface="Calibri" pitchFamily="34" charset="0"/>
              </a:endParaRPr>
            </a:p>
          </p:txBody>
        </p:sp>
        <p:sp>
          <p:nvSpPr>
            <p:cNvPr id="12" name="Freeform 59"/>
            <p:cNvSpPr>
              <a:spLocks noChangeArrowheads="1"/>
            </p:cNvSpPr>
            <p:nvPr/>
          </p:nvSpPr>
          <p:spPr bwMode="auto">
            <a:xfrm>
              <a:off x="6180302" y="1365898"/>
              <a:ext cx="239780" cy="250679"/>
            </a:xfrm>
            <a:custGeom>
              <a:avLst/>
              <a:gdLst>
                <a:gd name="T0" fmla="*/ 73627430 w 581"/>
                <a:gd name="T1" fmla="*/ 67678707 h 609"/>
                <a:gd name="T2" fmla="*/ 61659637 w 581"/>
                <a:gd name="T3" fmla="*/ 78678142 h 609"/>
                <a:gd name="T4" fmla="*/ 54244957 w 581"/>
                <a:gd name="T5" fmla="*/ 72208055 h 609"/>
                <a:gd name="T6" fmla="*/ 57106883 w 581"/>
                <a:gd name="T7" fmla="*/ 65867111 h 609"/>
                <a:gd name="T8" fmla="*/ 61659637 w 581"/>
                <a:gd name="T9" fmla="*/ 69490662 h 609"/>
                <a:gd name="T10" fmla="*/ 71806401 w 581"/>
                <a:gd name="T11" fmla="*/ 61338122 h 609"/>
                <a:gd name="T12" fmla="*/ 73627430 w 581"/>
                <a:gd name="T13" fmla="*/ 67678707 h 609"/>
                <a:gd name="T14" fmla="*/ 61659637 w 581"/>
                <a:gd name="T15" fmla="*/ 64055516 h 609"/>
                <a:gd name="T16" fmla="*/ 49691843 w 581"/>
                <a:gd name="T17" fmla="*/ 69490662 h 609"/>
                <a:gd name="T18" fmla="*/ 51513233 w 581"/>
                <a:gd name="T19" fmla="*/ 75054951 h 609"/>
                <a:gd name="T20" fmla="*/ 3772261 w 581"/>
                <a:gd name="T21" fmla="*/ 78678142 h 609"/>
                <a:gd name="T22" fmla="*/ 0 w 581"/>
                <a:gd name="T23" fmla="*/ 10999436 h 609"/>
                <a:gd name="T24" fmla="*/ 10146404 w 581"/>
                <a:gd name="T25" fmla="*/ 7246742 h 609"/>
                <a:gd name="T26" fmla="*/ 17561444 w 581"/>
                <a:gd name="T27" fmla="*/ 18246178 h 609"/>
                <a:gd name="T28" fmla="*/ 24845922 w 581"/>
                <a:gd name="T29" fmla="*/ 7246742 h 609"/>
                <a:gd name="T30" fmla="*/ 28488341 w 581"/>
                <a:gd name="T31" fmla="*/ 10999436 h 609"/>
                <a:gd name="T32" fmla="*/ 43318061 w 581"/>
                <a:gd name="T33" fmla="*/ 10999436 h 609"/>
                <a:gd name="T34" fmla="*/ 46960119 w 581"/>
                <a:gd name="T35" fmla="*/ 7246742 h 609"/>
                <a:gd name="T36" fmla="*/ 54244957 w 581"/>
                <a:gd name="T37" fmla="*/ 18246178 h 609"/>
                <a:gd name="T38" fmla="*/ 61659637 w 581"/>
                <a:gd name="T39" fmla="*/ 7246742 h 609"/>
                <a:gd name="T40" fmla="*/ 71806401 w 581"/>
                <a:gd name="T41" fmla="*/ 10999436 h 609"/>
                <a:gd name="T42" fmla="*/ 66212751 w 581"/>
                <a:gd name="T43" fmla="*/ 59526167 h 609"/>
                <a:gd name="T44" fmla="*/ 10146404 w 581"/>
                <a:gd name="T45" fmla="*/ 63149718 h 609"/>
                <a:gd name="T46" fmla="*/ 12878128 w 581"/>
                <a:gd name="T47" fmla="*/ 65867111 h 609"/>
                <a:gd name="T48" fmla="*/ 39545439 w 581"/>
                <a:gd name="T49" fmla="*/ 63149718 h 609"/>
                <a:gd name="T50" fmla="*/ 39545439 w 581"/>
                <a:gd name="T51" fmla="*/ 63149718 h 609"/>
                <a:gd name="T52" fmla="*/ 39545439 w 581"/>
                <a:gd name="T53" fmla="*/ 63149718 h 609"/>
                <a:gd name="T54" fmla="*/ 12878128 w 581"/>
                <a:gd name="T55" fmla="*/ 60431965 h 609"/>
                <a:gd name="T56" fmla="*/ 58017218 w 581"/>
                <a:gd name="T57" fmla="*/ 28339815 h 609"/>
                <a:gd name="T58" fmla="*/ 13788823 w 581"/>
                <a:gd name="T59" fmla="*/ 28339815 h 609"/>
                <a:gd name="T60" fmla="*/ 13788823 w 581"/>
                <a:gd name="T61" fmla="*/ 35715700 h 609"/>
                <a:gd name="T62" fmla="*/ 61659637 w 581"/>
                <a:gd name="T63" fmla="*/ 31963007 h 609"/>
                <a:gd name="T64" fmla="*/ 58017218 w 581"/>
                <a:gd name="T65" fmla="*/ 43868240 h 609"/>
                <a:gd name="T66" fmla="*/ 35903020 w 581"/>
                <a:gd name="T67" fmla="*/ 43868240 h 609"/>
                <a:gd name="T68" fmla="*/ 13788823 w 581"/>
                <a:gd name="T69" fmla="*/ 43868240 h 609"/>
                <a:gd name="T70" fmla="*/ 13788823 w 581"/>
                <a:gd name="T71" fmla="*/ 51244484 h 609"/>
                <a:gd name="T72" fmla="*/ 35903020 w 581"/>
                <a:gd name="T73" fmla="*/ 51244484 h 609"/>
                <a:gd name="T74" fmla="*/ 61659637 w 581"/>
                <a:gd name="T75" fmla="*/ 47491791 h 609"/>
                <a:gd name="T76" fmla="*/ 54244957 w 581"/>
                <a:gd name="T77" fmla="*/ 14622627 h 609"/>
                <a:gd name="T78" fmla="*/ 50602538 w 581"/>
                <a:gd name="T79" fmla="*/ 10999436 h 609"/>
                <a:gd name="T80" fmla="*/ 54244957 w 581"/>
                <a:gd name="T81" fmla="*/ 0 h 609"/>
                <a:gd name="T82" fmla="*/ 58017218 w 581"/>
                <a:gd name="T83" fmla="*/ 10999436 h 609"/>
                <a:gd name="T84" fmla="*/ 35903020 w 581"/>
                <a:gd name="T85" fmla="*/ 14622627 h 609"/>
                <a:gd name="T86" fmla="*/ 32260601 w 581"/>
                <a:gd name="T87" fmla="*/ 10999436 h 609"/>
                <a:gd name="T88" fmla="*/ 35903020 w 581"/>
                <a:gd name="T89" fmla="*/ 0 h 609"/>
                <a:gd name="T90" fmla="*/ 39545439 w 581"/>
                <a:gd name="T91" fmla="*/ 10999436 h 609"/>
                <a:gd name="T92" fmla="*/ 17561444 w 581"/>
                <a:gd name="T93" fmla="*/ 14622627 h 609"/>
                <a:gd name="T94" fmla="*/ 13788823 w 581"/>
                <a:gd name="T95" fmla="*/ 10999436 h 609"/>
                <a:gd name="T96" fmla="*/ 17561444 w 581"/>
                <a:gd name="T97" fmla="*/ 0 h 609"/>
                <a:gd name="T98" fmla="*/ 21203502 w 581"/>
                <a:gd name="T99" fmla="*/ 10999436 h 609"/>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581" h="609">
                  <a:moveTo>
                    <a:pt x="566" y="523"/>
                  </a:moveTo>
                  <a:lnTo>
                    <a:pt x="566" y="523"/>
                  </a:lnTo>
                  <a:cubicBezTo>
                    <a:pt x="495" y="594"/>
                    <a:pt x="495" y="594"/>
                    <a:pt x="495" y="594"/>
                  </a:cubicBezTo>
                  <a:cubicBezTo>
                    <a:pt x="488" y="601"/>
                    <a:pt x="481" y="608"/>
                    <a:pt x="474" y="608"/>
                  </a:cubicBezTo>
                  <a:cubicBezTo>
                    <a:pt x="467" y="608"/>
                    <a:pt x="460" y="601"/>
                    <a:pt x="453" y="594"/>
                  </a:cubicBezTo>
                  <a:cubicBezTo>
                    <a:pt x="417" y="558"/>
                    <a:pt x="417" y="558"/>
                    <a:pt x="417" y="558"/>
                  </a:cubicBezTo>
                  <a:cubicBezTo>
                    <a:pt x="410" y="551"/>
                    <a:pt x="410" y="544"/>
                    <a:pt x="410" y="537"/>
                  </a:cubicBezTo>
                  <a:cubicBezTo>
                    <a:pt x="410" y="523"/>
                    <a:pt x="417" y="509"/>
                    <a:pt x="439" y="509"/>
                  </a:cubicBezTo>
                  <a:cubicBezTo>
                    <a:pt x="446" y="509"/>
                    <a:pt x="453" y="516"/>
                    <a:pt x="453" y="523"/>
                  </a:cubicBezTo>
                  <a:cubicBezTo>
                    <a:pt x="474" y="537"/>
                    <a:pt x="474" y="537"/>
                    <a:pt x="474" y="537"/>
                  </a:cubicBezTo>
                  <a:cubicBezTo>
                    <a:pt x="530" y="481"/>
                    <a:pt x="530" y="481"/>
                    <a:pt x="530" y="481"/>
                  </a:cubicBezTo>
                  <a:cubicBezTo>
                    <a:pt x="537" y="474"/>
                    <a:pt x="545" y="474"/>
                    <a:pt x="552" y="474"/>
                  </a:cubicBezTo>
                  <a:cubicBezTo>
                    <a:pt x="566" y="474"/>
                    <a:pt x="580" y="488"/>
                    <a:pt x="580" y="502"/>
                  </a:cubicBezTo>
                  <a:cubicBezTo>
                    <a:pt x="580" y="509"/>
                    <a:pt x="573" y="516"/>
                    <a:pt x="566" y="523"/>
                  </a:cubicBezTo>
                  <a:close/>
                  <a:moveTo>
                    <a:pt x="474" y="495"/>
                  </a:moveTo>
                  <a:lnTo>
                    <a:pt x="474" y="495"/>
                  </a:lnTo>
                  <a:cubicBezTo>
                    <a:pt x="467" y="488"/>
                    <a:pt x="453" y="481"/>
                    <a:pt x="439" y="481"/>
                  </a:cubicBezTo>
                  <a:cubicBezTo>
                    <a:pt x="403" y="481"/>
                    <a:pt x="382" y="509"/>
                    <a:pt x="382" y="537"/>
                  </a:cubicBezTo>
                  <a:cubicBezTo>
                    <a:pt x="382" y="558"/>
                    <a:pt x="389" y="573"/>
                    <a:pt x="396" y="580"/>
                  </a:cubicBezTo>
                  <a:cubicBezTo>
                    <a:pt x="424" y="608"/>
                    <a:pt x="424" y="608"/>
                    <a:pt x="424" y="608"/>
                  </a:cubicBezTo>
                  <a:cubicBezTo>
                    <a:pt x="29" y="608"/>
                    <a:pt x="29" y="608"/>
                    <a:pt x="29" y="608"/>
                  </a:cubicBezTo>
                  <a:cubicBezTo>
                    <a:pt x="15" y="608"/>
                    <a:pt x="0" y="594"/>
                    <a:pt x="0" y="580"/>
                  </a:cubicBezTo>
                  <a:cubicBezTo>
                    <a:pt x="0" y="85"/>
                    <a:pt x="0" y="85"/>
                    <a:pt x="0" y="85"/>
                  </a:cubicBezTo>
                  <a:cubicBezTo>
                    <a:pt x="0" y="71"/>
                    <a:pt x="15" y="56"/>
                    <a:pt x="29" y="56"/>
                  </a:cubicBezTo>
                  <a:cubicBezTo>
                    <a:pt x="78" y="56"/>
                    <a:pt x="78" y="56"/>
                    <a:pt x="78" y="56"/>
                  </a:cubicBezTo>
                  <a:cubicBezTo>
                    <a:pt x="78" y="85"/>
                    <a:pt x="78" y="85"/>
                    <a:pt x="78" y="85"/>
                  </a:cubicBezTo>
                  <a:cubicBezTo>
                    <a:pt x="78" y="120"/>
                    <a:pt x="106" y="141"/>
                    <a:pt x="135" y="141"/>
                  </a:cubicBezTo>
                  <a:cubicBezTo>
                    <a:pt x="163" y="141"/>
                    <a:pt x="191" y="120"/>
                    <a:pt x="191" y="85"/>
                  </a:cubicBezTo>
                  <a:cubicBezTo>
                    <a:pt x="191" y="56"/>
                    <a:pt x="191" y="56"/>
                    <a:pt x="191" y="56"/>
                  </a:cubicBezTo>
                  <a:cubicBezTo>
                    <a:pt x="219" y="56"/>
                    <a:pt x="219" y="56"/>
                    <a:pt x="219" y="56"/>
                  </a:cubicBezTo>
                  <a:cubicBezTo>
                    <a:pt x="219" y="85"/>
                    <a:pt x="219" y="85"/>
                    <a:pt x="219" y="85"/>
                  </a:cubicBezTo>
                  <a:cubicBezTo>
                    <a:pt x="219" y="120"/>
                    <a:pt x="248" y="141"/>
                    <a:pt x="276" y="141"/>
                  </a:cubicBezTo>
                  <a:cubicBezTo>
                    <a:pt x="304" y="141"/>
                    <a:pt x="333" y="120"/>
                    <a:pt x="333" y="85"/>
                  </a:cubicBezTo>
                  <a:cubicBezTo>
                    <a:pt x="333" y="56"/>
                    <a:pt x="333" y="56"/>
                    <a:pt x="333" y="56"/>
                  </a:cubicBezTo>
                  <a:cubicBezTo>
                    <a:pt x="361" y="56"/>
                    <a:pt x="361" y="56"/>
                    <a:pt x="361" y="56"/>
                  </a:cubicBezTo>
                  <a:cubicBezTo>
                    <a:pt x="361" y="85"/>
                    <a:pt x="361" y="85"/>
                    <a:pt x="361" y="85"/>
                  </a:cubicBezTo>
                  <a:cubicBezTo>
                    <a:pt x="361" y="120"/>
                    <a:pt x="389" y="141"/>
                    <a:pt x="417" y="141"/>
                  </a:cubicBezTo>
                  <a:cubicBezTo>
                    <a:pt x="446" y="141"/>
                    <a:pt x="474" y="120"/>
                    <a:pt x="474" y="85"/>
                  </a:cubicBezTo>
                  <a:cubicBezTo>
                    <a:pt x="474" y="56"/>
                    <a:pt x="474" y="56"/>
                    <a:pt x="474" y="56"/>
                  </a:cubicBezTo>
                  <a:cubicBezTo>
                    <a:pt x="523" y="56"/>
                    <a:pt x="523" y="56"/>
                    <a:pt x="523" y="56"/>
                  </a:cubicBezTo>
                  <a:cubicBezTo>
                    <a:pt x="537" y="56"/>
                    <a:pt x="552" y="71"/>
                    <a:pt x="552" y="85"/>
                  </a:cubicBezTo>
                  <a:cubicBezTo>
                    <a:pt x="552" y="445"/>
                    <a:pt x="552" y="445"/>
                    <a:pt x="552" y="445"/>
                  </a:cubicBezTo>
                  <a:cubicBezTo>
                    <a:pt x="530" y="445"/>
                    <a:pt x="516" y="452"/>
                    <a:pt x="509" y="460"/>
                  </a:cubicBezTo>
                  <a:lnTo>
                    <a:pt x="474" y="495"/>
                  </a:lnTo>
                  <a:close/>
                  <a:moveTo>
                    <a:pt x="78" y="488"/>
                  </a:moveTo>
                  <a:lnTo>
                    <a:pt x="78" y="488"/>
                  </a:lnTo>
                  <a:cubicBezTo>
                    <a:pt x="78" y="502"/>
                    <a:pt x="85" y="509"/>
                    <a:pt x="99" y="509"/>
                  </a:cubicBezTo>
                  <a:cubicBezTo>
                    <a:pt x="283" y="509"/>
                    <a:pt x="283" y="509"/>
                    <a:pt x="283" y="509"/>
                  </a:cubicBezTo>
                  <a:cubicBezTo>
                    <a:pt x="297" y="509"/>
                    <a:pt x="304" y="502"/>
                    <a:pt x="304" y="488"/>
                  </a:cubicBezTo>
                  <a:cubicBezTo>
                    <a:pt x="304" y="474"/>
                    <a:pt x="297" y="467"/>
                    <a:pt x="283" y="467"/>
                  </a:cubicBezTo>
                  <a:cubicBezTo>
                    <a:pt x="99" y="467"/>
                    <a:pt x="99" y="467"/>
                    <a:pt x="99" y="467"/>
                  </a:cubicBezTo>
                  <a:cubicBezTo>
                    <a:pt x="85" y="467"/>
                    <a:pt x="78" y="474"/>
                    <a:pt x="78" y="488"/>
                  </a:cubicBezTo>
                  <a:close/>
                  <a:moveTo>
                    <a:pt x="446" y="219"/>
                  </a:moveTo>
                  <a:lnTo>
                    <a:pt x="446" y="219"/>
                  </a:lnTo>
                  <a:cubicBezTo>
                    <a:pt x="106" y="219"/>
                    <a:pt x="106" y="219"/>
                    <a:pt x="106" y="219"/>
                  </a:cubicBezTo>
                  <a:cubicBezTo>
                    <a:pt x="92" y="219"/>
                    <a:pt x="78" y="233"/>
                    <a:pt x="78" y="247"/>
                  </a:cubicBezTo>
                  <a:cubicBezTo>
                    <a:pt x="78" y="262"/>
                    <a:pt x="92" y="276"/>
                    <a:pt x="106" y="276"/>
                  </a:cubicBezTo>
                  <a:cubicBezTo>
                    <a:pt x="446" y="276"/>
                    <a:pt x="446" y="276"/>
                    <a:pt x="446" y="276"/>
                  </a:cubicBezTo>
                  <a:cubicBezTo>
                    <a:pt x="460" y="276"/>
                    <a:pt x="474" y="262"/>
                    <a:pt x="474" y="247"/>
                  </a:cubicBezTo>
                  <a:cubicBezTo>
                    <a:pt x="474" y="233"/>
                    <a:pt x="460" y="219"/>
                    <a:pt x="446" y="219"/>
                  </a:cubicBezTo>
                  <a:close/>
                  <a:moveTo>
                    <a:pt x="446" y="339"/>
                  </a:moveTo>
                  <a:lnTo>
                    <a:pt x="446" y="339"/>
                  </a:lnTo>
                  <a:cubicBezTo>
                    <a:pt x="276" y="339"/>
                    <a:pt x="276" y="339"/>
                    <a:pt x="276" y="339"/>
                  </a:cubicBezTo>
                  <a:cubicBezTo>
                    <a:pt x="226" y="339"/>
                    <a:pt x="226" y="339"/>
                    <a:pt x="226" y="339"/>
                  </a:cubicBezTo>
                  <a:cubicBezTo>
                    <a:pt x="106" y="339"/>
                    <a:pt x="106" y="339"/>
                    <a:pt x="106" y="339"/>
                  </a:cubicBezTo>
                  <a:cubicBezTo>
                    <a:pt x="92" y="339"/>
                    <a:pt x="78" y="353"/>
                    <a:pt x="78" y="367"/>
                  </a:cubicBezTo>
                  <a:cubicBezTo>
                    <a:pt x="78" y="389"/>
                    <a:pt x="92" y="396"/>
                    <a:pt x="106" y="396"/>
                  </a:cubicBezTo>
                  <a:cubicBezTo>
                    <a:pt x="226" y="396"/>
                    <a:pt x="226" y="396"/>
                    <a:pt x="226" y="396"/>
                  </a:cubicBezTo>
                  <a:cubicBezTo>
                    <a:pt x="276" y="396"/>
                    <a:pt x="276" y="396"/>
                    <a:pt x="276" y="396"/>
                  </a:cubicBezTo>
                  <a:cubicBezTo>
                    <a:pt x="446" y="396"/>
                    <a:pt x="446" y="396"/>
                    <a:pt x="446" y="396"/>
                  </a:cubicBezTo>
                  <a:cubicBezTo>
                    <a:pt x="460" y="396"/>
                    <a:pt x="474" y="389"/>
                    <a:pt x="474" y="367"/>
                  </a:cubicBezTo>
                  <a:cubicBezTo>
                    <a:pt x="474" y="353"/>
                    <a:pt x="460" y="339"/>
                    <a:pt x="446" y="339"/>
                  </a:cubicBezTo>
                  <a:close/>
                  <a:moveTo>
                    <a:pt x="417" y="113"/>
                  </a:moveTo>
                  <a:lnTo>
                    <a:pt x="417" y="113"/>
                  </a:lnTo>
                  <a:cubicBezTo>
                    <a:pt x="403" y="113"/>
                    <a:pt x="389" y="106"/>
                    <a:pt x="389" y="85"/>
                  </a:cubicBezTo>
                  <a:cubicBezTo>
                    <a:pt x="389" y="28"/>
                    <a:pt x="389" y="28"/>
                    <a:pt x="389" y="28"/>
                  </a:cubicBezTo>
                  <a:cubicBezTo>
                    <a:pt x="389" y="14"/>
                    <a:pt x="403" y="0"/>
                    <a:pt x="417" y="0"/>
                  </a:cubicBezTo>
                  <a:cubicBezTo>
                    <a:pt x="431" y="0"/>
                    <a:pt x="446" y="14"/>
                    <a:pt x="446" y="28"/>
                  </a:cubicBezTo>
                  <a:cubicBezTo>
                    <a:pt x="446" y="85"/>
                    <a:pt x="446" y="85"/>
                    <a:pt x="446" y="85"/>
                  </a:cubicBezTo>
                  <a:cubicBezTo>
                    <a:pt x="446" y="106"/>
                    <a:pt x="431" y="113"/>
                    <a:pt x="417" y="113"/>
                  </a:cubicBezTo>
                  <a:close/>
                  <a:moveTo>
                    <a:pt x="276" y="113"/>
                  </a:moveTo>
                  <a:lnTo>
                    <a:pt x="276" y="113"/>
                  </a:lnTo>
                  <a:cubicBezTo>
                    <a:pt x="262" y="113"/>
                    <a:pt x="248" y="106"/>
                    <a:pt x="248" y="85"/>
                  </a:cubicBezTo>
                  <a:cubicBezTo>
                    <a:pt x="248" y="28"/>
                    <a:pt x="248" y="28"/>
                    <a:pt x="248" y="28"/>
                  </a:cubicBezTo>
                  <a:cubicBezTo>
                    <a:pt x="248" y="14"/>
                    <a:pt x="262" y="0"/>
                    <a:pt x="276" y="0"/>
                  </a:cubicBezTo>
                  <a:cubicBezTo>
                    <a:pt x="290" y="0"/>
                    <a:pt x="304" y="14"/>
                    <a:pt x="304" y="28"/>
                  </a:cubicBezTo>
                  <a:cubicBezTo>
                    <a:pt x="304" y="85"/>
                    <a:pt x="304" y="85"/>
                    <a:pt x="304" y="85"/>
                  </a:cubicBezTo>
                  <a:cubicBezTo>
                    <a:pt x="304" y="106"/>
                    <a:pt x="290" y="113"/>
                    <a:pt x="276" y="113"/>
                  </a:cubicBezTo>
                  <a:close/>
                  <a:moveTo>
                    <a:pt x="135" y="113"/>
                  </a:moveTo>
                  <a:lnTo>
                    <a:pt x="135" y="113"/>
                  </a:lnTo>
                  <a:cubicBezTo>
                    <a:pt x="121" y="113"/>
                    <a:pt x="106" y="106"/>
                    <a:pt x="106" y="85"/>
                  </a:cubicBezTo>
                  <a:cubicBezTo>
                    <a:pt x="106" y="28"/>
                    <a:pt x="106" y="28"/>
                    <a:pt x="106" y="28"/>
                  </a:cubicBezTo>
                  <a:cubicBezTo>
                    <a:pt x="106" y="14"/>
                    <a:pt x="121" y="0"/>
                    <a:pt x="135" y="0"/>
                  </a:cubicBezTo>
                  <a:cubicBezTo>
                    <a:pt x="149" y="0"/>
                    <a:pt x="163" y="14"/>
                    <a:pt x="163" y="28"/>
                  </a:cubicBezTo>
                  <a:cubicBezTo>
                    <a:pt x="163" y="85"/>
                    <a:pt x="163" y="85"/>
                    <a:pt x="163" y="85"/>
                  </a:cubicBezTo>
                  <a:cubicBezTo>
                    <a:pt x="163" y="106"/>
                    <a:pt x="149" y="113"/>
                    <a:pt x="135" y="113"/>
                  </a:cubicBezTo>
                  <a:close/>
                </a:path>
              </a:pathLst>
            </a:custGeom>
            <a:solidFill>
              <a:schemeClr val="bg1"/>
            </a:solidFill>
            <a:ln>
              <a:noFill/>
            </a:ln>
            <a:extLst/>
          </p:spPr>
          <p:txBody>
            <a:bodyPr wrap="none" lIns="34290" tIns="17145" rIns="34290" bIns="17145" anchor="ctr"/>
            <a:lstStyle/>
            <a:p>
              <a:endParaRPr lang="en-US">
                <a:latin typeface="Roboto Light"/>
              </a:endParaRPr>
            </a:p>
          </p:txBody>
        </p:sp>
      </p:grpSp>
      <p:grpSp>
        <p:nvGrpSpPr>
          <p:cNvPr id="13" name="组合 12"/>
          <p:cNvGrpSpPr/>
          <p:nvPr/>
        </p:nvGrpSpPr>
        <p:grpSpPr>
          <a:xfrm>
            <a:off x="4644008" y="1275213"/>
            <a:ext cx="432048" cy="432048"/>
            <a:chOff x="4788024" y="1275213"/>
            <a:chExt cx="432048" cy="432048"/>
          </a:xfrm>
        </p:grpSpPr>
        <p:sp>
          <p:nvSpPr>
            <p:cNvPr id="14" name="椭圆 65"/>
            <p:cNvSpPr>
              <a:spLocks noChangeArrowheads="1"/>
            </p:cNvSpPr>
            <p:nvPr/>
          </p:nvSpPr>
          <p:spPr bwMode="auto">
            <a:xfrm>
              <a:off x="4788024" y="1275213"/>
              <a:ext cx="432048" cy="432048"/>
            </a:xfrm>
            <a:prstGeom prst="ellipse">
              <a:avLst/>
            </a:prstGeom>
            <a:solidFill>
              <a:srgbClr val="F79600"/>
            </a:solidFill>
            <a:ln>
              <a:noFill/>
            </a:ln>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en-US">
                <a:solidFill>
                  <a:srgbClr val="FFFFFF"/>
                </a:solidFill>
                <a:latin typeface="Calibri" pitchFamily="34" charset="0"/>
              </a:endParaRPr>
            </a:p>
          </p:txBody>
        </p:sp>
        <p:sp>
          <p:nvSpPr>
            <p:cNvPr id="15" name="Freeform 110"/>
            <p:cNvSpPr>
              <a:spLocks noChangeArrowheads="1"/>
            </p:cNvSpPr>
            <p:nvPr/>
          </p:nvSpPr>
          <p:spPr bwMode="auto">
            <a:xfrm>
              <a:off x="4891102" y="1366806"/>
              <a:ext cx="250679" cy="248862"/>
            </a:xfrm>
            <a:custGeom>
              <a:avLst/>
              <a:gdLst>
                <a:gd name="T0" fmla="*/ 78678142 w 609"/>
                <a:gd name="T1" fmla="*/ 71002280 h 602"/>
                <a:gd name="T2" fmla="*/ 78678142 w 609"/>
                <a:gd name="T3" fmla="*/ 71002280 h 602"/>
                <a:gd name="T4" fmla="*/ 71302258 w 609"/>
                <a:gd name="T5" fmla="*/ 78441997 h 602"/>
                <a:gd name="T6" fmla="*/ 65867111 w 609"/>
                <a:gd name="T7" fmla="*/ 76614673 h 602"/>
                <a:gd name="T8" fmla="*/ 44774038 w 609"/>
                <a:gd name="T9" fmla="*/ 54426302 h 602"/>
                <a:gd name="T10" fmla="*/ 29245613 w 609"/>
                <a:gd name="T11" fmla="*/ 59125033 h 602"/>
                <a:gd name="T12" fmla="*/ 0 w 609"/>
                <a:gd name="T13" fmla="*/ 29497307 h 602"/>
                <a:gd name="T14" fmla="*/ 29245613 w 609"/>
                <a:gd name="T15" fmla="*/ 0 h 602"/>
                <a:gd name="T16" fmla="*/ 58491226 w 609"/>
                <a:gd name="T17" fmla="*/ 29497307 h 602"/>
                <a:gd name="T18" fmla="*/ 54867675 w 609"/>
                <a:gd name="T19" fmla="*/ 44376380 h 602"/>
                <a:gd name="T20" fmla="*/ 75960749 w 609"/>
                <a:gd name="T21" fmla="*/ 65520668 h 602"/>
                <a:gd name="T22" fmla="*/ 78678142 w 609"/>
                <a:gd name="T23" fmla="*/ 71002280 h 602"/>
                <a:gd name="T24" fmla="*/ 29245613 w 609"/>
                <a:gd name="T25" fmla="*/ 7439717 h 602"/>
                <a:gd name="T26" fmla="*/ 29245613 w 609"/>
                <a:gd name="T27" fmla="*/ 7439717 h 602"/>
                <a:gd name="T28" fmla="*/ 7246742 w 609"/>
                <a:gd name="T29" fmla="*/ 29497307 h 602"/>
                <a:gd name="T30" fmla="*/ 29245613 w 609"/>
                <a:gd name="T31" fmla="*/ 51685677 h 602"/>
                <a:gd name="T32" fmla="*/ 51244484 w 609"/>
                <a:gd name="T33" fmla="*/ 29497307 h 602"/>
                <a:gd name="T34" fmla="*/ 29245613 w 609"/>
                <a:gd name="T35" fmla="*/ 7439717 h 602"/>
                <a:gd name="T36" fmla="*/ 42056644 w 609"/>
                <a:gd name="T37" fmla="*/ 33282375 h 602"/>
                <a:gd name="T38" fmla="*/ 42056644 w 609"/>
                <a:gd name="T39" fmla="*/ 33282375 h 602"/>
                <a:gd name="T40" fmla="*/ 32868804 w 609"/>
                <a:gd name="T41" fmla="*/ 33282375 h 602"/>
                <a:gd name="T42" fmla="*/ 32868804 w 609"/>
                <a:gd name="T43" fmla="*/ 41504973 h 602"/>
                <a:gd name="T44" fmla="*/ 29245613 w 609"/>
                <a:gd name="T45" fmla="*/ 45290042 h 602"/>
                <a:gd name="T46" fmla="*/ 25622062 w 609"/>
                <a:gd name="T47" fmla="*/ 41504973 h 602"/>
                <a:gd name="T48" fmla="*/ 25622062 w 609"/>
                <a:gd name="T49" fmla="*/ 33282375 h 602"/>
                <a:gd name="T50" fmla="*/ 17340380 w 609"/>
                <a:gd name="T51" fmla="*/ 33282375 h 602"/>
                <a:gd name="T52" fmla="*/ 13716829 w 609"/>
                <a:gd name="T53" fmla="*/ 29497307 h 602"/>
                <a:gd name="T54" fmla="*/ 17340380 w 609"/>
                <a:gd name="T55" fmla="*/ 25842658 h 602"/>
                <a:gd name="T56" fmla="*/ 25622062 w 609"/>
                <a:gd name="T57" fmla="*/ 25842658 h 602"/>
                <a:gd name="T58" fmla="*/ 25622062 w 609"/>
                <a:gd name="T59" fmla="*/ 16575978 h 602"/>
                <a:gd name="T60" fmla="*/ 29245613 w 609"/>
                <a:gd name="T61" fmla="*/ 12921329 h 602"/>
                <a:gd name="T62" fmla="*/ 32868804 w 609"/>
                <a:gd name="T63" fmla="*/ 16575978 h 602"/>
                <a:gd name="T64" fmla="*/ 32868804 w 609"/>
                <a:gd name="T65" fmla="*/ 25842658 h 602"/>
                <a:gd name="T66" fmla="*/ 42056644 w 609"/>
                <a:gd name="T67" fmla="*/ 25842658 h 602"/>
                <a:gd name="T68" fmla="*/ 45679835 w 609"/>
                <a:gd name="T69" fmla="*/ 29497307 h 602"/>
                <a:gd name="T70" fmla="*/ 42056644 w 609"/>
                <a:gd name="T71" fmla="*/ 33282375 h 602"/>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609" h="602">
                  <a:moveTo>
                    <a:pt x="608" y="544"/>
                  </a:moveTo>
                  <a:lnTo>
                    <a:pt x="608" y="544"/>
                  </a:lnTo>
                  <a:cubicBezTo>
                    <a:pt x="608" y="573"/>
                    <a:pt x="579" y="601"/>
                    <a:pt x="551" y="601"/>
                  </a:cubicBezTo>
                  <a:cubicBezTo>
                    <a:pt x="530" y="601"/>
                    <a:pt x="516" y="594"/>
                    <a:pt x="509" y="587"/>
                  </a:cubicBezTo>
                  <a:cubicBezTo>
                    <a:pt x="346" y="417"/>
                    <a:pt x="346" y="417"/>
                    <a:pt x="346" y="417"/>
                  </a:cubicBezTo>
                  <a:cubicBezTo>
                    <a:pt x="311" y="438"/>
                    <a:pt x="269" y="453"/>
                    <a:pt x="226" y="453"/>
                  </a:cubicBezTo>
                  <a:cubicBezTo>
                    <a:pt x="106" y="453"/>
                    <a:pt x="0" y="347"/>
                    <a:pt x="0" y="226"/>
                  </a:cubicBezTo>
                  <a:cubicBezTo>
                    <a:pt x="0" y="99"/>
                    <a:pt x="106" y="0"/>
                    <a:pt x="226" y="0"/>
                  </a:cubicBezTo>
                  <a:cubicBezTo>
                    <a:pt x="353" y="0"/>
                    <a:pt x="452" y="99"/>
                    <a:pt x="452" y="226"/>
                  </a:cubicBezTo>
                  <a:cubicBezTo>
                    <a:pt x="452" y="269"/>
                    <a:pt x="445" y="304"/>
                    <a:pt x="424" y="340"/>
                  </a:cubicBezTo>
                  <a:cubicBezTo>
                    <a:pt x="587" y="502"/>
                    <a:pt x="587" y="502"/>
                    <a:pt x="587" y="502"/>
                  </a:cubicBezTo>
                  <a:cubicBezTo>
                    <a:pt x="601" y="516"/>
                    <a:pt x="608" y="530"/>
                    <a:pt x="608" y="544"/>
                  </a:cubicBezTo>
                  <a:close/>
                  <a:moveTo>
                    <a:pt x="226" y="57"/>
                  </a:moveTo>
                  <a:lnTo>
                    <a:pt x="226" y="57"/>
                  </a:lnTo>
                  <a:cubicBezTo>
                    <a:pt x="134" y="57"/>
                    <a:pt x="56" y="127"/>
                    <a:pt x="56" y="226"/>
                  </a:cubicBezTo>
                  <a:cubicBezTo>
                    <a:pt x="56" y="318"/>
                    <a:pt x="134" y="396"/>
                    <a:pt x="226" y="396"/>
                  </a:cubicBezTo>
                  <a:cubicBezTo>
                    <a:pt x="325" y="396"/>
                    <a:pt x="396" y="318"/>
                    <a:pt x="396" y="226"/>
                  </a:cubicBezTo>
                  <a:cubicBezTo>
                    <a:pt x="396" y="127"/>
                    <a:pt x="325" y="57"/>
                    <a:pt x="226" y="57"/>
                  </a:cubicBezTo>
                  <a:close/>
                  <a:moveTo>
                    <a:pt x="325" y="255"/>
                  </a:moveTo>
                  <a:lnTo>
                    <a:pt x="325" y="255"/>
                  </a:lnTo>
                  <a:cubicBezTo>
                    <a:pt x="254" y="255"/>
                    <a:pt x="254" y="255"/>
                    <a:pt x="254" y="255"/>
                  </a:cubicBezTo>
                  <a:cubicBezTo>
                    <a:pt x="254" y="318"/>
                    <a:pt x="254" y="318"/>
                    <a:pt x="254" y="318"/>
                  </a:cubicBezTo>
                  <a:cubicBezTo>
                    <a:pt x="254" y="333"/>
                    <a:pt x="247" y="347"/>
                    <a:pt x="226" y="347"/>
                  </a:cubicBezTo>
                  <a:cubicBezTo>
                    <a:pt x="212" y="347"/>
                    <a:pt x="198" y="333"/>
                    <a:pt x="198" y="318"/>
                  </a:cubicBezTo>
                  <a:cubicBezTo>
                    <a:pt x="198" y="255"/>
                    <a:pt x="198" y="255"/>
                    <a:pt x="198" y="255"/>
                  </a:cubicBezTo>
                  <a:cubicBezTo>
                    <a:pt x="134" y="255"/>
                    <a:pt x="134" y="255"/>
                    <a:pt x="134" y="255"/>
                  </a:cubicBezTo>
                  <a:cubicBezTo>
                    <a:pt x="120" y="255"/>
                    <a:pt x="106" y="241"/>
                    <a:pt x="106" y="226"/>
                  </a:cubicBezTo>
                  <a:cubicBezTo>
                    <a:pt x="106" y="205"/>
                    <a:pt x="120" y="198"/>
                    <a:pt x="134" y="198"/>
                  </a:cubicBezTo>
                  <a:cubicBezTo>
                    <a:pt x="198" y="198"/>
                    <a:pt x="198" y="198"/>
                    <a:pt x="198" y="198"/>
                  </a:cubicBezTo>
                  <a:cubicBezTo>
                    <a:pt x="198" y="127"/>
                    <a:pt x="198" y="127"/>
                    <a:pt x="198" y="127"/>
                  </a:cubicBezTo>
                  <a:cubicBezTo>
                    <a:pt x="198" y="113"/>
                    <a:pt x="212" y="99"/>
                    <a:pt x="226" y="99"/>
                  </a:cubicBezTo>
                  <a:cubicBezTo>
                    <a:pt x="247" y="99"/>
                    <a:pt x="254" y="113"/>
                    <a:pt x="254" y="127"/>
                  </a:cubicBezTo>
                  <a:cubicBezTo>
                    <a:pt x="254" y="198"/>
                    <a:pt x="254" y="198"/>
                    <a:pt x="254" y="198"/>
                  </a:cubicBezTo>
                  <a:cubicBezTo>
                    <a:pt x="325" y="198"/>
                    <a:pt x="325" y="198"/>
                    <a:pt x="325" y="198"/>
                  </a:cubicBezTo>
                  <a:cubicBezTo>
                    <a:pt x="339" y="198"/>
                    <a:pt x="353" y="205"/>
                    <a:pt x="353" y="226"/>
                  </a:cubicBezTo>
                  <a:cubicBezTo>
                    <a:pt x="353" y="241"/>
                    <a:pt x="339" y="255"/>
                    <a:pt x="325" y="255"/>
                  </a:cubicBezTo>
                  <a:close/>
                </a:path>
              </a:pathLst>
            </a:custGeom>
            <a:solidFill>
              <a:schemeClr val="bg1"/>
            </a:solidFill>
            <a:ln>
              <a:noFill/>
            </a:ln>
            <a:extLst/>
          </p:spPr>
          <p:txBody>
            <a:bodyPr wrap="none" lIns="34290" tIns="17145" rIns="34290" bIns="17145" anchor="ctr"/>
            <a:lstStyle/>
            <a:p>
              <a:endParaRPr lang="en-US">
                <a:latin typeface="Roboto Light"/>
              </a:endParaRPr>
            </a:p>
          </p:txBody>
        </p:sp>
      </p:grpSp>
      <p:grpSp>
        <p:nvGrpSpPr>
          <p:cNvPr id="16" name="组合 15"/>
          <p:cNvGrpSpPr/>
          <p:nvPr/>
        </p:nvGrpSpPr>
        <p:grpSpPr>
          <a:xfrm>
            <a:off x="5292080" y="1274820"/>
            <a:ext cx="432833" cy="432834"/>
            <a:chOff x="5436096" y="1274820"/>
            <a:chExt cx="432833" cy="432834"/>
          </a:xfrm>
        </p:grpSpPr>
        <p:sp>
          <p:nvSpPr>
            <p:cNvPr id="17" name="椭圆 16"/>
            <p:cNvSpPr>
              <a:spLocks noChangeArrowheads="1"/>
            </p:cNvSpPr>
            <p:nvPr/>
          </p:nvSpPr>
          <p:spPr bwMode="auto">
            <a:xfrm>
              <a:off x="5436096" y="1274820"/>
              <a:ext cx="432833" cy="432834"/>
            </a:xfrm>
            <a:prstGeom prst="ellipse">
              <a:avLst/>
            </a:pr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en-US">
                <a:solidFill>
                  <a:srgbClr val="FFFFFF"/>
                </a:solidFill>
                <a:latin typeface="Calibri" pitchFamily="34" charset="0"/>
              </a:endParaRPr>
            </a:p>
          </p:txBody>
        </p:sp>
        <p:sp>
          <p:nvSpPr>
            <p:cNvPr id="18" name="Freeform 16"/>
            <p:cNvSpPr>
              <a:spLocks noChangeArrowheads="1"/>
            </p:cNvSpPr>
            <p:nvPr/>
          </p:nvSpPr>
          <p:spPr bwMode="auto">
            <a:xfrm>
              <a:off x="5554420" y="1377705"/>
              <a:ext cx="196183" cy="227065"/>
            </a:xfrm>
            <a:custGeom>
              <a:avLst/>
              <a:gdLst>
                <a:gd name="T0" fmla="*/ 58106390 w 475"/>
                <a:gd name="T1" fmla="*/ 71207247 h 552"/>
                <a:gd name="T2" fmla="*/ 58106390 w 475"/>
                <a:gd name="T3" fmla="*/ 71207247 h 552"/>
                <a:gd name="T4" fmla="*/ 54327993 w 475"/>
                <a:gd name="T5" fmla="*/ 71207247 h 552"/>
                <a:gd name="T6" fmla="*/ 54327993 w 475"/>
                <a:gd name="T7" fmla="*/ 0 h 552"/>
                <a:gd name="T8" fmla="*/ 58106390 w 475"/>
                <a:gd name="T9" fmla="*/ 0 h 552"/>
                <a:gd name="T10" fmla="*/ 61754124 w 475"/>
                <a:gd name="T11" fmla="*/ 3618618 h 552"/>
                <a:gd name="T12" fmla="*/ 61754124 w 475"/>
                <a:gd name="T13" fmla="*/ 67588630 h 552"/>
                <a:gd name="T14" fmla="*/ 58106390 w 475"/>
                <a:gd name="T15" fmla="*/ 71207247 h 552"/>
                <a:gd name="T16" fmla="*/ 7426131 w 475"/>
                <a:gd name="T17" fmla="*/ 67588630 h 552"/>
                <a:gd name="T18" fmla="*/ 7426131 w 475"/>
                <a:gd name="T19" fmla="*/ 67588630 h 552"/>
                <a:gd name="T20" fmla="*/ 7426131 w 475"/>
                <a:gd name="T21" fmla="*/ 63970012 h 552"/>
                <a:gd name="T22" fmla="*/ 13809846 w 475"/>
                <a:gd name="T23" fmla="*/ 63970012 h 552"/>
                <a:gd name="T24" fmla="*/ 21235977 w 475"/>
                <a:gd name="T25" fmla="*/ 56603721 h 552"/>
                <a:gd name="T26" fmla="*/ 13809846 w 475"/>
                <a:gd name="T27" fmla="*/ 49237429 h 552"/>
                <a:gd name="T28" fmla="*/ 7426131 w 475"/>
                <a:gd name="T29" fmla="*/ 49237429 h 552"/>
                <a:gd name="T30" fmla="*/ 7426131 w 475"/>
                <a:gd name="T31" fmla="*/ 42905028 h 552"/>
                <a:gd name="T32" fmla="*/ 13809846 w 475"/>
                <a:gd name="T33" fmla="*/ 42905028 h 552"/>
                <a:gd name="T34" fmla="*/ 21235977 w 475"/>
                <a:gd name="T35" fmla="*/ 35539095 h 552"/>
                <a:gd name="T36" fmla="*/ 13809846 w 475"/>
                <a:gd name="T37" fmla="*/ 28301860 h 552"/>
                <a:gd name="T38" fmla="*/ 7426131 w 475"/>
                <a:gd name="T39" fmla="*/ 28301860 h 552"/>
                <a:gd name="T40" fmla="*/ 7426131 w 475"/>
                <a:gd name="T41" fmla="*/ 21840403 h 552"/>
                <a:gd name="T42" fmla="*/ 13809846 w 475"/>
                <a:gd name="T43" fmla="*/ 21840403 h 552"/>
                <a:gd name="T44" fmla="*/ 21235977 w 475"/>
                <a:gd name="T45" fmla="*/ 14603167 h 552"/>
                <a:gd name="T46" fmla="*/ 13809846 w 475"/>
                <a:gd name="T47" fmla="*/ 7236876 h 552"/>
                <a:gd name="T48" fmla="*/ 7426131 w 475"/>
                <a:gd name="T49" fmla="*/ 7236876 h 552"/>
                <a:gd name="T50" fmla="*/ 7426131 w 475"/>
                <a:gd name="T51" fmla="*/ 3618618 h 552"/>
                <a:gd name="T52" fmla="*/ 11074226 w 475"/>
                <a:gd name="T53" fmla="*/ 0 h 552"/>
                <a:gd name="T54" fmla="*/ 50680259 w 475"/>
                <a:gd name="T55" fmla="*/ 0 h 552"/>
                <a:gd name="T56" fmla="*/ 50680259 w 475"/>
                <a:gd name="T57" fmla="*/ 71207247 h 552"/>
                <a:gd name="T58" fmla="*/ 11074226 w 475"/>
                <a:gd name="T59" fmla="*/ 71207247 h 552"/>
                <a:gd name="T60" fmla="*/ 7426131 w 475"/>
                <a:gd name="T61" fmla="*/ 67588630 h 552"/>
                <a:gd name="T62" fmla="*/ 17588243 w 475"/>
                <a:gd name="T63" fmla="*/ 14603167 h 552"/>
                <a:gd name="T64" fmla="*/ 17588243 w 475"/>
                <a:gd name="T65" fmla="*/ 14603167 h 552"/>
                <a:gd name="T66" fmla="*/ 13809846 w 475"/>
                <a:gd name="T67" fmla="*/ 18221785 h 552"/>
                <a:gd name="T68" fmla="*/ 3778036 w 475"/>
                <a:gd name="T69" fmla="*/ 18221785 h 552"/>
                <a:gd name="T70" fmla="*/ 0 w 475"/>
                <a:gd name="T71" fmla="*/ 14603167 h 552"/>
                <a:gd name="T72" fmla="*/ 3778036 w 475"/>
                <a:gd name="T73" fmla="*/ 10984909 h 552"/>
                <a:gd name="T74" fmla="*/ 13809846 w 475"/>
                <a:gd name="T75" fmla="*/ 10984909 h 552"/>
                <a:gd name="T76" fmla="*/ 17588243 w 475"/>
                <a:gd name="T77" fmla="*/ 14603167 h 552"/>
                <a:gd name="T78" fmla="*/ 3778036 w 475"/>
                <a:gd name="T79" fmla="*/ 31920478 h 552"/>
                <a:gd name="T80" fmla="*/ 3778036 w 475"/>
                <a:gd name="T81" fmla="*/ 31920478 h 552"/>
                <a:gd name="T82" fmla="*/ 13809846 w 475"/>
                <a:gd name="T83" fmla="*/ 31920478 h 552"/>
                <a:gd name="T84" fmla="*/ 17588243 w 475"/>
                <a:gd name="T85" fmla="*/ 35539095 h 552"/>
                <a:gd name="T86" fmla="*/ 13809846 w 475"/>
                <a:gd name="T87" fmla="*/ 39286770 h 552"/>
                <a:gd name="T88" fmla="*/ 3778036 w 475"/>
                <a:gd name="T89" fmla="*/ 39286770 h 552"/>
                <a:gd name="T90" fmla="*/ 0 w 475"/>
                <a:gd name="T91" fmla="*/ 35539095 h 552"/>
                <a:gd name="T92" fmla="*/ 3778036 w 475"/>
                <a:gd name="T93" fmla="*/ 31920478 h 552"/>
                <a:gd name="T94" fmla="*/ 3778036 w 475"/>
                <a:gd name="T95" fmla="*/ 52985462 h 552"/>
                <a:gd name="T96" fmla="*/ 3778036 w 475"/>
                <a:gd name="T97" fmla="*/ 52985462 h 552"/>
                <a:gd name="T98" fmla="*/ 13809846 w 475"/>
                <a:gd name="T99" fmla="*/ 52985462 h 552"/>
                <a:gd name="T100" fmla="*/ 17588243 w 475"/>
                <a:gd name="T101" fmla="*/ 56603721 h 552"/>
                <a:gd name="T102" fmla="*/ 13809846 w 475"/>
                <a:gd name="T103" fmla="*/ 60222338 h 552"/>
                <a:gd name="T104" fmla="*/ 3778036 w 475"/>
                <a:gd name="T105" fmla="*/ 60222338 h 552"/>
                <a:gd name="T106" fmla="*/ 0 w 475"/>
                <a:gd name="T107" fmla="*/ 56603721 h 552"/>
                <a:gd name="T108" fmla="*/ 3778036 w 475"/>
                <a:gd name="T109" fmla="*/ 52985462 h 552"/>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475" h="552">
                  <a:moveTo>
                    <a:pt x="446" y="551"/>
                  </a:moveTo>
                  <a:lnTo>
                    <a:pt x="446" y="551"/>
                  </a:lnTo>
                  <a:cubicBezTo>
                    <a:pt x="417" y="551"/>
                    <a:pt x="417" y="551"/>
                    <a:pt x="417" y="551"/>
                  </a:cubicBezTo>
                  <a:cubicBezTo>
                    <a:pt x="417" y="0"/>
                    <a:pt x="417" y="0"/>
                    <a:pt x="417" y="0"/>
                  </a:cubicBezTo>
                  <a:cubicBezTo>
                    <a:pt x="446" y="0"/>
                    <a:pt x="446" y="0"/>
                    <a:pt x="446" y="0"/>
                  </a:cubicBezTo>
                  <a:cubicBezTo>
                    <a:pt x="460" y="0"/>
                    <a:pt x="474" y="14"/>
                    <a:pt x="474" y="28"/>
                  </a:cubicBezTo>
                  <a:cubicBezTo>
                    <a:pt x="474" y="523"/>
                    <a:pt x="474" y="523"/>
                    <a:pt x="474" y="523"/>
                  </a:cubicBezTo>
                  <a:cubicBezTo>
                    <a:pt x="474" y="537"/>
                    <a:pt x="460" y="551"/>
                    <a:pt x="446" y="551"/>
                  </a:cubicBezTo>
                  <a:close/>
                  <a:moveTo>
                    <a:pt x="57" y="523"/>
                  </a:moveTo>
                  <a:lnTo>
                    <a:pt x="57" y="523"/>
                  </a:lnTo>
                  <a:cubicBezTo>
                    <a:pt x="57" y="495"/>
                    <a:pt x="57" y="495"/>
                    <a:pt x="57" y="495"/>
                  </a:cubicBezTo>
                  <a:cubicBezTo>
                    <a:pt x="106" y="495"/>
                    <a:pt x="106" y="495"/>
                    <a:pt x="106" y="495"/>
                  </a:cubicBezTo>
                  <a:cubicBezTo>
                    <a:pt x="135" y="495"/>
                    <a:pt x="163" y="466"/>
                    <a:pt x="163" y="438"/>
                  </a:cubicBezTo>
                  <a:cubicBezTo>
                    <a:pt x="163" y="403"/>
                    <a:pt x="135" y="381"/>
                    <a:pt x="106" y="381"/>
                  </a:cubicBezTo>
                  <a:cubicBezTo>
                    <a:pt x="57" y="381"/>
                    <a:pt x="57" y="381"/>
                    <a:pt x="57" y="381"/>
                  </a:cubicBezTo>
                  <a:cubicBezTo>
                    <a:pt x="57" y="332"/>
                    <a:pt x="57" y="332"/>
                    <a:pt x="57" y="332"/>
                  </a:cubicBezTo>
                  <a:cubicBezTo>
                    <a:pt x="106" y="332"/>
                    <a:pt x="106" y="332"/>
                    <a:pt x="106" y="332"/>
                  </a:cubicBezTo>
                  <a:cubicBezTo>
                    <a:pt x="135" y="332"/>
                    <a:pt x="163" y="304"/>
                    <a:pt x="163" y="275"/>
                  </a:cubicBezTo>
                  <a:cubicBezTo>
                    <a:pt x="163" y="247"/>
                    <a:pt x="135" y="219"/>
                    <a:pt x="106" y="219"/>
                  </a:cubicBezTo>
                  <a:cubicBezTo>
                    <a:pt x="57" y="219"/>
                    <a:pt x="57" y="219"/>
                    <a:pt x="57" y="219"/>
                  </a:cubicBezTo>
                  <a:cubicBezTo>
                    <a:pt x="57" y="169"/>
                    <a:pt x="57" y="169"/>
                    <a:pt x="57" y="169"/>
                  </a:cubicBezTo>
                  <a:cubicBezTo>
                    <a:pt x="106" y="169"/>
                    <a:pt x="106" y="169"/>
                    <a:pt x="106" y="169"/>
                  </a:cubicBezTo>
                  <a:cubicBezTo>
                    <a:pt x="135" y="169"/>
                    <a:pt x="163" y="148"/>
                    <a:pt x="163" y="113"/>
                  </a:cubicBezTo>
                  <a:cubicBezTo>
                    <a:pt x="163" y="85"/>
                    <a:pt x="135" y="56"/>
                    <a:pt x="106" y="56"/>
                  </a:cubicBezTo>
                  <a:cubicBezTo>
                    <a:pt x="57" y="56"/>
                    <a:pt x="57" y="56"/>
                    <a:pt x="57" y="56"/>
                  </a:cubicBezTo>
                  <a:cubicBezTo>
                    <a:pt x="57" y="28"/>
                    <a:pt x="57" y="28"/>
                    <a:pt x="57" y="28"/>
                  </a:cubicBezTo>
                  <a:cubicBezTo>
                    <a:pt x="57" y="14"/>
                    <a:pt x="71" y="0"/>
                    <a:pt x="85" y="0"/>
                  </a:cubicBezTo>
                  <a:cubicBezTo>
                    <a:pt x="389" y="0"/>
                    <a:pt x="389" y="0"/>
                    <a:pt x="389" y="0"/>
                  </a:cubicBezTo>
                  <a:cubicBezTo>
                    <a:pt x="389" y="551"/>
                    <a:pt x="389" y="551"/>
                    <a:pt x="389" y="551"/>
                  </a:cubicBezTo>
                  <a:cubicBezTo>
                    <a:pt x="85" y="551"/>
                    <a:pt x="85" y="551"/>
                    <a:pt x="85" y="551"/>
                  </a:cubicBezTo>
                  <a:cubicBezTo>
                    <a:pt x="71" y="551"/>
                    <a:pt x="57" y="537"/>
                    <a:pt x="57" y="523"/>
                  </a:cubicBezTo>
                  <a:close/>
                  <a:moveTo>
                    <a:pt x="135" y="113"/>
                  </a:moveTo>
                  <a:lnTo>
                    <a:pt x="135" y="113"/>
                  </a:lnTo>
                  <a:cubicBezTo>
                    <a:pt x="135" y="134"/>
                    <a:pt x="120" y="141"/>
                    <a:pt x="106" y="141"/>
                  </a:cubicBezTo>
                  <a:cubicBezTo>
                    <a:pt x="29" y="141"/>
                    <a:pt x="29" y="141"/>
                    <a:pt x="29" y="141"/>
                  </a:cubicBezTo>
                  <a:cubicBezTo>
                    <a:pt x="15" y="141"/>
                    <a:pt x="0" y="134"/>
                    <a:pt x="0" y="113"/>
                  </a:cubicBezTo>
                  <a:cubicBezTo>
                    <a:pt x="0" y="99"/>
                    <a:pt x="15" y="85"/>
                    <a:pt x="29" y="85"/>
                  </a:cubicBezTo>
                  <a:cubicBezTo>
                    <a:pt x="106" y="85"/>
                    <a:pt x="106" y="85"/>
                    <a:pt x="106" y="85"/>
                  </a:cubicBezTo>
                  <a:cubicBezTo>
                    <a:pt x="120" y="85"/>
                    <a:pt x="135" y="99"/>
                    <a:pt x="135" y="113"/>
                  </a:cubicBezTo>
                  <a:close/>
                  <a:moveTo>
                    <a:pt x="29" y="247"/>
                  </a:moveTo>
                  <a:lnTo>
                    <a:pt x="29" y="247"/>
                  </a:lnTo>
                  <a:cubicBezTo>
                    <a:pt x="106" y="247"/>
                    <a:pt x="106" y="247"/>
                    <a:pt x="106" y="247"/>
                  </a:cubicBezTo>
                  <a:cubicBezTo>
                    <a:pt x="120" y="247"/>
                    <a:pt x="135" y="261"/>
                    <a:pt x="135" y="275"/>
                  </a:cubicBezTo>
                  <a:cubicBezTo>
                    <a:pt x="135" y="290"/>
                    <a:pt x="120" y="304"/>
                    <a:pt x="106" y="304"/>
                  </a:cubicBezTo>
                  <a:cubicBezTo>
                    <a:pt x="29" y="304"/>
                    <a:pt x="29" y="304"/>
                    <a:pt x="29" y="304"/>
                  </a:cubicBezTo>
                  <a:cubicBezTo>
                    <a:pt x="15" y="304"/>
                    <a:pt x="0" y="290"/>
                    <a:pt x="0" y="275"/>
                  </a:cubicBezTo>
                  <a:cubicBezTo>
                    <a:pt x="0" y="261"/>
                    <a:pt x="15" y="247"/>
                    <a:pt x="29" y="247"/>
                  </a:cubicBezTo>
                  <a:close/>
                  <a:moveTo>
                    <a:pt x="29" y="410"/>
                  </a:moveTo>
                  <a:lnTo>
                    <a:pt x="29" y="410"/>
                  </a:lnTo>
                  <a:cubicBezTo>
                    <a:pt x="106" y="410"/>
                    <a:pt x="106" y="410"/>
                    <a:pt x="106" y="410"/>
                  </a:cubicBezTo>
                  <a:cubicBezTo>
                    <a:pt x="120" y="410"/>
                    <a:pt x="135" y="417"/>
                    <a:pt x="135" y="438"/>
                  </a:cubicBezTo>
                  <a:cubicBezTo>
                    <a:pt x="135" y="452"/>
                    <a:pt x="120" y="466"/>
                    <a:pt x="106" y="466"/>
                  </a:cubicBezTo>
                  <a:cubicBezTo>
                    <a:pt x="29" y="466"/>
                    <a:pt x="29" y="466"/>
                    <a:pt x="29" y="466"/>
                  </a:cubicBezTo>
                  <a:cubicBezTo>
                    <a:pt x="15" y="466"/>
                    <a:pt x="0" y="452"/>
                    <a:pt x="0" y="438"/>
                  </a:cubicBezTo>
                  <a:cubicBezTo>
                    <a:pt x="0" y="417"/>
                    <a:pt x="15" y="410"/>
                    <a:pt x="29" y="410"/>
                  </a:cubicBezTo>
                  <a:close/>
                </a:path>
              </a:pathLst>
            </a:custGeom>
            <a:solidFill>
              <a:schemeClr val="bg1"/>
            </a:solidFill>
            <a:ln>
              <a:noFill/>
            </a:ln>
            <a:extLst/>
          </p:spPr>
          <p:txBody>
            <a:bodyPr wrap="none" lIns="34290" tIns="17145" rIns="34290" bIns="17145" anchor="ctr"/>
            <a:lstStyle/>
            <a:p>
              <a:endParaRPr lang="en-US">
                <a:latin typeface="Roboto Light"/>
              </a:endParaRPr>
            </a:p>
          </p:txBody>
        </p:sp>
      </p:grpSp>
      <p:grpSp>
        <p:nvGrpSpPr>
          <p:cNvPr id="19" name="组合 18"/>
          <p:cNvGrpSpPr/>
          <p:nvPr/>
        </p:nvGrpSpPr>
        <p:grpSpPr>
          <a:xfrm>
            <a:off x="3347864" y="1274820"/>
            <a:ext cx="432833" cy="432834"/>
            <a:chOff x="3491880" y="1274820"/>
            <a:chExt cx="432833" cy="432834"/>
          </a:xfrm>
        </p:grpSpPr>
        <p:sp>
          <p:nvSpPr>
            <p:cNvPr id="20" name="椭圆 16"/>
            <p:cNvSpPr>
              <a:spLocks noChangeArrowheads="1"/>
            </p:cNvSpPr>
            <p:nvPr/>
          </p:nvSpPr>
          <p:spPr bwMode="auto">
            <a:xfrm>
              <a:off x="3491880" y="1274820"/>
              <a:ext cx="432833" cy="432834"/>
            </a:xfrm>
            <a:prstGeom prst="ellipse">
              <a:avLst/>
            </a:prstGeom>
            <a:solidFill>
              <a:srgbClr val="005DA2"/>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en-US">
                <a:solidFill>
                  <a:srgbClr val="FFFFFF"/>
                </a:solidFill>
                <a:latin typeface="Calibri" pitchFamily="34" charset="0"/>
              </a:endParaRPr>
            </a:p>
          </p:txBody>
        </p:sp>
        <p:sp>
          <p:nvSpPr>
            <p:cNvPr id="21" name="Freeform 75"/>
            <p:cNvSpPr>
              <a:spLocks noChangeArrowheads="1"/>
            </p:cNvSpPr>
            <p:nvPr/>
          </p:nvSpPr>
          <p:spPr bwMode="auto">
            <a:xfrm>
              <a:off x="3583864" y="1385879"/>
              <a:ext cx="248863" cy="210716"/>
            </a:xfrm>
            <a:custGeom>
              <a:avLst/>
              <a:gdLst>
                <a:gd name="T0" fmla="*/ 74657633 w 602"/>
                <a:gd name="T1" fmla="*/ 66362244 h 510"/>
                <a:gd name="T2" fmla="*/ 74657633 w 602"/>
                <a:gd name="T3" fmla="*/ 66362244 h 510"/>
                <a:gd name="T4" fmla="*/ 3654665 w 602"/>
                <a:gd name="T5" fmla="*/ 66362244 h 510"/>
                <a:gd name="T6" fmla="*/ 0 w 602"/>
                <a:gd name="T7" fmla="*/ 62711741 h 510"/>
                <a:gd name="T8" fmla="*/ 0 w 602"/>
                <a:gd name="T9" fmla="*/ 3650503 h 510"/>
                <a:gd name="T10" fmla="*/ 3654665 w 602"/>
                <a:gd name="T11" fmla="*/ 0 h 510"/>
                <a:gd name="T12" fmla="*/ 7308970 w 602"/>
                <a:gd name="T13" fmla="*/ 3650503 h 510"/>
                <a:gd name="T14" fmla="*/ 7308970 w 602"/>
                <a:gd name="T15" fmla="*/ 50717076 h 510"/>
                <a:gd name="T16" fmla="*/ 7308970 w 602"/>
                <a:gd name="T17" fmla="*/ 50717076 h 510"/>
                <a:gd name="T18" fmla="*/ 7308970 w 602"/>
                <a:gd name="T19" fmla="*/ 58930528 h 510"/>
                <a:gd name="T20" fmla="*/ 74657633 w 602"/>
                <a:gd name="T21" fmla="*/ 58930528 h 510"/>
                <a:gd name="T22" fmla="*/ 78442719 w 602"/>
                <a:gd name="T23" fmla="*/ 62711741 h 510"/>
                <a:gd name="T24" fmla="*/ 74657633 w 602"/>
                <a:gd name="T25" fmla="*/ 66362244 h 510"/>
                <a:gd name="T26" fmla="*/ 66434636 w 602"/>
                <a:gd name="T27" fmla="*/ 55280025 h 510"/>
                <a:gd name="T28" fmla="*/ 66434636 w 602"/>
                <a:gd name="T29" fmla="*/ 55280025 h 510"/>
                <a:gd name="T30" fmla="*/ 58995246 w 602"/>
                <a:gd name="T31" fmla="*/ 55280025 h 510"/>
                <a:gd name="T32" fmla="*/ 55340580 w 602"/>
                <a:gd name="T33" fmla="*/ 51629522 h 510"/>
                <a:gd name="T34" fmla="*/ 55340580 w 602"/>
                <a:gd name="T35" fmla="*/ 25814941 h 510"/>
                <a:gd name="T36" fmla="*/ 58995246 w 602"/>
                <a:gd name="T37" fmla="*/ 22164077 h 510"/>
                <a:gd name="T38" fmla="*/ 66434636 w 602"/>
                <a:gd name="T39" fmla="*/ 22164077 h 510"/>
                <a:gd name="T40" fmla="*/ 70089301 w 602"/>
                <a:gd name="T41" fmla="*/ 25814941 h 510"/>
                <a:gd name="T42" fmla="*/ 70089301 w 602"/>
                <a:gd name="T43" fmla="*/ 51629522 h 510"/>
                <a:gd name="T44" fmla="*/ 66434636 w 602"/>
                <a:gd name="T45" fmla="*/ 55280025 h 510"/>
                <a:gd name="T46" fmla="*/ 45159830 w 602"/>
                <a:gd name="T47" fmla="*/ 55280025 h 510"/>
                <a:gd name="T48" fmla="*/ 45159830 w 602"/>
                <a:gd name="T49" fmla="*/ 55280025 h 510"/>
                <a:gd name="T50" fmla="*/ 37850860 w 602"/>
                <a:gd name="T51" fmla="*/ 55280025 h 510"/>
                <a:gd name="T52" fmla="*/ 34065774 w 602"/>
                <a:gd name="T53" fmla="*/ 51629522 h 510"/>
                <a:gd name="T54" fmla="*/ 34065774 w 602"/>
                <a:gd name="T55" fmla="*/ 11082219 h 510"/>
                <a:gd name="T56" fmla="*/ 37850860 w 602"/>
                <a:gd name="T57" fmla="*/ 7431355 h 510"/>
                <a:gd name="T58" fmla="*/ 45159830 w 602"/>
                <a:gd name="T59" fmla="*/ 7431355 h 510"/>
                <a:gd name="T60" fmla="*/ 48814495 w 602"/>
                <a:gd name="T61" fmla="*/ 11082219 h 510"/>
                <a:gd name="T62" fmla="*/ 48814495 w 602"/>
                <a:gd name="T63" fmla="*/ 51629522 h 510"/>
                <a:gd name="T64" fmla="*/ 45159830 w 602"/>
                <a:gd name="T65" fmla="*/ 55280025 h 510"/>
                <a:gd name="T66" fmla="*/ 24929472 w 602"/>
                <a:gd name="T67" fmla="*/ 55280025 h 510"/>
                <a:gd name="T68" fmla="*/ 24929472 w 602"/>
                <a:gd name="T69" fmla="*/ 55280025 h 510"/>
                <a:gd name="T70" fmla="*/ 17489720 w 602"/>
                <a:gd name="T71" fmla="*/ 55280025 h 510"/>
                <a:gd name="T72" fmla="*/ 13835055 w 602"/>
                <a:gd name="T73" fmla="*/ 51629522 h 510"/>
                <a:gd name="T74" fmla="*/ 13835055 w 602"/>
                <a:gd name="T75" fmla="*/ 44198166 h 510"/>
                <a:gd name="T76" fmla="*/ 17489720 w 602"/>
                <a:gd name="T77" fmla="*/ 40547302 h 510"/>
                <a:gd name="T78" fmla="*/ 24929472 w 602"/>
                <a:gd name="T79" fmla="*/ 40547302 h 510"/>
                <a:gd name="T80" fmla="*/ 28583776 w 602"/>
                <a:gd name="T81" fmla="*/ 44198166 h 510"/>
                <a:gd name="T82" fmla="*/ 28583776 w 602"/>
                <a:gd name="T83" fmla="*/ 51629522 h 510"/>
                <a:gd name="T84" fmla="*/ 24929472 w 602"/>
                <a:gd name="T85" fmla="*/ 55280025 h 510"/>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602" h="510">
                  <a:moveTo>
                    <a:pt x="572" y="509"/>
                  </a:moveTo>
                  <a:lnTo>
                    <a:pt x="572" y="509"/>
                  </a:lnTo>
                  <a:cubicBezTo>
                    <a:pt x="28" y="509"/>
                    <a:pt x="28" y="509"/>
                    <a:pt x="28" y="509"/>
                  </a:cubicBezTo>
                  <a:cubicBezTo>
                    <a:pt x="14" y="509"/>
                    <a:pt x="0" y="502"/>
                    <a:pt x="0" y="481"/>
                  </a:cubicBezTo>
                  <a:cubicBezTo>
                    <a:pt x="0" y="28"/>
                    <a:pt x="0" y="28"/>
                    <a:pt x="0" y="28"/>
                  </a:cubicBezTo>
                  <a:cubicBezTo>
                    <a:pt x="0" y="14"/>
                    <a:pt x="14" y="0"/>
                    <a:pt x="28" y="0"/>
                  </a:cubicBezTo>
                  <a:cubicBezTo>
                    <a:pt x="42" y="0"/>
                    <a:pt x="56" y="14"/>
                    <a:pt x="56" y="28"/>
                  </a:cubicBezTo>
                  <a:cubicBezTo>
                    <a:pt x="56" y="389"/>
                    <a:pt x="56" y="389"/>
                    <a:pt x="56" y="389"/>
                  </a:cubicBezTo>
                  <a:cubicBezTo>
                    <a:pt x="56" y="452"/>
                    <a:pt x="56" y="452"/>
                    <a:pt x="56" y="452"/>
                  </a:cubicBezTo>
                  <a:cubicBezTo>
                    <a:pt x="572" y="452"/>
                    <a:pt x="572" y="452"/>
                    <a:pt x="572" y="452"/>
                  </a:cubicBezTo>
                  <a:cubicBezTo>
                    <a:pt x="594" y="452"/>
                    <a:pt x="601" y="467"/>
                    <a:pt x="601" y="481"/>
                  </a:cubicBezTo>
                  <a:cubicBezTo>
                    <a:pt x="601" y="502"/>
                    <a:pt x="594" y="509"/>
                    <a:pt x="572" y="509"/>
                  </a:cubicBezTo>
                  <a:close/>
                  <a:moveTo>
                    <a:pt x="509" y="424"/>
                  </a:moveTo>
                  <a:lnTo>
                    <a:pt x="509" y="424"/>
                  </a:lnTo>
                  <a:cubicBezTo>
                    <a:pt x="452" y="424"/>
                    <a:pt x="452" y="424"/>
                    <a:pt x="452" y="424"/>
                  </a:cubicBezTo>
                  <a:cubicBezTo>
                    <a:pt x="438" y="424"/>
                    <a:pt x="424" y="417"/>
                    <a:pt x="424" y="396"/>
                  </a:cubicBezTo>
                  <a:cubicBezTo>
                    <a:pt x="424" y="198"/>
                    <a:pt x="424" y="198"/>
                    <a:pt x="424" y="198"/>
                  </a:cubicBezTo>
                  <a:cubicBezTo>
                    <a:pt x="424" y="184"/>
                    <a:pt x="438" y="170"/>
                    <a:pt x="452" y="170"/>
                  </a:cubicBezTo>
                  <a:cubicBezTo>
                    <a:pt x="509" y="170"/>
                    <a:pt x="509" y="170"/>
                    <a:pt x="509" y="170"/>
                  </a:cubicBezTo>
                  <a:cubicBezTo>
                    <a:pt x="523" y="170"/>
                    <a:pt x="537" y="184"/>
                    <a:pt x="537" y="198"/>
                  </a:cubicBezTo>
                  <a:cubicBezTo>
                    <a:pt x="537" y="396"/>
                    <a:pt x="537" y="396"/>
                    <a:pt x="537" y="396"/>
                  </a:cubicBezTo>
                  <a:cubicBezTo>
                    <a:pt x="537" y="417"/>
                    <a:pt x="523" y="424"/>
                    <a:pt x="509" y="424"/>
                  </a:cubicBezTo>
                  <a:close/>
                  <a:moveTo>
                    <a:pt x="346" y="424"/>
                  </a:moveTo>
                  <a:lnTo>
                    <a:pt x="346" y="424"/>
                  </a:lnTo>
                  <a:cubicBezTo>
                    <a:pt x="290" y="424"/>
                    <a:pt x="290" y="424"/>
                    <a:pt x="290" y="424"/>
                  </a:cubicBezTo>
                  <a:cubicBezTo>
                    <a:pt x="276" y="424"/>
                    <a:pt x="261" y="417"/>
                    <a:pt x="261" y="396"/>
                  </a:cubicBezTo>
                  <a:cubicBezTo>
                    <a:pt x="261" y="85"/>
                    <a:pt x="261" y="85"/>
                    <a:pt x="261" y="85"/>
                  </a:cubicBezTo>
                  <a:cubicBezTo>
                    <a:pt x="261" y="71"/>
                    <a:pt x="276" y="57"/>
                    <a:pt x="290" y="57"/>
                  </a:cubicBezTo>
                  <a:cubicBezTo>
                    <a:pt x="346" y="57"/>
                    <a:pt x="346" y="57"/>
                    <a:pt x="346" y="57"/>
                  </a:cubicBezTo>
                  <a:cubicBezTo>
                    <a:pt x="367" y="57"/>
                    <a:pt x="374" y="71"/>
                    <a:pt x="374" y="85"/>
                  </a:cubicBezTo>
                  <a:cubicBezTo>
                    <a:pt x="374" y="396"/>
                    <a:pt x="374" y="396"/>
                    <a:pt x="374" y="396"/>
                  </a:cubicBezTo>
                  <a:cubicBezTo>
                    <a:pt x="374" y="417"/>
                    <a:pt x="367" y="424"/>
                    <a:pt x="346" y="424"/>
                  </a:cubicBezTo>
                  <a:close/>
                  <a:moveTo>
                    <a:pt x="191" y="424"/>
                  </a:moveTo>
                  <a:lnTo>
                    <a:pt x="191" y="424"/>
                  </a:lnTo>
                  <a:cubicBezTo>
                    <a:pt x="134" y="424"/>
                    <a:pt x="134" y="424"/>
                    <a:pt x="134" y="424"/>
                  </a:cubicBezTo>
                  <a:cubicBezTo>
                    <a:pt x="113" y="424"/>
                    <a:pt x="106" y="417"/>
                    <a:pt x="106" y="396"/>
                  </a:cubicBezTo>
                  <a:cubicBezTo>
                    <a:pt x="106" y="339"/>
                    <a:pt x="106" y="339"/>
                    <a:pt x="106" y="339"/>
                  </a:cubicBezTo>
                  <a:cubicBezTo>
                    <a:pt x="106" y="325"/>
                    <a:pt x="113" y="311"/>
                    <a:pt x="134" y="311"/>
                  </a:cubicBezTo>
                  <a:cubicBezTo>
                    <a:pt x="191" y="311"/>
                    <a:pt x="191" y="311"/>
                    <a:pt x="191" y="311"/>
                  </a:cubicBezTo>
                  <a:cubicBezTo>
                    <a:pt x="205" y="311"/>
                    <a:pt x="219" y="325"/>
                    <a:pt x="219" y="339"/>
                  </a:cubicBezTo>
                  <a:cubicBezTo>
                    <a:pt x="219" y="396"/>
                    <a:pt x="219" y="396"/>
                    <a:pt x="219" y="396"/>
                  </a:cubicBezTo>
                  <a:cubicBezTo>
                    <a:pt x="219" y="417"/>
                    <a:pt x="205" y="424"/>
                    <a:pt x="191" y="424"/>
                  </a:cubicBezTo>
                  <a:close/>
                </a:path>
              </a:pathLst>
            </a:custGeom>
            <a:solidFill>
              <a:schemeClr val="bg1"/>
            </a:solidFill>
            <a:ln>
              <a:noFill/>
            </a:ln>
            <a:extLst/>
          </p:spPr>
          <p:txBody>
            <a:bodyPr wrap="none" lIns="34290" tIns="17145" rIns="34290" bIns="17145" anchor="ctr"/>
            <a:lstStyle/>
            <a:p>
              <a:endParaRPr lang="en-US">
                <a:latin typeface="Roboto Light"/>
              </a:endParaRPr>
            </a:p>
          </p:txBody>
        </p:sp>
      </p:grpSp>
      <p:grpSp>
        <p:nvGrpSpPr>
          <p:cNvPr id="22" name="组合 21"/>
          <p:cNvGrpSpPr/>
          <p:nvPr/>
        </p:nvGrpSpPr>
        <p:grpSpPr>
          <a:xfrm>
            <a:off x="3995936" y="1274820"/>
            <a:ext cx="432833" cy="432834"/>
            <a:chOff x="4139952" y="1274820"/>
            <a:chExt cx="432833" cy="432834"/>
          </a:xfrm>
        </p:grpSpPr>
        <p:sp>
          <p:nvSpPr>
            <p:cNvPr id="23" name="椭圆 16"/>
            <p:cNvSpPr>
              <a:spLocks noChangeArrowheads="1"/>
            </p:cNvSpPr>
            <p:nvPr/>
          </p:nvSpPr>
          <p:spPr bwMode="auto">
            <a:xfrm>
              <a:off x="4139952" y="1274820"/>
              <a:ext cx="432833" cy="432834"/>
            </a:xfrm>
            <a:prstGeom prst="ellipse">
              <a:avLst/>
            </a:prstGeom>
            <a:solidFill>
              <a:srgbClr val="3992DB"/>
            </a:solidFill>
            <a:ln>
              <a:noFill/>
            </a:ln>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en-US">
                <a:solidFill>
                  <a:srgbClr val="FFFFFF"/>
                </a:solidFill>
                <a:latin typeface="Calibri" pitchFamily="34" charset="0"/>
              </a:endParaRPr>
            </a:p>
          </p:txBody>
        </p:sp>
        <p:sp>
          <p:nvSpPr>
            <p:cNvPr id="24" name="Freeform 84"/>
            <p:cNvSpPr>
              <a:spLocks noChangeArrowheads="1"/>
            </p:cNvSpPr>
            <p:nvPr/>
          </p:nvSpPr>
          <p:spPr bwMode="auto">
            <a:xfrm>
              <a:off x="4241546" y="1366806"/>
              <a:ext cx="248863" cy="248863"/>
            </a:xfrm>
            <a:custGeom>
              <a:avLst/>
              <a:gdLst>
                <a:gd name="T0" fmla="*/ 43332858 w 602"/>
                <a:gd name="T1" fmla="*/ 34979440 h 602"/>
                <a:gd name="T2" fmla="*/ 43332858 w 602"/>
                <a:gd name="T3" fmla="*/ 34979440 h 602"/>
                <a:gd name="T4" fmla="*/ 43332858 w 602"/>
                <a:gd name="T5" fmla="*/ 0 h 602"/>
                <a:gd name="T6" fmla="*/ 78442719 w 602"/>
                <a:gd name="T7" fmla="*/ 34979440 h 602"/>
                <a:gd name="T8" fmla="*/ 43332858 w 602"/>
                <a:gd name="T9" fmla="*/ 34979440 h 602"/>
                <a:gd name="T10" fmla="*/ 36023527 w 602"/>
                <a:gd name="T11" fmla="*/ 78442719 h 602"/>
                <a:gd name="T12" fmla="*/ 36023527 w 602"/>
                <a:gd name="T13" fmla="*/ 78442719 h 602"/>
                <a:gd name="T14" fmla="*/ 0 w 602"/>
                <a:gd name="T15" fmla="*/ 42419192 h 602"/>
                <a:gd name="T16" fmla="*/ 36023527 w 602"/>
                <a:gd name="T17" fmla="*/ 7308970 h 602"/>
                <a:gd name="T18" fmla="*/ 36023527 w 602"/>
                <a:gd name="T19" fmla="*/ 42419192 h 602"/>
                <a:gd name="T20" fmla="*/ 71002968 w 602"/>
                <a:gd name="T21" fmla="*/ 42419192 h 602"/>
                <a:gd name="T22" fmla="*/ 36023527 w 602"/>
                <a:gd name="T23" fmla="*/ 78442719 h 60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602" h="602">
                  <a:moveTo>
                    <a:pt x="332" y="268"/>
                  </a:moveTo>
                  <a:lnTo>
                    <a:pt x="332" y="268"/>
                  </a:lnTo>
                  <a:cubicBezTo>
                    <a:pt x="332" y="0"/>
                    <a:pt x="332" y="0"/>
                    <a:pt x="332" y="0"/>
                  </a:cubicBezTo>
                  <a:cubicBezTo>
                    <a:pt x="481" y="0"/>
                    <a:pt x="601" y="120"/>
                    <a:pt x="601" y="268"/>
                  </a:cubicBezTo>
                  <a:lnTo>
                    <a:pt x="332" y="268"/>
                  </a:lnTo>
                  <a:close/>
                  <a:moveTo>
                    <a:pt x="276" y="601"/>
                  </a:moveTo>
                  <a:lnTo>
                    <a:pt x="276" y="601"/>
                  </a:lnTo>
                  <a:cubicBezTo>
                    <a:pt x="120" y="601"/>
                    <a:pt x="0" y="480"/>
                    <a:pt x="0" y="325"/>
                  </a:cubicBezTo>
                  <a:cubicBezTo>
                    <a:pt x="0" y="176"/>
                    <a:pt x="120" y="56"/>
                    <a:pt x="276" y="56"/>
                  </a:cubicBezTo>
                  <a:cubicBezTo>
                    <a:pt x="276" y="325"/>
                    <a:pt x="276" y="325"/>
                    <a:pt x="276" y="325"/>
                  </a:cubicBezTo>
                  <a:cubicBezTo>
                    <a:pt x="544" y="325"/>
                    <a:pt x="544" y="325"/>
                    <a:pt x="544" y="325"/>
                  </a:cubicBezTo>
                  <a:cubicBezTo>
                    <a:pt x="544" y="480"/>
                    <a:pt x="424" y="601"/>
                    <a:pt x="276" y="601"/>
                  </a:cubicBezTo>
                  <a:close/>
                </a:path>
              </a:pathLst>
            </a:custGeom>
            <a:solidFill>
              <a:schemeClr val="bg1"/>
            </a:solidFill>
            <a:ln>
              <a:noFill/>
            </a:ln>
            <a:extLst/>
          </p:spPr>
          <p:txBody>
            <a:bodyPr wrap="none" lIns="34290" tIns="17145" rIns="34290" bIns="17145" anchor="ctr"/>
            <a:lstStyle/>
            <a:p>
              <a:endParaRPr lang="en-US">
                <a:latin typeface="Roboto Light"/>
              </a:endParaRPr>
            </a:p>
          </p:txBody>
        </p:sp>
      </p:grpSp>
    </p:spTree>
    <p:extLst>
      <p:ext uri="{BB962C8B-B14F-4D97-AF65-F5344CB8AC3E}">
        <p14:creationId xmlns:p14="http://schemas.microsoft.com/office/powerpoint/2010/main" val="2836307758"/>
      </p:ext>
    </p:extLst>
  </p:cSld>
  <p:clrMapOvr>
    <a:masterClrMapping/>
  </p:clrMapOvr>
  <mc:AlternateContent xmlns:mc="http://schemas.openxmlformats.org/markup-compatibility/2006" xmlns:p14="http://schemas.microsoft.com/office/powerpoint/2010/main">
    <mc:Choice Requires="p14">
      <p:transition spd="slow" p14:dur="2500" advTm="0">
        <p:checker/>
      </p:transition>
    </mc:Choice>
    <mc:Fallback xmlns="">
      <p:transition spd="slow" advTm="0">
        <p:checker/>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800" fill="hold"/>
                                        <p:tgtEl>
                                          <p:spTgt spid="2"/>
                                        </p:tgtEl>
                                        <p:attrNameLst>
                                          <p:attrName>ppt_x</p:attrName>
                                        </p:attrNameLst>
                                      </p:cBhvr>
                                      <p:tavLst>
                                        <p:tav tm="0">
                                          <p:val>
                                            <p:strVal val="0-#ppt_w/2"/>
                                          </p:val>
                                        </p:tav>
                                        <p:tav tm="100000">
                                          <p:val>
                                            <p:strVal val="#ppt_x"/>
                                          </p:val>
                                        </p:tav>
                                      </p:tavLst>
                                    </p:anim>
                                    <p:anim calcmode="lin" valueType="num">
                                      <p:cBhvr additive="base">
                                        <p:cTn id="8" dur="800" fill="hold"/>
                                        <p:tgtEl>
                                          <p:spTgt spid="2"/>
                                        </p:tgtEl>
                                        <p:attrNameLst>
                                          <p:attrName>ppt_y</p:attrName>
                                        </p:attrNameLst>
                                      </p:cBhvr>
                                      <p:tavLst>
                                        <p:tav tm="0">
                                          <p:val>
                                            <p:strVal val="#ppt_y"/>
                                          </p:val>
                                        </p:tav>
                                        <p:tav tm="100000">
                                          <p:val>
                                            <p:strVal val="#ppt_y"/>
                                          </p:val>
                                        </p:tav>
                                      </p:tavLst>
                                    </p:anim>
                                  </p:childTnLst>
                                </p:cTn>
                              </p:par>
                            </p:childTnLst>
                          </p:cTn>
                        </p:par>
                        <p:par>
                          <p:cTn id="9" fill="hold">
                            <p:stCondLst>
                              <p:cond delay="800"/>
                            </p:stCondLst>
                            <p:childTnLst>
                              <p:par>
                                <p:cTn id="10" presetID="53" presetClass="entr" presetSubtype="16" fill="hold" nodeType="afterEffect">
                                  <p:stCondLst>
                                    <p:cond delay="0"/>
                                  </p:stCondLst>
                                  <p:childTnLst>
                                    <p:set>
                                      <p:cBhvr>
                                        <p:cTn id="11" dur="1" fill="hold">
                                          <p:stCondLst>
                                            <p:cond delay="0"/>
                                          </p:stCondLst>
                                        </p:cTn>
                                        <p:tgtEl>
                                          <p:spTgt spid="19"/>
                                        </p:tgtEl>
                                        <p:attrNameLst>
                                          <p:attrName>style.visibility</p:attrName>
                                        </p:attrNameLst>
                                      </p:cBhvr>
                                      <p:to>
                                        <p:strVal val="visible"/>
                                      </p:to>
                                    </p:set>
                                    <p:anim calcmode="lin" valueType="num">
                                      <p:cBhvr>
                                        <p:cTn id="12" dur="500" fill="hold"/>
                                        <p:tgtEl>
                                          <p:spTgt spid="19"/>
                                        </p:tgtEl>
                                        <p:attrNameLst>
                                          <p:attrName>ppt_w</p:attrName>
                                        </p:attrNameLst>
                                      </p:cBhvr>
                                      <p:tavLst>
                                        <p:tav tm="0">
                                          <p:val>
                                            <p:fltVal val="0"/>
                                          </p:val>
                                        </p:tav>
                                        <p:tav tm="100000">
                                          <p:val>
                                            <p:strVal val="#ppt_w"/>
                                          </p:val>
                                        </p:tav>
                                      </p:tavLst>
                                    </p:anim>
                                    <p:anim calcmode="lin" valueType="num">
                                      <p:cBhvr>
                                        <p:cTn id="13" dur="500" fill="hold"/>
                                        <p:tgtEl>
                                          <p:spTgt spid="19"/>
                                        </p:tgtEl>
                                        <p:attrNameLst>
                                          <p:attrName>ppt_h</p:attrName>
                                        </p:attrNameLst>
                                      </p:cBhvr>
                                      <p:tavLst>
                                        <p:tav tm="0">
                                          <p:val>
                                            <p:fltVal val="0"/>
                                          </p:val>
                                        </p:tav>
                                        <p:tav tm="100000">
                                          <p:val>
                                            <p:strVal val="#ppt_h"/>
                                          </p:val>
                                        </p:tav>
                                      </p:tavLst>
                                    </p:anim>
                                    <p:animEffect transition="in" filter="fade">
                                      <p:cBhvr>
                                        <p:cTn id="14" dur="500"/>
                                        <p:tgtEl>
                                          <p:spTgt spid="19"/>
                                        </p:tgtEl>
                                      </p:cBhvr>
                                    </p:animEffect>
                                  </p:childTnLst>
                                </p:cTn>
                              </p:par>
                              <p:par>
                                <p:cTn id="15" presetID="53" presetClass="entr" presetSubtype="16" fill="hold" nodeType="withEffect">
                                  <p:stCondLst>
                                    <p:cond delay="200"/>
                                  </p:stCondLst>
                                  <p:childTnLst>
                                    <p:set>
                                      <p:cBhvr>
                                        <p:cTn id="16" dur="1" fill="hold">
                                          <p:stCondLst>
                                            <p:cond delay="0"/>
                                          </p:stCondLst>
                                        </p:cTn>
                                        <p:tgtEl>
                                          <p:spTgt spid="22"/>
                                        </p:tgtEl>
                                        <p:attrNameLst>
                                          <p:attrName>style.visibility</p:attrName>
                                        </p:attrNameLst>
                                      </p:cBhvr>
                                      <p:to>
                                        <p:strVal val="visible"/>
                                      </p:to>
                                    </p:set>
                                    <p:anim calcmode="lin" valueType="num">
                                      <p:cBhvr>
                                        <p:cTn id="17" dur="500" fill="hold"/>
                                        <p:tgtEl>
                                          <p:spTgt spid="22"/>
                                        </p:tgtEl>
                                        <p:attrNameLst>
                                          <p:attrName>ppt_w</p:attrName>
                                        </p:attrNameLst>
                                      </p:cBhvr>
                                      <p:tavLst>
                                        <p:tav tm="0">
                                          <p:val>
                                            <p:fltVal val="0"/>
                                          </p:val>
                                        </p:tav>
                                        <p:tav tm="100000">
                                          <p:val>
                                            <p:strVal val="#ppt_w"/>
                                          </p:val>
                                        </p:tav>
                                      </p:tavLst>
                                    </p:anim>
                                    <p:anim calcmode="lin" valueType="num">
                                      <p:cBhvr>
                                        <p:cTn id="18" dur="500" fill="hold"/>
                                        <p:tgtEl>
                                          <p:spTgt spid="22"/>
                                        </p:tgtEl>
                                        <p:attrNameLst>
                                          <p:attrName>ppt_h</p:attrName>
                                        </p:attrNameLst>
                                      </p:cBhvr>
                                      <p:tavLst>
                                        <p:tav tm="0">
                                          <p:val>
                                            <p:fltVal val="0"/>
                                          </p:val>
                                        </p:tav>
                                        <p:tav tm="100000">
                                          <p:val>
                                            <p:strVal val="#ppt_h"/>
                                          </p:val>
                                        </p:tav>
                                      </p:tavLst>
                                    </p:anim>
                                    <p:animEffect transition="in" filter="fade">
                                      <p:cBhvr>
                                        <p:cTn id="19" dur="500"/>
                                        <p:tgtEl>
                                          <p:spTgt spid="22"/>
                                        </p:tgtEl>
                                      </p:cBhvr>
                                    </p:animEffect>
                                  </p:childTnLst>
                                </p:cTn>
                              </p:par>
                              <p:par>
                                <p:cTn id="20" presetID="53" presetClass="entr" presetSubtype="16" fill="hold" nodeType="withEffect">
                                  <p:stCondLst>
                                    <p:cond delay="400"/>
                                  </p:stCondLst>
                                  <p:childTnLst>
                                    <p:set>
                                      <p:cBhvr>
                                        <p:cTn id="21" dur="1" fill="hold">
                                          <p:stCondLst>
                                            <p:cond delay="0"/>
                                          </p:stCondLst>
                                        </p:cTn>
                                        <p:tgtEl>
                                          <p:spTgt spid="13"/>
                                        </p:tgtEl>
                                        <p:attrNameLst>
                                          <p:attrName>style.visibility</p:attrName>
                                        </p:attrNameLst>
                                      </p:cBhvr>
                                      <p:to>
                                        <p:strVal val="visible"/>
                                      </p:to>
                                    </p:set>
                                    <p:anim calcmode="lin" valueType="num">
                                      <p:cBhvr>
                                        <p:cTn id="22" dur="500" fill="hold"/>
                                        <p:tgtEl>
                                          <p:spTgt spid="13"/>
                                        </p:tgtEl>
                                        <p:attrNameLst>
                                          <p:attrName>ppt_w</p:attrName>
                                        </p:attrNameLst>
                                      </p:cBhvr>
                                      <p:tavLst>
                                        <p:tav tm="0">
                                          <p:val>
                                            <p:fltVal val="0"/>
                                          </p:val>
                                        </p:tav>
                                        <p:tav tm="100000">
                                          <p:val>
                                            <p:strVal val="#ppt_w"/>
                                          </p:val>
                                        </p:tav>
                                      </p:tavLst>
                                    </p:anim>
                                    <p:anim calcmode="lin" valueType="num">
                                      <p:cBhvr>
                                        <p:cTn id="23" dur="500" fill="hold"/>
                                        <p:tgtEl>
                                          <p:spTgt spid="13"/>
                                        </p:tgtEl>
                                        <p:attrNameLst>
                                          <p:attrName>ppt_h</p:attrName>
                                        </p:attrNameLst>
                                      </p:cBhvr>
                                      <p:tavLst>
                                        <p:tav tm="0">
                                          <p:val>
                                            <p:fltVal val="0"/>
                                          </p:val>
                                        </p:tav>
                                        <p:tav tm="100000">
                                          <p:val>
                                            <p:strVal val="#ppt_h"/>
                                          </p:val>
                                        </p:tav>
                                      </p:tavLst>
                                    </p:anim>
                                    <p:animEffect transition="in" filter="fade">
                                      <p:cBhvr>
                                        <p:cTn id="24" dur="500"/>
                                        <p:tgtEl>
                                          <p:spTgt spid="13"/>
                                        </p:tgtEl>
                                      </p:cBhvr>
                                    </p:animEffect>
                                  </p:childTnLst>
                                </p:cTn>
                              </p:par>
                              <p:par>
                                <p:cTn id="25" presetID="53" presetClass="entr" presetSubtype="16" fill="hold" nodeType="withEffect">
                                  <p:stCondLst>
                                    <p:cond delay="600"/>
                                  </p:stCondLst>
                                  <p:childTnLst>
                                    <p:set>
                                      <p:cBhvr>
                                        <p:cTn id="26" dur="1" fill="hold">
                                          <p:stCondLst>
                                            <p:cond delay="0"/>
                                          </p:stCondLst>
                                        </p:cTn>
                                        <p:tgtEl>
                                          <p:spTgt spid="16"/>
                                        </p:tgtEl>
                                        <p:attrNameLst>
                                          <p:attrName>style.visibility</p:attrName>
                                        </p:attrNameLst>
                                      </p:cBhvr>
                                      <p:to>
                                        <p:strVal val="visible"/>
                                      </p:to>
                                    </p:set>
                                    <p:anim calcmode="lin" valueType="num">
                                      <p:cBhvr>
                                        <p:cTn id="27" dur="500" fill="hold"/>
                                        <p:tgtEl>
                                          <p:spTgt spid="16"/>
                                        </p:tgtEl>
                                        <p:attrNameLst>
                                          <p:attrName>ppt_w</p:attrName>
                                        </p:attrNameLst>
                                      </p:cBhvr>
                                      <p:tavLst>
                                        <p:tav tm="0">
                                          <p:val>
                                            <p:fltVal val="0"/>
                                          </p:val>
                                        </p:tav>
                                        <p:tav tm="100000">
                                          <p:val>
                                            <p:strVal val="#ppt_w"/>
                                          </p:val>
                                        </p:tav>
                                      </p:tavLst>
                                    </p:anim>
                                    <p:anim calcmode="lin" valueType="num">
                                      <p:cBhvr>
                                        <p:cTn id="28" dur="500" fill="hold"/>
                                        <p:tgtEl>
                                          <p:spTgt spid="16"/>
                                        </p:tgtEl>
                                        <p:attrNameLst>
                                          <p:attrName>ppt_h</p:attrName>
                                        </p:attrNameLst>
                                      </p:cBhvr>
                                      <p:tavLst>
                                        <p:tav tm="0">
                                          <p:val>
                                            <p:fltVal val="0"/>
                                          </p:val>
                                        </p:tav>
                                        <p:tav tm="100000">
                                          <p:val>
                                            <p:strVal val="#ppt_h"/>
                                          </p:val>
                                        </p:tav>
                                      </p:tavLst>
                                    </p:anim>
                                    <p:animEffect transition="in" filter="fade">
                                      <p:cBhvr>
                                        <p:cTn id="29" dur="500"/>
                                        <p:tgtEl>
                                          <p:spTgt spid="16"/>
                                        </p:tgtEl>
                                      </p:cBhvr>
                                    </p:animEffect>
                                  </p:childTnLst>
                                </p:cTn>
                              </p:par>
                              <p:par>
                                <p:cTn id="30" presetID="53" presetClass="entr" presetSubtype="16" fill="hold" nodeType="withEffect">
                                  <p:stCondLst>
                                    <p:cond delay="800"/>
                                  </p:stCondLst>
                                  <p:childTnLst>
                                    <p:set>
                                      <p:cBhvr>
                                        <p:cTn id="31" dur="1" fill="hold">
                                          <p:stCondLst>
                                            <p:cond delay="0"/>
                                          </p:stCondLst>
                                        </p:cTn>
                                        <p:tgtEl>
                                          <p:spTgt spid="10"/>
                                        </p:tgtEl>
                                        <p:attrNameLst>
                                          <p:attrName>style.visibility</p:attrName>
                                        </p:attrNameLst>
                                      </p:cBhvr>
                                      <p:to>
                                        <p:strVal val="visible"/>
                                      </p:to>
                                    </p:set>
                                    <p:anim calcmode="lin" valueType="num">
                                      <p:cBhvr>
                                        <p:cTn id="32" dur="500" fill="hold"/>
                                        <p:tgtEl>
                                          <p:spTgt spid="10"/>
                                        </p:tgtEl>
                                        <p:attrNameLst>
                                          <p:attrName>ppt_w</p:attrName>
                                        </p:attrNameLst>
                                      </p:cBhvr>
                                      <p:tavLst>
                                        <p:tav tm="0">
                                          <p:val>
                                            <p:fltVal val="0"/>
                                          </p:val>
                                        </p:tav>
                                        <p:tav tm="100000">
                                          <p:val>
                                            <p:strVal val="#ppt_w"/>
                                          </p:val>
                                        </p:tav>
                                      </p:tavLst>
                                    </p:anim>
                                    <p:anim calcmode="lin" valueType="num">
                                      <p:cBhvr>
                                        <p:cTn id="33" dur="500" fill="hold"/>
                                        <p:tgtEl>
                                          <p:spTgt spid="10"/>
                                        </p:tgtEl>
                                        <p:attrNameLst>
                                          <p:attrName>ppt_h</p:attrName>
                                        </p:attrNameLst>
                                      </p:cBhvr>
                                      <p:tavLst>
                                        <p:tav tm="0">
                                          <p:val>
                                            <p:fltVal val="0"/>
                                          </p:val>
                                        </p:tav>
                                        <p:tav tm="100000">
                                          <p:val>
                                            <p:strVal val="#ppt_h"/>
                                          </p:val>
                                        </p:tav>
                                      </p:tavLst>
                                    </p:anim>
                                    <p:animEffect transition="in" filter="fade">
                                      <p:cBhvr>
                                        <p:cTn id="34" dur="500"/>
                                        <p:tgtEl>
                                          <p:spTgt spid="10"/>
                                        </p:tgtEl>
                                      </p:cBhvr>
                                    </p:animEffect>
                                  </p:childTnLst>
                                </p:cTn>
                              </p:par>
                            </p:childTnLst>
                          </p:cTn>
                        </p:par>
                        <p:par>
                          <p:cTn id="35" fill="hold">
                            <p:stCondLst>
                              <p:cond delay="2100"/>
                            </p:stCondLst>
                            <p:childTnLst>
                              <p:par>
                                <p:cTn id="36" presetID="22" presetClass="entr" presetSubtype="8" fill="hold" grpId="0" nodeType="afterEffect">
                                  <p:stCondLst>
                                    <p:cond delay="0"/>
                                  </p:stCondLst>
                                  <p:iterate type="lt">
                                    <p:tmPct val="30000"/>
                                  </p:iterate>
                                  <p:childTnLst>
                                    <p:set>
                                      <p:cBhvr>
                                        <p:cTn id="37" dur="1" fill="hold">
                                          <p:stCondLst>
                                            <p:cond delay="0"/>
                                          </p:stCondLst>
                                        </p:cTn>
                                        <p:tgtEl>
                                          <p:spTgt spid="8"/>
                                        </p:tgtEl>
                                        <p:attrNameLst>
                                          <p:attrName>style.visibility</p:attrName>
                                        </p:attrNameLst>
                                      </p:cBhvr>
                                      <p:to>
                                        <p:strVal val="visible"/>
                                      </p:to>
                                    </p:set>
                                    <p:animEffect transition="in" filter="wipe(left)">
                                      <p:cBhvr>
                                        <p:cTn id="38" dur="200"/>
                                        <p:tgtEl>
                                          <p:spTgt spid="8"/>
                                        </p:tgtEl>
                                      </p:cBhvr>
                                    </p:animEffect>
                                  </p:childTnLst>
                                </p:cTn>
                              </p:par>
                              <p:par>
                                <p:cTn id="39" presetID="36" presetClass="emph" presetSubtype="0" fill="hold" grpId="1" nodeType="withEffect">
                                  <p:stCondLst>
                                    <p:cond delay="0"/>
                                  </p:stCondLst>
                                  <p:iterate type="lt">
                                    <p:tmPct val="30000"/>
                                  </p:iterate>
                                  <p:childTnLst>
                                    <p:animScale>
                                      <p:cBhvr>
                                        <p:cTn id="40" dur="50" autoRev="1" fill="hold">
                                          <p:stCondLst>
                                            <p:cond delay="0"/>
                                          </p:stCondLst>
                                        </p:cTn>
                                        <p:tgtEl>
                                          <p:spTgt spid="8"/>
                                        </p:tgtEl>
                                      </p:cBhvr>
                                      <p:to x="80000" y="100000"/>
                                    </p:animScale>
                                    <p:anim by="(#ppt_w*0.10)" calcmode="lin" valueType="num">
                                      <p:cBhvr>
                                        <p:cTn id="41" dur="50" autoRev="1" fill="hold">
                                          <p:stCondLst>
                                            <p:cond delay="0"/>
                                          </p:stCondLst>
                                        </p:cTn>
                                        <p:tgtEl>
                                          <p:spTgt spid="8"/>
                                        </p:tgtEl>
                                        <p:attrNameLst>
                                          <p:attrName>ppt_x</p:attrName>
                                        </p:attrNameLst>
                                      </p:cBhvr>
                                    </p:anim>
                                    <p:anim by="(-#ppt_w*0.10)" calcmode="lin" valueType="num">
                                      <p:cBhvr>
                                        <p:cTn id="42" dur="50" autoRev="1" fill="hold">
                                          <p:stCondLst>
                                            <p:cond delay="0"/>
                                          </p:stCondLst>
                                        </p:cTn>
                                        <p:tgtEl>
                                          <p:spTgt spid="8"/>
                                        </p:tgtEl>
                                        <p:attrNameLst>
                                          <p:attrName>ppt_y</p:attrName>
                                        </p:attrNameLst>
                                      </p:cBhvr>
                                    </p:anim>
                                    <p:animRot by="-480000">
                                      <p:cBhvr>
                                        <p:cTn id="43" dur="50" autoRev="1" fill="hold">
                                          <p:stCondLst>
                                            <p:cond delay="0"/>
                                          </p:stCondLst>
                                        </p:cTn>
                                        <p:tgtEl>
                                          <p:spTgt spid="8"/>
                                        </p:tgtEl>
                                        <p:attrNameLst>
                                          <p:attrName>r</p:attrName>
                                        </p:attrNameLst>
                                      </p:cBhvr>
                                    </p:animRot>
                                  </p:childTnLst>
                                </p:cTn>
                              </p:par>
                            </p:childTnLst>
                          </p:cTn>
                        </p:par>
                        <p:par>
                          <p:cTn id="44" fill="hold">
                            <p:stCondLst>
                              <p:cond delay="2720"/>
                            </p:stCondLst>
                            <p:childTnLst>
                              <p:par>
                                <p:cTn id="45" presetID="22" presetClass="entr" presetSubtype="8" fill="hold" grpId="0" nodeType="afterEffect">
                                  <p:stCondLst>
                                    <p:cond delay="0"/>
                                  </p:stCondLst>
                                  <p:iterate type="lt">
                                    <p:tmPct val="30000"/>
                                  </p:iterate>
                                  <p:childTnLst>
                                    <p:set>
                                      <p:cBhvr>
                                        <p:cTn id="46" dur="1" fill="hold">
                                          <p:stCondLst>
                                            <p:cond delay="0"/>
                                          </p:stCondLst>
                                        </p:cTn>
                                        <p:tgtEl>
                                          <p:spTgt spid="9"/>
                                        </p:tgtEl>
                                        <p:attrNameLst>
                                          <p:attrName>style.visibility</p:attrName>
                                        </p:attrNameLst>
                                      </p:cBhvr>
                                      <p:to>
                                        <p:strVal val="visible"/>
                                      </p:to>
                                    </p:set>
                                    <p:animEffect transition="in" filter="wipe(left)">
                                      <p:cBhvr>
                                        <p:cTn id="47" dur="200"/>
                                        <p:tgtEl>
                                          <p:spTgt spid="9"/>
                                        </p:tgtEl>
                                      </p:cBhvr>
                                    </p:animEffect>
                                  </p:childTnLst>
                                </p:cTn>
                              </p:par>
                              <p:par>
                                <p:cTn id="48" presetID="36" presetClass="emph" presetSubtype="0" fill="hold" grpId="1" nodeType="withEffect">
                                  <p:stCondLst>
                                    <p:cond delay="0"/>
                                  </p:stCondLst>
                                  <p:iterate type="lt">
                                    <p:tmPct val="30000"/>
                                  </p:iterate>
                                  <p:childTnLst>
                                    <p:animScale>
                                      <p:cBhvr>
                                        <p:cTn id="49" dur="50" autoRev="1" fill="hold">
                                          <p:stCondLst>
                                            <p:cond delay="0"/>
                                          </p:stCondLst>
                                        </p:cTn>
                                        <p:tgtEl>
                                          <p:spTgt spid="9"/>
                                        </p:tgtEl>
                                      </p:cBhvr>
                                      <p:to x="80000" y="100000"/>
                                    </p:animScale>
                                    <p:anim by="(#ppt_w*0.10)" calcmode="lin" valueType="num">
                                      <p:cBhvr>
                                        <p:cTn id="50" dur="50" autoRev="1" fill="hold">
                                          <p:stCondLst>
                                            <p:cond delay="0"/>
                                          </p:stCondLst>
                                        </p:cTn>
                                        <p:tgtEl>
                                          <p:spTgt spid="9"/>
                                        </p:tgtEl>
                                        <p:attrNameLst>
                                          <p:attrName>ppt_x</p:attrName>
                                        </p:attrNameLst>
                                      </p:cBhvr>
                                    </p:anim>
                                    <p:anim by="(-#ppt_w*0.10)" calcmode="lin" valueType="num">
                                      <p:cBhvr>
                                        <p:cTn id="51" dur="50" autoRev="1" fill="hold">
                                          <p:stCondLst>
                                            <p:cond delay="0"/>
                                          </p:stCondLst>
                                        </p:cTn>
                                        <p:tgtEl>
                                          <p:spTgt spid="9"/>
                                        </p:tgtEl>
                                        <p:attrNameLst>
                                          <p:attrName>ppt_y</p:attrName>
                                        </p:attrNameLst>
                                      </p:cBhvr>
                                    </p:anim>
                                    <p:animRot by="-480000">
                                      <p:cBhvr>
                                        <p:cTn id="52" dur="50" autoRev="1" fill="hold">
                                          <p:stCondLst>
                                            <p:cond delay="0"/>
                                          </p:stCondLst>
                                        </p:cTn>
                                        <p:tgtEl>
                                          <p:spTgt spid="9"/>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8" grpId="1"/>
      <p:bldP spid="9" grpId="0"/>
      <p:bldP spid="9" grpId="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直接连接符 1"/>
          <p:cNvCxnSpPr/>
          <p:nvPr/>
        </p:nvCxnSpPr>
        <p:spPr>
          <a:xfrm>
            <a:off x="755576" y="625398"/>
            <a:ext cx="7848872"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nvGrpSpPr>
          <p:cNvPr id="3" name="Group 7"/>
          <p:cNvGrpSpPr>
            <a:grpSpLocks/>
          </p:cNvGrpSpPr>
          <p:nvPr/>
        </p:nvGrpSpPr>
        <p:grpSpPr bwMode="auto">
          <a:xfrm>
            <a:off x="323528" y="292895"/>
            <a:ext cx="390372" cy="205979"/>
            <a:chOff x="0" y="0"/>
            <a:chExt cx="1041399" cy="549275"/>
          </a:xfrm>
        </p:grpSpPr>
        <p:sp>
          <p:nvSpPr>
            <p:cNvPr id="4" name="Freeform 16"/>
            <p:cNvSpPr>
              <a:spLocks/>
            </p:cNvSpPr>
            <p:nvPr/>
          </p:nvSpPr>
          <p:spPr bwMode="auto">
            <a:xfrm>
              <a:off x="0" y="0"/>
              <a:ext cx="361950" cy="549275"/>
            </a:xfrm>
            <a:custGeom>
              <a:avLst/>
              <a:gdLst>
                <a:gd name="T0" fmla="*/ 4 w 400"/>
                <a:gd name="T1" fmla="*/ 92 h 608"/>
                <a:gd name="T2" fmla="*/ 96 w 400"/>
                <a:gd name="T3" fmla="*/ 0 h 608"/>
                <a:gd name="T4" fmla="*/ 400 w 400"/>
                <a:gd name="T5" fmla="*/ 304 h 608"/>
                <a:gd name="T6" fmla="*/ 96 w 400"/>
                <a:gd name="T7" fmla="*/ 608 h 608"/>
                <a:gd name="T8" fmla="*/ 0 w 400"/>
                <a:gd name="T9" fmla="*/ 512 h 608"/>
                <a:gd name="T10" fmla="*/ 212 w 400"/>
                <a:gd name="T11" fmla="*/ 300 h 608"/>
                <a:gd name="T12" fmla="*/ 4 w 400"/>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400" h="608">
                  <a:moveTo>
                    <a:pt x="4" y="92"/>
                  </a:moveTo>
                  <a:lnTo>
                    <a:pt x="96" y="0"/>
                  </a:lnTo>
                  <a:lnTo>
                    <a:pt x="400" y="304"/>
                  </a:lnTo>
                  <a:lnTo>
                    <a:pt x="96" y="608"/>
                  </a:lnTo>
                  <a:lnTo>
                    <a:pt x="0" y="512"/>
                  </a:lnTo>
                  <a:lnTo>
                    <a:pt x="212" y="300"/>
                  </a:lnTo>
                  <a:lnTo>
                    <a:pt x="4" y="92"/>
                  </a:lnTo>
                  <a:close/>
                </a:path>
              </a:pathLst>
            </a:custGeom>
            <a:solidFill>
              <a:srgbClr val="005DA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5" name="Freeform 17"/>
            <p:cNvSpPr>
              <a:spLocks/>
            </p:cNvSpPr>
            <p:nvPr/>
          </p:nvSpPr>
          <p:spPr bwMode="auto">
            <a:xfrm>
              <a:off x="338137" y="0"/>
              <a:ext cx="360362" cy="549275"/>
            </a:xfrm>
            <a:custGeom>
              <a:avLst/>
              <a:gdLst>
                <a:gd name="T0" fmla="*/ 4 w 399"/>
                <a:gd name="T1" fmla="*/ 92 h 608"/>
                <a:gd name="T2" fmla="*/ 96 w 399"/>
                <a:gd name="T3" fmla="*/ 0 h 608"/>
                <a:gd name="T4" fmla="*/ 399 w 399"/>
                <a:gd name="T5" fmla="*/ 304 h 608"/>
                <a:gd name="T6" fmla="*/ 96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6" y="0"/>
                  </a:lnTo>
                  <a:lnTo>
                    <a:pt x="399" y="304"/>
                  </a:lnTo>
                  <a:lnTo>
                    <a:pt x="96" y="608"/>
                  </a:lnTo>
                  <a:lnTo>
                    <a:pt x="0" y="512"/>
                  </a:lnTo>
                  <a:lnTo>
                    <a:pt x="212" y="300"/>
                  </a:lnTo>
                  <a:lnTo>
                    <a:pt x="4" y="92"/>
                  </a:lnTo>
                  <a:close/>
                </a:path>
              </a:pathLst>
            </a:custGeom>
            <a:solidFill>
              <a:srgbClr val="3992D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6" name="Freeform 18"/>
            <p:cNvSpPr>
              <a:spLocks/>
            </p:cNvSpPr>
            <p:nvPr/>
          </p:nvSpPr>
          <p:spPr bwMode="auto">
            <a:xfrm>
              <a:off x="681037" y="0"/>
              <a:ext cx="360362" cy="549275"/>
            </a:xfrm>
            <a:custGeom>
              <a:avLst/>
              <a:gdLst>
                <a:gd name="T0" fmla="*/ 4 w 399"/>
                <a:gd name="T1" fmla="*/ 92 h 608"/>
                <a:gd name="T2" fmla="*/ 95 w 399"/>
                <a:gd name="T3" fmla="*/ 0 h 608"/>
                <a:gd name="T4" fmla="*/ 399 w 399"/>
                <a:gd name="T5" fmla="*/ 304 h 608"/>
                <a:gd name="T6" fmla="*/ 95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5" y="0"/>
                  </a:lnTo>
                  <a:lnTo>
                    <a:pt x="399" y="304"/>
                  </a:lnTo>
                  <a:lnTo>
                    <a:pt x="95" y="608"/>
                  </a:lnTo>
                  <a:lnTo>
                    <a:pt x="0" y="512"/>
                  </a:lnTo>
                  <a:lnTo>
                    <a:pt x="212" y="300"/>
                  </a:lnTo>
                  <a:lnTo>
                    <a:pt x="4" y="92"/>
                  </a:lnTo>
                  <a:close/>
                </a:path>
              </a:pathLst>
            </a:custGeom>
            <a:solidFill>
              <a:srgbClr val="F796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sp>
        <p:nvSpPr>
          <p:cNvPr id="7" name="Title 1"/>
          <p:cNvSpPr txBox="1">
            <a:spLocks/>
          </p:cNvSpPr>
          <p:nvPr/>
        </p:nvSpPr>
        <p:spPr>
          <a:xfrm>
            <a:off x="857880" y="200199"/>
            <a:ext cx="2129944"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tx1">
                    <a:lumMod val="75000"/>
                    <a:lumOff val="25000"/>
                  </a:schemeClr>
                </a:solidFill>
                <a:latin typeface="微软雅黑" panose="020B0503020204020204" pitchFamily="34" charset="-122"/>
                <a:ea typeface="微软雅黑" panose="020B0503020204020204" pitchFamily="34" charset="-122"/>
              </a:rPr>
              <a:t>点击输入标题内容</a:t>
            </a:r>
            <a:endParaRPr lang="en-GB" altLang="zh-CN" sz="18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8" name="TextBox 8"/>
          <p:cNvSpPr txBox="1">
            <a:spLocks noChangeArrowheads="1"/>
          </p:cNvSpPr>
          <p:nvPr/>
        </p:nvSpPr>
        <p:spPr bwMode="auto">
          <a:xfrm>
            <a:off x="7635478" y="2494360"/>
            <a:ext cx="1089422" cy="5493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a:lnSpc>
                <a:spcPct val="130000"/>
              </a:lnSpc>
              <a:defRPr/>
            </a:pPr>
            <a:r>
              <a:rPr lang="zh-CN" altLang="en-US" sz="1200" kern="0">
                <a:latin typeface="微软雅黑" pitchFamily="34" charset="-122"/>
                <a:ea typeface="微软雅黑" pitchFamily="34" charset="-122"/>
              </a:rPr>
              <a:t>请在此处输入您的文本</a:t>
            </a:r>
          </a:p>
        </p:txBody>
      </p:sp>
      <p:sp>
        <p:nvSpPr>
          <p:cNvPr id="9" name="燕尾形箭头 23"/>
          <p:cNvSpPr>
            <a:spLocks noChangeArrowheads="1"/>
          </p:cNvSpPr>
          <p:nvPr/>
        </p:nvSpPr>
        <p:spPr bwMode="auto">
          <a:xfrm rot="16200000">
            <a:off x="5907881" y="1487091"/>
            <a:ext cx="944166" cy="979884"/>
          </a:xfrm>
          <a:prstGeom prst="notchedRightArrow">
            <a:avLst>
              <a:gd name="adj1" fmla="val 60009"/>
              <a:gd name="adj2" fmla="val 36500"/>
            </a:avLst>
          </a:prstGeom>
          <a:solidFill>
            <a:srgbClr val="005DA2"/>
          </a:solidFill>
          <a:ln>
            <a:noFill/>
          </a:ln>
          <a:effectLst>
            <a:outerShdw dist="25401" dir="2700000" algn="ctr" rotWithShape="0">
              <a:srgbClr val="000000">
                <a:alpha val="14000"/>
              </a:srgbClr>
            </a:outerShdw>
          </a:effectLst>
        </p:spPr>
        <p:txBody>
          <a:bodyPr lIns="216000" tIns="34290" rIns="68580" bIns="34290" anchor="ctr"/>
          <a:lstStyle/>
          <a:p>
            <a:pPr algn="ctr">
              <a:defRPr/>
            </a:pPr>
            <a:endParaRPr lang="zh-CN" altLang="en-US" sz="2400" kern="0">
              <a:latin typeface="微软雅黑" pitchFamily="34" charset="-122"/>
              <a:ea typeface="微软雅黑" pitchFamily="34" charset="-122"/>
            </a:endParaRPr>
          </a:p>
        </p:txBody>
      </p:sp>
      <p:sp>
        <p:nvSpPr>
          <p:cNvPr id="10" name="燕尾形箭头 24"/>
          <p:cNvSpPr>
            <a:spLocks noChangeArrowheads="1"/>
          </p:cNvSpPr>
          <p:nvPr/>
        </p:nvSpPr>
        <p:spPr bwMode="auto">
          <a:xfrm>
            <a:off x="6672263" y="2250282"/>
            <a:ext cx="944166" cy="979885"/>
          </a:xfrm>
          <a:prstGeom prst="notchedRightArrow">
            <a:avLst>
              <a:gd name="adj1" fmla="val 60009"/>
              <a:gd name="adj2" fmla="val 36500"/>
            </a:avLst>
          </a:prstGeom>
          <a:solidFill>
            <a:srgbClr val="C4C7CB"/>
          </a:solidFill>
          <a:ln>
            <a:noFill/>
          </a:ln>
          <a:extLst/>
        </p:spPr>
        <p:txBody>
          <a:bodyPr lIns="68580" tIns="34290" rIns="68580" bIns="34290" anchor="ctr"/>
          <a:lstStyle/>
          <a:p>
            <a:pPr algn="ctr">
              <a:defRPr/>
            </a:pPr>
            <a:endParaRPr lang="zh-CN" altLang="en-US" sz="1100" kern="0">
              <a:latin typeface="微软雅黑" pitchFamily="34" charset="-122"/>
              <a:ea typeface="微软雅黑" pitchFamily="34" charset="-122"/>
            </a:endParaRPr>
          </a:p>
        </p:txBody>
      </p:sp>
      <p:sp>
        <p:nvSpPr>
          <p:cNvPr id="11" name="燕尾形箭头 25"/>
          <p:cNvSpPr>
            <a:spLocks noChangeArrowheads="1"/>
          </p:cNvSpPr>
          <p:nvPr/>
        </p:nvSpPr>
        <p:spPr bwMode="auto">
          <a:xfrm flipH="1">
            <a:off x="5138738" y="2250282"/>
            <a:ext cx="944166" cy="979885"/>
          </a:xfrm>
          <a:prstGeom prst="notchedRightArrow">
            <a:avLst>
              <a:gd name="adj1" fmla="val 60009"/>
              <a:gd name="adj2" fmla="val 36500"/>
            </a:avLst>
          </a:prstGeom>
          <a:solidFill>
            <a:srgbClr val="C4C7CB"/>
          </a:solidFill>
          <a:ln>
            <a:noFill/>
          </a:ln>
          <a:extLst/>
        </p:spPr>
        <p:txBody>
          <a:bodyPr lIns="68580" tIns="34290" rIns="68580" bIns="34290" anchor="ctr"/>
          <a:lstStyle/>
          <a:p>
            <a:pPr algn="ctr">
              <a:defRPr/>
            </a:pPr>
            <a:endParaRPr lang="zh-CN" altLang="en-US" sz="1100" kern="0">
              <a:latin typeface="微软雅黑" pitchFamily="34" charset="-122"/>
              <a:ea typeface="微软雅黑" pitchFamily="34" charset="-122"/>
            </a:endParaRPr>
          </a:p>
        </p:txBody>
      </p:sp>
      <p:sp>
        <p:nvSpPr>
          <p:cNvPr id="12" name="TextBox 7"/>
          <p:cNvSpPr txBox="1">
            <a:spLocks noChangeArrowheads="1"/>
          </p:cNvSpPr>
          <p:nvPr/>
        </p:nvSpPr>
        <p:spPr bwMode="auto">
          <a:xfrm>
            <a:off x="5913835" y="2607469"/>
            <a:ext cx="932259" cy="3464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a:defRPr/>
            </a:pPr>
            <a:r>
              <a:rPr lang="zh-CN" altLang="en-US" sz="1800" kern="0" dirty="0">
                <a:latin typeface="微软雅黑" pitchFamily="34" charset="-122"/>
                <a:ea typeface="微软雅黑" pitchFamily="34" charset="-122"/>
              </a:rPr>
              <a:t>标题</a:t>
            </a:r>
          </a:p>
        </p:txBody>
      </p:sp>
      <p:sp>
        <p:nvSpPr>
          <p:cNvPr id="13" name="TextBox 8"/>
          <p:cNvSpPr txBox="1">
            <a:spLocks noChangeArrowheads="1"/>
          </p:cNvSpPr>
          <p:nvPr/>
        </p:nvSpPr>
        <p:spPr bwMode="auto">
          <a:xfrm>
            <a:off x="4080273" y="2499123"/>
            <a:ext cx="1063228" cy="5493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a:lnSpc>
                <a:spcPct val="130000"/>
              </a:lnSpc>
              <a:defRPr/>
            </a:pPr>
            <a:r>
              <a:rPr lang="zh-CN" altLang="en-US" sz="1200" kern="0" dirty="0">
                <a:latin typeface="微软雅黑" pitchFamily="34" charset="-122"/>
                <a:ea typeface="微软雅黑" pitchFamily="34" charset="-122"/>
              </a:rPr>
              <a:t>请在此处输入您的文本</a:t>
            </a:r>
          </a:p>
        </p:txBody>
      </p:sp>
      <p:sp>
        <p:nvSpPr>
          <p:cNvPr id="14" name="TextBox 10"/>
          <p:cNvSpPr txBox="1">
            <a:spLocks noChangeArrowheads="1"/>
          </p:cNvSpPr>
          <p:nvPr/>
        </p:nvSpPr>
        <p:spPr bwMode="auto">
          <a:xfrm>
            <a:off x="5829300" y="1022748"/>
            <a:ext cx="1113235" cy="5493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a:lnSpc>
                <a:spcPct val="130000"/>
              </a:lnSpc>
              <a:defRPr/>
            </a:pPr>
            <a:r>
              <a:rPr lang="zh-CN" altLang="en-US" sz="1200" kern="0">
                <a:latin typeface="微软雅黑" pitchFamily="34" charset="-122"/>
                <a:ea typeface="微软雅黑" pitchFamily="34" charset="-122"/>
              </a:rPr>
              <a:t>请在此处输入您的文本</a:t>
            </a:r>
          </a:p>
        </p:txBody>
      </p:sp>
      <p:sp>
        <p:nvSpPr>
          <p:cNvPr id="15" name="燕尾形箭头 29"/>
          <p:cNvSpPr>
            <a:spLocks noChangeArrowheads="1"/>
          </p:cNvSpPr>
          <p:nvPr/>
        </p:nvSpPr>
        <p:spPr bwMode="auto">
          <a:xfrm rot="5400000" flipV="1">
            <a:off x="5905501" y="3019426"/>
            <a:ext cx="944165" cy="979884"/>
          </a:xfrm>
          <a:prstGeom prst="notchedRightArrow">
            <a:avLst>
              <a:gd name="adj1" fmla="val 60009"/>
              <a:gd name="adj2" fmla="val 36500"/>
            </a:avLst>
          </a:prstGeom>
          <a:solidFill>
            <a:srgbClr val="005DA2"/>
          </a:solidFill>
          <a:ln>
            <a:noFill/>
          </a:ln>
          <a:effectLst>
            <a:outerShdw dist="25401" dir="2700000" algn="ctr" rotWithShape="0">
              <a:srgbClr val="000000">
                <a:alpha val="14000"/>
              </a:srgbClr>
            </a:outerShdw>
          </a:effectLst>
        </p:spPr>
        <p:txBody>
          <a:bodyPr lIns="216000" tIns="34290" rIns="68580" bIns="34290" anchor="ctr"/>
          <a:lstStyle/>
          <a:p>
            <a:pPr algn="ctr">
              <a:defRPr/>
            </a:pPr>
            <a:endParaRPr lang="zh-CN" altLang="en-US" sz="2400" kern="0">
              <a:latin typeface="微软雅黑" pitchFamily="34" charset="-122"/>
              <a:ea typeface="微软雅黑" pitchFamily="34" charset="-122"/>
            </a:endParaRPr>
          </a:p>
        </p:txBody>
      </p:sp>
      <p:sp>
        <p:nvSpPr>
          <p:cNvPr id="16" name="TextBox 8"/>
          <p:cNvSpPr txBox="1">
            <a:spLocks noChangeArrowheads="1"/>
          </p:cNvSpPr>
          <p:nvPr/>
        </p:nvSpPr>
        <p:spPr bwMode="auto">
          <a:xfrm>
            <a:off x="5810250" y="3988594"/>
            <a:ext cx="1132285" cy="5493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a:lnSpc>
                <a:spcPct val="130000"/>
              </a:lnSpc>
              <a:defRPr/>
            </a:pPr>
            <a:r>
              <a:rPr lang="zh-CN" altLang="en-US" sz="1200" kern="0" dirty="0">
                <a:latin typeface="微软雅黑" pitchFamily="34" charset="-122"/>
                <a:ea typeface="微软雅黑" pitchFamily="34" charset="-122"/>
              </a:rPr>
              <a:t>请在此处输入您的文本</a:t>
            </a:r>
          </a:p>
        </p:txBody>
      </p:sp>
      <p:sp>
        <p:nvSpPr>
          <p:cNvPr id="17" name="矩形 16"/>
          <p:cNvSpPr>
            <a:spLocks noChangeArrowheads="1"/>
          </p:cNvSpPr>
          <p:nvPr/>
        </p:nvSpPr>
        <p:spPr bwMode="auto">
          <a:xfrm>
            <a:off x="593180" y="1500055"/>
            <a:ext cx="53579" cy="620316"/>
          </a:xfrm>
          <a:prstGeom prst="rect">
            <a:avLst/>
          </a:prstGeom>
          <a:solidFill>
            <a:srgbClr val="005DA2"/>
          </a:solidFill>
          <a:ln w="9525">
            <a:noFill/>
            <a:miter lim="800000"/>
            <a:headEnd/>
            <a:tailEnd/>
          </a:ln>
        </p:spPr>
        <p:txBody>
          <a:bodyPr lIns="68580" tIns="34290" rIns="68580" bIns="34290" anchor="ctr"/>
          <a:lstStyle/>
          <a:p>
            <a:pPr algn="ctr">
              <a:defRPr/>
            </a:pPr>
            <a:endParaRPr lang="zh-CN" altLang="en-US" kern="0"/>
          </a:p>
        </p:txBody>
      </p:sp>
      <p:sp>
        <p:nvSpPr>
          <p:cNvPr id="18" name="矩形 70"/>
          <p:cNvSpPr>
            <a:spLocks noChangeArrowheads="1"/>
          </p:cNvSpPr>
          <p:nvPr/>
        </p:nvSpPr>
        <p:spPr bwMode="auto">
          <a:xfrm>
            <a:off x="593180" y="2418027"/>
            <a:ext cx="53579" cy="619125"/>
          </a:xfrm>
          <a:prstGeom prst="rect">
            <a:avLst/>
          </a:prstGeom>
          <a:solidFill>
            <a:srgbClr val="C4C7CB"/>
          </a:solidFill>
          <a:ln w="9525">
            <a:noFill/>
            <a:miter lim="800000"/>
            <a:headEnd/>
            <a:tailEnd/>
          </a:ln>
        </p:spPr>
        <p:txBody>
          <a:bodyPr lIns="68580" tIns="34290" rIns="68580" bIns="34290" anchor="ctr"/>
          <a:lstStyle/>
          <a:p>
            <a:pPr algn="ctr">
              <a:defRPr/>
            </a:pPr>
            <a:endParaRPr lang="zh-CN" altLang="en-US" kern="0"/>
          </a:p>
        </p:txBody>
      </p:sp>
      <p:sp>
        <p:nvSpPr>
          <p:cNvPr id="19" name="矩形 75"/>
          <p:cNvSpPr>
            <a:spLocks noChangeArrowheads="1"/>
          </p:cNvSpPr>
          <p:nvPr/>
        </p:nvSpPr>
        <p:spPr bwMode="auto">
          <a:xfrm>
            <a:off x="593180" y="3335999"/>
            <a:ext cx="53579" cy="619125"/>
          </a:xfrm>
          <a:prstGeom prst="rect">
            <a:avLst/>
          </a:prstGeom>
          <a:solidFill>
            <a:srgbClr val="005DA2"/>
          </a:solidFill>
          <a:ln w="9525">
            <a:noFill/>
            <a:miter lim="800000"/>
            <a:headEnd/>
            <a:tailEnd/>
          </a:ln>
        </p:spPr>
        <p:txBody>
          <a:bodyPr lIns="68580" tIns="34290" rIns="68580" bIns="34290" anchor="ctr"/>
          <a:lstStyle/>
          <a:p>
            <a:pPr algn="ctr">
              <a:defRPr/>
            </a:pPr>
            <a:endParaRPr lang="zh-CN" altLang="en-US" kern="0"/>
          </a:p>
        </p:txBody>
      </p:sp>
      <p:grpSp>
        <p:nvGrpSpPr>
          <p:cNvPr id="20" name="Group 18"/>
          <p:cNvGrpSpPr>
            <a:grpSpLocks/>
          </p:cNvGrpSpPr>
          <p:nvPr/>
        </p:nvGrpSpPr>
        <p:grpSpPr bwMode="auto">
          <a:xfrm>
            <a:off x="755576" y="1417399"/>
            <a:ext cx="2887266" cy="695406"/>
            <a:chOff x="0" y="0"/>
            <a:chExt cx="3850501" cy="928543"/>
          </a:xfrm>
        </p:grpSpPr>
        <p:sp>
          <p:nvSpPr>
            <p:cNvPr id="21" name="文本框 44"/>
            <p:cNvSpPr txBox="1">
              <a:spLocks noChangeArrowheads="1"/>
            </p:cNvSpPr>
            <p:nvPr/>
          </p:nvSpPr>
          <p:spPr bwMode="auto">
            <a:xfrm>
              <a:off x="0" y="0"/>
              <a:ext cx="2674843" cy="3493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a:defRPr/>
              </a:pPr>
              <a:r>
                <a:rPr lang="zh-CN" altLang="en-US" sz="1100" b="1" kern="0" dirty="0" smtClean="0">
                  <a:latin typeface="微软雅黑" pitchFamily="34" charset="-122"/>
                  <a:ea typeface="微软雅黑" pitchFamily="34" charset="-122"/>
                </a:rPr>
                <a:t>添加标题</a:t>
              </a:r>
              <a:endParaRPr lang="zh-CN" altLang="en-US" sz="1100" b="1" kern="0" dirty="0">
                <a:latin typeface="微软雅黑" pitchFamily="34" charset="-122"/>
                <a:ea typeface="微软雅黑" pitchFamily="34" charset="-122"/>
              </a:endParaRPr>
            </a:p>
          </p:txBody>
        </p:sp>
        <p:sp>
          <p:nvSpPr>
            <p:cNvPr id="22" name="文本框 14"/>
            <p:cNvSpPr txBox="1">
              <a:spLocks noChangeArrowheads="1"/>
            </p:cNvSpPr>
            <p:nvPr/>
          </p:nvSpPr>
          <p:spPr bwMode="auto">
            <a:xfrm>
              <a:off x="0" y="353200"/>
              <a:ext cx="3850501" cy="5753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just">
                <a:defRPr/>
              </a:pPr>
              <a:r>
                <a:rPr lang="zh-CN" altLang="en-US" sz="1050" dirty="0">
                  <a:latin typeface="微软雅黑" panose="020B0503020204020204" pitchFamily="34" charset="-122"/>
                  <a:ea typeface="微软雅黑" panose="020B0503020204020204" pitchFamily="34" charset="-122"/>
                </a:rPr>
                <a:t>此处添加详细文本描述，建议与标题相关并符合整体语言风格，语言描述尽量。</a:t>
              </a:r>
            </a:p>
          </p:txBody>
        </p:sp>
      </p:grpSp>
      <p:grpSp>
        <p:nvGrpSpPr>
          <p:cNvPr id="23" name="Group 21"/>
          <p:cNvGrpSpPr>
            <a:grpSpLocks/>
          </p:cNvGrpSpPr>
          <p:nvPr/>
        </p:nvGrpSpPr>
        <p:grpSpPr bwMode="auto">
          <a:xfrm>
            <a:off x="755576" y="2379542"/>
            <a:ext cx="2887266" cy="695854"/>
            <a:chOff x="0" y="0"/>
            <a:chExt cx="3850501" cy="927568"/>
          </a:xfrm>
        </p:grpSpPr>
        <p:sp>
          <p:nvSpPr>
            <p:cNvPr id="24" name="文本框 47"/>
            <p:cNvSpPr txBox="1">
              <a:spLocks noChangeArrowheads="1"/>
            </p:cNvSpPr>
            <p:nvPr/>
          </p:nvSpPr>
          <p:spPr bwMode="auto">
            <a:xfrm>
              <a:off x="0" y="0"/>
              <a:ext cx="2674843" cy="3487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a:defRPr/>
              </a:pPr>
              <a:r>
                <a:rPr lang="zh-CN" altLang="en-US" sz="1100" b="1" kern="0" dirty="0">
                  <a:latin typeface="微软雅黑" pitchFamily="34" charset="-122"/>
                  <a:ea typeface="微软雅黑" pitchFamily="34" charset="-122"/>
                </a:rPr>
                <a:t>添加标题</a:t>
              </a:r>
            </a:p>
          </p:txBody>
        </p:sp>
        <p:sp>
          <p:nvSpPr>
            <p:cNvPr id="25" name="文本框 14"/>
            <p:cNvSpPr txBox="1">
              <a:spLocks noChangeArrowheads="1"/>
            </p:cNvSpPr>
            <p:nvPr/>
          </p:nvSpPr>
          <p:spPr bwMode="auto">
            <a:xfrm>
              <a:off x="0" y="353199"/>
              <a:ext cx="3850501" cy="5743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just">
                <a:defRPr/>
              </a:pPr>
              <a:r>
                <a:rPr lang="zh-CN" altLang="en-US" sz="1050" dirty="0">
                  <a:latin typeface="微软雅黑" panose="020B0503020204020204" pitchFamily="34" charset="-122"/>
                  <a:ea typeface="微软雅黑" panose="020B0503020204020204" pitchFamily="34" charset="-122"/>
                </a:rPr>
                <a:t>此处添加详细文本描述，建议与标题相关并符合整体语言风格，语言描述尽量。</a:t>
              </a:r>
            </a:p>
          </p:txBody>
        </p:sp>
      </p:grpSp>
      <p:grpSp>
        <p:nvGrpSpPr>
          <p:cNvPr id="26" name="Group 24"/>
          <p:cNvGrpSpPr>
            <a:grpSpLocks/>
          </p:cNvGrpSpPr>
          <p:nvPr/>
        </p:nvGrpSpPr>
        <p:grpSpPr bwMode="auto">
          <a:xfrm>
            <a:off x="755576" y="3309651"/>
            <a:ext cx="2887266" cy="695854"/>
            <a:chOff x="0" y="0"/>
            <a:chExt cx="3850501" cy="927568"/>
          </a:xfrm>
        </p:grpSpPr>
        <p:sp>
          <p:nvSpPr>
            <p:cNvPr id="27" name="文本框 50"/>
            <p:cNvSpPr txBox="1">
              <a:spLocks noChangeArrowheads="1"/>
            </p:cNvSpPr>
            <p:nvPr/>
          </p:nvSpPr>
          <p:spPr bwMode="auto">
            <a:xfrm>
              <a:off x="0" y="0"/>
              <a:ext cx="2674843" cy="3487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a:defRPr/>
              </a:pPr>
              <a:r>
                <a:rPr lang="zh-CN" altLang="en-US" sz="1100" b="1" kern="0" dirty="0">
                  <a:latin typeface="微软雅黑" pitchFamily="34" charset="-122"/>
                  <a:ea typeface="微软雅黑" pitchFamily="34" charset="-122"/>
                </a:rPr>
                <a:t>添加标题</a:t>
              </a:r>
            </a:p>
          </p:txBody>
        </p:sp>
        <p:sp>
          <p:nvSpPr>
            <p:cNvPr id="28" name="文本框 14"/>
            <p:cNvSpPr txBox="1">
              <a:spLocks noChangeArrowheads="1"/>
            </p:cNvSpPr>
            <p:nvPr/>
          </p:nvSpPr>
          <p:spPr bwMode="auto">
            <a:xfrm>
              <a:off x="0" y="353199"/>
              <a:ext cx="3850501" cy="5743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just">
                <a:defRPr/>
              </a:pPr>
              <a:r>
                <a:rPr lang="zh-CN" altLang="en-US" sz="1050" dirty="0">
                  <a:latin typeface="微软雅黑" panose="020B0503020204020204" pitchFamily="34" charset="-122"/>
                  <a:ea typeface="微软雅黑" panose="020B0503020204020204" pitchFamily="34" charset="-122"/>
                </a:rPr>
                <a:t>此处添加详细文本描述，建议与标题相关并符合整体语言风格，语言描述尽量。</a:t>
              </a:r>
            </a:p>
          </p:txBody>
        </p:sp>
      </p:grpSp>
    </p:spTree>
    <p:extLst>
      <p:ext uri="{BB962C8B-B14F-4D97-AF65-F5344CB8AC3E}">
        <p14:creationId xmlns:p14="http://schemas.microsoft.com/office/powerpoint/2010/main" val="1588309175"/>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0-#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2" presetClass="entr" presetSubtype="8" fill="hold" nodeType="click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wipe(left)">
                                      <p:cBhvr>
                                        <p:cTn id="13" dur="500"/>
                                        <p:tgtEl>
                                          <p:spTgt spid="2"/>
                                        </p:tgtEl>
                                      </p:cBhvr>
                                    </p:animEffect>
                                  </p:childTnLst>
                                </p:cTn>
                              </p:par>
                            </p:childTnLst>
                          </p:cTn>
                        </p:par>
                        <p:par>
                          <p:cTn id="14" fill="hold">
                            <p:stCondLst>
                              <p:cond delay="500"/>
                            </p:stCondLst>
                            <p:childTnLst>
                              <p:par>
                                <p:cTn id="15" presetID="41" presetClass="entr" presetSubtype="0" fill="hold" grpId="0" nodeType="afterEffect">
                                  <p:stCondLst>
                                    <p:cond delay="0"/>
                                  </p:stCondLst>
                                  <p:iterate type="lt">
                                    <p:tmPct val="10000"/>
                                  </p:iterate>
                                  <p:childTnLst>
                                    <p:set>
                                      <p:cBhvr>
                                        <p:cTn id="16" dur="1" fill="hold">
                                          <p:stCondLst>
                                            <p:cond delay="0"/>
                                          </p:stCondLst>
                                        </p:cTn>
                                        <p:tgtEl>
                                          <p:spTgt spid="7"/>
                                        </p:tgtEl>
                                        <p:attrNameLst>
                                          <p:attrName>style.visibility</p:attrName>
                                        </p:attrNameLst>
                                      </p:cBhvr>
                                      <p:to>
                                        <p:strVal val="visible"/>
                                      </p:to>
                                    </p:set>
                                    <p:anim calcmode="lin" valueType="num">
                                      <p:cBhvr>
                                        <p:cTn id="17" dur="500" fill="hold"/>
                                        <p:tgtEl>
                                          <p:spTgt spid="7"/>
                                        </p:tgtEl>
                                        <p:attrNameLst>
                                          <p:attrName>ppt_x</p:attrName>
                                        </p:attrNameLst>
                                      </p:cBhvr>
                                      <p:tavLst>
                                        <p:tav tm="0">
                                          <p:val>
                                            <p:strVal val="#ppt_x"/>
                                          </p:val>
                                        </p:tav>
                                        <p:tav tm="50000">
                                          <p:val>
                                            <p:strVal val="#ppt_x+.1"/>
                                          </p:val>
                                        </p:tav>
                                        <p:tav tm="100000">
                                          <p:val>
                                            <p:strVal val="#ppt_x"/>
                                          </p:val>
                                        </p:tav>
                                      </p:tavLst>
                                    </p:anim>
                                    <p:anim calcmode="lin" valueType="num">
                                      <p:cBhvr>
                                        <p:cTn id="18" dur="500" fill="hold"/>
                                        <p:tgtEl>
                                          <p:spTgt spid="7"/>
                                        </p:tgtEl>
                                        <p:attrNameLst>
                                          <p:attrName>ppt_y</p:attrName>
                                        </p:attrNameLst>
                                      </p:cBhvr>
                                      <p:tavLst>
                                        <p:tav tm="0">
                                          <p:val>
                                            <p:strVal val="#ppt_y"/>
                                          </p:val>
                                        </p:tav>
                                        <p:tav tm="100000">
                                          <p:val>
                                            <p:strVal val="#ppt_y"/>
                                          </p:val>
                                        </p:tav>
                                      </p:tavLst>
                                    </p:anim>
                                    <p:anim calcmode="lin" valueType="num">
                                      <p:cBhvr>
                                        <p:cTn id="19" dur="500" fill="hold"/>
                                        <p:tgtEl>
                                          <p:spTgt spid="7"/>
                                        </p:tgtEl>
                                        <p:attrNameLst>
                                          <p:attrName>ppt_h</p:attrName>
                                        </p:attrNameLst>
                                      </p:cBhvr>
                                      <p:tavLst>
                                        <p:tav tm="0">
                                          <p:val>
                                            <p:strVal val="#ppt_h/10"/>
                                          </p:val>
                                        </p:tav>
                                        <p:tav tm="50000">
                                          <p:val>
                                            <p:strVal val="#ppt_h+.01"/>
                                          </p:val>
                                        </p:tav>
                                        <p:tav tm="100000">
                                          <p:val>
                                            <p:strVal val="#ppt_h"/>
                                          </p:val>
                                        </p:tav>
                                      </p:tavLst>
                                    </p:anim>
                                    <p:anim calcmode="lin" valueType="num">
                                      <p:cBhvr>
                                        <p:cTn id="20" dur="500" fill="hold"/>
                                        <p:tgtEl>
                                          <p:spTgt spid="7"/>
                                        </p:tgtEl>
                                        <p:attrNameLst>
                                          <p:attrName>ppt_w</p:attrName>
                                        </p:attrNameLst>
                                      </p:cBhvr>
                                      <p:tavLst>
                                        <p:tav tm="0">
                                          <p:val>
                                            <p:strVal val="#ppt_w/10"/>
                                          </p:val>
                                        </p:tav>
                                        <p:tav tm="50000">
                                          <p:val>
                                            <p:strVal val="#ppt_w+.01"/>
                                          </p:val>
                                        </p:tav>
                                        <p:tav tm="100000">
                                          <p:val>
                                            <p:strVal val="#ppt_w"/>
                                          </p:val>
                                        </p:tav>
                                      </p:tavLst>
                                    </p:anim>
                                    <p:animEffect transition="in" filter="fade">
                                      <p:cBhvr>
                                        <p:cTn id="21" dur="500" tmFilter="0,0; .5, 1; 1, 1"/>
                                        <p:tgtEl>
                                          <p:spTgt spid="7"/>
                                        </p:tgtEl>
                                      </p:cBhvr>
                                    </p:animEffect>
                                  </p:childTnLst>
                                </p:cTn>
                              </p:par>
                            </p:childTnLst>
                          </p:cTn>
                        </p:par>
                        <p:par>
                          <p:cTn id="22" fill="hold">
                            <p:stCondLst>
                              <p:cond delay="1350"/>
                            </p:stCondLst>
                            <p:childTnLst>
                              <p:par>
                                <p:cTn id="23" presetID="2" presetClass="entr" presetSubtype="8" fill="hold" grpId="0" nodeType="afterEffect">
                                  <p:stCondLst>
                                    <p:cond delay="0"/>
                                  </p:stCondLst>
                                  <p:childTnLst>
                                    <p:set>
                                      <p:cBhvr>
                                        <p:cTn id="24" dur="1" fill="hold">
                                          <p:stCondLst>
                                            <p:cond delay="0"/>
                                          </p:stCondLst>
                                        </p:cTn>
                                        <p:tgtEl>
                                          <p:spTgt spid="11"/>
                                        </p:tgtEl>
                                        <p:attrNameLst>
                                          <p:attrName>style.visibility</p:attrName>
                                        </p:attrNameLst>
                                      </p:cBhvr>
                                      <p:to>
                                        <p:strVal val="visible"/>
                                      </p:to>
                                    </p:set>
                                    <p:anim calcmode="lin" valueType="num">
                                      <p:cBhvr additive="base">
                                        <p:cTn id="25" dur="500" fill="hold"/>
                                        <p:tgtEl>
                                          <p:spTgt spid="11"/>
                                        </p:tgtEl>
                                        <p:attrNameLst>
                                          <p:attrName>ppt_x</p:attrName>
                                        </p:attrNameLst>
                                      </p:cBhvr>
                                      <p:tavLst>
                                        <p:tav tm="0">
                                          <p:val>
                                            <p:strVal val="0-#ppt_w/2"/>
                                          </p:val>
                                        </p:tav>
                                        <p:tav tm="100000">
                                          <p:val>
                                            <p:strVal val="#ppt_x"/>
                                          </p:val>
                                        </p:tav>
                                      </p:tavLst>
                                    </p:anim>
                                    <p:anim calcmode="lin" valueType="num">
                                      <p:cBhvr additive="base">
                                        <p:cTn id="26" dur="500" fill="hold"/>
                                        <p:tgtEl>
                                          <p:spTgt spid="11"/>
                                        </p:tgtEl>
                                        <p:attrNameLst>
                                          <p:attrName>ppt_y</p:attrName>
                                        </p:attrNameLst>
                                      </p:cBhvr>
                                      <p:tavLst>
                                        <p:tav tm="0">
                                          <p:val>
                                            <p:strVal val="#ppt_y"/>
                                          </p:val>
                                        </p:tav>
                                        <p:tav tm="100000">
                                          <p:val>
                                            <p:strVal val="#ppt_y"/>
                                          </p:val>
                                        </p:tav>
                                      </p:tavLst>
                                    </p:anim>
                                  </p:childTnLst>
                                </p:cTn>
                              </p:par>
                              <p:par>
                                <p:cTn id="27" presetID="2" presetClass="entr" presetSubtype="2" fill="hold" grpId="0" nodeType="withEffect">
                                  <p:stCondLst>
                                    <p:cond delay="0"/>
                                  </p:stCondLst>
                                  <p:childTnLst>
                                    <p:set>
                                      <p:cBhvr>
                                        <p:cTn id="28" dur="1" fill="hold">
                                          <p:stCondLst>
                                            <p:cond delay="0"/>
                                          </p:stCondLst>
                                        </p:cTn>
                                        <p:tgtEl>
                                          <p:spTgt spid="10"/>
                                        </p:tgtEl>
                                        <p:attrNameLst>
                                          <p:attrName>style.visibility</p:attrName>
                                        </p:attrNameLst>
                                      </p:cBhvr>
                                      <p:to>
                                        <p:strVal val="visible"/>
                                      </p:to>
                                    </p:set>
                                    <p:anim calcmode="lin" valueType="num">
                                      <p:cBhvr additive="base">
                                        <p:cTn id="29" dur="500" fill="hold"/>
                                        <p:tgtEl>
                                          <p:spTgt spid="10"/>
                                        </p:tgtEl>
                                        <p:attrNameLst>
                                          <p:attrName>ppt_x</p:attrName>
                                        </p:attrNameLst>
                                      </p:cBhvr>
                                      <p:tavLst>
                                        <p:tav tm="0">
                                          <p:val>
                                            <p:strVal val="1+#ppt_w/2"/>
                                          </p:val>
                                        </p:tav>
                                        <p:tav tm="100000">
                                          <p:val>
                                            <p:strVal val="#ppt_x"/>
                                          </p:val>
                                        </p:tav>
                                      </p:tavLst>
                                    </p:anim>
                                    <p:anim calcmode="lin" valueType="num">
                                      <p:cBhvr additive="base">
                                        <p:cTn id="30" dur="500" fill="hold"/>
                                        <p:tgtEl>
                                          <p:spTgt spid="10"/>
                                        </p:tgtEl>
                                        <p:attrNameLst>
                                          <p:attrName>ppt_y</p:attrName>
                                        </p:attrNameLst>
                                      </p:cBhvr>
                                      <p:tavLst>
                                        <p:tav tm="0">
                                          <p:val>
                                            <p:strVal val="#ppt_y"/>
                                          </p:val>
                                        </p:tav>
                                        <p:tav tm="100000">
                                          <p:val>
                                            <p:strVal val="#ppt_y"/>
                                          </p:val>
                                        </p:tav>
                                      </p:tavLst>
                                    </p:anim>
                                  </p:childTnLst>
                                </p:cTn>
                              </p:par>
                              <p:par>
                                <p:cTn id="31" presetID="2" presetClass="entr" presetSubtype="1" fill="hold" grpId="0" nodeType="withEffect">
                                  <p:stCondLst>
                                    <p:cond delay="0"/>
                                  </p:stCondLst>
                                  <p:childTnLst>
                                    <p:set>
                                      <p:cBhvr>
                                        <p:cTn id="32" dur="1" fill="hold">
                                          <p:stCondLst>
                                            <p:cond delay="0"/>
                                          </p:stCondLst>
                                        </p:cTn>
                                        <p:tgtEl>
                                          <p:spTgt spid="9"/>
                                        </p:tgtEl>
                                        <p:attrNameLst>
                                          <p:attrName>style.visibility</p:attrName>
                                        </p:attrNameLst>
                                      </p:cBhvr>
                                      <p:to>
                                        <p:strVal val="visible"/>
                                      </p:to>
                                    </p:set>
                                    <p:anim calcmode="lin" valueType="num">
                                      <p:cBhvr additive="base">
                                        <p:cTn id="33" dur="500" fill="hold"/>
                                        <p:tgtEl>
                                          <p:spTgt spid="9"/>
                                        </p:tgtEl>
                                        <p:attrNameLst>
                                          <p:attrName>ppt_x</p:attrName>
                                        </p:attrNameLst>
                                      </p:cBhvr>
                                      <p:tavLst>
                                        <p:tav tm="0">
                                          <p:val>
                                            <p:strVal val="#ppt_x"/>
                                          </p:val>
                                        </p:tav>
                                        <p:tav tm="100000">
                                          <p:val>
                                            <p:strVal val="#ppt_x"/>
                                          </p:val>
                                        </p:tav>
                                      </p:tavLst>
                                    </p:anim>
                                    <p:anim calcmode="lin" valueType="num">
                                      <p:cBhvr additive="base">
                                        <p:cTn id="34" dur="500" fill="hold"/>
                                        <p:tgtEl>
                                          <p:spTgt spid="9"/>
                                        </p:tgtEl>
                                        <p:attrNameLst>
                                          <p:attrName>ppt_y</p:attrName>
                                        </p:attrNameLst>
                                      </p:cBhvr>
                                      <p:tavLst>
                                        <p:tav tm="0">
                                          <p:val>
                                            <p:strVal val="0-#ppt_h/2"/>
                                          </p:val>
                                        </p:tav>
                                        <p:tav tm="100000">
                                          <p:val>
                                            <p:strVal val="#ppt_y"/>
                                          </p:val>
                                        </p:tav>
                                      </p:tavLst>
                                    </p:anim>
                                  </p:childTnLst>
                                </p:cTn>
                              </p:par>
                              <p:par>
                                <p:cTn id="35" presetID="2" presetClass="entr" presetSubtype="4" fill="hold" grpId="0" nodeType="withEffect">
                                  <p:stCondLst>
                                    <p:cond delay="0"/>
                                  </p:stCondLst>
                                  <p:childTnLst>
                                    <p:set>
                                      <p:cBhvr>
                                        <p:cTn id="36" dur="1" fill="hold">
                                          <p:stCondLst>
                                            <p:cond delay="0"/>
                                          </p:stCondLst>
                                        </p:cTn>
                                        <p:tgtEl>
                                          <p:spTgt spid="15"/>
                                        </p:tgtEl>
                                        <p:attrNameLst>
                                          <p:attrName>style.visibility</p:attrName>
                                        </p:attrNameLst>
                                      </p:cBhvr>
                                      <p:to>
                                        <p:strVal val="visible"/>
                                      </p:to>
                                    </p:set>
                                    <p:anim calcmode="lin" valueType="num">
                                      <p:cBhvr additive="base">
                                        <p:cTn id="37" dur="500" fill="hold"/>
                                        <p:tgtEl>
                                          <p:spTgt spid="15"/>
                                        </p:tgtEl>
                                        <p:attrNameLst>
                                          <p:attrName>ppt_x</p:attrName>
                                        </p:attrNameLst>
                                      </p:cBhvr>
                                      <p:tavLst>
                                        <p:tav tm="0">
                                          <p:val>
                                            <p:strVal val="#ppt_x"/>
                                          </p:val>
                                        </p:tav>
                                        <p:tav tm="100000">
                                          <p:val>
                                            <p:strVal val="#ppt_x"/>
                                          </p:val>
                                        </p:tav>
                                      </p:tavLst>
                                    </p:anim>
                                    <p:anim calcmode="lin" valueType="num">
                                      <p:cBhvr additive="base">
                                        <p:cTn id="38" dur="500" fill="hold"/>
                                        <p:tgtEl>
                                          <p:spTgt spid="15"/>
                                        </p:tgtEl>
                                        <p:attrNameLst>
                                          <p:attrName>ppt_y</p:attrName>
                                        </p:attrNameLst>
                                      </p:cBhvr>
                                      <p:tavLst>
                                        <p:tav tm="0">
                                          <p:val>
                                            <p:strVal val="1+#ppt_h/2"/>
                                          </p:val>
                                        </p:tav>
                                        <p:tav tm="100000">
                                          <p:val>
                                            <p:strVal val="#ppt_y"/>
                                          </p:val>
                                        </p:tav>
                                      </p:tavLst>
                                    </p:anim>
                                  </p:childTnLst>
                                </p:cTn>
                              </p:par>
                            </p:childTnLst>
                          </p:cTn>
                        </p:par>
                        <p:par>
                          <p:cTn id="39" fill="hold">
                            <p:stCondLst>
                              <p:cond delay="1850"/>
                            </p:stCondLst>
                            <p:childTnLst>
                              <p:par>
                                <p:cTn id="40" presetID="12" presetClass="entr" presetSubtype="2" fill="hold" grpId="0" nodeType="afterEffect">
                                  <p:stCondLst>
                                    <p:cond delay="0"/>
                                  </p:stCondLst>
                                  <p:childTnLst>
                                    <p:set>
                                      <p:cBhvr>
                                        <p:cTn id="41" dur="1" fill="hold">
                                          <p:stCondLst>
                                            <p:cond delay="0"/>
                                          </p:stCondLst>
                                        </p:cTn>
                                        <p:tgtEl>
                                          <p:spTgt spid="13"/>
                                        </p:tgtEl>
                                        <p:attrNameLst>
                                          <p:attrName>style.visibility</p:attrName>
                                        </p:attrNameLst>
                                      </p:cBhvr>
                                      <p:to>
                                        <p:strVal val="visible"/>
                                      </p:to>
                                    </p:set>
                                    <p:anim calcmode="lin" valueType="num">
                                      <p:cBhvr additive="base">
                                        <p:cTn id="42" dur="500"/>
                                        <p:tgtEl>
                                          <p:spTgt spid="13"/>
                                        </p:tgtEl>
                                        <p:attrNameLst>
                                          <p:attrName>ppt_x</p:attrName>
                                        </p:attrNameLst>
                                      </p:cBhvr>
                                      <p:tavLst>
                                        <p:tav tm="0">
                                          <p:val>
                                            <p:strVal val="#ppt_x+#ppt_w*1.125000"/>
                                          </p:val>
                                        </p:tav>
                                        <p:tav tm="100000">
                                          <p:val>
                                            <p:strVal val="#ppt_x"/>
                                          </p:val>
                                        </p:tav>
                                      </p:tavLst>
                                    </p:anim>
                                    <p:animEffect transition="in" filter="wipe(left)">
                                      <p:cBhvr>
                                        <p:cTn id="43" dur="500"/>
                                        <p:tgtEl>
                                          <p:spTgt spid="13"/>
                                        </p:tgtEl>
                                      </p:cBhvr>
                                    </p:animEffect>
                                  </p:childTnLst>
                                </p:cTn>
                              </p:par>
                              <p:par>
                                <p:cTn id="44" presetID="12" presetClass="entr" presetSubtype="4" fill="hold" grpId="0" nodeType="withEffect">
                                  <p:stCondLst>
                                    <p:cond delay="0"/>
                                  </p:stCondLst>
                                  <p:childTnLst>
                                    <p:set>
                                      <p:cBhvr>
                                        <p:cTn id="45" dur="1" fill="hold">
                                          <p:stCondLst>
                                            <p:cond delay="0"/>
                                          </p:stCondLst>
                                        </p:cTn>
                                        <p:tgtEl>
                                          <p:spTgt spid="14"/>
                                        </p:tgtEl>
                                        <p:attrNameLst>
                                          <p:attrName>style.visibility</p:attrName>
                                        </p:attrNameLst>
                                      </p:cBhvr>
                                      <p:to>
                                        <p:strVal val="visible"/>
                                      </p:to>
                                    </p:set>
                                    <p:anim calcmode="lin" valueType="num">
                                      <p:cBhvr additive="base">
                                        <p:cTn id="46" dur="500"/>
                                        <p:tgtEl>
                                          <p:spTgt spid="14"/>
                                        </p:tgtEl>
                                        <p:attrNameLst>
                                          <p:attrName>ppt_y</p:attrName>
                                        </p:attrNameLst>
                                      </p:cBhvr>
                                      <p:tavLst>
                                        <p:tav tm="0">
                                          <p:val>
                                            <p:strVal val="#ppt_y+#ppt_h*1.125000"/>
                                          </p:val>
                                        </p:tav>
                                        <p:tav tm="100000">
                                          <p:val>
                                            <p:strVal val="#ppt_y"/>
                                          </p:val>
                                        </p:tav>
                                      </p:tavLst>
                                    </p:anim>
                                    <p:animEffect transition="in" filter="wipe(up)">
                                      <p:cBhvr>
                                        <p:cTn id="47" dur="500"/>
                                        <p:tgtEl>
                                          <p:spTgt spid="14"/>
                                        </p:tgtEl>
                                      </p:cBhvr>
                                    </p:animEffect>
                                  </p:childTnLst>
                                </p:cTn>
                              </p:par>
                              <p:par>
                                <p:cTn id="48" presetID="12" presetClass="entr" presetSubtype="8" fill="hold" grpId="0" nodeType="withEffect">
                                  <p:stCondLst>
                                    <p:cond delay="0"/>
                                  </p:stCondLst>
                                  <p:childTnLst>
                                    <p:set>
                                      <p:cBhvr>
                                        <p:cTn id="49" dur="1" fill="hold">
                                          <p:stCondLst>
                                            <p:cond delay="0"/>
                                          </p:stCondLst>
                                        </p:cTn>
                                        <p:tgtEl>
                                          <p:spTgt spid="8"/>
                                        </p:tgtEl>
                                        <p:attrNameLst>
                                          <p:attrName>style.visibility</p:attrName>
                                        </p:attrNameLst>
                                      </p:cBhvr>
                                      <p:to>
                                        <p:strVal val="visible"/>
                                      </p:to>
                                    </p:set>
                                    <p:anim calcmode="lin" valueType="num">
                                      <p:cBhvr additive="base">
                                        <p:cTn id="50" dur="500"/>
                                        <p:tgtEl>
                                          <p:spTgt spid="8"/>
                                        </p:tgtEl>
                                        <p:attrNameLst>
                                          <p:attrName>ppt_x</p:attrName>
                                        </p:attrNameLst>
                                      </p:cBhvr>
                                      <p:tavLst>
                                        <p:tav tm="0">
                                          <p:val>
                                            <p:strVal val="#ppt_x-#ppt_w*1.125000"/>
                                          </p:val>
                                        </p:tav>
                                        <p:tav tm="100000">
                                          <p:val>
                                            <p:strVal val="#ppt_x"/>
                                          </p:val>
                                        </p:tav>
                                      </p:tavLst>
                                    </p:anim>
                                    <p:animEffect transition="in" filter="wipe(right)">
                                      <p:cBhvr>
                                        <p:cTn id="51" dur="500"/>
                                        <p:tgtEl>
                                          <p:spTgt spid="8"/>
                                        </p:tgtEl>
                                      </p:cBhvr>
                                    </p:animEffect>
                                  </p:childTnLst>
                                </p:cTn>
                              </p:par>
                              <p:par>
                                <p:cTn id="52" presetID="12" presetClass="entr" presetSubtype="1" fill="hold" grpId="0" nodeType="withEffect">
                                  <p:stCondLst>
                                    <p:cond delay="0"/>
                                  </p:stCondLst>
                                  <p:childTnLst>
                                    <p:set>
                                      <p:cBhvr>
                                        <p:cTn id="53" dur="1" fill="hold">
                                          <p:stCondLst>
                                            <p:cond delay="0"/>
                                          </p:stCondLst>
                                        </p:cTn>
                                        <p:tgtEl>
                                          <p:spTgt spid="16"/>
                                        </p:tgtEl>
                                        <p:attrNameLst>
                                          <p:attrName>style.visibility</p:attrName>
                                        </p:attrNameLst>
                                      </p:cBhvr>
                                      <p:to>
                                        <p:strVal val="visible"/>
                                      </p:to>
                                    </p:set>
                                    <p:anim calcmode="lin" valueType="num">
                                      <p:cBhvr additive="base">
                                        <p:cTn id="54" dur="500"/>
                                        <p:tgtEl>
                                          <p:spTgt spid="16"/>
                                        </p:tgtEl>
                                        <p:attrNameLst>
                                          <p:attrName>ppt_y</p:attrName>
                                        </p:attrNameLst>
                                      </p:cBhvr>
                                      <p:tavLst>
                                        <p:tav tm="0">
                                          <p:val>
                                            <p:strVal val="#ppt_y-#ppt_h*1.125000"/>
                                          </p:val>
                                        </p:tav>
                                        <p:tav tm="100000">
                                          <p:val>
                                            <p:strVal val="#ppt_y"/>
                                          </p:val>
                                        </p:tav>
                                      </p:tavLst>
                                    </p:anim>
                                    <p:animEffect transition="in" filter="wipe(down)">
                                      <p:cBhvr>
                                        <p:cTn id="55" dur="500"/>
                                        <p:tgtEl>
                                          <p:spTgt spid="16"/>
                                        </p:tgtEl>
                                      </p:cBhvr>
                                    </p:animEffect>
                                  </p:childTnLst>
                                </p:cTn>
                              </p:par>
                            </p:childTnLst>
                          </p:cTn>
                        </p:par>
                        <p:par>
                          <p:cTn id="56" fill="hold">
                            <p:stCondLst>
                              <p:cond delay="2350"/>
                            </p:stCondLst>
                            <p:childTnLst>
                              <p:par>
                                <p:cTn id="57" presetID="53" presetClass="entr" presetSubtype="16" fill="hold" grpId="0" nodeType="afterEffect">
                                  <p:stCondLst>
                                    <p:cond delay="0"/>
                                  </p:stCondLst>
                                  <p:childTnLst>
                                    <p:set>
                                      <p:cBhvr>
                                        <p:cTn id="58" dur="1" fill="hold">
                                          <p:stCondLst>
                                            <p:cond delay="0"/>
                                          </p:stCondLst>
                                        </p:cTn>
                                        <p:tgtEl>
                                          <p:spTgt spid="12"/>
                                        </p:tgtEl>
                                        <p:attrNameLst>
                                          <p:attrName>style.visibility</p:attrName>
                                        </p:attrNameLst>
                                      </p:cBhvr>
                                      <p:to>
                                        <p:strVal val="visible"/>
                                      </p:to>
                                    </p:set>
                                    <p:anim calcmode="lin" valueType="num">
                                      <p:cBhvr>
                                        <p:cTn id="59" dur="500" fill="hold"/>
                                        <p:tgtEl>
                                          <p:spTgt spid="12"/>
                                        </p:tgtEl>
                                        <p:attrNameLst>
                                          <p:attrName>ppt_w</p:attrName>
                                        </p:attrNameLst>
                                      </p:cBhvr>
                                      <p:tavLst>
                                        <p:tav tm="0">
                                          <p:val>
                                            <p:fltVal val="0"/>
                                          </p:val>
                                        </p:tav>
                                        <p:tav tm="100000">
                                          <p:val>
                                            <p:strVal val="#ppt_w"/>
                                          </p:val>
                                        </p:tav>
                                      </p:tavLst>
                                    </p:anim>
                                    <p:anim calcmode="lin" valueType="num">
                                      <p:cBhvr>
                                        <p:cTn id="60" dur="500" fill="hold"/>
                                        <p:tgtEl>
                                          <p:spTgt spid="12"/>
                                        </p:tgtEl>
                                        <p:attrNameLst>
                                          <p:attrName>ppt_h</p:attrName>
                                        </p:attrNameLst>
                                      </p:cBhvr>
                                      <p:tavLst>
                                        <p:tav tm="0">
                                          <p:val>
                                            <p:fltVal val="0"/>
                                          </p:val>
                                        </p:tav>
                                        <p:tav tm="100000">
                                          <p:val>
                                            <p:strVal val="#ppt_h"/>
                                          </p:val>
                                        </p:tav>
                                      </p:tavLst>
                                    </p:anim>
                                    <p:animEffect transition="in" filter="fade">
                                      <p:cBhvr>
                                        <p:cTn id="61" dur="500"/>
                                        <p:tgtEl>
                                          <p:spTgt spid="12"/>
                                        </p:tgtEl>
                                      </p:cBhvr>
                                    </p:animEffect>
                                  </p:childTnLst>
                                </p:cTn>
                              </p:par>
                            </p:childTnLst>
                          </p:cTn>
                        </p:par>
                        <p:par>
                          <p:cTn id="62" fill="hold">
                            <p:stCondLst>
                              <p:cond delay="2850"/>
                            </p:stCondLst>
                            <p:childTnLst>
                              <p:par>
                                <p:cTn id="63" presetID="2" presetClass="entr" presetSubtype="4" fill="hold" grpId="0" nodeType="afterEffect">
                                  <p:stCondLst>
                                    <p:cond delay="0"/>
                                  </p:stCondLst>
                                  <p:childTnLst>
                                    <p:set>
                                      <p:cBhvr>
                                        <p:cTn id="64" dur="1" fill="hold">
                                          <p:stCondLst>
                                            <p:cond delay="0"/>
                                          </p:stCondLst>
                                        </p:cTn>
                                        <p:tgtEl>
                                          <p:spTgt spid="18"/>
                                        </p:tgtEl>
                                        <p:attrNameLst>
                                          <p:attrName>style.visibility</p:attrName>
                                        </p:attrNameLst>
                                      </p:cBhvr>
                                      <p:to>
                                        <p:strVal val="visible"/>
                                      </p:to>
                                    </p:set>
                                    <p:anim calcmode="lin" valueType="num">
                                      <p:cBhvr additive="base">
                                        <p:cTn id="65" dur="500" fill="hold"/>
                                        <p:tgtEl>
                                          <p:spTgt spid="18"/>
                                        </p:tgtEl>
                                        <p:attrNameLst>
                                          <p:attrName>ppt_x</p:attrName>
                                        </p:attrNameLst>
                                      </p:cBhvr>
                                      <p:tavLst>
                                        <p:tav tm="0">
                                          <p:val>
                                            <p:strVal val="#ppt_x"/>
                                          </p:val>
                                        </p:tav>
                                        <p:tav tm="100000">
                                          <p:val>
                                            <p:strVal val="#ppt_x"/>
                                          </p:val>
                                        </p:tav>
                                      </p:tavLst>
                                    </p:anim>
                                    <p:anim calcmode="lin" valueType="num">
                                      <p:cBhvr additive="base">
                                        <p:cTn id="66" dur="500" fill="hold"/>
                                        <p:tgtEl>
                                          <p:spTgt spid="18"/>
                                        </p:tgtEl>
                                        <p:attrNameLst>
                                          <p:attrName>ppt_y</p:attrName>
                                        </p:attrNameLst>
                                      </p:cBhvr>
                                      <p:tavLst>
                                        <p:tav tm="0">
                                          <p:val>
                                            <p:strVal val="1+#ppt_h/2"/>
                                          </p:val>
                                        </p:tav>
                                        <p:tav tm="100000">
                                          <p:val>
                                            <p:strVal val="#ppt_y"/>
                                          </p:val>
                                        </p:tav>
                                      </p:tavLst>
                                    </p:anim>
                                  </p:childTnLst>
                                </p:cTn>
                              </p:par>
                              <p:par>
                                <p:cTn id="67" presetID="2" presetClass="entr" presetSubtype="4" fill="hold" grpId="0" nodeType="withEffect">
                                  <p:stCondLst>
                                    <p:cond delay="100"/>
                                  </p:stCondLst>
                                  <p:childTnLst>
                                    <p:set>
                                      <p:cBhvr>
                                        <p:cTn id="68" dur="1" fill="hold">
                                          <p:stCondLst>
                                            <p:cond delay="0"/>
                                          </p:stCondLst>
                                        </p:cTn>
                                        <p:tgtEl>
                                          <p:spTgt spid="17"/>
                                        </p:tgtEl>
                                        <p:attrNameLst>
                                          <p:attrName>style.visibility</p:attrName>
                                        </p:attrNameLst>
                                      </p:cBhvr>
                                      <p:to>
                                        <p:strVal val="visible"/>
                                      </p:to>
                                    </p:set>
                                    <p:anim calcmode="lin" valueType="num">
                                      <p:cBhvr additive="base">
                                        <p:cTn id="69" dur="500" fill="hold"/>
                                        <p:tgtEl>
                                          <p:spTgt spid="17"/>
                                        </p:tgtEl>
                                        <p:attrNameLst>
                                          <p:attrName>ppt_x</p:attrName>
                                        </p:attrNameLst>
                                      </p:cBhvr>
                                      <p:tavLst>
                                        <p:tav tm="0">
                                          <p:val>
                                            <p:strVal val="#ppt_x"/>
                                          </p:val>
                                        </p:tav>
                                        <p:tav tm="100000">
                                          <p:val>
                                            <p:strVal val="#ppt_x"/>
                                          </p:val>
                                        </p:tav>
                                      </p:tavLst>
                                    </p:anim>
                                    <p:anim calcmode="lin" valueType="num">
                                      <p:cBhvr additive="base">
                                        <p:cTn id="70" dur="500" fill="hold"/>
                                        <p:tgtEl>
                                          <p:spTgt spid="17"/>
                                        </p:tgtEl>
                                        <p:attrNameLst>
                                          <p:attrName>ppt_y</p:attrName>
                                        </p:attrNameLst>
                                      </p:cBhvr>
                                      <p:tavLst>
                                        <p:tav tm="0">
                                          <p:val>
                                            <p:strVal val="1+#ppt_h/2"/>
                                          </p:val>
                                        </p:tav>
                                        <p:tav tm="100000">
                                          <p:val>
                                            <p:strVal val="#ppt_y"/>
                                          </p:val>
                                        </p:tav>
                                      </p:tavLst>
                                    </p:anim>
                                  </p:childTnLst>
                                </p:cTn>
                              </p:par>
                              <p:par>
                                <p:cTn id="71" presetID="2" presetClass="entr" presetSubtype="4" fill="hold" grpId="0" nodeType="withEffect">
                                  <p:stCondLst>
                                    <p:cond delay="200"/>
                                  </p:stCondLst>
                                  <p:childTnLst>
                                    <p:set>
                                      <p:cBhvr>
                                        <p:cTn id="72" dur="1" fill="hold">
                                          <p:stCondLst>
                                            <p:cond delay="0"/>
                                          </p:stCondLst>
                                        </p:cTn>
                                        <p:tgtEl>
                                          <p:spTgt spid="19"/>
                                        </p:tgtEl>
                                        <p:attrNameLst>
                                          <p:attrName>style.visibility</p:attrName>
                                        </p:attrNameLst>
                                      </p:cBhvr>
                                      <p:to>
                                        <p:strVal val="visible"/>
                                      </p:to>
                                    </p:set>
                                    <p:anim calcmode="lin" valueType="num">
                                      <p:cBhvr additive="base">
                                        <p:cTn id="73" dur="500" fill="hold"/>
                                        <p:tgtEl>
                                          <p:spTgt spid="19"/>
                                        </p:tgtEl>
                                        <p:attrNameLst>
                                          <p:attrName>ppt_x</p:attrName>
                                        </p:attrNameLst>
                                      </p:cBhvr>
                                      <p:tavLst>
                                        <p:tav tm="0">
                                          <p:val>
                                            <p:strVal val="#ppt_x"/>
                                          </p:val>
                                        </p:tav>
                                        <p:tav tm="100000">
                                          <p:val>
                                            <p:strVal val="#ppt_x"/>
                                          </p:val>
                                        </p:tav>
                                      </p:tavLst>
                                    </p:anim>
                                    <p:anim calcmode="lin" valueType="num">
                                      <p:cBhvr additive="base">
                                        <p:cTn id="74" dur="500" fill="hold"/>
                                        <p:tgtEl>
                                          <p:spTgt spid="19"/>
                                        </p:tgtEl>
                                        <p:attrNameLst>
                                          <p:attrName>ppt_y</p:attrName>
                                        </p:attrNameLst>
                                      </p:cBhvr>
                                      <p:tavLst>
                                        <p:tav tm="0">
                                          <p:val>
                                            <p:strVal val="1+#ppt_h/2"/>
                                          </p:val>
                                        </p:tav>
                                        <p:tav tm="100000">
                                          <p:val>
                                            <p:strVal val="#ppt_y"/>
                                          </p:val>
                                        </p:tav>
                                      </p:tavLst>
                                    </p:anim>
                                  </p:childTnLst>
                                </p:cTn>
                              </p:par>
                            </p:childTnLst>
                          </p:cTn>
                        </p:par>
                        <p:par>
                          <p:cTn id="75" fill="hold">
                            <p:stCondLst>
                              <p:cond delay="3550"/>
                            </p:stCondLst>
                            <p:childTnLst>
                              <p:par>
                                <p:cTn id="76" presetID="22" presetClass="entr" presetSubtype="8" fill="hold" nodeType="afterEffect">
                                  <p:stCondLst>
                                    <p:cond delay="0"/>
                                  </p:stCondLst>
                                  <p:childTnLst>
                                    <p:set>
                                      <p:cBhvr>
                                        <p:cTn id="77" dur="1" fill="hold">
                                          <p:stCondLst>
                                            <p:cond delay="0"/>
                                          </p:stCondLst>
                                        </p:cTn>
                                        <p:tgtEl>
                                          <p:spTgt spid="20"/>
                                        </p:tgtEl>
                                        <p:attrNameLst>
                                          <p:attrName>style.visibility</p:attrName>
                                        </p:attrNameLst>
                                      </p:cBhvr>
                                      <p:to>
                                        <p:strVal val="visible"/>
                                      </p:to>
                                    </p:set>
                                    <p:animEffect transition="in" filter="wipe(left)">
                                      <p:cBhvr>
                                        <p:cTn id="78" dur="500"/>
                                        <p:tgtEl>
                                          <p:spTgt spid="20"/>
                                        </p:tgtEl>
                                      </p:cBhvr>
                                    </p:animEffect>
                                  </p:childTnLst>
                                </p:cTn>
                              </p:par>
                            </p:childTnLst>
                          </p:cTn>
                        </p:par>
                        <p:par>
                          <p:cTn id="79" fill="hold">
                            <p:stCondLst>
                              <p:cond delay="4050"/>
                            </p:stCondLst>
                            <p:childTnLst>
                              <p:par>
                                <p:cTn id="80" presetID="22" presetClass="entr" presetSubtype="8" fill="hold" nodeType="afterEffect">
                                  <p:stCondLst>
                                    <p:cond delay="0"/>
                                  </p:stCondLst>
                                  <p:childTnLst>
                                    <p:set>
                                      <p:cBhvr>
                                        <p:cTn id="81" dur="1" fill="hold">
                                          <p:stCondLst>
                                            <p:cond delay="0"/>
                                          </p:stCondLst>
                                        </p:cTn>
                                        <p:tgtEl>
                                          <p:spTgt spid="23"/>
                                        </p:tgtEl>
                                        <p:attrNameLst>
                                          <p:attrName>style.visibility</p:attrName>
                                        </p:attrNameLst>
                                      </p:cBhvr>
                                      <p:to>
                                        <p:strVal val="visible"/>
                                      </p:to>
                                    </p:set>
                                    <p:animEffect transition="in" filter="wipe(left)">
                                      <p:cBhvr>
                                        <p:cTn id="82" dur="500"/>
                                        <p:tgtEl>
                                          <p:spTgt spid="23"/>
                                        </p:tgtEl>
                                      </p:cBhvr>
                                    </p:animEffect>
                                  </p:childTnLst>
                                </p:cTn>
                              </p:par>
                            </p:childTnLst>
                          </p:cTn>
                        </p:par>
                        <p:par>
                          <p:cTn id="83" fill="hold">
                            <p:stCondLst>
                              <p:cond delay="4550"/>
                            </p:stCondLst>
                            <p:childTnLst>
                              <p:par>
                                <p:cTn id="84" presetID="22" presetClass="entr" presetSubtype="8" fill="hold" nodeType="afterEffect">
                                  <p:stCondLst>
                                    <p:cond delay="0"/>
                                  </p:stCondLst>
                                  <p:childTnLst>
                                    <p:set>
                                      <p:cBhvr>
                                        <p:cTn id="85" dur="1" fill="hold">
                                          <p:stCondLst>
                                            <p:cond delay="0"/>
                                          </p:stCondLst>
                                        </p:cTn>
                                        <p:tgtEl>
                                          <p:spTgt spid="26"/>
                                        </p:tgtEl>
                                        <p:attrNameLst>
                                          <p:attrName>style.visibility</p:attrName>
                                        </p:attrNameLst>
                                      </p:cBhvr>
                                      <p:to>
                                        <p:strVal val="visible"/>
                                      </p:to>
                                    </p:set>
                                    <p:animEffect transition="in" filter="wipe(left)">
                                      <p:cBhvr>
                                        <p:cTn id="86"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9" grpId="0" animBg="1"/>
      <p:bldP spid="10" grpId="0" animBg="1"/>
      <p:bldP spid="11" grpId="0" animBg="1"/>
      <p:bldP spid="12" grpId="0"/>
      <p:bldP spid="13" grpId="0"/>
      <p:bldP spid="14" grpId="0"/>
      <p:bldP spid="15" grpId="0" animBg="1"/>
      <p:bldP spid="16" grpId="0"/>
      <p:bldP spid="17" grpId="0" animBg="1"/>
      <p:bldP spid="18" grpId="0" animBg="1"/>
      <p:bldP spid="19"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4"/>
          <p:cNvSpPr txBox="1">
            <a:spLocks/>
          </p:cNvSpPr>
          <p:nvPr/>
        </p:nvSpPr>
        <p:spPr>
          <a:xfrm>
            <a:off x="867224" y="915566"/>
            <a:ext cx="2256285" cy="504056"/>
          </a:xfrm>
          <a:prstGeom prst="rect">
            <a:avLst/>
          </a:prstGeom>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zh-CN" altLang="en-US" b="1" dirty="0">
                <a:solidFill>
                  <a:srgbClr val="005DA2"/>
                </a:solidFill>
                <a:latin typeface="微软雅黑" panose="020B0503020204020204" pitchFamily="34" charset="-122"/>
                <a:ea typeface="微软雅黑" panose="020B0503020204020204" pitchFamily="34" charset="-122"/>
              </a:rPr>
              <a:t>前言</a:t>
            </a:r>
            <a:r>
              <a:rPr lang="en-US" altLang="zh-CN" b="1" dirty="0">
                <a:solidFill>
                  <a:srgbClr val="005DA2"/>
                </a:solidFill>
                <a:latin typeface="微软雅黑" panose="020B0503020204020204" pitchFamily="34" charset="-122"/>
                <a:ea typeface="微软雅黑" panose="020B0503020204020204" pitchFamily="34" charset="-122"/>
              </a:rPr>
              <a:t>/</a:t>
            </a:r>
            <a:r>
              <a:rPr lang="en-US" altLang="zh-CN" sz="1800" b="1" dirty="0">
                <a:solidFill>
                  <a:srgbClr val="005DA2"/>
                </a:solidFill>
                <a:latin typeface="微软雅黑" panose="020B0503020204020204" pitchFamily="34" charset="-122"/>
                <a:ea typeface="微软雅黑" panose="020B0503020204020204" pitchFamily="34" charset="-122"/>
              </a:rPr>
              <a:t>PREFACE</a:t>
            </a:r>
            <a:endParaRPr lang="en-GB" sz="1800" b="1" dirty="0">
              <a:solidFill>
                <a:srgbClr val="005DA2"/>
              </a:solidFill>
              <a:latin typeface="微软雅黑" panose="020B0503020204020204" pitchFamily="34" charset="-122"/>
              <a:ea typeface="微软雅黑" panose="020B0503020204020204" pitchFamily="34" charset="-122"/>
            </a:endParaRPr>
          </a:p>
        </p:txBody>
      </p:sp>
      <p:sp>
        <p:nvSpPr>
          <p:cNvPr id="3" name="TextBox 4"/>
          <p:cNvSpPr txBox="1"/>
          <p:nvPr/>
        </p:nvSpPr>
        <p:spPr>
          <a:xfrm>
            <a:off x="899592" y="1923678"/>
            <a:ext cx="5832648" cy="1915911"/>
          </a:xfrm>
          <a:prstGeom prst="rect">
            <a:avLst/>
          </a:prstGeom>
          <a:noFill/>
        </p:spPr>
        <p:txBody>
          <a:bodyPr wrap="square" lIns="68584" tIns="34291" rIns="68584" bIns="34291" rtlCol="0">
            <a:spAutoFit/>
          </a:bodyPr>
          <a:lstStyle/>
          <a:p>
            <a:pPr algn="just" eaLnBrk="0" hangingPunct="0">
              <a:lnSpc>
                <a:spcPct val="150000"/>
              </a:lnSpc>
            </a:pPr>
            <a:r>
              <a:rPr lang="zh-CN" altLang="en-US" sz="1200" dirty="0">
                <a:solidFill>
                  <a:schemeClr val="tx1">
                    <a:lumMod val="85000"/>
                    <a:lumOff val="15000"/>
                  </a:schemeClr>
                </a:solidFill>
                <a:latin typeface="微软雅黑" pitchFamily="34" charset="-122"/>
                <a:ea typeface="微软雅黑" pitchFamily="34" charset="-122"/>
                <a:sym typeface="微软雅黑" pitchFamily="34" charset="-122"/>
              </a:rPr>
              <a:t>岁月流转，时光飞逝，转眼间</a:t>
            </a:r>
            <a:r>
              <a:rPr lang="en-US" altLang="zh-CN" sz="1600" b="1" dirty="0">
                <a:solidFill>
                  <a:schemeClr val="tx1">
                    <a:lumMod val="85000"/>
                    <a:lumOff val="15000"/>
                  </a:schemeClr>
                </a:solidFill>
                <a:latin typeface="微软雅黑" pitchFamily="34" charset="-122"/>
                <a:ea typeface="微软雅黑" pitchFamily="34" charset="-122"/>
                <a:sym typeface="微软雅黑" pitchFamily="34" charset="-122"/>
              </a:rPr>
              <a:t>2018</a:t>
            </a:r>
            <a:r>
              <a:rPr lang="zh-CN" altLang="en-US" sz="1200" dirty="0">
                <a:solidFill>
                  <a:schemeClr val="tx1">
                    <a:lumMod val="85000"/>
                    <a:lumOff val="15000"/>
                  </a:schemeClr>
                </a:solidFill>
                <a:latin typeface="微软雅黑" pitchFamily="34" charset="-122"/>
                <a:ea typeface="微软雅黑" pitchFamily="34" charset="-122"/>
                <a:sym typeface="微软雅黑" pitchFamily="34" charset="-122"/>
              </a:rPr>
              <a:t>年的工作又接近尾声。</a:t>
            </a:r>
          </a:p>
          <a:p>
            <a:pPr algn="just" eaLnBrk="0" hangingPunct="0">
              <a:lnSpc>
                <a:spcPct val="150000"/>
              </a:lnSpc>
            </a:pPr>
            <a:r>
              <a:rPr lang="zh-CN" altLang="en-US" sz="1200" dirty="0">
                <a:solidFill>
                  <a:schemeClr val="tx1">
                    <a:lumMod val="85000"/>
                    <a:lumOff val="15000"/>
                  </a:schemeClr>
                </a:solidFill>
                <a:latin typeface="微软雅黑" pitchFamily="34" charset="-122"/>
                <a:ea typeface="微软雅黑" pitchFamily="34" charset="-122"/>
                <a:sym typeface="微软雅黑" pitchFamily="34" charset="-122"/>
              </a:rPr>
              <a:t>回首过去一年的工作，经过全体领导及员工的共同努力，公司经营业绩保持良好，行业地位、社会形象日渐提升，各项工作全面发展。</a:t>
            </a:r>
            <a:endParaRPr lang="en-US" altLang="zh-CN" sz="1200" dirty="0">
              <a:solidFill>
                <a:schemeClr val="tx1">
                  <a:lumMod val="85000"/>
                  <a:lumOff val="15000"/>
                </a:schemeClr>
              </a:solidFill>
              <a:latin typeface="微软雅黑" pitchFamily="34" charset="-122"/>
              <a:ea typeface="微软雅黑" pitchFamily="34" charset="-122"/>
              <a:sym typeface="微软雅黑" pitchFamily="34" charset="-122"/>
            </a:endParaRPr>
          </a:p>
          <a:p>
            <a:pPr algn="just" eaLnBrk="0" hangingPunct="0">
              <a:lnSpc>
                <a:spcPct val="150000"/>
              </a:lnSpc>
            </a:pPr>
            <a:r>
              <a:rPr lang="zh-CN" altLang="en-US" sz="1200" dirty="0">
                <a:solidFill>
                  <a:schemeClr val="tx1">
                    <a:lumMod val="85000"/>
                    <a:lumOff val="15000"/>
                  </a:schemeClr>
                </a:solidFill>
                <a:latin typeface="微软雅黑" pitchFamily="34" charset="-122"/>
                <a:ea typeface="微软雅黑" pitchFamily="34" charset="-122"/>
                <a:sym typeface="微软雅黑" pitchFamily="34" charset="-122"/>
              </a:rPr>
              <a:t>新起点、新希望。站在</a:t>
            </a:r>
            <a:r>
              <a:rPr lang="en-US" altLang="zh-CN" sz="1600" b="1">
                <a:solidFill>
                  <a:schemeClr val="tx1">
                    <a:lumMod val="85000"/>
                    <a:lumOff val="15000"/>
                  </a:schemeClr>
                </a:solidFill>
                <a:latin typeface="微软雅黑" pitchFamily="34" charset="-122"/>
                <a:ea typeface="微软雅黑" pitchFamily="34" charset="-122"/>
                <a:sym typeface="微软雅黑" pitchFamily="34" charset="-122"/>
              </a:rPr>
              <a:t>2019</a:t>
            </a:r>
            <a:r>
              <a:rPr lang="zh-CN" altLang="en-US" sz="1200">
                <a:solidFill>
                  <a:schemeClr val="tx1">
                    <a:lumMod val="85000"/>
                    <a:lumOff val="15000"/>
                  </a:schemeClr>
                </a:solidFill>
                <a:latin typeface="微软雅黑" pitchFamily="34" charset="-122"/>
                <a:ea typeface="微软雅黑" pitchFamily="34" charset="-122"/>
                <a:sym typeface="微软雅黑" pitchFamily="34" charset="-122"/>
              </a:rPr>
              <a:t>年</a:t>
            </a:r>
            <a:r>
              <a:rPr lang="zh-CN" altLang="en-US" sz="1200" dirty="0">
                <a:solidFill>
                  <a:schemeClr val="tx1">
                    <a:lumMod val="85000"/>
                    <a:lumOff val="15000"/>
                  </a:schemeClr>
                </a:solidFill>
                <a:latin typeface="微软雅黑" pitchFamily="34" charset="-122"/>
                <a:ea typeface="微软雅黑" pitchFamily="34" charset="-122"/>
                <a:sym typeface="微软雅黑" pitchFamily="34" charset="-122"/>
              </a:rPr>
              <a:t>的起点，我们将继承和发扬过去工作中存在的优点，汲取经验，摒弃不足，满怀信心，以更清醒的头脑、更旺盛的斗志、更奋发的姿态和更充沛的干劲，向我们的既定目标进发！</a:t>
            </a:r>
          </a:p>
        </p:txBody>
      </p:sp>
      <p:sp>
        <p:nvSpPr>
          <p:cNvPr id="4" name="Parallelogram 21"/>
          <p:cNvSpPr/>
          <p:nvPr/>
        </p:nvSpPr>
        <p:spPr>
          <a:xfrm>
            <a:off x="7136070" y="-2866"/>
            <a:ext cx="1658880" cy="3606733"/>
          </a:xfrm>
          <a:prstGeom prst="parallelogram">
            <a:avLst/>
          </a:prstGeom>
          <a:solidFill>
            <a:srgbClr val="005DA2">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Parallelogram 22"/>
          <p:cNvSpPr/>
          <p:nvPr/>
        </p:nvSpPr>
        <p:spPr>
          <a:xfrm>
            <a:off x="7596336" y="1536767"/>
            <a:ext cx="1658880" cy="3606733"/>
          </a:xfrm>
          <a:prstGeom prst="parallelogram">
            <a:avLst/>
          </a:prstGeom>
          <a:solidFill>
            <a:srgbClr val="005DA2">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05DA2"/>
              </a:solidFill>
            </a:endParaRPr>
          </a:p>
        </p:txBody>
      </p:sp>
      <p:cxnSp>
        <p:nvCxnSpPr>
          <p:cNvPr id="6" name="直接连接符 5"/>
          <p:cNvCxnSpPr/>
          <p:nvPr/>
        </p:nvCxnSpPr>
        <p:spPr>
          <a:xfrm>
            <a:off x="978872" y="1544039"/>
            <a:ext cx="5472608" cy="0"/>
          </a:xfrm>
          <a:prstGeom prst="line">
            <a:avLst/>
          </a:prstGeom>
          <a:ln>
            <a:solidFill>
              <a:srgbClr val="005DA2"/>
            </a:solidFill>
          </a:ln>
        </p:spPr>
        <p:style>
          <a:lnRef idx="1">
            <a:schemeClr val="accent1"/>
          </a:lnRef>
          <a:fillRef idx="0">
            <a:schemeClr val="accent1"/>
          </a:fillRef>
          <a:effectRef idx="0">
            <a:schemeClr val="accent1"/>
          </a:effectRef>
          <a:fontRef idx="minor">
            <a:schemeClr val="tx1"/>
          </a:fontRef>
        </p:style>
      </p:cxnSp>
      <p:grpSp>
        <p:nvGrpSpPr>
          <p:cNvPr id="7" name="组合 6"/>
          <p:cNvGrpSpPr/>
          <p:nvPr/>
        </p:nvGrpSpPr>
        <p:grpSpPr>
          <a:xfrm>
            <a:off x="6152189" y="1077866"/>
            <a:ext cx="341135" cy="341756"/>
            <a:chOff x="6084168" y="1274820"/>
            <a:chExt cx="432048" cy="432834"/>
          </a:xfrm>
        </p:grpSpPr>
        <p:sp>
          <p:nvSpPr>
            <p:cNvPr id="8" name="椭圆 22"/>
            <p:cNvSpPr>
              <a:spLocks noChangeArrowheads="1"/>
            </p:cNvSpPr>
            <p:nvPr/>
          </p:nvSpPr>
          <p:spPr bwMode="auto">
            <a:xfrm>
              <a:off x="6084168" y="1274820"/>
              <a:ext cx="432048" cy="432834"/>
            </a:xfrm>
            <a:prstGeom prst="ellipse">
              <a:avLst/>
            </a:prstGeom>
            <a:solidFill>
              <a:srgbClr val="005DA2"/>
            </a:solidFill>
            <a:ln>
              <a:noFill/>
            </a:ln>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en-US">
                <a:solidFill>
                  <a:srgbClr val="FFFFFF"/>
                </a:solidFill>
                <a:latin typeface="Calibri" pitchFamily="34" charset="0"/>
              </a:endParaRPr>
            </a:p>
          </p:txBody>
        </p:sp>
        <p:sp>
          <p:nvSpPr>
            <p:cNvPr id="9" name="Freeform 59"/>
            <p:cNvSpPr>
              <a:spLocks noChangeArrowheads="1"/>
            </p:cNvSpPr>
            <p:nvPr/>
          </p:nvSpPr>
          <p:spPr bwMode="auto">
            <a:xfrm>
              <a:off x="6180302" y="1365898"/>
              <a:ext cx="239780" cy="250679"/>
            </a:xfrm>
            <a:custGeom>
              <a:avLst/>
              <a:gdLst>
                <a:gd name="T0" fmla="*/ 73627430 w 581"/>
                <a:gd name="T1" fmla="*/ 67678707 h 609"/>
                <a:gd name="T2" fmla="*/ 61659637 w 581"/>
                <a:gd name="T3" fmla="*/ 78678142 h 609"/>
                <a:gd name="T4" fmla="*/ 54244957 w 581"/>
                <a:gd name="T5" fmla="*/ 72208055 h 609"/>
                <a:gd name="T6" fmla="*/ 57106883 w 581"/>
                <a:gd name="T7" fmla="*/ 65867111 h 609"/>
                <a:gd name="T8" fmla="*/ 61659637 w 581"/>
                <a:gd name="T9" fmla="*/ 69490662 h 609"/>
                <a:gd name="T10" fmla="*/ 71806401 w 581"/>
                <a:gd name="T11" fmla="*/ 61338122 h 609"/>
                <a:gd name="T12" fmla="*/ 73627430 w 581"/>
                <a:gd name="T13" fmla="*/ 67678707 h 609"/>
                <a:gd name="T14" fmla="*/ 61659637 w 581"/>
                <a:gd name="T15" fmla="*/ 64055516 h 609"/>
                <a:gd name="T16" fmla="*/ 49691843 w 581"/>
                <a:gd name="T17" fmla="*/ 69490662 h 609"/>
                <a:gd name="T18" fmla="*/ 51513233 w 581"/>
                <a:gd name="T19" fmla="*/ 75054951 h 609"/>
                <a:gd name="T20" fmla="*/ 3772261 w 581"/>
                <a:gd name="T21" fmla="*/ 78678142 h 609"/>
                <a:gd name="T22" fmla="*/ 0 w 581"/>
                <a:gd name="T23" fmla="*/ 10999436 h 609"/>
                <a:gd name="T24" fmla="*/ 10146404 w 581"/>
                <a:gd name="T25" fmla="*/ 7246742 h 609"/>
                <a:gd name="T26" fmla="*/ 17561444 w 581"/>
                <a:gd name="T27" fmla="*/ 18246178 h 609"/>
                <a:gd name="T28" fmla="*/ 24845922 w 581"/>
                <a:gd name="T29" fmla="*/ 7246742 h 609"/>
                <a:gd name="T30" fmla="*/ 28488341 w 581"/>
                <a:gd name="T31" fmla="*/ 10999436 h 609"/>
                <a:gd name="T32" fmla="*/ 43318061 w 581"/>
                <a:gd name="T33" fmla="*/ 10999436 h 609"/>
                <a:gd name="T34" fmla="*/ 46960119 w 581"/>
                <a:gd name="T35" fmla="*/ 7246742 h 609"/>
                <a:gd name="T36" fmla="*/ 54244957 w 581"/>
                <a:gd name="T37" fmla="*/ 18246178 h 609"/>
                <a:gd name="T38" fmla="*/ 61659637 w 581"/>
                <a:gd name="T39" fmla="*/ 7246742 h 609"/>
                <a:gd name="T40" fmla="*/ 71806401 w 581"/>
                <a:gd name="T41" fmla="*/ 10999436 h 609"/>
                <a:gd name="T42" fmla="*/ 66212751 w 581"/>
                <a:gd name="T43" fmla="*/ 59526167 h 609"/>
                <a:gd name="T44" fmla="*/ 10146404 w 581"/>
                <a:gd name="T45" fmla="*/ 63149718 h 609"/>
                <a:gd name="T46" fmla="*/ 12878128 w 581"/>
                <a:gd name="T47" fmla="*/ 65867111 h 609"/>
                <a:gd name="T48" fmla="*/ 39545439 w 581"/>
                <a:gd name="T49" fmla="*/ 63149718 h 609"/>
                <a:gd name="T50" fmla="*/ 39545439 w 581"/>
                <a:gd name="T51" fmla="*/ 63149718 h 609"/>
                <a:gd name="T52" fmla="*/ 39545439 w 581"/>
                <a:gd name="T53" fmla="*/ 63149718 h 609"/>
                <a:gd name="T54" fmla="*/ 12878128 w 581"/>
                <a:gd name="T55" fmla="*/ 60431965 h 609"/>
                <a:gd name="T56" fmla="*/ 58017218 w 581"/>
                <a:gd name="T57" fmla="*/ 28339815 h 609"/>
                <a:gd name="T58" fmla="*/ 13788823 w 581"/>
                <a:gd name="T59" fmla="*/ 28339815 h 609"/>
                <a:gd name="T60" fmla="*/ 13788823 w 581"/>
                <a:gd name="T61" fmla="*/ 35715700 h 609"/>
                <a:gd name="T62" fmla="*/ 61659637 w 581"/>
                <a:gd name="T63" fmla="*/ 31963007 h 609"/>
                <a:gd name="T64" fmla="*/ 58017218 w 581"/>
                <a:gd name="T65" fmla="*/ 43868240 h 609"/>
                <a:gd name="T66" fmla="*/ 35903020 w 581"/>
                <a:gd name="T67" fmla="*/ 43868240 h 609"/>
                <a:gd name="T68" fmla="*/ 13788823 w 581"/>
                <a:gd name="T69" fmla="*/ 43868240 h 609"/>
                <a:gd name="T70" fmla="*/ 13788823 w 581"/>
                <a:gd name="T71" fmla="*/ 51244484 h 609"/>
                <a:gd name="T72" fmla="*/ 35903020 w 581"/>
                <a:gd name="T73" fmla="*/ 51244484 h 609"/>
                <a:gd name="T74" fmla="*/ 61659637 w 581"/>
                <a:gd name="T75" fmla="*/ 47491791 h 609"/>
                <a:gd name="T76" fmla="*/ 54244957 w 581"/>
                <a:gd name="T77" fmla="*/ 14622627 h 609"/>
                <a:gd name="T78" fmla="*/ 50602538 w 581"/>
                <a:gd name="T79" fmla="*/ 10999436 h 609"/>
                <a:gd name="T80" fmla="*/ 54244957 w 581"/>
                <a:gd name="T81" fmla="*/ 0 h 609"/>
                <a:gd name="T82" fmla="*/ 58017218 w 581"/>
                <a:gd name="T83" fmla="*/ 10999436 h 609"/>
                <a:gd name="T84" fmla="*/ 35903020 w 581"/>
                <a:gd name="T85" fmla="*/ 14622627 h 609"/>
                <a:gd name="T86" fmla="*/ 32260601 w 581"/>
                <a:gd name="T87" fmla="*/ 10999436 h 609"/>
                <a:gd name="T88" fmla="*/ 35903020 w 581"/>
                <a:gd name="T89" fmla="*/ 0 h 609"/>
                <a:gd name="T90" fmla="*/ 39545439 w 581"/>
                <a:gd name="T91" fmla="*/ 10999436 h 609"/>
                <a:gd name="T92" fmla="*/ 17561444 w 581"/>
                <a:gd name="T93" fmla="*/ 14622627 h 609"/>
                <a:gd name="T94" fmla="*/ 13788823 w 581"/>
                <a:gd name="T95" fmla="*/ 10999436 h 609"/>
                <a:gd name="T96" fmla="*/ 17561444 w 581"/>
                <a:gd name="T97" fmla="*/ 0 h 609"/>
                <a:gd name="T98" fmla="*/ 21203502 w 581"/>
                <a:gd name="T99" fmla="*/ 10999436 h 609"/>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581" h="609">
                  <a:moveTo>
                    <a:pt x="566" y="523"/>
                  </a:moveTo>
                  <a:lnTo>
                    <a:pt x="566" y="523"/>
                  </a:lnTo>
                  <a:cubicBezTo>
                    <a:pt x="495" y="594"/>
                    <a:pt x="495" y="594"/>
                    <a:pt x="495" y="594"/>
                  </a:cubicBezTo>
                  <a:cubicBezTo>
                    <a:pt x="488" y="601"/>
                    <a:pt x="481" y="608"/>
                    <a:pt x="474" y="608"/>
                  </a:cubicBezTo>
                  <a:cubicBezTo>
                    <a:pt x="467" y="608"/>
                    <a:pt x="460" y="601"/>
                    <a:pt x="453" y="594"/>
                  </a:cubicBezTo>
                  <a:cubicBezTo>
                    <a:pt x="417" y="558"/>
                    <a:pt x="417" y="558"/>
                    <a:pt x="417" y="558"/>
                  </a:cubicBezTo>
                  <a:cubicBezTo>
                    <a:pt x="410" y="551"/>
                    <a:pt x="410" y="544"/>
                    <a:pt x="410" y="537"/>
                  </a:cubicBezTo>
                  <a:cubicBezTo>
                    <a:pt x="410" y="523"/>
                    <a:pt x="417" y="509"/>
                    <a:pt x="439" y="509"/>
                  </a:cubicBezTo>
                  <a:cubicBezTo>
                    <a:pt x="446" y="509"/>
                    <a:pt x="453" y="516"/>
                    <a:pt x="453" y="523"/>
                  </a:cubicBezTo>
                  <a:cubicBezTo>
                    <a:pt x="474" y="537"/>
                    <a:pt x="474" y="537"/>
                    <a:pt x="474" y="537"/>
                  </a:cubicBezTo>
                  <a:cubicBezTo>
                    <a:pt x="530" y="481"/>
                    <a:pt x="530" y="481"/>
                    <a:pt x="530" y="481"/>
                  </a:cubicBezTo>
                  <a:cubicBezTo>
                    <a:pt x="537" y="474"/>
                    <a:pt x="545" y="474"/>
                    <a:pt x="552" y="474"/>
                  </a:cubicBezTo>
                  <a:cubicBezTo>
                    <a:pt x="566" y="474"/>
                    <a:pt x="580" y="488"/>
                    <a:pt x="580" y="502"/>
                  </a:cubicBezTo>
                  <a:cubicBezTo>
                    <a:pt x="580" y="509"/>
                    <a:pt x="573" y="516"/>
                    <a:pt x="566" y="523"/>
                  </a:cubicBezTo>
                  <a:close/>
                  <a:moveTo>
                    <a:pt x="474" y="495"/>
                  </a:moveTo>
                  <a:lnTo>
                    <a:pt x="474" y="495"/>
                  </a:lnTo>
                  <a:cubicBezTo>
                    <a:pt x="467" y="488"/>
                    <a:pt x="453" y="481"/>
                    <a:pt x="439" y="481"/>
                  </a:cubicBezTo>
                  <a:cubicBezTo>
                    <a:pt x="403" y="481"/>
                    <a:pt x="382" y="509"/>
                    <a:pt x="382" y="537"/>
                  </a:cubicBezTo>
                  <a:cubicBezTo>
                    <a:pt x="382" y="558"/>
                    <a:pt x="389" y="573"/>
                    <a:pt x="396" y="580"/>
                  </a:cubicBezTo>
                  <a:cubicBezTo>
                    <a:pt x="424" y="608"/>
                    <a:pt x="424" y="608"/>
                    <a:pt x="424" y="608"/>
                  </a:cubicBezTo>
                  <a:cubicBezTo>
                    <a:pt x="29" y="608"/>
                    <a:pt x="29" y="608"/>
                    <a:pt x="29" y="608"/>
                  </a:cubicBezTo>
                  <a:cubicBezTo>
                    <a:pt x="15" y="608"/>
                    <a:pt x="0" y="594"/>
                    <a:pt x="0" y="580"/>
                  </a:cubicBezTo>
                  <a:cubicBezTo>
                    <a:pt x="0" y="85"/>
                    <a:pt x="0" y="85"/>
                    <a:pt x="0" y="85"/>
                  </a:cubicBezTo>
                  <a:cubicBezTo>
                    <a:pt x="0" y="71"/>
                    <a:pt x="15" y="56"/>
                    <a:pt x="29" y="56"/>
                  </a:cubicBezTo>
                  <a:cubicBezTo>
                    <a:pt x="78" y="56"/>
                    <a:pt x="78" y="56"/>
                    <a:pt x="78" y="56"/>
                  </a:cubicBezTo>
                  <a:cubicBezTo>
                    <a:pt x="78" y="85"/>
                    <a:pt x="78" y="85"/>
                    <a:pt x="78" y="85"/>
                  </a:cubicBezTo>
                  <a:cubicBezTo>
                    <a:pt x="78" y="120"/>
                    <a:pt x="106" y="141"/>
                    <a:pt x="135" y="141"/>
                  </a:cubicBezTo>
                  <a:cubicBezTo>
                    <a:pt x="163" y="141"/>
                    <a:pt x="191" y="120"/>
                    <a:pt x="191" y="85"/>
                  </a:cubicBezTo>
                  <a:cubicBezTo>
                    <a:pt x="191" y="56"/>
                    <a:pt x="191" y="56"/>
                    <a:pt x="191" y="56"/>
                  </a:cubicBezTo>
                  <a:cubicBezTo>
                    <a:pt x="219" y="56"/>
                    <a:pt x="219" y="56"/>
                    <a:pt x="219" y="56"/>
                  </a:cubicBezTo>
                  <a:cubicBezTo>
                    <a:pt x="219" y="85"/>
                    <a:pt x="219" y="85"/>
                    <a:pt x="219" y="85"/>
                  </a:cubicBezTo>
                  <a:cubicBezTo>
                    <a:pt x="219" y="120"/>
                    <a:pt x="248" y="141"/>
                    <a:pt x="276" y="141"/>
                  </a:cubicBezTo>
                  <a:cubicBezTo>
                    <a:pt x="304" y="141"/>
                    <a:pt x="333" y="120"/>
                    <a:pt x="333" y="85"/>
                  </a:cubicBezTo>
                  <a:cubicBezTo>
                    <a:pt x="333" y="56"/>
                    <a:pt x="333" y="56"/>
                    <a:pt x="333" y="56"/>
                  </a:cubicBezTo>
                  <a:cubicBezTo>
                    <a:pt x="361" y="56"/>
                    <a:pt x="361" y="56"/>
                    <a:pt x="361" y="56"/>
                  </a:cubicBezTo>
                  <a:cubicBezTo>
                    <a:pt x="361" y="85"/>
                    <a:pt x="361" y="85"/>
                    <a:pt x="361" y="85"/>
                  </a:cubicBezTo>
                  <a:cubicBezTo>
                    <a:pt x="361" y="120"/>
                    <a:pt x="389" y="141"/>
                    <a:pt x="417" y="141"/>
                  </a:cubicBezTo>
                  <a:cubicBezTo>
                    <a:pt x="446" y="141"/>
                    <a:pt x="474" y="120"/>
                    <a:pt x="474" y="85"/>
                  </a:cubicBezTo>
                  <a:cubicBezTo>
                    <a:pt x="474" y="56"/>
                    <a:pt x="474" y="56"/>
                    <a:pt x="474" y="56"/>
                  </a:cubicBezTo>
                  <a:cubicBezTo>
                    <a:pt x="523" y="56"/>
                    <a:pt x="523" y="56"/>
                    <a:pt x="523" y="56"/>
                  </a:cubicBezTo>
                  <a:cubicBezTo>
                    <a:pt x="537" y="56"/>
                    <a:pt x="552" y="71"/>
                    <a:pt x="552" y="85"/>
                  </a:cubicBezTo>
                  <a:cubicBezTo>
                    <a:pt x="552" y="445"/>
                    <a:pt x="552" y="445"/>
                    <a:pt x="552" y="445"/>
                  </a:cubicBezTo>
                  <a:cubicBezTo>
                    <a:pt x="530" y="445"/>
                    <a:pt x="516" y="452"/>
                    <a:pt x="509" y="460"/>
                  </a:cubicBezTo>
                  <a:lnTo>
                    <a:pt x="474" y="495"/>
                  </a:lnTo>
                  <a:close/>
                  <a:moveTo>
                    <a:pt x="78" y="488"/>
                  </a:moveTo>
                  <a:lnTo>
                    <a:pt x="78" y="488"/>
                  </a:lnTo>
                  <a:cubicBezTo>
                    <a:pt x="78" y="502"/>
                    <a:pt x="85" y="509"/>
                    <a:pt x="99" y="509"/>
                  </a:cubicBezTo>
                  <a:cubicBezTo>
                    <a:pt x="283" y="509"/>
                    <a:pt x="283" y="509"/>
                    <a:pt x="283" y="509"/>
                  </a:cubicBezTo>
                  <a:cubicBezTo>
                    <a:pt x="297" y="509"/>
                    <a:pt x="304" y="502"/>
                    <a:pt x="304" y="488"/>
                  </a:cubicBezTo>
                  <a:cubicBezTo>
                    <a:pt x="304" y="474"/>
                    <a:pt x="297" y="467"/>
                    <a:pt x="283" y="467"/>
                  </a:cubicBezTo>
                  <a:cubicBezTo>
                    <a:pt x="99" y="467"/>
                    <a:pt x="99" y="467"/>
                    <a:pt x="99" y="467"/>
                  </a:cubicBezTo>
                  <a:cubicBezTo>
                    <a:pt x="85" y="467"/>
                    <a:pt x="78" y="474"/>
                    <a:pt x="78" y="488"/>
                  </a:cubicBezTo>
                  <a:close/>
                  <a:moveTo>
                    <a:pt x="446" y="219"/>
                  </a:moveTo>
                  <a:lnTo>
                    <a:pt x="446" y="219"/>
                  </a:lnTo>
                  <a:cubicBezTo>
                    <a:pt x="106" y="219"/>
                    <a:pt x="106" y="219"/>
                    <a:pt x="106" y="219"/>
                  </a:cubicBezTo>
                  <a:cubicBezTo>
                    <a:pt x="92" y="219"/>
                    <a:pt x="78" y="233"/>
                    <a:pt x="78" y="247"/>
                  </a:cubicBezTo>
                  <a:cubicBezTo>
                    <a:pt x="78" y="262"/>
                    <a:pt x="92" y="276"/>
                    <a:pt x="106" y="276"/>
                  </a:cubicBezTo>
                  <a:cubicBezTo>
                    <a:pt x="446" y="276"/>
                    <a:pt x="446" y="276"/>
                    <a:pt x="446" y="276"/>
                  </a:cubicBezTo>
                  <a:cubicBezTo>
                    <a:pt x="460" y="276"/>
                    <a:pt x="474" y="262"/>
                    <a:pt x="474" y="247"/>
                  </a:cubicBezTo>
                  <a:cubicBezTo>
                    <a:pt x="474" y="233"/>
                    <a:pt x="460" y="219"/>
                    <a:pt x="446" y="219"/>
                  </a:cubicBezTo>
                  <a:close/>
                  <a:moveTo>
                    <a:pt x="446" y="339"/>
                  </a:moveTo>
                  <a:lnTo>
                    <a:pt x="446" y="339"/>
                  </a:lnTo>
                  <a:cubicBezTo>
                    <a:pt x="276" y="339"/>
                    <a:pt x="276" y="339"/>
                    <a:pt x="276" y="339"/>
                  </a:cubicBezTo>
                  <a:cubicBezTo>
                    <a:pt x="226" y="339"/>
                    <a:pt x="226" y="339"/>
                    <a:pt x="226" y="339"/>
                  </a:cubicBezTo>
                  <a:cubicBezTo>
                    <a:pt x="106" y="339"/>
                    <a:pt x="106" y="339"/>
                    <a:pt x="106" y="339"/>
                  </a:cubicBezTo>
                  <a:cubicBezTo>
                    <a:pt x="92" y="339"/>
                    <a:pt x="78" y="353"/>
                    <a:pt x="78" y="367"/>
                  </a:cubicBezTo>
                  <a:cubicBezTo>
                    <a:pt x="78" y="389"/>
                    <a:pt x="92" y="396"/>
                    <a:pt x="106" y="396"/>
                  </a:cubicBezTo>
                  <a:cubicBezTo>
                    <a:pt x="226" y="396"/>
                    <a:pt x="226" y="396"/>
                    <a:pt x="226" y="396"/>
                  </a:cubicBezTo>
                  <a:cubicBezTo>
                    <a:pt x="276" y="396"/>
                    <a:pt x="276" y="396"/>
                    <a:pt x="276" y="396"/>
                  </a:cubicBezTo>
                  <a:cubicBezTo>
                    <a:pt x="446" y="396"/>
                    <a:pt x="446" y="396"/>
                    <a:pt x="446" y="396"/>
                  </a:cubicBezTo>
                  <a:cubicBezTo>
                    <a:pt x="460" y="396"/>
                    <a:pt x="474" y="389"/>
                    <a:pt x="474" y="367"/>
                  </a:cubicBezTo>
                  <a:cubicBezTo>
                    <a:pt x="474" y="353"/>
                    <a:pt x="460" y="339"/>
                    <a:pt x="446" y="339"/>
                  </a:cubicBezTo>
                  <a:close/>
                  <a:moveTo>
                    <a:pt x="417" y="113"/>
                  </a:moveTo>
                  <a:lnTo>
                    <a:pt x="417" y="113"/>
                  </a:lnTo>
                  <a:cubicBezTo>
                    <a:pt x="403" y="113"/>
                    <a:pt x="389" y="106"/>
                    <a:pt x="389" y="85"/>
                  </a:cubicBezTo>
                  <a:cubicBezTo>
                    <a:pt x="389" y="28"/>
                    <a:pt x="389" y="28"/>
                    <a:pt x="389" y="28"/>
                  </a:cubicBezTo>
                  <a:cubicBezTo>
                    <a:pt x="389" y="14"/>
                    <a:pt x="403" y="0"/>
                    <a:pt x="417" y="0"/>
                  </a:cubicBezTo>
                  <a:cubicBezTo>
                    <a:pt x="431" y="0"/>
                    <a:pt x="446" y="14"/>
                    <a:pt x="446" y="28"/>
                  </a:cubicBezTo>
                  <a:cubicBezTo>
                    <a:pt x="446" y="85"/>
                    <a:pt x="446" y="85"/>
                    <a:pt x="446" y="85"/>
                  </a:cubicBezTo>
                  <a:cubicBezTo>
                    <a:pt x="446" y="106"/>
                    <a:pt x="431" y="113"/>
                    <a:pt x="417" y="113"/>
                  </a:cubicBezTo>
                  <a:close/>
                  <a:moveTo>
                    <a:pt x="276" y="113"/>
                  </a:moveTo>
                  <a:lnTo>
                    <a:pt x="276" y="113"/>
                  </a:lnTo>
                  <a:cubicBezTo>
                    <a:pt x="262" y="113"/>
                    <a:pt x="248" y="106"/>
                    <a:pt x="248" y="85"/>
                  </a:cubicBezTo>
                  <a:cubicBezTo>
                    <a:pt x="248" y="28"/>
                    <a:pt x="248" y="28"/>
                    <a:pt x="248" y="28"/>
                  </a:cubicBezTo>
                  <a:cubicBezTo>
                    <a:pt x="248" y="14"/>
                    <a:pt x="262" y="0"/>
                    <a:pt x="276" y="0"/>
                  </a:cubicBezTo>
                  <a:cubicBezTo>
                    <a:pt x="290" y="0"/>
                    <a:pt x="304" y="14"/>
                    <a:pt x="304" y="28"/>
                  </a:cubicBezTo>
                  <a:cubicBezTo>
                    <a:pt x="304" y="85"/>
                    <a:pt x="304" y="85"/>
                    <a:pt x="304" y="85"/>
                  </a:cubicBezTo>
                  <a:cubicBezTo>
                    <a:pt x="304" y="106"/>
                    <a:pt x="290" y="113"/>
                    <a:pt x="276" y="113"/>
                  </a:cubicBezTo>
                  <a:close/>
                  <a:moveTo>
                    <a:pt x="135" y="113"/>
                  </a:moveTo>
                  <a:lnTo>
                    <a:pt x="135" y="113"/>
                  </a:lnTo>
                  <a:cubicBezTo>
                    <a:pt x="121" y="113"/>
                    <a:pt x="106" y="106"/>
                    <a:pt x="106" y="85"/>
                  </a:cubicBezTo>
                  <a:cubicBezTo>
                    <a:pt x="106" y="28"/>
                    <a:pt x="106" y="28"/>
                    <a:pt x="106" y="28"/>
                  </a:cubicBezTo>
                  <a:cubicBezTo>
                    <a:pt x="106" y="14"/>
                    <a:pt x="121" y="0"/>
                    <a:pt x="135" y="0"/>
                  </a:cubicBezTo>
                  <a:cubicBezTo>
                    <a:pt x="149" y="0"/>
                    <a:pt x="163" y="14"/>
                    <a:pt x="163" y="28"/>
                  </a:cubicBezTo>
                  <a:cubicBezTo>
                    <a:pt x="163" y="85"/>
                    <a:pt x="163" y="85"/>
                    <a:pt x="163" y="85"/>
                  </a:cubicBezTo>
                  <a:cubicBezTo>
                    <a:pt x="163" y="106"/>
                    <a:pt x="149" y="113"/>
                    <a:pt x="135" y="113"/>
                  </a:cubicBezTo>
                  <a:close/>
                </a:path>
              </a:pathLst>
            </a:custGeom>
            <a:solidFill>
              <a:schemeClr val="bg1"/>
            </a:solidFill>
            <a:ln>
              <a:noFill/>
            </a:ln>
            <a:extLst/>
          </p:spPr>
          <p:txBody>
            <a:bodyPr wrap="none" lIns="34290" tIns="17145" rIns="34290" bIns="17145" anchor="ctr"/>
            <a:lstStyle/>
            <a:p>
              <a:endParaRPr lang="en-US">
                <a:latin typeface="Roboto Light"/>
              </a:endParaRPr>
            </a:p>
          </p:txBody>
        </p:sp>
      </p:grpSp>
      <p:grpSp>
        <p:nvGrpSpPr>
          <p:cNvPr id="10" name="组合 9"/>
          <p:cNvGrpSpPr/>
          <p:nvPr/>
        </p:nvGrpSpPr>
        <p:grpSpPr>
          <a:xfrm>
            <a:off x="5166969" y="1078093"/>
            <a:ext cx="341135" cy="341135"/>
            <a:chOff x="4788024" y="1275213"/>
            <a:chExt cx="432048" cy="432048"/>
          </a:xfrm>
        </p:grpSpPr>
        <p:sp>
          <p:nvSpPr>
            <p:cNvPr id="11" name="椭圆 65"/>
            <p:cNvSpPr>
              <a:spLocks noChangeArrowheads="1"/>
            </p:cNvSpPr>
            <p:nvPr/>
          </p:nvSpPr>
          <p:spPr bwMode="auto">
            <a:xfrm>
              <a:off x="4788024" y="1275213"/>
              <a:ext cx="432048" cy="432048"/>
            </a:xfrm>
            <a:prstGeom prst="ellipse">
              <a:avLst/>
            </a:prstGeom>
            <a:solidFill>
              <a:srgbClr val="F79600"/>
            </a:solidFill>
            <a:ln>
              <a:noFill/>
            </a:ln>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en-US">
                <a:solidFill>
                  <a:srgbClr val="FFFFFF"/>
                </a:solidFill>
                <a:latin typeface="Calibri" pitchFamily="34" charset="0"/>
              </a:endParaRPr>
            </a:p>
          </p:txBody>
        </p:sp>
        <p:sp>
          <p:nvSpPr>
            <p:cNvPr id="12" name="Freeform 110"/>
            <p:cNvSpPr>
              <a:spLocks noChangeArrowheads="1"/>
            </p:cNvSpPr>
            <p:nvPr/>
          </p:nvSpPr>
          <p:spPr bwMode="auto">
            <a:xfrm>
              <a:off x="4891102" y="1366806"/>
              <a:ext cx="250679" cy="248862"/>
            </a:xfrm>
            <a:custGeom>
              <a:avLst/>
              <a:gdLst>
                <a:gd name="T0" fmla="*/ 78678142 w 609"/>
                <a:gd name="T1" fmla="*/ 71002280 h 602"/>
                <a:gd name="T2" fmla="*/ 78678142 w 609"/>
                <a:gd name="T3" fmla="*/ 71002280 h 602"/>
                <a:gd name="T4" fmla="*/ 71302258 w 609"/>
                <a:gd name="T5" fmla="*/ 78441997 h 602"/>
                <a:gd name="T6" fmla="*/ 65867111 w 609"/>
                <a:gd name="T7" fmla="*/ 76614673 h 602"/>
                <a:gd name="T8" fmla="*/ 44774038 w 609"/>
                <a:gd name="T9" fmla="*/ 54426302 h 602"/>
                <a:gd name="T10" fmla="*/ 29245613 w 609"/>
                <a:gd name="T11" fmla="*/ 59125033 h 602"/>
                <a:gd name="T12" fmla="*/ 0 w 609"/>
                <a:gd name="T13" fmla="*/ 29497307 h 602"/>
                <a:gd name="T14" fmla="*/ 29245613 w 609"/>
                <a:gd name="T15" fmla="*/ 0 h 602"/>
                <a:gd name="T16" fmla="*/ 58491226 w 609"/>
                <a:gd name="T17" fmla="*/ 29497307 h 602"/>
                <a:gd name="T18" fmla="*/ 54867675 w 609"/>
                <a:gd name="T19" fmla="*/ 44376380 h 602"/>
                <a:gd name="T20" fmla="*/ 75960749 w 609"/>
                <a:gd name="T21" fmla="*/ 65520668 h 602"/>
                <a:gd name="T22" fmla="*/ 78678142 w 609"/>
                <a:gd name="T23" fmla="*/ 71002280 h 602"/>
                <a:gd name="T24" fmla="*/ 29245613 w 609"/>
                <a:gd name="T25" fmla="*/ 7439717 h 602"/>
                <a:gd name="T26" fmla="*/ 29245613 w 609"/>
                <a:gd name="T27" fmla="*/ 7439717 h 602"/>
                <a:gd name="T28" fmla="*/ 7246742 w 609"/>
                <a:gd name="T29" fmla="*/ 29497307 h 602"/>
                <a:gd name="T30" fmla="*/ 29245613 w 609"/>
                <a:gd name="T31" fmla="*/ 51685677 h 602"/>
                <a:gd name="T32" fmla="*/ 51244484 w 609"/>
                <a:gd name="T33" fmla="*/ 29497307 h 602"/>
                <a:gd name="T34" fmla="*/ 29245613 w 609"/>
                <a:gd name="T35" fmla="*/ 7439717 h 602"/>
                <a:gd name="T36" fmla="*/ 42056644 w 609"/>
                <a:gd name="T37" fmla="*/ 33282375 h 602"/>
                <a:gd name="T38" fmla="*/ 42056644 w 609"/>
                <a:gd name="T39" fmla="*/ 33282375 h 602"/>
                <a:gd name="T40" fmla="*/ 32868804 w 609"/>
                <a:gd name="T41" fmla="*/ 33282375 h 602"/>
                <a:gd name="T42" fmla="*/ 32868804 w 609"/>
                <a:gd name="T43" fmla="*/ 41504973 h 602"/>
                <a:gd name="T44" fmla="*/ 29245613 w 609"/>
                <a:gd name="T45" fmla="*/ 45290042 h 602"/>
                <a:gd name="T46" fmla="*/ 25622062 w 609"/>
                <a:gd name="T47" fmla="*/ 41504973 h 602"/>
                <a:gd name="T48" fmla="*/ 25622062 w 609"/>
                <a:gd name="T49" fmla="*/ 33282375 h 602"/>
                <a:gd name="T50" fmla="*/ 17340380 w 609"/>
                <a:gd name="T51" fmla="*/ 33282375 h 602"/>
                <a:gd name="T52" fmla="*/ 13716829 w 609"/>
                <a:gd name="T53" fmla="*/ 29497307 h 602"/>
                <a:gd name="T54" fmla="*/ 17340380 w 609"/>
                <a:gd name="T55" fmla="*/ 25842658 h 602"/>
                <a:gd name="T56" fmla="*/ 25622062 w 609"/>
                <a:gd name="T57" fmla="*/ 25842658 h 602"/>
                <a:gd name="T58" fmla="*/ 25622062 w 609"/>
                <a:gd name="T59" fmla="*/ 16575978 h 602"/>
                <a:gd name="T60" fmla="*/ 29245613 w 609"/>
                <a:gd name="T61" fmla="*/ 12921329 h 602"/>
                <a:gd name="T62" fmla="*/ 32868804 w 609"/>
                <a:gd name="T63" fmla="*/ 16575978 h 602"/>
                <a:gd name="T64" fmla="*/ 32868804 w 609"/>
                <a:gd name="T65" fmla="*/ 25842658 h 602"/>
                <a:gd name="T66" fmla="*/ 42056644 w 609"/>
                <a:gd name="T67" fmla="*/ 25842658 h 602"/>
                <a:gd name="T68" fmla="*/ 45679835 w 609"/>
                <a:gd name="T69" fmla="*/ 29497307 h 602"/>
                <a:gd name="T70" fmla="*/ 42056644 w 609"/>
                <a:gd name="T71" fmla="*/ 33282375 h 602"/>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609" h="602">
                  <a:moveTo>
                    <a:pt x="608" y="544"/>
                  </a:moveTo>
                  <a:lnTo>
                    <a:pt x="608" y="544"/>
                  </a:lnTo>
                  <a:cubicBezTo>
                    <a:pt x="608" y="573"/>
                    <a:pt x="579" y="601"/>
                    <a:pt x="551" y="601"/>
                  </a:cubicBezTo>
                  <a:cubicBezTo>
                    <a:pt x="530" y="601"/>
                    <a:pt x="516" y="594"/>
                    <a:pt x="509" y="587"/>
                  </a:cubicBezTo>
                  <a:cubicBezTo>
                    <a:pt x="346" y="417"/>
                    <a:pt x="346" y="417"/>
                    <a:pt x="346" y="417"/>
                  </a:cubicBezTo>
                  <a:cubicBezTo>
                    <a:pt x="311" y="438"/>
                    <a:pt x="269" y="453"/>
                    <a:pt x="226" y="453"/>
                  </a:cubicBezTo>
                  <a:cubicBezTo>
                    <a:pt x="106" y="453"/>
                    <a:pt x="0" y="347"/>
                    <a:pt x="0" y="226"/>
                  </a:cubicBezTo>
                  <a:cubicBezTo>
                    <a:pt x="0" y="99"/>
                    <a:pt x="106" y="0"/>
                    <a:pt x="226" y="0"/>
                  </a:cubicBezTo>
                  <a:cubicBezTo>
                    <a:pt x="353" y="0"/>
                    <a:pt x="452" y="99"/>
                    <a:pt x="452" y="226"/>
                  </a:cubicBezTo>
                  <a:cubicBezTo>
                    <a:pt x="452" y="269"/>
                    <a:pt x="445" y="304"/>
                    <a:pt x="424" y="340"/>
                  </a:cubicBezTo>
                  <a:cubicBezTo>
                    <a:pt x="587" y="502"/>
                    <a:pt x="587" y="502"/>
                    <a:pt x="587" y="502"/>
                  </a:cubicBezTo>
                  <a:cubicBezTo>
                    <a:pt x="601" y="516"/>
                    <a:pt x="608" y="530"/>
                    <a:pt x="608" y="544"/>
                  </a:cubicBezTo>
                  <a:close/>
                  <a:moveTo>
                    <a:pt x="226" y="57"/>
                  </a:moveTo>
                  <a:lnTo>
                    <a:pt x="226" y="57"/>
                  </a:lnTo>
                  <a:cubicBezTo>
                    <a:pt x="134" y="57"/>
                    <a:pt x="56" y="127"/>
                    <a:pt x="56" y="226"/>
                  </a:cubicBezTo>
                  <a:cubicBezTo>
                    <a:pt x="56" y="318"/>
                    <a:pt x="134" y="396"/>
                    <a:pt x="226" y="396"/>
                  </a:cubicBezTo>
                  <a:cubicBezTo>
                    <a:pt x="325" y="396"/>
                    <a:pt x="396" y="318"/>
                    <a:pt x="396" y="226"/>
                  </a:cubicBezTo>
                  <a:cubicBezTo>
                    <a:pt x="396" y="127"/>
                    <a:pt x="325" y="57"/>
                    <a:pt x="226" y="57"/>
                  </a:cubicBezTo>
                  <a:close/>
                  <a:moveTo>
                    <a:pt x="325" y="255"/>
                  </a:moveTo>
                  <a:lnTo>
                    <a:pt x="325" y="255"/>
                  </a:lnTo>
                  <a:cubicBezTo>
                    <a:pt x="254" y="255"/>
                    <a:pt x="254" y="255"/>
                    <a:pt x="254" y="255"/>
                  </a:cubicBezTo>
                  <a:cubicBezTo>
                    <a:pt x="254" y="318"/>
                    <a:pt x="254" y="318"/>
                    <a:pt x="254" y="318"/>
                  </a:cubicBezTo>
                  <a:cubicBezTo>
                    <a:pt x="254" y="333"/>
                    <a:pt x="247" y="347"/>
                    <a:pt x="226" y="347"/>
                  </a:cubicBezTo>
                  <a:cubicBezTo>
                    <a:pt x="212" y="347"/>
                    <a:pt x="198" y="333"/>
                    <a:pt x="198" y="318"/>
                  </a:cubicBezTo>
                  <a:cubicBezTo>
                    <a:pt x="198" y="255"/>
                    <a:pt x="198" y="255"/>
                    <a:pt x="198" y="255"/>
                  </a:cubicBezTo>
                  <a:cubicBezTo>
                    <a:pt x="134" y="255"/>
                    <a:pt x="134" y="255"/>
                    <a:pt x="134" y="255"/>
                  </a:cubicBezTo>
                  <a:cubicBezTo>
                    <a:pt x="120" y="255"/>
                    <a:pt x="106" y="241"/>
                    <a:pt x="106" y="226"/>
                  </a:cubicBezTo>
                  <a:cubicBezTo>
                    <a:pt x="106" y="205"/>
                    <a:pt x="120" y="198"/>
                    <a:pt x="134" y="198"/>
                  </a:cubicBezTo>
                  <a:cubicBezTo>
                    <a:pt x="198" y="198"/>
                    <a:pt x="198" y="198"/>
                    <a:pt x="198" y="198"/>
                  </a:cubicBezTo>
                  <a:cubicBezTo>
                    <a:pt x="198" y="127"/>
                    <a:pt x="198" y="127"/>
                    <a:pt x="198" y="127"/>
                  </a:cubicBezTo>
                  <a:cubicBezTo>
                    <a:pt x="198" y="113"/>
                    <a:pt x="212" y="99"/>
                    <a:pt x="226" y="99"/>
                  </a:cubicBezTo>
                  <a:cubicBezTo>
                    <a:pt x="247" y="99"/>
                    <a:pt x="254" y="113"/>
                    <a:pt x="254" y="127"/>
                  </a:cubicBezTo>
                  <a:cubicBezTo>
                    <a:pt x="254" y="198"/>
                    <a:pt x="254" y="198"/>
                    <a:pt x="254" y="198"/>
                  </a:cubicBezTo>
                  <a:cubicBezTo>
                    <a:pt x="325" y="198"/>
                    <a:pt x="325" y="198"/>
                    <a:pt x="325" y="198"/>
                  </a:cubicBezTo>
                  <a:cubicBezTo>
                    <a:pt x="339" y="198"/>
                    <a:pt x="353" y="205"/>
                    <a:pt x="353" y="226"/>
                  </a:cubicBezTo>
                  <a:cubicBezTo>
                    <a:pt x="353" y="241"/>
                    <a:pt x="339" y="255"/>
                    <a:pt x="325" y="255"/>
                  </a:cubicBezTo>
                  <a:close/>
                </a:path>
              </a:pathLst>
            </a:custGeom>
            <a:solidFill>
              <a:schemeClr val="bg1"/>
            </a:solidFill>
            <a:ln>
              <a:noFill/>
            </a:ln>
            <a:extLst/>
          </p:spPr>
          <p:txBody>
            <a:bodyPr wrap="none" lIns="34290" tIns="17145" rIns="34290" bIns="17145" anchor="ctr"/>
            <a:lstStyle/>
            <a:p>
              <a:endParaRPr lang="en-US">
                <a:latin typeface="Roboto Light"/>
              </a:endParaRPr>
            </a:p>
          </p:txBody>
        </p:sp>
      </p:grpSp>
      <p:grpSp>
        <p:nvGrpSpPr>
          <p:cNvPr id="13" name="组合 12"/>
          <p:cNvGrpSpPr/>
          <p:nvPr/>
        </p:nvGrpSpPr>
        <p:grpSpPr>
          <a:xfrm>
            <a:off x="5670405" y="1077866"/>
            <a:ext cx="341755" cy="341756"/>
            <a:chOff x="5436096" y="1274820"/>
            <a:chExt cx="432833" cy="432834"/>
          </a:xfrm>
        </p:grpSpPr>
        <p:sp>
          <p:nvSpPr>
            <p:cNvPr id="14" name="椭圆 16"/>
            <p:cNvSpPr>
              <a:spLocks noChangeArrowheads="1"/>
            </p:cNvSpPr>
            <p:nvPr/>
          </p:nvSpPr>
          <p:spPr bwMode="auto">
            <a:xfrm>
              <a:off x="5436096" y="1274820"/>
              <a:ext cx="432833" cy="432834"/>
            </a:xfrm>
            <a:prstGeom prst="ellipse">
              <a:avLst/>
            </a:pr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en-US">
                <a:solidFill>
                  <a:srgbClr val="FFFFFF"/>
                </a:solidFill>
                <a:latin typeface="Calibri" pitchFamily="34" charset="0"/>
              </a:endParaRPr>
            </a:p>
          </p:txBody>
        </p:sp>
        <p:sp>
          <p:nvSpPr>
            <p:cNvPr id="15" name="Freeform 16"/>
            <p:cNvSpPr>
              <a:spLocks noChangeArrowheads="1"/>
            </p:cNvSpPr>
            <p:nvPr/>
          </p:nvSpPr>
          <p:spPr bwMode="auto">
            <a:xfrm>
              <a:off x="5554420" y="1377705"/>
              <a:ext cx="196183" cy="227065"/>
            </a:xfrm>
            <a:custGeom>
              <a:avLst/>
              <a:gdLst>
                <a:gd name="T0" fmla="*/ 58106390 w 475"/>
                <a:gd name="T1" fmla="*/ 71207247 h 552"/>
                <a:gd name="T2" fmla="*/ 58106390 w 475"/>
                <a:gd name="T3" fmla="*/ 71207247 h 552"/>
                <a:gd name="T4" fmla="*/ 54327993 w 475"/>
                <a:gd name="T5" fmla="*/ 71207247 h 552"/>
                <a:gd name="T6" fmla="*/ 54327993 w 475"/>
                <a:gd name="T7" fmla="*/ 0 h 552"/>
                <a:gd name="T8" fmla="*/ 58106390 w 475"/>
                <a:gd name="T9" fmla="*/ 0 h 552"/>
                <a:gd name="T10" fmla="*/ 61754124 w 475"/>
                <a:gd name="T11" fmla="*/ 3618618 h 552"/>
                <a:gd name="T12" fmla="*/ 61754124 w 475"/>
                <a:gd name="T13" fmla="*/ 67588630 h 552"/>
                <a:gd name="T14" fmla="*/ 58106390 w 475"/>
                <a:gd name="T15" fmla="*/ 71207247 h 552"/>
                <a:gd name="T16" fmla="*/ 7426131 w 475"/>
                <a:gd name="T17" fmla="*/ 67588630 h 552"/>
                <a:gd name="T18" fmla="*/ 7426131 w 475"/>
                <a:gd name="T19" fmla="*/ 67588630 h 552"/>
                <a:gd name="T20" fmla="*/ 7426131 w 475"/>
                <a:gd name="T21" fmla="*/ 63970012 h 552"/>
                <a:gd name="T22" fmla="*/ 13809846 w 475"/>
                <a:gd name="T23" fmla="*/ 63970012 h 552"/>
                <a:gd name="T24" fmla="*/ 21235977 w 475"/>
                <a:gd name="T25" fmla="*/ 56603721 h 552"/>
                <a:gd name="T26" fmla="*/ 13809846 w 475"/>
                <a:gd name="T27" fmla="*/ 49237429 h 552"/>
                <a:gd name="T28" fmla="*/ 7426131 w 475"/>
                <a:gd name="T29" fmla="*/ 49237429 h 552"/>
                <a:gd name="T30" fmla="*/ 7426131 w 475"/>
                <a:gd name="T31" fmla="*/ 42905028 h 552"/>
                <a:gd name="T32" fmla="*/ 13809846 w 475"/>
                <a:gd name="T33" fmla="*/ 42905028 h 552"/>
                <a:gd name="T34" fmla="*/ 21235977 w 475"/>
                <a:gd name="T35" fmla="*/ 35539095 h 552"/>
                <a:gd name="T36" fmla="*/ 13809846 w 475"/>
                <a:gd name="T37" fmla="*/ 28301860 h 552"/>
                <a:gd name="T38" fmla="*/ 7426131 w 475"/>
                <a:gd name="T39" fmla="*/ 28301860 h 552"/>
                <a:gd name="T40" fmla="*/ 7426131 w 475"/>
                <a:gd name="T41" fmla="*/ 21840403 h 552"/>
                <a:gd name="T42" fmla="*/ 13809846 w 475"/>
                <a:gd name="T43" fmla="*/ 21840403 h 552"/>
                <a:gd name="T44" fmla="*/ 21235977 w 475"/>
                <a:gd name="T45" fmla="*/ 14603167 h 552"/>
                <a:gd name="T46" fmla="*/ 13809846 w 475"/>
                <a:gd name="T47" fmla="*/ 7236876 h 552"/>
                <a:gd name="T48" fmla="*/ 7426131 w 475"/>
                <a:gd name="T49" fmla="*/ 7236876 h 552"/>
                <a:gd name="T50" fmla="*/ 7426131 w 475"/>
                <a:gd name="T51" fmla="*/ 3618618 h 552"/>
                <a:gd name="T52" fmla="*/ 11074226 w 475"/>
                <a:gd name="T53" fmla="*/ 0 h 552"/>
                <a:gd name="T54" fmla="*/ 50680259 w 475"/>
                <a:gd name="T55" fmla="*/ 0 h 552"/>
                <a:gd name="T56" fmla="*/ 50680259 w 475"/>
                <a:gd name="T57" fmla="*/ 71207247 h 552"/>
                <a:gd name="T58" fmla="*/ 11074226 w 475"/>
                <a:gd name="T59" fmla="*/ 71207247 h 552"/>
                <a:gd name="T60" fmla="*/ 7426131 w 475"/>
                <a:gd name="T61" fmla="*/ 67588630 h 552"/>
                <a:gd name="T62" fmla="*/ 17588243 w 475"/>
                <a:gd name="T63" fmla="*/ 14603167 h 552"/>
                <a:gd name="T64" fmla="*/ 17588243 w 475"/>
                <a:gd name="T65" fmla="*/ 14603167 h 552"/>
                <a:gd name="T66" fmla="*/ 13809846 w 475"/>
                <a:gd name="T67" fmla="*/ 18221785 h 552"/>
                <a:gd name="T68" fmla="*/ 3778036 w 475"/>
                <a:gd name="T69" fmla="*/ 18221785 h 552"/>
                <a:gd name="T70" fmla="*/ 0 w 475"/>
                <a:gd name="T71" fmla="*/ 14603167 h 552"/>
                <a:gd name="T72" fmla="*/ 3778036 w 475"/>
                <a:gd name="T73" fmla="*/ 10984909 h 552"/>
                <a:gd name="T74" fmla="*/ 13809846 w 475"/>
                <a:gd name="T75" fmla="*/ 10984909 h 552"/>
                <a:gd name="T76" fmla="*/ 17588243 w 475"/>
                <a:gd name="T77" fmla="*/ 14603167 h 552"/>
                <a:gd name="T78" fmla="*/ 3778036 w 475"/>
                <a:gd name="T79" fmla="*/ 31920478 h 552"/>
                <a:gd name="T80" fmla="*/ 3778036 w 475"/>
                <a:gd name="T81" fmla="*/ 31920478 h 552"/>
                <a:gd name="T82" fmla="*/ 13809846 w 475"/>
                <a:gd name="T83" fmla="*/ 31920478 h 552"/>
                <a:gd name="T84" fmla="*/ 17588243 w 475"/>
                <a:gd name="T85" fmla="*/ 35539095 h 552"/>
                <a:gd name="T86" fmla="*/ 13809846 w 475"/>
                <a:gd name="T87" fmla="*/ 39286770 h 552"/>
                <a:gd name="T88" fmla="*/ 3778036 w 475"/>
                <a:gd name="T89" fmla="*/ 39286770 h 552"/>
                <a:gd name="T90" fmla="*/ 0 w 475"/>
                <a:gd name="T91" fmla="*/ 35539095 h 552"/>
                <a:gd name="T92" fmla="*/ 3778036 w 475"/>
                <a:gd name="T93" fmla="*/ 31920478 h 552"/>
                <a:gd name="T94" fmla="*/ 3778036 w 475"/>
                <a:gd name="T95" fmla="*/ 52985462 h 552"/>
                <a:gd name="T96" fmla="*/ 3778036 w 475"/>
                <a:gd name="T97" fmla="*/ 52985462 h 552"/>
                <a:gd name="T98" fmla="*/ 13809846 w 475"/>
                <a:gd name="T99" fmla="*/ 52985462 h 552"/>
                <a:gd name="T100" fmla="*/ 17588243 w 475"/>
                <a:gd name="T101" fmla="*/ 56603721 h 552"/>
                <a:gd name="T102" fmla="*/ 13809846 w 475"/>
                <a:gd name="T103" fmla="*/ 60222338 h 552"/>
                <a:gd name="T104" fmla="*/ 3778036 w 475"/>
                <a:gd name="T105" fmla="*/ 60222338 h 552"/>
                <a:gd name="T106" fmla="*/ 0 w 475"/>
                <a:gd name="T107" fmla="*/ 56603721 h 552"/>
                <a:gd name="T108" fmla="*/ 3778036 w 475"/>
                <a:gd name="T109" fmla="*/ 52985462 h 552"/>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475" h="552">
                  <a:moveTo>
                    <a:pt x="446" y="551"/>
                  </a:moveTo>
                  <a:lnTo>
                    <a:pt x="446" y="551"/>
                  </a:lnTo>
                  <a:cubicBezTo>
                    <a:pt x="417" y="551"/>
                    <a:pt x="417" y="551"/>
                    <a:pt x="417" y="551"/>
                  </a:cubicBezTo>
                  <a:cubicBezTo>
                    <a:pt x="417" y="0"/>
                    <a:pt x="417" y="0"/>
                    <a:pt x="417" y="0"/>
                  </a:cubicBezTo>
                  <a:cubicBezTo>
                    <a:pt x="446" y="0"/>
                    <a:pt x="446" y="0"/>
                    <a:pt x="446" y="0"/>
                  </a:cubicBezTo>
                  <a:cubicBezTo>
                    <a:pt x="460" y="0"/>
                    <a:pt x="474" y="14"/>
                    <a:pt x="474" y="28"/>
                  </a:cubicBezTo>
                  <a:cubicBezTo>
                    <a:pt x="474" y="523"/>
                    <a:pt x="474" y="523"/>
                    <a:pt x="474" y="523"/>
                  </a:cubicBezTo>
                  <a:cubicBezTo>
                    <a:pt x="474" y="537"/>
                    <a:pt x="460" y="551"/>
                    <a:pt x="446" y="551"/>
                  </a:cubicBezTo>
                  <a:close/>
                  <a:moveTo>
                    <a:pt x="57" y="523"/>
                  </a:moveTo>
                  <a:lnTo>
                    <a:pt x="57" y="523"/>
                  </a:lnTo>
                  <a:cubicBezTo>
                    <a:pt x="57" y="495"/>
                    <a:pt x="57" y="495"/>
                    <a:pt x="57" y="495"/>
                  </a:cubicBezTo>
                  <a:cubicBezTo>
                    <a:pt x="106" y="495"/>
                    <a:pt x="106" y="495"/>
                    <a:pt x="106" y="495"/>
                  </a:cubicBezTo>
                  <a:cubicBezTo>
                    <a:pt x="135" y="495"/>
                    <a:pt x="163" y="466"/>
                    <a:pt x="163" y="438"/>
                  </a:cubicBezTo>
                  <a:cubicBezTo>
                    <a:pt x="163" y="403"/>
                    <a:pt x="135" y="381"/>
                    <a:pt x="106" y="381"/>
                  </a:cubicBezTo>
                  <a:cubicBezTo>
                    <a:pt x="57" y="381"/>
                    <a:pt x="57" y="381"/>
                    <a:pt x="57" y="381"/>
                  </a:cubicBezTo>
                  <a:cubicBezTo>
                    <a:pt x="57" y="332"/>
                    <a:pt x="57" y="332"/>
                    <a:pt x="57" y="332"/>
                  </a:cubicBezTo>
                  <a:cubicBezTo>
                    <a:pt x="106" y="332"/>
                    <a:pt x="106" y="332"/>
                    <a:pt x="106" y="332"/>
                  </a:cubicBezTo>
                  <a:cubicBezTo>
                    <a:pt x="135" y="332"/>
                    <a:pt x="163" y="304"/>
                    <a:pt x="163" y="275"/>
                  </a:cubicBezTo>
                  <a:cubicBezTo>
                    <a:pt x="163" y="247"/>
                    <a:pt x="135" y="219"/>
                    <a:pt x="106" y="219"/>
                  </a:cubicBezTo>
                  <a:cubicBezTo>
                    <a:pt x="57" y="219"/>
                    <a:pt x="57" y="219"/>
                    <a:pt x="57" y="219"/>
                  </a:cubicBezTo>
                  <a:cubicBezTo>
                    <a:pt x="57" y="169"/>
                    <a:pt x="57" y="169"/>
                    <a:pt x="57" y="169"/>
                  </a:cubicBezTo>
                  <a:cubicBezTo>
                    <a:pt x="106" y="169"/>
                    <a:pt x="106" y="169"/>
                    <a:pt x="106" y="169"/>
                  </a:cubicBezTo>
                  <a:cubicBezTo>
                    <a:pt x="135" y="169"/>
                    <a:pt x="163" y="148"/>
                    <a:pt x="163" y="113"/>
                  </a:cubicBezTo>
                  <a:cubicBezTo>
                    <a:pt x="163" y="85"/>
                    <a:pt x="135" y="56"/>
                    <a:pt x="106" y="56"/>
                  </a:cubicBezTo>
                  <a:cubicBezTo>
                    <a:pt x="57" y="56"/>
                    <a:pt x="57" y="56"/>
                    <a:pt x="57" y="56"/>
                  </a:cubicBezTo>
                  <a:cubicBezTo>
                    <a:pt x="57" y="28"/>
                    <a:pt x="57" y="28"/>
                    <a:pt x="57" y="28"/>
                  </a:cubicBezTo>
                  <a:cubicBezTo>
                    <a:pt x="57" y="14"/>
                    <a:pt x="71" y="0"/>
                    <a:pt x="85" y="0"/>
                  </a:cubicBezTo>
                  <a:cubicBezTo>
                    <a:pt x="389" y="0"/>
                    <a:pt x="389" y="0"/>
                    <a:pt x="389" y="0"/>
                  </a:cubicBezTo>
                  <a:cubicBezTo>
                    <a:pt x="389" y="551"/>
                    <a:pt x="389" y="551"/>
                    <a:pt x="389" y="551"/>
                  </a:cubicBezTo>
                  <a:cubicBezTo>
                    <a:pt x="85" y="551"/>
                    <a:pt x="85" y="551"/>
                    <a:pt x="85" y="551"/>
                  </a:cubicBezTo>
                  <a:cubicBezTo>
                    <a:pt x="71" y="551"/>
                    <a:pt x="57" y="537"/>
                    <a:pt x="57" y="523"/>
                  </a:cubicBezTo>
                  <a:close/>
                  <a:moveTo>
                    <a:pt x="135" y="113"/>
                  </a:moveTo>
                  <a:lnTo>
                    <a:pt x="135" y="113"/>
                  </a:lnTo>
                  <a:cubicBezTo>
                    <a:pt x="135" y="134"/>
                    <a:pt x="120" y="141"/>
                    <a:pt x="106" y="141"/>
                  </a:cubicBezTo>
                  <a:cubicBezTo>
                    <a:pt x="29" y="141"/>
                    <a:pt x="29" y="141"/>
                    <a:pt x="29" y="141"/>
                  </a:cubicBezTo>
                  <a:cubicBezTo>
                    <a:pt x="15" y="141"/>
                    <a:pt x="0" y="134"/>
                    <a:pt x="0" y="113"/>
                  </a:cubicBezTo>
                  <a:cubicBezTo>
                    <a:pt x="0" y="99"/>
                    <a:pt x="15" y="85"/>
                    <a:pt x="29" y="85"/>
                  </a:cubicBezTo>
                  <a:cubicBezTo>
                    <a:pt x="106" y="85"/>
                    <a:pt x="106" y="85"/>
                    <a:pt x="106" y="85"/>
                  </a:cubicBezTo>
                  <a:cubicBezTo>
                    <a:pt x="120" y="85"/>
                    <a:pt x="135" y="99"/>
                    <a:pt x="135" y="113"/>
                  </a:cubicBezTo>
                  <a:close/>
                  <a:moveTo>
                    <a:pt x="29" y="247"/>
                  </a:moveTo>
                  <a:lnTo>
                    <a:pt x="29" y="247"/>
                  </a:lnTo>
                  <a:cubicBezTo>
                    <a:pt x="106" y="247"/>
                    <a:pt x="106" y="247"/>
                    <a:pt x="106" y="247"/>
                  </a:cubicBezTo>
                  <a:cubicBezTo>
                    <a:pt x="120" y="247"/>
                    <a:pt x="135" y="261"/>
                    <a:pt x="135" y="275"/>
                  </a:cubicBezTo>
                  <a:cubicBezTo>
                    <a:pt x="135" y="290"/>
                    <a:pt x="120" y="304"/>
                    <a:pt x="106" y="304"/>
                  </a:cubicBezTo>
                  <a:cubicBezTo>
                    <a:pt x="29" y="304"/>
                    <a:pt x="29" y="304"/>
                    <a:pt x="29" y="304"/>
                  </a:cubicBezTo>
                  <a:cubicBezTo>
                    <a:pt x="15" y="304"/>
                    <a:pt x="0" y="290"/>
                    <a:pt x="0" y="275"/>
                  </a:cubicBezTo>
                  <a:cubicBezTo>
                    <a:pt x="0" y="261"/>
                    <a:pt x="15" y="247"/>
                    <a:pt x="29" y="247"/>
                  </a:cubicBezTo>
                  <a:close/>
                  <a:moveTo>
                    <a:pt x="29" y="410"/>
                  </a:moveTo>
                  <a:lnTo>
                    <a:pt x="29" y="410"/>
                  </a:lnTo>
                  <a:cubicBezTo>
                    <a:pt x="106" y="410"/>
                    <a:pt x="106" y="410"/>
                    <a:pt x="106" y="410"/>
                  </a:cubicBezTo>
                  <a:cubicBezTo>
                    <a:pt x="120" y="410"/>
                    <a:pt x="135" y="417"/>
                    <a:pt x="135" y="438"/>
                  </a:cubicBezTo>
                  <a:cubicBezTo>
                    <a:pt x="135" y="452"/>
                    <a:pt x="120" y="466"/>
                    <a:pt x="106" y="466"/>
                  </a:cubicBezTo>
                  <a:cubicBezTo>
                    <a:pt x="29" y="466"/>
                    <a:pt x="29" y="466"/>
                    <a:pt x="29" y="466"/>
                  </a:cubicBezTo>
                  <a:cubicBezTo>
                    <a:pt x="15" y="466"/>
                    <a:pt x="0" y="452"/>
                    <a:pt x="0" y="438"/>
                  </a:cubicBezTo>
                  <a:cubicBezTo>
                    <a:pt x="0" y="417"/>
                    <a:pt x="15" y="410"/>
                    <a:pt x="29" y="410"/>
                  </a:cubicBezTo>
                  <a:close/>
                </a:path>
              </a:pathLst>
            </a:custGeom>
            <a:solidFill>
              <a:schemeClr val="bg1"/>
            </a:solidFill>
            <a:ln>
              <a:noFill/>
            </a:ln>
            <a:extLst/>
          </p:spPr>
          <p:txBody>
            <a:bodyPr wrap="none" lIns="34290" tIns="17145" rIns="34290" bIns="17145" anchor="ctr"/>
            <a:lstStyle/>
            <a:p>
              <a:endParaRPr lang="en-US">
                <a:latin typeface="Roboto Light"/>
              </a:endParaRPr>
            </a:p>
          </p:txBody>
        </p:sp>
      </p:grpSp>
      <p:grpSp>
        <p:nvGrpSpPr>
          <p:cNvPr id="16" name="组合 15"/>
          <p:cNvGrpSpPr/>
          <p:nvPr/>
        </p:nvGrpSpPr>
        <p:grpSpPr>
          <a:xfrm>
            <a:off x="4158237" y="1077866"/>
            <a:ext cx="341755" cy="341756"/>
            <a:chOff x="3491880" y="1274820"/>
            <a:chExt cx="432833" cy="432834"/>
          </a:xfrm>
        </p:grpSpPr>
        <p:sp>
          <p:nvSpPr>
            <p:cNvPr id="17" name="椭圆 16"/>
            <p:cNvSpPr>
              <a:spLocks noChangeArrowheads="1"/>
            </p:cNvSpPr>
            <p:nvPr/>
          </p:nvSpPr>
          <p:spPr bwMode="auto">
            <a:xfrm>
              <a:off x="3491880" y="1274820"/>
              <a:ext cx="432833" cy="432834"/>
            </a:xfrm>
            <a:prstGeom prst="ellipse">
              <a:avLst/>
            </a:prstGeom>
            <a:solidFill>
              <a:srgbClr val="005DA2"/>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en-US">
                <a:solidFill>
                  <a:srgbClr val="FFFFFF"/>
                </a:solidFill>
                <a:latin typeface="Calibri" pitchFamily="34" charset="0"/>
              </a:endParaRPr>
            </a:p>
          </p:txBody>
        </p:sp>
        <p:sp>
          <p:nvSpPr>
            <p:cNvPr id="18" name="Freeform 75"/>
            <p:cNvSpPr>
              <a:spLocks noChangeArrowheads="1"/>
            </p:cNvSpPr>
            <p:nvPr/>
          </p:nvSpPr>
          <p:spPr bwMode="auto">
            <a:xfrm>
              <a:off x="3583864" y="1385879"/>
              <a:ext cx="248863" cy="210716"/>
            </a:xfrm>
            <a:custGeom>
              <a:avLst/>
              <a:gdLst>
                <a:gd name="T0" fmla="*/ 74657633 w 602"/>
                <a:gd name="T1" fmla="*/ 66362244 h 510"/>
                <a:gd name="T2" fmla="*/ 74657633 w 602"/>
                <a:gd name="T3" fmla="*/ 66362244 h 510"/>
                <a:gd name="T4" fmla="*/ 3654665 w 602"/>
                <a:gd name="T5" fmla="*/ 66362244 h 510"/>
                <a:gd name="T6" fmla="*/ 0 w 602"/>
                <a:gd name="T7" fmla="*/ 62711741 h 510"/>
                <a:gd name="T8" fmla="*/ 0 w 602"/>
                <a:gd name="T9" fmla="*/ 3650503 h 510"/>
                <a:gd name="T10" fmla="*/ 3654665 w 602"/>
                <a:gd name="T11" fmla="*/ 0 h 510"/>
                <a:gd name="T12" fmla="*/ 7308970 w 602"/>
                <a:gd name="T13" fmla="*/ 3650503 h 510"/>
                <a:gd name="T14" fmla="*/ 7308970 w 602"/>
                <a:gd name="T15" fmla="*/ 50717076 h 510"/>
                <a:gd name="T16" fmla="*/ 7308970 w 602"/>
                <a:gd name="T17" fmla="*/ 50717076 h 510"/>
                <a:gd name="T18" fmla="*/ 7308970 w 602"/>
                <a:gd name="T19" fmla="*/ 58930528 h 510"/>
                <a:gd name="T20" fmla="*/ 74657633 w 602"/>
                <a:gd name="T21" fmla="*/ 58930528 h 510"/>
                <a:gd name="T22" fmla="*/ 78442719 w 602"/>
                <a:gd name="T23" fmla="*/ 62711741 h 510"/>
                <a:gd name="T24" fmla="*/ 74657633 w 602"/>
                <a:gd name="T25" fmla="*/ 66362244 h 510"/>
                <a:gd name="T26" fmla="*/ 66434636 w 602"/>
                <a:gd name="T27" fmla="*/ 55280025 h 510"/>
                <a:gd name="T28" fmla="*/ 66434636 w 602"/>
                <a:gd name="T29" fmla="*/ 55280025 h 510"/>
                <a:gd name="T30" fmla="*/ 58995246 w 602"/>
                <a:gd name="T31" fmla="*/ 55280025 h 510"/>
                <a:gd name="T32" fmla="*/ 55340580 w 602"/>
                <a:gd name="T33" fmla="*/ 51629522 h 510"/>
                <a:gd name="T34" fmla="*/ 55340580 w 602"/>
                <a:gd name="T35" fmla="*/ 25814941 h 510"/>
                <a:gd name="T36" fmla="*/ 58995246 w 602"/>
                <a:gd name="T37" fmla="*/ 22164077 h 510"/>
                <a:gd name="T38" fmla="*/ 66434636 w 602"/>
                <a:gd name="T39" fmla="*/ 22164077 h 510"/>
                <a:gd name="T40" fmla="*/ 70089301 w 602"/>
                <a:gd name="T41" fmla="*/ 25814941 h 510"/>
                <a:gd name="T42" fmla="*/ 70089301 w 602"/>
                <a:gd name="T43" fmla="*/ 51629522 h 510"/>
                <a:gd name="T44" fmla="*/ 66434636 w 602"/>
                <a:gd name="T45" fmla="*/ 55280025 h 510"/>
                <a:gd name="T46" fmla="*/ 45159830 w 602"/>
                <a:gd name="T47" fmla="*/ 55280025 h 510"/>
                <a:gd name="T48" fmla="*/ 45159830 w 602"/>
                <a:gd name="T49" fmla="*/ 55280025 h 510"/>
                <a:gd name="T50" fmla="*/ 37850860 w 602"/>
                <a:gd name="T51" fmla="*/ 55280025 h 510"/>
                <a:gd name="T52" fmla="*/ 34065774 w 602"/>
                <a:gd name="T53" fmla="*/ 51629522 h 510"/>
                <a:gd name="T54" fmla="*/ 34065774 w 602"/>
                <a:gd name="T55" fmla="*/ 11082219 h 510"/>
                <a:gd name="T56" fmla="*/ 37850860 w 602"/>
                <a:gd name="T57" fmla="*/ 7431355 h 510"/>
                <a:gd name="T58" fmla="*/ 45159830 w 602"/>
                <a:gd name="T59" fmla="*/ 7431355 h 510"/>
                <a:gd name="T60" fmla="*/ 48814495 w 602"/>
                <a:gd name="T61" fmla="*/ 11082219 h 510"/>
                <a:gd name="T62" fmla="*/ 48814495 w 602"/>
                <a:gd name="T63" fmla="*/ 51629522 h 510"/>
                <a:gd name="T64" fmla="*/ 45159830 w 602"/>
                <a:gd name="T65" fmla="*/ 55280025 h 510"/>
                <a:gd name="T66" fmla="*/ 24929472 w 602"/>
                <a:gd name="T67" fmla="*/ 55280025 h 510"/>
                <a:gd name="T68" fmla="*/ 24929472 w 602"/>
                <a:gd name="T69" fmla="*/ 55280025 h 510"/>
                <a:gd name="T70" fmla="*/ 17489720 w 602"/>
                <a:gd name="T71" fmla="*/ 55280025 h 510"/>
                <a:gd name="T72" fmla="*/ 13835055 w 602"/>
                <a:gd name="T73" fmla="*/ 51629522 h 510"/>
                <a:gd name="T74" fmla="*/ 13835055 w 602"/>
                <a:gd name="T75" fmla="*/ 44198166 h 510"/>
                <a:gd name="T76" fmla="*/ 17489720 w 602"/>
                <a:gd name="T77" fmla="*/ 40547302 h 510"/>
                <a:gd name="T78" fmla="*/ 24929472 w 602"/>
                <a:gd name="T79" fmla="*/ 40547302 h 510"/>
                <a:gd name="T80" fmla="*/ 28583776 w 602"/>
                <a:gd name="T81" fmla="*/ 44198166 h 510"/>
                <a:gd name="T82" fmla="*/ 28583776 w 602"/>
                <a:gd name="T83" fmla="*/ 51629522 h 510"/>
                <a:gd name="T84" fmla="*/ 24929472 w 602"/>
                <a:gd name="T85" fmla="*/ 55280025 h 510"/>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602" h="510">
                  <a:moveTo>
                    <a:pt x="572" y="509"/>
                  </a:moveTo>
                  <a:lnTo>
                    <a:pt x="572" y="509"/>
                  </a:lnTo>
                  <a:cubicBezTo>
                    <a:pt x="28" y="509"/>
                    <a:pt x="28" y="509"/>
                    <a:pt x="28" y="509"/>
                  </a:cubicBezTo>
                  <a:cubicBezTo>
                    <a:pt x="14" y="509"/>
                    <a:pt x="0" y="502"/>
                    <a:pt x="0" y="481"/>
                  </a:cubicBezTo>
                  <a:cubicBezTo>
                    <a:pt x="0" y="28"/>
                    <a:pt x="0" y="28"/>
                    <a:pt x="0" y="28"/>
                  </a:cubicBezTo>
                  <a:cubicBezTo>
                    <a:pt x="0" y="14"/>
                    <a:pt x="14" y="0"/>
                    <a:pt x="28" y="0"/>
                  </a:cubicBezTo>
                  <a:cubicBezTo>
                    <a:pt x="42" y="0"/>
                    <a:pt x="56" y="14"/>
                    <a:pt x="56" y="28"/>
                  </a:cubicBezTo>
                  <a:cubicBezTo>
                    <a:pt x="56" y="389"/>
                    <a:pt x="56" y="389"/>
                    <a:pt x="56" y="389"/>
                  </a:cubicBezTo>
                  <a:cubicBezTo>
                    <a:pt x="56" y="452"/>
                    <a:pt x="56" y="452"/>
                    <a:pt x="56" y="452"/>
                  </a:cubicBezTo>
                  <a:cubicBezTo>
                    <a:pt x="572" y="452"/>
                    <a:pt x="572" y="452"/>
                    <a:pt x="572" y="452"/>
                  </a:cubicBezTo>
                  <a:cubicBezTo>
                    <a:pt x="594" y="452"/>
                    <a:pt x="601" y="467"/>
                    <a:pt x="601" y="481"/>
                  </a:cubicBezTo>
                  <a:cubicBezTo>
                    <a:pt x="601" y="502"/>
                    <a:pt x="594" y="509"/>
                    <a:pt x="572" y="509"/>
                  </a:cubicBezTo>
                  <a:close/>
                  <a:moveTo>
                    <a:pt x="509" y="424"/>
                  </a:moveTo>
                  <a:lnTo>
                    <a:pt x="509" y="424"/>
                  </a:lnTo>
                  <a:cubicBezTo>
                    <a:pt x="452" y="424"/>
                    <a:pt x="452" y="424"/>
                    <a:pt x="452" y="424"/>
                  </a:cubicBezTo>
                  <a:cubicBezTo>
                    <a:pt x="438" y="424"/>
                    <a:pt x="424" y="417"/>
                    <a:pt x="424" y="396"/>
                  </a:cubicBezTo>
                  <a:cubicBezTo>
                    <a:pt x="424" y="198"/>
                    <a:pt x="424" y="198"/>
                    <a:pt x="424" y="198"/>
                  </a:cubicBezTo>
                  <a:cubicBezTo>
                    <a:pt x="424" y="184"/>
                    <a:pt x="438" y="170"/>
                    <a:pt x="452" y="170"/>
                  </a:cubicBezTo>
                  <a:cubicBezTo>
                    <a:pt x="509" y="170"/>
                    <a:pt x="509" y="170"/>
                    <a:pt x="509" y="170"/>
                  </a:cubicBezTo>
                  <a:cubicBezTo>
                    <a:pt x="523" y="170"/>
                    <a:pt x="537" y="184"/>
                    <a:pt x="537" y="198"/>
                  </a:cubicBezTo>
                  <a:cubicBezTo>
                    <a:pt x="537" y="396"/>
                    <a:pt x="537" y="396"/>
                    <a:pt x="537" y="396"/>
                  </a:cubicBezTo>
                  <a:cubicBezTo>
                    <a:pt x="537" y="417"/>
                    <a:pt x="523" y="424"/>
                    <a:pt x="509" y="424"/>
                  </a:cubicBezTo>
                  <a:close/>
                  <a:moveTo>
                    <a:pt x="346" y="424"/>
                  </a:moveTo>
                  <a:lnTo>
                    <a:pt x="346" y="424"/>
                  </a:lnTo>
                  <a:cubicBezTo>
                    <a:pt x="290" y="424"/>
                    <a:pt x="290" y="424"/>
                    <a:pt x="290" y="424"/>
                  </a:cubicBezTo>
                  <a:cubicBezTo>
                    <a:pt x="276" y="424"/>
                    <a:pt x="261" y="417"/>
                    <a:pt x="261" y="396"/>
                  </a:cubicBezTo>
                  <a:cubicBezTo>
                    <a:pt x="261" y="85"/>
                    <a:pt x="261" y="85"/>
                    <a:pt x="261" y="85"/>
                  </a:cubicBezTo>
                  <a:cubicBezTo>
                    <a:pt x="261" y="71"/>
                    <a:pt x="276" y="57"/>
                    <a:pt x="290" y="57"/>
                  </a:cubicBezTo>
                  <a:cubicBezTo>
                    <a:pt x="346" y="57"/>
                    <a:pt x="346" y="57"/>
                    <a:pt x="346" y="57"/>
                  </a:cubicBezTo>
                  <a:cubicBezTo>
                    <a:pt x="367" y="57"/>
                    <a:pt x="374" y="71"/>
                    <a:pt x="374" y="85"/>
                  </a:cubicBezTo>
                  <a:cubicBezTo>
                    <a:pt x="374" y="396"/>
                    <a:pt x="374" y="396"/>
                    <a:pt x="374" y="396"/>
                  </a:cubicBezTo>
                  <a:cubicBezTo>
                    <a:pt x="374" y="417"/>
                    <a:pt x="367" y="424"/>
                    <a:pt x="346" y="424"/>
                  </a:cubicBezTo>
                  <a:close/>
                  <a:moveTo>
                    <a:pt x="191" y="424"/>
                  </a:moveTo>
                  <a:lnTo>
                    <a:pt x="191" y="424"/>
                  </a:lnTo>
                  <a:cubicBezTo>
                    <a:pt x="134" y="424"/>
                    <a:pt x="134" y="424"/>
                    <a:pt x="134" y="424"/>
                  </a:cubicBezTo>
                  <a:cubicBezTo>
                    <a:pt x="113" y="424"/>
                    <a:pt x="106" y="417"/>
                    <a:pt x="106" y="396"/>
                  </a:cubicBezTo>
                  <a:cubicBezTo>
                    <a:pt x="106" y="339"/>
                    <a:pt x="106" y="339"/>
                    <a:pt x="106" y="339"/>
                  </a:cubicBezTo>
                  <a:cubicBezTo>
                    <a:pt x="106" y="325"/>
                    <a:pt x="113" y="311"/>
                    <a:pt x="134" y="311"/>
                  </a:cubicBezTo>
                  <a:cubicBezTo>
                    <a:pt x="191" y="311"/>
                    <a:pt x="191" y="311"/>
                    <a:pt x="191" y="311"/>
                  </a:cubicBezTo>
                  <a:cubicBezTo>
                    <a:pt x="205" y="311"/>
                    <a:pt x="219" y="325"/>
                    <a:pt x="219" y="339"/>
                  </a:cubicBezTo>
                  <a:cubicBezTo>
                    <a:pt x="219" y="396"/>
                    <a:pt x="219" y="396"/>
                    <a:pt x="219" y="396"/>
                  </a:cubicBezTo>
                  <a:cubicBezTo>
                    <a:pt x="219" y="417"/>
                    <a:pt x="205" y="424"/>
                    <a:pt x="191" y="424"/>
                  </a:cubicBezTo>
                  <a:close/>
                </a:path>
              </a:pathLst>
            </a:custGeom>
            <a:solidFill>
              <a:schemeClr val="bg1"/>
            </a:solidFill>
            <a:ln>
              <a:noFill/>
            </a:ln>
            <a:extLst/>
          </p:spPr>
          <p:txBody>
            <a:bodyPr wrap="none" lIns="34290" tIns="17145" rIns="34290" bIns="17145" anchor="ctr"/>
            <a:lstStyle/>
            <a:p>
              <a:endParaRPr lang="en-US">
                <a:latin typeface="Roboto Light"/>
              </a:endParaRPr>
            </a:p>
          </p:txBody>
        </p:sp>
      </p:grpSp>
      <p:grpSp>
        <p:nvGrpSpPr>
          <p:cNvPr id="19" name="组合 18"/>
          <p:cNvGrpSpPr/>
          <p:nvPr/>
        </p:nvGrpSpPr>
        <p:grpSpPr>
          <a:xfrm>
            <a:off x="4662293" y="1077866"/>
            <a:ext cx="341755" cy="341756"/>
            <a:chOff x="4139952" y="1274820"/>
            <a:chExt cx="432833" cy="432834"/>
          </a:xfrm>
        </p:grpSpPr>
        <p:sp>
          <p:nvSpPr>
            <p:cNvPr id="20" name="椭圆 16"/>
            <p:cNvSpPr>
              <a:spLocks noChangeArrowheads="1"/>
            </p:cNvSpPr>
            <p:nvPr/>
          </p:nvSpPr>
          <p:spPr bwMode="auto">
            <a:xfrm>
              <a:off x="4139952" y="1274820"/>
              <a:ext cx="432833" cy="432834"/>
            </a:xfrm>
            <a:prstGeom prst="ellipse">
              <a:avLst/>
            </a:prstGeom>
            <a:solidFill>
              <a:srgbClr val="3992DB"/>
            </a:solidFill>
            <a:ln>
              <a:noFill/>
            </a:ln>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en-US">
                <a:solidFill>
                  <a:srgbClr val="FFFFFF"/>
                </a:solidFill>
                <a:latin typeface="Calibri" pitchFamily="34" charset="0"/>
              </a:endParaRPr>
            </a:p>
          </p:txBody>
        </p:sp>
        <p:sp>
          <p:nvSpPr>
            <p:cNvPr id="21" name="Freeform 84"/>
            <p:cNvSpPr>
              <a:spLocks noChangeArrowheads="1"/>
            </p:cNvSpPr>
            <p:nvPr/>
          </p:nvSpPr>
          <p:spPr bwMode="auto">
            <a:xfrm>
              <a:off x="4241546" y="1366806"/>
              <a:ext cx="248863" cy="248863"/>
            </a:xfrm>
            <a:custGeom>
              <a:avLst/>
              <a:gdLst>
                <a:gd name="T0" fmla="*/ 43332858 w 602"/>
                <a:gd name="T1" fmla="*/ 34979440 h 602"/>
                <a:gd name="T2" fmla="*/ 43332858 w 602"/>
                <a:gd name="T3" fmla="*/ 34979440 h 602"/>
                <a:gd name="T4" fmla="*/ 43332858 w 602"/>
                <a:gd name="T5" fmla="*/ 0 h 602"/>
                <a:gd name="T6" fmla="*/ 78442719 w 602"/>
                <a:gd name="T7" fmla="*/ 34979440 h 602"/>
                <a:gd name="T8" fmla="*/ 43332858 w 602"/>
                <a:gd name="T9" fmla="*/ 34979440 h 602"/>
                <a:gd name="T10" fmla="*/ 36023527 w 602"/>
                <a:gd name="T11" fmla="*/ 78442719 h 602"/>
                <a:gd name="T12" fmla="*/ 36023527 w 602"/>
                <a:gd name="T13" fmla="*/ 78442719 h 602"/>
                <a:gd name="T14" fmla="*/ 0 w 602"/>
                <a:gd name="T15" fmla="*/ 42419192 h 602"/>
                <a:gd name="T16" fmla="*/ 36023527 w 602"/>
                <a:gd name="T17" fmla="*/ 7308970 h 602"/>
                <a:gd name="T18" fmla="*/ 36023527 w 602"/>
                <a:gd name="T19" fmla="*/ 42419192 h 602"/>
                <a:gd name="T20" fmla="*/ 71002968 w 602"/>
                <a:gd name="T21" fmla="*/ 42419192 h 602"/>
                <a:gd name="T22" fmla="*/ 36023527 w 602"/>
                <a:gd name="T23" fmla="*/ 78442719 h 60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602" h="602">
                  <a:moveTo>
                    <a:pt x="332" y="268"/>
                  </a:moveTo>
                  <a:lnTo>
                    <a:pt x="332" y="268"/>
                  </a:lnTo>
                  <a:cubicBezTo>
                    <a:pt x="332" y="0"/>
                    <a:pt x="332" y="0"/>
                    <a:pt x="332" y="0"/>
                  </a:cubicBezTo>
                  <a:cubicBezTo>
                    <a:pt x="481" y="0"/>
                    <a:pt x="601" y="120"/>
                    <a:pt x="601" y="268"/>
                  </a:cubicBezTo>
                  <a:lnTo>
                    <a:pt x="332" y="268"/>
                  </a:lnTo>
                  <a:close/>
                  <a:moveTo>
                    <a:pt x="276" y="601"/>
                  </a:moveTo>
                  <a:lnTo>
                    <a:pt x="276" y="601"/>
                  </a:lnTo>
                  <a:cubicBezTo>
                    <a:pt x="120" y="601"/>
                    <a:pt x="0" y="480"/>
                    <a:pt x="0" y="325"/>
                  </a:cubicBezTo>
                  <a:cubicBezTo>
                    <a:pt x="0" y="176"/>
                    <a:pt x="120" y="56"/>
                    <a:pt x="276" y="56"/>
                  </a:cubicBezTo>
                  <a:cubicBezTo>
                    <a:pt x="276" y="325"/>
                    <a:pt x="276" y="325"/>
                    <a:pt x="276" y="325"/>
                  </a:cubicBezTo>
                  <a:cubicBezTo>
                    <a:pt x="544" y="325"/>
                    <a:pt x="544" y="325"/>
                    <a:pt x="544" y="325"/>
                  </a:cubicBezTo>
                  <a:cubicBezTo>
                    <a:pt x="544" y="480"/>
                    <a:pt x="424" y="601"/>
                    <a:pt x="276" y="601"/>
                  </a:cubicBezTo>
                  <a:close/>
                </a:path>
              </a:pathLst>
            </a:custGeom>
            <a:solidFill>
              <a:schemeClr val="bg1"/>
            </a:solidFill>
            <a:ln>
              <a:noFill/>
            </a:ln>
            <a:extLst/>
          </p:spPr>
          <p:txBody>
            <a:bodyPr wrap="none" lIns="34290" tIns="17145" rIns="34290" bIns="17145" anchor="ctr"/>
            <a:lstStyle/>
            <a:p>
              <a:endParaRPr lang="en-US">
                <a:latin typeface="Roboto Light"/>
              </a:endParaRPr>
            </a:p>
          </p:txBody>
        </p:sp>
      </p:grpSp>
    </p:spTree>
    <p:extLst>
      <p:ext uri="{BB962C8B-B14F-4D97-AF65-F5344CB8AC3E}">
        <p14:creationId xmlns:p14="http://schemas.microsoft.com/office/powerpoint/2010/main" val="1782551504"/>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3"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1+#ppt_w/2"/>
                                          </p:val>
                                        </p:tav>
                                        <p:tav tm="100000">
                                          <p:val>
                                            <p:strVal val="#ppt_x"/>
                                          </p:val>
                                        </p:tav>
                                      </p:tavLst>
                                    </p:anim>
                                    <p:anim calcmode="lin" valueType="num">
                                      <p:cBhvr additive="base">
                                        <p:cTn id="8" dur="500" fill="hold"/>
                                        <p:tgtEl>
                                          <p:spTgt spid="4"/>
                                        </p:tgtEl>
                                        <p:attrNameLst>
                                          <p:attrName>ppt_y</p:attrName>
                                        </p:attrNameLst>
                                      </p:cBhvr>
                                      <p:tavLst>
                                        <p:tav tm="0">
                                          <p:val>
                                            <p:strVal val="0-#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500" fill="hold"/>
                                        <p:tgtEl>
                                          <p:spTgt spid="5"/>
                                        </p:tgtEl>
                                        <p:attrNameLst>
                                          <p:attrName>ppt_x</p:attrName>
                                        </p:attrNameLst>
                                      </p:cBhvr>
                                      <p:tavLst>
                                        <p:tav tm="0">
                                          <p:val>
                                            <p:strVal val="#ppt_x"/>
                                          </p:val>
                                        </p:tav>
                                        <p:tav tm="100000">
                                          <p:val>
                                            <p:strVal val="#ppt_x"/>
                                          </p:val>
                                        </p:tav>
                                      </p:tavLst>
                                    </p:anim>
                                    <p:anim calcmode="lin" valueType="num">
                                      <p:cBhvr additive="base">
                                        <p:cTn id="12" dur="500" fill="hold"/>
                                        <p:tgtEl>
                                          <p:spTgt spid="5"/>
                                        </p:tgtEl>
                                        <p:attrNameLst>
                                          <p:attrName>ppt_y</p:attrName>
                                        </p:attrNameLst>
                                      </p:cBhvr>
                                      <p:tavLst>
                                        <p:tav tm="0">
                                          <p:val>
                                            <p:strVal val="1+#ppt_h/2"/>
                                          </p:val>
                                        </p:tav>
                                        <p:tav tm="100000">
                                          <p:val>
                                            <p:strVal val="#ppt_y"/>
                                          </p:val>
                                        </p:tav>
                                      </p:tavLst>
                                    </p:anim>
                                  </p:childTnLst>
                                </p:cTn>
                              </p:par>
                            </p:childTnLst>
                          </p:cTn>
                        </p:par>
                        <p:par>
                          <p:cTn id="13" fill="hold">
                            <p:stCondLst>
                              <p:cond delay="500"/>
                            </p:stCondLst>
                            <p:childTnLst>
                              <p:par>
                                <p:cTn id="14" presetID="9" presetClass="entr" presetSubtype="0" fill="hold" grpId="0" nodeType="afterEffect">
                                  <p:stCondLst>
                                    <p:cond delay="0"/>
                                  </p:stCondLst>
                                  <p:childTnLst>
                                    <p:set>
                                      <p:cBhvr>
                                        <p:cTn id="15" dur="1" fill="hold">
                                          <p:stCondLst>
                                            <p:cond delay="0"/>
                                          </p:stCondLst>
                                        </p:cTn>
                                        <p:tgtEl>
                                          <p:spTgt spid="2">
                                            <p:txEl>
                                              <p:pRg st="0" end="0"/>
                                            </p:txEl>
                                          </p:spTgt>
                                        </p:tgtEl>
                                        <p:attrNameLst>
                                          <p:attrName>style.visibility</p:attrName>
                                        </p:attrNameLst>
                                      </p:cBhvr>
                                      <p:to>
                                        <p:strVal val="visible"/>
                                      </p:to>
                                    </p:set>
                                    <p:animEffect transition="in" filter="dissolve">
                                      <p:cBhvr>
                                        <p:cTn id="16" dur="500"/>
                                        <p:tgtEl>
                                          <p:spTgt spid="2">
                                            <p:txEl>
                                              <p:pRg st="0" end="0"/>
                                            </p:txEl>
                                          </p:spTgt>
                                        </p:tgtEl>
                                      </p:cBhvr>
                                    </p:animEffect>
                                  </p:childTnLst>
                                </p:cTn>
                              </p:par>
                            </p:childTnLst>
                          </p:cTn>
                        </p:par>
                        <p:par>
                          <p:cTn id="17" fill="hold">
                            <p:stCondLst>
                              <p:cond delay="1000"/>
                            </p:stCondLst>
                            <p:childTnLst>
                              <p:par>
                                <p:cTn id="18" presetID="22" presetClass="entr" presetSubtype="8" fill="hold" nodeType="afterEffect">
                                  <p:stCondLst>
                                    <p:cond delay="0"/>
                                  </p:stCondLst>
                                  <p:childTnLst>
                                    <p:set>
                                      <p:cBhvr>
                                        <p:cTn id="19" dur="1" fill="hold">
                                          <p:stCondLst>
                                            <p:cond delay="0"/>
                                          </p:stCondLst>
                                        </p:cTn>
                                        <p:tgtEl>
                                          <p:spTgt spid="6"/>
                                        </p:tgtEl>
                                        <p:attrNameLst>
                                          <p:attrName>style.visibility</p:attrName>
                                        </p:attrNameLst>
                                      </p:cBhvr>
                                      <p:to>
                                        <p:strVal val="visible"/>
                                      </p:to>
                                    </p:set>
                                    <p:animEffect transition="in" filter="wipe(left)">
                                      <p:cBhvr>
                                        <p:cTn id="20" dur="500"/>
                                        <p:tgtEl>
                                          <p:spTgt spid="6"/>
                                        </p:tgtEl>
                                      </p:cBhvr>
                                    </p:animEffect>
                                  </p:childTnLst>
                                </p:cTn>
                              </p:par>
                            </p:childTnLst>
                          </p:cTn>
                        </p:par>
                        <p:par>
                          <p:cTn id="21" fill="hold">
                            <p:stCondLst>
                              <p:cond delay="1500"/>
                            </p:stCondLst>
                            <p:childTnLst>
                              <p:par>
                                <p:cTn id="22" presetID="53" presetClass="entr" presetSubtype="16" fill="hold" nodeType="afterEffect">
                                  <p:stCondLst>
                                    <p:cond delay="0"/>
                                  </p:stCondLst>
                                  <p:childTnLst>
                                    <p:set>
                                      <p:cBhvr>
                                        <p:cTn id="23" dur="1" fill="hold">
                                          <p:stCondLst>
                                            <p:cond delay="0"/>
                                          </p:stCondLst>
                                        </p:cTn>
                                        <p:tgtEl>
                                          <p:spTgt spid="16"/>
                                        </p:tgtEl>
                                        <p:attrNameLst>
                                          <p:attrName>style.visibility</p:attrName>
                                        </p:attrNameLst>
                                      </p:cBhvr>
                                      <p:to>
                                        <p:strVal val="visible"/>
                                      </p:to>
                                    </p:set>
                                    <p:anim calcmode="lin" valueType="num">
                                      <p:cBhvr>
                                        <p:cTn id="24" dur="500" fill="hold"/>
                                        <p:tgtEl>
                                          <p:spTgt spid="16"/>
                                        </p:tgtEl>
                                        <p:attrNameLst>
                                          <p:attrName>ppt_w</p:attrName>
                                        </p:attrNameLst>
                                      </p:cBhvr>
                                      <p:tavLst>
                                        <p:tav tm="0">
                                          <p:val>
                                            <p:fltVal val="0"/>
                                          </p:val>
                                        </p:tav>
                                        <p:tav tm="100000">
                                          <p:val>
                                            <p:strVal val="#ppt_w"/>
                                          </p:val>
                                        </p:tav>
                                      </p:tavLst>
                                    </p:anim>
                                    <p:anim calcmode="lin" valueType="num">
                                      <p:cBhvr>
                                        <p:cTn id="25" dur="500" fill="hold"/>
                                        <p:tgtEl>
                                          <p:spTgt spid="16"/>
                                        </p:tgtEl>
                                        <p:attrNameLst>
                                          <p:attrName>ppt_h</p:attrName>
                                        </p:attrNameLst>
                                      </p:cBhvr>
                                      <p:tavLst>
                                        <p:tav tm="0">
                                          <p:val>
                                            <p:fltVal val="0"/>
                                          </p:val>
                                        </p:tav>
                                        <p:tav tm="100000">
                                          <p:val>
                                            <p:strVal val="#ppt_h"/>
                                          </p:val>
                                        </p:tav>
                                      </p:tavLst>
                                    </p:anim>
                                    <p:animEffect transition="in" filter="fade">
                                      <p:cBhvr>
                                        <p:cTn id="26" dur="500"/>
                                        <p:tgtEl>
                                          <p:spTgt spid="16"/>
                                        </p:tgtEl>
                                      </p:cBhvr>
                                    </p:animEffect>
                                  </p:childTnLst>
                                </p:cTn>
                              </p:par>
                              <p:par>
                                <p:cTn id="27" presetID="53" presetClass="entr" presetSubtype="16" fill="hold" nodeType="withEffect">
                                  <p:stCondLst>
                                    <p:cond delay="200"/>
                                  </p:stCondLst>
                                  <p:childTnLst>
                                    <p:set>
                                      <p:cBhvr>
                                        <p:cTn id="28" dur="1" fill="hold">
                                          <p:stCondLst>
                                            <p:cond delay="0"/>
                                          </p:stCondLst>
                                        </p:cTn>
                                        <p:tgtEl>
                                          <p:spTgt spid="19"/>
                                        </p:tgtEl>
                                        <p:attrNameLst>
                                          <p:attrName>style.visibility</p:attrName>
                                        </p:attrNameLst>
                                      </p:cBhvr>
                                      <p:to>
                                        <p:strVal val="visible"/>
                                      </p:to>
                                    </p:set>
                                    <p:anim calcmode="lin" valueType="num">
                                      <p:cBhvr>
                                        <p:cTn id="29" dur="500" fill="hold"/>
                                        <p:tgtEl>
                                          <p:spTgt spid="19"/>
                                        </p:tgtEl>
                                        <p:attrNameLst>
                                          <p:attrName>ppt_w</p:attrName>
                                        </p:attrNameLst>
                                      </p:cBhvr>
                                      <p:tavLst>
                                        <p:tav tm="0">
                                          <p:val>
                                            <p:fltVal val="0"/>
                                          </p:val>
                                        </p:tav>
                                        <p:tav tm="100000">
                                          <p:val>
                                            <p:strVal val="#ppt_w"/>
                                          </p:val>
                                        </p:tav>
                                      </p:tavLst>
                                    </p:anim>
                                    <p:anim calcmode="lin" valueType="num">
                                      <p:cBhvr>
                                        <p:cTn id="30" dur="500" fill="hold"/>
                                        <p:tgtEl>
                                          <p:spTgt spid="19"/>
                                        </p:tgtEl>
                                        <p:attrNameLst>
                                          <p:attrName>ppt_h</p:attrName>
                                        </p:attrNameLst>
                                      </p:cBhvr>
                                      <p:tavLst>
                                        <p:tav tm="0">
                                          <p:val>
                                            <p:fltVal val="0"/>
                                          </p:val>
                                        </p:tav>
                                        <p:tav tm="100000">
                                          <p:val>
                                            <p:strVal val="#ppt_h"/>
                                          </p:val>
                                        </p:tav>
                                      </p:tavLst>
                                    </p:anim>
                                    <p:animEffect transition="in" filter="fade">
                                      <p:cBhvr>
                                        <p:cTn id="31" dur="500"/>
                                        <p:tgtEl>
                                          <p:spTgt spid="19"/>
                                        </p:tgtEl>
                                      </p:cBhvr>
                                    </p:animEffect>
                                  </p:childTnLst>
                                </p:cTn>
                              </p:par>
                              <p:par>
                                <p:cTn id="32" presetID="53" presetClass="entr" presetSubtype="16" fill="hold" nodeType="withEffect">
                                  <p:stCondLst>
                                    <p:cond delay="400"/>
                                  </p:stCondLst>
                                  <p:childTnLst>
                                    <p:set>
                                      <p:cBhvr>
                                        <p:cTn id="33" dur="1" fill="hold">
                                          <p:stCondLst>
                                            <p:cond delay="0"/>
                                          </p:stCondLst>
                                        </p:cTn>
                                        <p:tgtEl>
                                          <p:spTgt spid="10"/>
                                        </p:tgtEl>
                                        <p:attrNameLst>
                                          <p:attrName>style.visibility</p:attrName>
                                        </p:attrNameLst>
                                      </p:cBhvr>
                                      <p:to>
                                        <p:strVal val="visible"/>
                                      </p:to>
                                    </p:set>
                                    <p:anim calcmode="lin" valueType="num">
                                      <p:cBhvr>
                                        <p:cTn id="34" dur="500" fill="hold"/>
                                        <p:tgtEl>
                                          <p:spTgt spid="10"/>
                                        </p:tgtEl>
                                        <p:attrNameLst>
                                          <p:attrName>ppt_w</p:attrName>
                                        </p:attrNameLst>
                                      </p:cBhvr>
                                      <p:tavLst>
                                        <p:tav tm="0">
                                          <p:val>
                                            <p:fltVal val="0"/>
                                          </p:val>
                                        </p:tav>
                                        <p:tav tm="100000">
                                          <p:val>
                                            <p:strVal val="#ppt_w"/>
                                          </p:val>
                                        </p:tav>
                                      </p:tavLst>
                                    </p:anim>
                                    <p:anim calcmode="lin" valueType="num">
                                      <p:cBhvr>
                                        <p:cTn id="35" dur="500" fill="hold"/>
                                        <p:tgtEl>
                                          <p:spTgt spid="10"/>
                                        </p:tgtEl>
                                        <p:attrNameLst>
                                          <p:attrName>ppt_h</p:attrName>
                                        </p:attrNameLst>
                                      </p:cBhvr>
                                      <p:tavLst>
                                        <p:tav tm="0">
                                          <p:val>
                                            <p:fltVal val="0"/>
                                          </p:val>
                                        </p:tav>
                                        <p:tav tm="100000">
                                          <p:val>
                                            <p:strVal val="#ppt_h"/>
                                          </p:val>
                                        </p:tav>
                                      </p:tavLst>
                                    </p:anim>
                                    <p:animEffect transition="in" filter="fade">
                                      <p:cBhvr>
                                        <p:cTn id="36" dur="500"/>
                                        <p:tgtEl>
                                          <p:spTgt spid="10"/>
                                        </p:tgtEl>
                                      </p:cBhvr>
                                    </p:animEffect>
                                  </p:childTnLst>
                                </p:cTn>
                              </p:par>
                              <p:par>
                                <p:cTn id="37" presetID="53" presetClass="entr" presetSubtype="16" fill="hold" nodeType="withEffect">
                                  <p:stCondLst>
                                    <p:cond delay="600"/>
                                  </p:stCondLst>
                                  <p:childTnLst>
                                    <p:set>
                                      <p:cBhvr>
                                        <p:cTn id="38" dur="1" fill="hold">
                                          <p:stCondLst>
                                            <p:cond delay="0"/>
                                          </p:stCondLst>
                                        </p:cTn>
                                        <p:tgtEl>
                                          <p:spTgt spid="13"/>
                                        </p:tgtEl>
                                        <p:attrNameLst>
                                          <p:attrName>style.visibility</p:attrName>
                                        </p:attrNameLst>
                                      </p:cBhvr>
                                      <p:to>
                                        <p:strVal val="visible"/>
                                      </p:to>
                                    </p:set>
                                    <p:anim calcmode="lin" valueType="num">
                                      <p:cBhvr>
                                        <p:cTn id="39" dur="500" fill="hold"/>
                                        <p:tgtEl>
                                          <p:spTgt spid="13"/>
                                        </p:tgtEl>
                                        <p:attrNameLst>
                                          <p:attrName>ppt_w</p:attrName>
                                        </p:attrNameLst>
                                      </p:cBhvr>
                                      <p:tavLst>
                                        <p:tav tm="0">
                                          <p:val>
                                            <p:fltVal val="0"/>
                                          </p:val>
                                        </p:tav>
                                        <p:tav tm="100000">
                                          <p:val>
                                            <p:strVal val="#ppt_w"/>
                                          </p:val>
                                        </p:tav>
                                      </p:tavLst>
                                    </p:anim>
                                    <p:anim calcmode="lin" valueType="num">
                                      <p:cBhvr>
                                        <p:cTn id="40" dur="500" fill="hold"/>
                                        <p:tgtEl>
                                          <p:spTgt spid="13"/>
                                        </p:tgtEl>
                                        <p:attrNameLst>
                                          <p:attrName>ppt_h</p:attrName>
                                        </p:attrNameLst>
                                      </p:cBhvr>
                                      <p:tavLst>
                                        <p:tav tm="0">
                                          <p:val>
                                            <p:fltVal val="0"/>
                                          </p:val>
                                        </p:tav>
                                        <p:tav tm="100000">
                                          <p:val>
                                            <p:strVal val="#ppt_h"/>
                                          </p:val>
                                        </p:tav>
                                      </p:tavLst>
                                    </p:anim>
                                    <p:animEffect transition="in" filter="fade">
                                      <p:cBhvr>
                                        <p:cTn id="41" dur="500"/>
                                        <p:tgtEl>
                                          <p:spTgt spid="13"/>
                                        </p:tgtEl>
                                      </p:cBhvr>
                                    </p:animEffect>
                                  </p:childTnLst>
                                </p:cTn>
                              </p:par>
                              <p:par>
                                <p:cTn id="42" presetID="53" presetClass="entr" presetSubtype="16" fill="hold" nodeType="withEffect">
                                  <p:stCondLst>
                                    <p:cond delay="800"/>
                                  </p:stCondLst>
                                  <p:childTnLst>
                                    <p:set>
                                      <p:cBhvr>
                                        <p:cTn id="43" dur="1" fill="hold">
                                          <p:stCondLst>
                                            <p:cond delay="0"/>
                                          </p:stCondLst>
                                        </p:cTn>
                                        <p:tgtEl>
                                          <p:spTgt spid="7"/>
                                        </p:tgtEl>
                                        <p:attrNameLst>
                                          <p:attrName>style.visibility</p:attrName>
                                        </p:attrNameLst>
                                      </p:cBhvr>
                                      <p:to>
                                        <p:strVal val="visible"/>
                                      </p:to>
                                    </p:set>
                                    <p:anim calcmode="lin" valueType="num">
                                      <p:cBhvr>
                                        <p:cTn id="44" dur="500" fill="hold"/>
                                        <p:tgtEl>
                                          <p:spTgt spid="7"/>
                                        </p:tgtEl>
                                        <p:attrNameLst>
                                          <p:attrName>ppt_w</p:attrName>
                                        </p:attrNameLst>
                                      </p:cBhvr>
                                      <p:tavLst>
                                        <p:tav tm="0">
                                          <p:val>
                                            <p:fltVal val="0"/>
                                          </p:val>
                                        </p:tav>
                                        <p:tav tm="100000">
                                          <p:val>
                                            <p:strVal val="#ppt_w"/>
                                          </p:val>
                                        </p:tav>
                                      </p:tavLst>
                                    </p:anim>
                                    <p:anim calcmode="lin" valueType="num">
                                      <p:cBhvr>
                                        <p:cTn id="45" dur="500" fill="hold"/>
                                        <p:tgtEl>
                                          <p:spTgt spid="7"/>
                                        </p:tgtEl>
                                        <p:attrNameLst>
                                          <p:attrName>ppt_h</p:attrName>
                                        </p:attrNameLst>
                                      </p:cBhvr>
                                      <p:tavLst>
                                        <p:tav tm="0">
                                          <p:val>
                                            <p:fltVal val="0"/>
                                          </p:val>
                                        </p:tav>
                                        <p:tav tm="100000">
                                          <p:val>
                                            <p:strVal val="#ppt_h"/>
                                          </p:val>
                                        </p:tav>
                                      </p:tavLst>
                                    </p:anim>
                                    <p:animEffect transition="in" filter="fade">
                                      <p:cBhvr>
                                        <p:cTn id="46" dur="500"/>
                                        <p:tgtEl>
                                          <p:spTgt spid="7"/>
                                        </p:tgtEl>
                                      </p:cBhvr>
                                    </p:animEffect>
                                  </p:childTnLst>
                                </p:cTn>
                              </p:par>
                            </p:childTnLst>
                          </p:cTn>
                        </p:par>
                        <p:par>
                          <p:cTn id="47" fill="hold">
                            <p:stCondLst>
                              <p:cond delay="2800"/>
                            </p:stCondLst>
                            <p:childTnLst>
                              <p:par>
                                <p:cTn id="48" presetID="22" presetClass="entr" presetSubtype="8" fill="hold" grpId="0" nodeType="afterEffect">
                                  <p:stCondLst>
                                    <p:cond delay="0"/>
                                  </p:stCondLst>
                                  <p:iterate type="lt">
                                    <p:tmPct val="30000"/>
                                  </p:iterate>
                                  <p:childTnLst>
                                    <p:set>
                                      <p:cBhvr>
                                        <p:cTn id="49" dur="1" fill="hold">
                                          <p:stCondLst>
                                            <p:cond delay="0"/>
                                          </p:stCondLst>
                                        </p:cTn>
                                        <p:tgtEl>
                                          <p:spTgt spid="3"/>
                                        </p:tgtEl>
                                        <p:attrNameLst>
                                          <p:attrName>style.visibility</p:attrName>
                                        </p:attrNameLst>
                                      </p:cBhvr>
                                      <p:to>
                                        <p:strVal val="visible"/>
                                      </p:to>
                                    </p:set>
                                    <p:animEffect transition="in" filter="wipe(left)">
                                      <p:cBhvr>
                                        <p:cTn id="50" dur="100"/>
                                        <p:tgtEl>
                                          <p:spTgt spid="3"/>
                                        </p:tgtEl>
                                      </p:cBhvr>
                                    </p:animEffect>
                                  </p:childTnLst>
                                </p:cTn>
                              </p:par>
                              <p:par>
                                <p:cTn id="51" presetID="36" presetClass="emph" presetSubtype="0" fill="hold" grpId="1" nodeType="withEffect">
                                  <p:stCondLst>
                                    <p:cond delay="0"/>
                                  </p:stCondLst>
                                  <p:iterate type="lt">
                                    <p:tmPct val="30000"/>
                                  </p:iterate>
                                  <p:childTnLst>
                                    <p:animScale>
                                      <p:cBhvr>
                                        <p:cTn id="52" dur="50" autoRev="1" fill="hold">
                                          <p:stCondLst>
                                            <p:cond delay="0"/>
                                          </p:stCondLst>
                                        </p:cTn>
                                        <p:tgtEl>
                                          <p:spTgt spid="3"/>
                                        </p:tgtEl>
                                      </p:cBhvr>
                                      <p:to x="80000" y="100000"/>
                                    </p:animScale>
                                    <p:anim by="(#ppt_w*0.10)" calcmode="lin" valueType="num">
                                      <p:cBhvr>
                                        <p:cTn id="53" dur="50" autoRev="1" fill="hold">
                                          <p:stCondLst>
                                            <p:cond delay="0"/>
                                          </p:stCondLst>
                                        </p:cTn>
                                        <p:tgtEl>
                                          <p:spTgt spid="3"/>
                                        </p:tgtEl>
                                        <p:attrNameLst>
                                          <p:attrName>ppt_x</p:attrName>
                                        </p:attrNameLst>
                                      </p:cBhvr>
                                    </p:anim>
                                    <p:anim by="(-#ppt_w*0.10)" calcmode="lin" valueType="num">
                                      <p:cBhvr>
                                        <p:cTn id="54" dur="50" autoRev="1" fill="hold">
                                          <p:stCondLst>
                                            <p:cond delay="0"/>
                                          </p:stCondLst>
                                        </p:cTn>
                                        <p:tgtEl>
                                          <p:spTgt spid="3"/>
                                        </p:tgtEl>
                                        <p:attrNameLst>
                                          <p:attrName>ppt_y</p:attrName>
                                        </p:attrNameLst>
                                      </p:cBhvr>
                                    </p:anim>
                                    <p:animRot by="-480000">
                                      <p:cBhvr>
                                        <p:cTn id="55" dur="50" autoRev="1" fill="hold">
                                          <p:stCondLst>
                                            <p:cond delay="0"/>
                                          </p:stCondLst>
                                        </p:cTn>
                                        <p:tgtEl>
                                          <p:spTgt spid="3"/>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P spid="3" grpId="0"/>
      <p:bldP spid="3" grpId="1"/>
      <p:bldP spid="4" grpId="0" animBg="1"/>
      <p:bldP spid="5"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直接连接符 1"/>
          <p:cNvCxnSpPr/>
          <p:nvPr/>
        </p:nvCxnSpPr>
        <p:spPr>
          <a:xfrm>
            <a:off x="755576" y="625398"/>
            <a:ext cx="7848872"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nvGrpSpPr>
          <p:cNvPr id="3" name="Group 7"/>
          <p:cNvGrpSpPr>
            <a:grpSpLocks/>
          </p:cNvGrpSpPr>
          <p:nvPr/>
        </p:nvGrpSpPr>
        <p:grpSpPr bwMode="auto">
          <a:xfrm>
            <a:off x="323528" y="292895"/>
            <a:ext cx="390372" cy="205979"/>
            <a:chOff x="0" y="0"/>
            <a:chExt cx="1041399" cy="549275"/>
          </a:xfrm>
        </p:grpSpPr>
        <p:sp>
          <p:nvSpPr>
            <p:cNvPr id="4" name="Freeform 16"/>
            <p:cNvSpPr>
              <a:spLocks/>
            </p:cNvSpPr>
            <p:nvPr/>
          </p:nvSpPr>
          <p:spPr bwMode="auto">
            <a:xfrm>
              <a:off x="0" y="0"/>
              <a:ext cx="361950" cy="549275"/>
            </a:xfrm>
            <a:custGeom>
              <a:avLst/>
              <a:gdLst>
                <a:gd name="T0" fmla="*/ 4 w 400"/>
                <a:gd name="T1" fmla="*/ 92 h 608"/>
                <a:gd name="T2" fmla="*/ 96 w 400"/>
                <a:gd name="T3" fmla="*/ 0 h 608"/>
                <a:gd name="T4" fmla="*/ 400 w 400"/>
                <a:gd name="T5" fmla="*/ 304 h 608"/>
                <a:gd name="T6" fmla="*/ 96 w 400"/>
                <a:gd name="T7" fmla="*/ 608 h 608"/>
                <a:gd name="T8" fmla="*/ 0 w 400"/>
                <a:gd name="T9" fmla="*/ 512 h 608"/>
                <a:gd name="T10" fmla="*/ 212 w 400"/>
                <a:gd name="T11" fmla="*/ 300 h 608"/>
                <a:gd name="T12" fmla="*/ 4 w 400"/>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400" h="608">
                  <a:moveTo>
                    <a:pt x="4" y="92"/>
                  </a:moveTo>
                  <a:lnTo>
                    <a:pt x="96" y="0"/>
                  </a:lnTo>
                  <a:lnTo>
                    <a:pt x="400" y="304"/>
                  </a:lnTo>
                  <a:lnTo>
                    <a:pt x="96" y="608"/>
                  </a:lnTo>
                  <a:lnTo>
                    <a:pt x="0" y="512"/>
                  </a:lnTo>
                  <a:lnTo>
                    <a:pt x="212" y="300"/>
                  </a:lnTo>
                  <a:lnTo>
                    <a:pt x="4" y="92"/>
                  </a:lnTo>
                  <a:close/>
                </a:path>
              </a:pathLst>
            </a:custGeom>
            <a:solidFill>
              <a:srgbClr val="005DA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5" name="Freeform 17"/>
            <p:cNvSpPr>
              <a:spLocks/>
            </p:cNvSpPr>
            <p:nvPr/>
          </p:nvSpPr>
          <p:spPr bwMode="auto">
            <a:xfrm>
              <a:off x="338137" y="0"/>
              <a:ext cx="360362" cy="549275"/>
            </a:xfrm>
            <a:custGeom>
              <a:avLst/>
              <a:gdLst>
                <a:gd name="T0" fmla="*/ 4 w 399"/>
                <a:gd name="T1" fmla="*/ 92 h 608"/>
                <a:gd name="T2" fmla="*/ 96 w 399"/>
                <a:gd name="T3" fmla="*/ 0 h 608"/>
                <a:gd name="T4" fmla="*/ 399 w 399"/>
                <a:gd name="T5" fmla="*/ 304 h 608"/>
                <a:gd name="T6" fmla="*/ 96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6" y="0"/>
                  </a:lnTo>
                  <a:lnTo>
                    <a:pt x="399" y="304"/>
                  </a:lnTo>
                  <a:lnTo>
                    <a:pt x="96" y="608"/>
                  </a:lnTo>
                  <a:lnTo>
                    <a:pt x="0" y="512"/>
                  </a:lnTo>
                  <a:lnTo>
                    <a:pt x="212" y="300"/>
                  </a:lnTo>
                  <a:lnTo>
                    <a:pt x="4" y="92"/>
                  </a:lnTo>
                  <a:close/>
                </a:path>
              </a:pathLst>
            </a:custGeom>
            <a:solidFill>
              <a:srgbClr val="3992D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6" name="Freeform 18"/>
            <p:cNvSpPr>
              <a:spLocks/>
            </p:cNvSpPr>
            <p:nvPr/>
          </p:nvSpPr>
          <p:spPr bwMode="auto">
            <a:xfrm>
              <a:off x="681037" y="0"/>
              <a:ext cx="360362" cy="549275"/>
            </a:xfrm>
            <a:custGeom>
              <a:avLst/>
              <a:gdLst>
                <a:gd name="T0" fmla="*/ 4 w 399"/>
                <a:gd name="T1" fmla="*/ 92 h 608"/>
                <a:gd name="T2" fmla="*/ 95 w 399"/>
                <a:gd name="T3" fmla="*/ 0 h 608"/>
                <a:gd name="T4" fmla="*/ 399 w 399"/>
                <a:gd name="T5" fmla="*/ 304 h 608"/>
                <a:gd name="T6" fmla="*/ 95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5" y="0"/>
                  </a:lnTo>
                  <a:lnTo>
                    <a:pt x="399" y="304"/>
                  </a:lnTo>
                  <a:lnTo>
                    <a:pt x="95" y="608"/>
                  </a:lnTo>
                  <a:lnTo>
                    <a:pt x="0" y="512"/>
                  </a:lnTo>
                  <a:lnTo>
                    <a:pt x="212" y="300"/>
                  </a:lnTo>
                  <a:lnTo>
                    <a:pt x="4" y="92"/>
                  </a:lnTo>
                  <a:close/>
                </a:path>
              </a:pathLst>
            </a:custGeom>
            <a:solidFill>
              <a:srgbClr val="F796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sp>
        <p:nvSpPr>
          <p:cNvPr id="7" name="Title 1"/>
          <p:cNvSpPr txBox="1">
            <a:spLocks/>
          </p:cNvSpPr>
          <p:nvPr/>
        </p:nvSpPr>
        <p:spPr>
          <a:xfrm>
            <a:off x="857880" y="200199"/>
            <a:ext cx="2129944"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tx1">
                    <a:lumMod val="75000"/>
                    <a:lumOff val="25000"/>
                  </a:schemeClr>
                </a:solidFill>
                <a:latin typeface="微软雅黑" panose="020B0503020204020204" pitchFamily="34" charset="-122"/>
                <a:ea typeface="微软雅黑" panose="020B0503020204020204" pitchFamily="34" charset="-122"/>
              </a:rPr>
              <a:t>点击输入标题内容</a:t>
            </a:r>
            <a:endParaRPr lang="en-GB" altLang="zh-CN" sz="18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nvGrpSpPr>
          <p:cNvPr id="8" name="组合 7"/>
          <p:cNvGrpSpPr/>
          <p:nvPr/>
        </p:nvGrpSpPr>
        <p:grpSpPr>
          <a:xfrm>
            <a:off x="5538813" y="1536444"/>
            <a:ext cx="2796076" cy="2835506"/>
            <a:chOff x="1331640" y="1707654"/>
            <a:chExt cx="2796076" cy="2835506"/>
          </a:xfrm>
        </p:grpSpPr>
        <p:sp>
          <p:nvSpPr>
            <p:cNvPr id="9" name="等腰三角形 5"/>
            <p:cNvSpPr/>
            <p:nvPr/>
          </p:nvSpPr>
          <p:spPr>
            <a:xfrm>
              <a:off x="1608861" y="1707654"/>
              <a:ext cx="1247249" cy="1186339"/>
            </a:xfrm>
            <a:custGeom>
              <a:avLst/>
              <a:gdLst>
                <a:gd name="connsiteX0" fmla="*/ 0 w 936104"/>
                <a:gd name="connsiteY0" fmla="*/ 432048 h 432048"/>
                <a:gd name="connsiteX1" fmla="*/ 468052 w 936104"/>
                <a:gd name="connsiteY1" fmla="*/ 0 h 432048"/>
                <a:gd name="connsiteX2" fmla="*/ 936104 w 936104"/>
                <a:gd name="connsiteY2" fmla="*/ 432048 h 432048"/>
                <a:gd name="connsiteX3" fmla="*/ 0 w 936104"/>
                <a:gd name="connsiteY3" fmla="*/ 432048 h 432048"/>
                <a:gd name="connsiteX0" fmla="*/ 0 w 2405548"/>
                <a:gd name="connsiteY0" fmla="*/ 553019 h 553019"/>
                <a:gd name="connsiteX1" fmla="*/ 1937496 w 2405548"/>
                <a:gd name="connsiteY1" fmla="*/ 0 h 553019"/>
                <a:gd name="connsiteX2" fmla="*/ 2405548 w 2405548"/>
                <a:gd name="connsiteY2" fmla="*/ 432048 h 553019"/>
                <a:gd name="connsiteX3" fmla="*/ 0 w 2405548"/>
                <a:gd name="connsiteY3" fmla="*/ 553019 h 553019"/>
                <a:gd name="connsiteX0" fmla="*/ 0 w 2405548"/>
                <a:gd name="connsiteY0" fmla="*/ 1186339 h 1186339"/>
                <a:gd name="connsiteX1" fmla="*/ 1247249 w 2405548"/>
                <a:gd name="connsiteY1" fmla="*/ 0 h 1186339"/>
                <a:gd name="connsiteX2" fmla="*/ 2405548 w 2405548"/>
                <a:gd name="connsiteY2" fmla="*/ 1065368 h 1186339"/>
                <a:gd name="connsiteX3" fmla="*/ 0 w 2405548"/>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31416 w 1247249"/>
                <a:gd name="connsiteY2" fmla="*/ 638411 h 1186339"/>
                <a:gd name="connsiteX3" fmla="*/ 0 w 1247249"/>
                <a:gd name="connsiteY3" fmla="*/ 1186339 h 1186339"/>
                <a:gd name="connsiteX0" fmla="*/ 0 w 1247249"/>
                <a:gd name="connsiteY0" fmla="*/ 1186339 h 1186339"/>
                <a:gd name="connsiteX1" fmla="*/ 1247249 w 1247249"/>
                <a:gd name="connsiteY1" fmla="*/ 0 h 1186339"/>
                <a:gd name="connsiteX2" fmla="*/ 1231416 w 1247249"/>
                <a:gd name="connsiteY2" fmla="*/ 638411 h 1186339"/>
                <a:gd name="connsiteX3" fmla="*/ 0 w 1247249"/>
                <a:gd name="connsiteY3" fmla="*/ 1186339 h 1186339"/>
                <a:gd name="connsiteX0" fmla="*/ 0 w 1247249"/>
                <a:gd name="connsiteY0" fmla="*/ 1186339 h 1186339"/>
                <a:gd name="connsiteX1" fmla="*/ 1247249 w 1247249"/>
                <a:gd name="connsiteY1" fmla="*/ 0 h 1186339"/>
                <a:gd name="connsiteX2" fmla="*/ 1231416 w 1247249"/>
                <a:gd name="connsiteY2" fmla="*/ 638411 h 1186339"/>
                <a:gd name="connsiteX3" fmla="*/ 0 w 1247249"/>
                <a:gd name="connsiteY3" fmla="*/ 1186339 h 1186339"/>
              </a:gdLst>
              <a:ahLst/>
              <a:cxnLst>
                <a:cxn ang="0">
                  <a:pos x="connsiteX0" y="connsiteY0"/>
                </a:cxn>
                <a:cxn ang="0">
                  <a:pos x="connsiteX1" y="connsiteY1"/>
                </a:cxn>
                <a:cxn ang="0">
                  <a:pos x="connsiteX2" y="connsiteY2"/>
                </a:cxn>
                <a:cxn ang="0">
                  <a:pos x="connsiteX3" y="connsiteY3"/>
                </a:cxn>
              </a:cxnLst>
              <a:rect l="l" t="t" r="r" b="b"/>
              <a:pathLst>
                <a:path w="1247249" h="1186339">
                  <a:moveTo>
                    <a:pt x="0" y="1186339"/>
                  </a:moveTo>
                  <a:cubicBezTo>
                    <a:pt x="177366" y="310566"/>
                    <a:pt x="852847" y="57437"/>
                    <a:pt x="1247249" y="0"/>
                  </a:cubicBezTo>
                  <a:cubicBezTo>
                    <a:pt x="1055770" y="225850"/>
                    <a:pt x="1081329" y="426793"/>
                    <a:pt x="1231416" y="638411"/>
                  </a:cubicBezTo>
                  <a:cubicBezTo>
                    <a:pt x="597978" y="633668"/>
                    <a:pt x="270525" y="877981"/>
                    <a:pt x="0" y="1186339"/>
                  </a:cubicBezTo>
                  <a:close/>
                </a:path>
              </a:pathLst>
            </a:custGeom>
            <a:solidFill>
              <a:srgbClr val="005DA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0" name="等腰三角形 5"/>
            <p:cNvSpPr/>
            <p:nvPr/>
          </p:nvSpPr>
          <p:spPr>
            <a:xfrm>
              <a:off x="1619672" y="2445005"/>
              <a:ext cx="1234974" cy="634853"/>
            </a:xfrm>
            <a:custGeom>
              <a:avLst/>
              <a:gdLst>
                <a:gd name="connsiteX0" fmla="*/ 0 w 936104"/>
                <a:gd name="connsiteY0" fmla="*/ 432048 h 432048"/>
                <a:gd name="connsiteX1" fmla="*/ 468052 w 936104"/>
                <a:gd name="connsiteY1" fmla="*/ 0 h 432048"/>
                <a:gd name="connsiteX2" fmla="*/ 936104 w 936104"/>
                <a:gd name="connsiteY2" fmla="*/ 432048 h 432048"/>
                <a:gd name="connsiteX3" fmla="*/ 0 w 936104"/>
                <a:gd name="connsiteY3" fmla="*/ 432048 h 432048"/>
                <a:gd name="connsiteX0" fmla="*/ 0 w 2405548"/>
                <a:gd name="connsiteY0" fmla="*/ 553019 h 553019"/>
                <a:gd name="connsiteX1" fmla="*/ 1937496 w 2405548"/>
                <a:gd name="connsiteY1" fmla="*/ 0 h 553019"/>
                <a:gd name="connsiteX2" fmla="*/ 2405548 w 2405548"/>
                <a:gd name="connsiteY2" fmla="*/ 432048 h 553019"/>
                <a:gd name="connsiteX3" fmla="*/ 0 w 2405548"/>
                <a:gd name="connsiteY3" fmla="*/ 553019 h 553019"/>
                <a:gd name="connsiteX0" fmla="*/ 0 w 2405548"/>
                <a:gd name="connsiteY0" fmla="*/ 1186339 h 1186339"/>
                <a:gd name="connsiteX1" fmla="*/ 1247249 w 2405548"/>
                <a:gd name="connsiteY1" fmla="*/ 0 h 1186339"/>
                <a:gd name="connsiteX2" fmla="*/ 2405548 w 2405548"/>
                <a:gd name="connsiteY2" fmla="*/ 1065368 h 1186339"/>
                <a:gd name="connsiteX3" fmla="*/ 0 w 2405548"/>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31416 w 1247249"/>
                <a:gd name="connsiteY2" fmla="*/ 638411 h 1186339"/>
                <a:gd name="connsiteX3" fmla="*/ 0 w 1247249"/>
                <a:gd name="connsiteY3" fmla="*/ 1186339 h 1186339"/>
                <a:gd name="connsiteX0" fmla="*/ 0 w 1247249"/>
                <a:gd name="connsiteY0" fmla="*/ 1186339 h 1186339"/>
                <a:gd name="connsiteX1" fmla="*/ 1247249 w 1247249"/>
                <a:gd name="connsiteY1" fmla="*/ 0 h 1186339"/>
                <a:gd name="connsiteX2" fmla="*/ 1231416 w 1247249"/>
                <a:gd name="connsiteY2" fmla="*/ 638411 h 1186339"/>
                <a:gd name="connsiteX3" fmla="*/ 0 w 1247249"/>
                <a:gd name="connsiteY3" fmla="*/ 1186339 h 1186339"/>
                <a:gd name="connsiteX0" fmla="*/ 0 w 1247249"/>
                <a:gd name="connsiteY0" fmla="*/ 1186339 h 1186339"/>
                <a:gd name="connsiteX1" fmla="*/ 1247249 w 1247249"/>
                <a:gd name="connsiteY1" fmla="*/ 0 h 1186339"/>
                <a:gd name="connsiteX2" fmla="*/ 1231416 w 1247249"/>
                <a:gd name="connsiteY2" fmla="*/ 638411 h 1186339"/>
                <a:gd name="connsiteX3" fmla="*/ 0 w 1247249"/>
                <a:gd name="connsiteY3" fmla="*/ 1186339 h 1186339"/>
                <a:gd name="connsiteX0" fmla="*/ 0 w 1240133"/>
                <a:gd name="connsiteY0" fmla="*/ 652643 h 652643"/>
                <a:gd name="connsiteX1" fmla="*/ 1240133 w 1240133"/>
                <a:gd name="connsiteY1" fmla="*/ 0 h 652643"/>
                <a:gd name="connsiteX2" fmla="*/ 1224300 w 1240133"/>
                <a:gd name="connsiteY2" fmla="*/ 638411 h 652643"/>
                <a:gd name="connsiteX3" fmla="*/ 0 w 1240133"/>
                <a:gd name="connsiteY3" fmla="*/ 652643 h 652643"/>
                <a:gd name="connsiteX0" fmla="*/ 0 w 1233017"/>
                <a:gd name="connsiteY0" fmla="*/ 629932 h 629932"/>
                <a:gd name="connsiteX1" fmla="*/ 1233017 w 1233017"/>
                <a:gd name="connsiteY1" fmla="*/ 9311 h 629932"/>
                <a:gd name="connsiteX2" fmla="*/ 1224300 w 1233017"/>
                <a:gd name="connsiteY2" fmla="*/ 615700 h 629932"/>
                <a:gd name="connsiteX3" fmla="*/ 0 w 1233017"/>
                <a:gd name="connsiteY3" fmla="*/ 629932 h 629932"/>
                <a:gd name="connsiteX0" fmla="*/ 0 w 1233017"/>
                <a:gd name="connsiteY0" fmla="*/ 629932 h 644164"/>
                <a:gd name="connsiteX1" fmla="*/ 1233017 w 1233017"/>
                <a:gd name="connsiteY1" fmla="*/ 9311 h 644164"/>
                <a:gd name="connsiteX2" fmla="*/ 1224300 w 1233017"/>
                <a:gd name="connsiteY2" fmla="*/ 644164 h 644164"/>
                <a:gd name="connsiteX3" fmla="*/ 0 w 1233017"/>
                <a:gd name="connsiteY3" fmla="*/ 629932 h 644164"/>
                <a:gd name="connsiteX0" fmla="*/ 0 w 1233017"/>
                <a:gd name="connsiteY0" fmla="*/ 629932 h 644164"/>
                <a:gd name="connsiteX1" fmla="*/ 1233017 w 1233017"/>
                <a:gd name="connsiteY1" fmla="*/ 9311 h 644164"/>
                <a:gd name="connsiteX2" fmla="*/ 1224300 w 1233017"/>
                <a:gd name="connsiteY2" fmla="*/ 644164 h 644164"/>
                <a:gd name="connsiteX3" fmla="*/ 0 w 1233017"/>
                <a:gd name="connsiteY3" fmla="*/ 629932 h 644164"/>
                <a:gd name="connsiteX0" fmla="*/ 0 w 1233017"/>
                <a:gd name="connsiteY0" fmla="*/ 629932 h 644164"/>
                <a:gd name="connsiteX1" fmla="*/ 1233017 w 1233017"/>
                <a:gd name="connsiteY1" fmla="*/ 9311 h 644164"/>
                <a:gd name="connsiteX2" fmla="*/ 1224300 w 1233017"/>
                <a:gd name="connsiteY2" fmla="*/ 644164 h 644164"/>
                <a:gd name="connsiteX3" fmla="*/ 0 w 1233017"/>
                <a:gd name="connsiteY3" fmla="*/ 629932 h 644164"/>
                <a:gd name="connsiteX0" fmla="*/ 0 w 1233017"/>
                <a:gd name="connsiteY0" fmla="*/ 629932 h 640606"/>
                <a:gd name="connsiteX1" fmla="*/ 1233017 w 1233017"/>
                <a:gd name="connsiteY1" fmla="*/ 9311 h 640606"/>
                <a:gd name="connsiteX2" fmla="*/ 1227858 w 1233017"/>
                <a:gd name="connsiteY2" fmla="*/ 640606 h 640606"/>
                <a:gd name="connsiteX3" fmla="*/ 0 w 1233017"/>
                <a:gd name="connsiteY3" fmla="*/ 629932 h 640606"/>
                <a:gd name="connsiteX0" fmla="*/ 0 w 1225901"/>
                <a:gd name="connsiteY0" fmla="*/ 632363 h 639479"/>
                <a:gd name="connsiteX1" fmla="*/ 1225901 w 1225901"/>
                <a:gd name="connsiteY1" fmla="*/ 8184 h 639479"/>
                <a:gd name="connsiteX2" fmla="*/ 1220742 w 1225901"/>
                <a:gd name="connsiteY2" fmla="*/ 639479 h 639479"/>
                <a:gd name="connsiteX3" fmla="*/ 0 w 1225901"/>
                <a:gd name="connsiteY3" fmla="*/ 632363 h 639479"/>
                <a:gd name="connsiteX0" fmla="*/ 0 w 1225901"/>
                <a:gd name="connsiteY0" fmla="*/ 624179 h 631295"/>
                <a:gd name="connsiteX1" fmla="*/ 1225901 w 1225901"/>
                <a:gd name="connsiteY1" fmla="*/ 0 h 631295"/>
                <a:gd name="connsiteX2" fmla="*/ 1220742 w 1225901"/>
                <a:gd name="connsiteY2" fmla="*/ 631295 h 631295"/>
                <a:gd name="connsiteX3" fmla="*/ 0 w 1225901"/>
                <a:gd name="connsiteY3" fmla="*/ 624179 h 631295"/>
                <a:gd name="connsiteX0" fmla="*/ 0 w 1225901"/>
                <a:gd name="connsiteY0" fmla="*/ 624179 h 631295"/>
                <a:gd name="connsiteX1" fmla="*/ 1225901 w 1225901"/>
                <a:gd name="connsiteY1" fmla="*/ 0 h 631295"/>
                <a:gd name="connsiteX2" fmla="*/ 1220742 w 1225901"/>
                <a:gd name="connsiteY2" fmla="*/ 631295 h 631295"/>
                <a:gd name="connsiteX3" fmla="*/ 0 w 1225901"/>
                <a:gd name="connsiteY3" fmla="*/ 624179 h 631295"/>
                <a:gd name="connsiteX0" fmla="*/ 0 w 1225901"/>
                <a:gd name="connsiteY0" fmla="*/ 624179 h 631295"/>
                <a:gd name="connsiteX1" fmla="*/ 1225901 w 1225901"/>
                <a:gd name="connsiteY1" fmla="*/ 0 h 631295"/>
                <a:gd name="connsiteX2" fmla="*/ 1220742 w 1225901"/>
                <a:gd name="connsiteY2" fmla="*/ 631295 h 631295"/>
                <a:gd name="connsiteX3" fmla="*/ 0 w 1225901"/>
                <a:gd name="connsiteY3" fmla="*/ 624179 h 631295"/>
                <a:gd name="connsiteX0" fmla="*/ 0 w 1225901"/>
                <a:gd name="connsiteY0" fmla="*/ 624179 h 631295"/>
                <a:gd name="connsiteX1" fmla="*/ 1225901 w 1225901"/>
                <a:gd name="connsiteY1" fmla="*/ 0 h 631295"/>
                <a:gd name="connsiteX2" fmla="*/ 1220742 w 1225901"/>
                <a:gd name="connsiteY2" fmla="*/ 631295 h 631295"/>
                <a:gd name="connsiteX3" fmla="*/ 0 w 1225901"/>
                <a:gd name="connsiteY3" fmla="*/ 624179 h 631295"/>
                <a:gd name="connsiteX0" fmla="*/ 0 w 1218785"/>
                <a:gd name="connsiteY0" fmla="*/ 631295 h 631295"/>
                <a:gd name="connsiteX1" fmla="*/ 1218785 w 1218785"/>
                <a:gd name="connsiteY1" fmla="*/ 0 h 631295"/>
                <a:gd name="connsiteX2" fmla="*/ 1213626 w 1218785"/>
                <a:gd name="connsiteY2" fmla="*/ 631295 h 631295"/>
                <a:gd name="connsiteX3" fmla="*/ 0 w 1218785"/>
                <a:gd name="connsiteY3" fmla="*/ 631295 h 631295"/>
                <a:gd name="connsiteX0" fmla="*/ 0 w 1229459"/>
                <a:gd name="connsiteY0" fmla="*/ 631295 h 631295"/>
                <a:gd name="connsiteX1" fmla="*/ 1229459 w 1229459"/>
                <a:gd name="connsiteY1" fmla="*/ 0 h 631295"/>
                <a:gd name="connsiteX2" fmla="*/ 1224300 w 1229459"/>
                <a:gd name="connsiteY2" fmla="*/ 631295 h 631295"/>
                <a:gd name="connsiteX3" fmla="*/ 0 w 1229459"/>
                <a:gd name="connsiteY3" fmla="*/ 631295 h 631295"/>
                <a:gd name="connsiteX0" fmla="*/ 0 w 1231416"/>
                <a:gd name="connsiteY0" fmla="*/ 631295 h 634853"/>
                <a:gd name="connsiteX1" fmla="*/ 1229459 w 1231416"/>
                <a:gd name="connsiteY1" fmla="*/ 0 h 634853"/>
                <a:gd name="connsiteX2" fmla="*/ 1231416 w 1231416"/>
                <a:gd name="connsiteY2" fmla="*/ 634853 h 634853"/>
                <a:gd name="connsiteX3" fmla="*/ 0 w 1231416"/>
                <a:gd name="connsiteY3" fmla="*/ 631295 h 634853"/>
                <a:gd name="connsiteX0" fmla="*/ 0 w 1234974"/>
                <a:gd name="connsiteY0" fmla="*/ 634853 h 634853"/>
                <a:gd name="connsiteX1" fmla="*/ 1233017 w 1234974"/>
                <a:gd name="connsiteY1" fmla="*/ 0 h 634853"/>
                <a:gd name="connsiteX2" fmla="*/ 1234974 w 1234974"/>
                <a:gd name="connsiteY2" fmla="*/ 634853 h 634853"/>
                <a:gd name="connsiteX3" fmla="*/ 0 w 1234974"/>
                <a:gd name="connsiteY3" fmla="*/ 634853 h 634853"/>
              </a:gdLst>
              <a:ahLst/>
              <a:cxnLst>
                <a:cxn ang="0">
                  <a:pos x="connsiteX0" y="connsiteY0"/>
                </a:cxn>
                <a:cxn ang="0">
                  <a:pos x="connsiteX1" y="connsiteY1"/>
                </a:cxn>
                <a:cxn ang="0">
                  <a:pos x="connsiteX2" y="connsiteY2"/>
                </a:cxn>
                <a:cxn ang="0">
                  <a:pos x="connsiteX3" y="connsiteY3"/>
                </a:cxn>
              </a:cxnLst>
              <a:rect l="l" t="t" r="r" b="b"/>
              <a:pathLst>
                <a:path w="1234974" h="634853">
                  <a:moveTo>
                    <a:pt x="0" y="634853"/>
                  </a:moveTo>
                  <a:cubicBezTo>
                    <a:pt x="291221" y="118435"/>
                    <a:pt x="835057" y="509"/>
                    <a:pt x="1233017" y="0"/>
                  </a:cubicBezTo>
                  <a:cubicBezTo>
                    <a:pt x="1041538" y="225850"/>
                    <a:pt x="1084887" y="423235"/>
                    <a:pt x="1234974" y="634853"/>
                  </a:cubicBezTo>
                  <a:lnTo>
                    <a:pt x="0" y="634853"/>
                  </a:lnTo>
                  <a:close/>
                </a:path>
              </a:pathLst>
            </a:custGeom>
            <a:solidFill>
              <a:srgbClr val="C4C7C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1" name="等腰三角形 5"/>
            <p:cNvSpPr/>
            <p:nvPr/>
          </p:nvSpPr>
          <p:spPr>
            <a:xfrm flipV="1">
              <a:off x="1608861" y="3167482"/>
              <a:ext cx="1234974" cy="634853"/>
            </a:xfrm>
            <a:custGeom>
              <a:avLst/>
              <a:gdLst>
                <a:gd name="connsiteX0" fmla="*/ 0 w 936104"/>
                <a:gd name="connsiteY0" fmla="*/ 432048 h 432048"/>
                <a:gd name="connsiteX1" fmla="*/ 468052 w 936104"/>
                <a:gd name="connsiteY1" fmla="*/ 0 h 432048"/>
                <a:gd name="connsiteX2" fmla="*/ 936104 w 936104"/>
                <a:gd name="connsiteY2" fmla="*/ 432048 h 432048"/>
                <a:gd name="connsiteX3" fmla="*/ 0 w 936104"/>
                <a:gd name="connsiteY3" fmla="*/ 432048 h 432048"/>
                <a:gd name="connsiteX0" fmla="*/ 0 w 2405548"/>
                <a:gd name="connsiteY0" fmla="*/ 553019 h 553019"/>
                <a:gd name="connsiteX1" fmla="*/ 1937496 w 2405548"/>
                <a:gd name="connsiteY1" fmla="*/ 0 h 553019"/>
                <a:gd name="connsiteX2" fmla="*/ 2405548 w 2405548"/>
                <a:gd name="connsiteY2" fmla="*/ 432048 h 553019"/>
                <a:gd name="connsiteX3" fmla="*/ 0 w 2405548"/>
                <a:gd name="connsiteY3" fmla="*/ 553019 h 553019"/>
                <a:gd name="connsiteX0" fmla="*/ 0 w 2405548"/>
                <a:gd name="connsiteY0" fmla="*/ 1186339 h 1186339"/>
                <a:gd name="connsiteX1" fmla="*/ 1247249 w 2405548"/>
                <a:gd name="connsiteY1" fmla="*/ 0 h 1186339"/>
                <a:gd name="connsiteX2" fmla="*/ 2405548 w 2405548"/>
                <a:gd name="connsiteY2" fmla="*/ 1065368 h 1186339"/>
                <a:gd name="connsiteX3" fmla="*/ 0 w 2405548"/>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31416 w 1247249"/>
                <a:gd name="connsiteY2" fmla="*/ 638411 h 1186339"/>
                <a:gd name="connsiteX3" fmla="*/ 0 w 1247249"/>
                <a:gd name="connsiteY3" fmla="*/ 1186339 h 1186339"/>
                <a:gd name="connsiteX0" fmla="*/ 0 w 1247249"/>
                <a:gd name="connsiteY0" fmla="*/ 1186339 h 1186339"/>
                <a:gd name="connsiteX1" fmla="*/ 1247249 w 1247249"/>
                <a:gd name="connsiteY1" fmla="*/ 0 h 1186339"/>
                <a:gd name="connsiteX2" fmla="*/ 1231416 w 1247249"/>
                <a:gd name="connsiteY2" fmla="*/ 638411 h 1186339"/>
                <a:gd name="connsiteX3" fmla="*/ 0 w 1247249"/>
                <a:gd name="connsiteY3" fmla="*/ 1186339 h 1186339"/>
                <a:gd name="connsiteX0" fmla="*/ 0 w 1247249"/>
                <a:gd name="connsiteY0" fmla="*/ 1186339 h 1186339"/>
                <a:gd name="connsiteX1" fmla="*/ 1247249 w 1247249"/>
                <a:gd name="connsiteY1" fmla="*/ 0 h 1186339"/>
                <a:gd name="connsiteX2" fmla="*/ 1231416 w 1247249"/>
                <a:gd name="connsiteY2" fmla="*/ 638411 h 1186339"/>
                <a:gd name="connsiteX3" fmla="*/ 0 w 1247249"/>
                <a:gd name="connsiteY3" fmla="*/ 1186339 h 1186339"/>
                <a:gd name="connsiteX0" fmla="*/ 0 w 1240133"/>
                <a:gd name="connsiteY0" fmla="*/ 652643 h 652643"/>
                <a:gd name="connsiteX1" fmla="*/ 1240133 w 1240133"/>
                <a:gd name="connsiteY1" fmla="*/ 0 h 652643"/>
                <a:gd name="connsiteX2" fmla="*/ 1224300 w 1240133"/>
                <a:gd name="connsiteY2" fmla="*/ 638411 h 652643"/>
                <a:gd name="connsiteX3" fmla="*/ 0 w 1240133"/>
                <a:gd name="connsiteY3" fmla="*/ 652643 h 652643"/>
                <a:gd name="connsiteX0" fmla="*/ 0 w 1233017"/>
                <a:gd name="connsiteY0" fmla="*/ 629932 h 629932"/>
                <a:gd name="connsiteX1" fmla="*/ 1233017 w 1233017"/>
                <a:gd name="connsiteY1" fmla="*/ 9311 h 629932"/>
                <a:gd name="connsiteX2" fmla="*/ 1224300 w 1233017"/>
                <a:gd name="connsiteY2" fmla="*/ 615700 h 629932"/>
                <a:gd name="connsiteX3" fmla="*/ 0 w 1233017"/>
                <a:gd name="connsiteY3" fmla="*/ 629932 h 629932"/>
                <a:gd name="connsiteX0" fmla="*/ 0 w 1233017"/>
                <a:gd name="connsiteY0" fmla="*/ 629932 h 644164"/>
                <a:gd name="connsiteX1" fmla="*/ 1233017 w 1233017"/>
                <a:gd name="connsiteY1" fmla="*/ 9311 h 644164"/>
                <a:gd name="connsiteX2" fmla="*/ 1224300 w 1233017"/>
                <a:gd name="connsiteY2" fmla="*/ 644164 h 644164"/>
                <a:gd name="connsiteX3" fmla="*/ 0 w 1233017"/>
                <a:gd name="connsiteY3" fmla="*/ 629932 h 644164"/>
                <a:gd name="connsiteX0" fmla="*/ 0 w 1233017"/>
                <a:gd name="connsiteY0" fmla="*/ 629932 h 644164"/>
                <a:gd name="connsiteX1" fmla="*/ 1233017 w 1233017"/>
                <a:gd name="connsiteY1" fmla="*/ 9311 h 644164"/>
                <a:gd name="connsiteX2" fmla="*/ 1224300 w 1233017"/>
                <a:gd name="connsiteY2" fmla="*/ 644164 h 644164"/>
                <a:gd name="connsiteX3" fmla="*/ 0 w 1233017"/>
                <a:gd name="connsiteY3" fmla="*/ 629932 h 644164"/>
                <a:gd name="connsiteX0" fmla="*/ 0 w 1233017"/>
                <a:gd name="connsiteY0" fmla="*/ 629932 h 644164"/>
                <a:gd name="connsiteX1" fmla="*/ 1233017 w 1233017"/>
                <a:gd name="connsiteY1" fmla="*/ 9311 h 644164"/>
                <a:gd name="connsiteX2" fmla="*/ 1224300 w 1233017"/>
                <a:gd name="connsiteY2" fmla="*/ 644164 h 644164"/>
                <a:gd name="connsiteX3" fmla="*/ 0 w 1233017"/>
                <a:gd name="connsiteY3" fmla="*/ 629932 h 644164"/>
                <a:gd name="connsiteX0" fmla="*/ 0 w 1233017"/>
                <a:gd name="connsiteY0" fmla="*/ 629932 h 640606"/>
                <a:gd name="connsiteX1" fmla="*/ 1233017 w 1233017"/>
                <a:gd name="connsiteY1" fmla="*/ 9311 h 640606"/>
                <a:gd name="connsiteX2" fmla="*/ 1227858 w 1233017"/>
                <a:gd name="connsiteY2" fmla="*/ 640606 h 640606"/>
                <a:gd name="connsiteX3" fmla="*/ 0 w 1233017"/>
                <a:gd name="connsiteY3" fmla="*/ 629932 h 640606"/>
                <a:gd name="connsiteX0" fmla="*/ 0 w 1225901"/>
                <a:gd name="connsiteY0" fmla="*/ 632363 h 639479"/>
                <a:gd name="connsiteX1" fmla="*/ 1225901 w 1225901"/>
                <a:gd name="connsiteY1" fmla="*/ 8184 h 639479"/>
                <a:gd name="connsiteX2" fmla="*/ 1220742 w 1225901"/>
                <a:gd name="connsiteY2" fmla="*/ 639479 h 639479"/>
                <a:gd name="connsiteX3" fmla="*/ 0 w 1225901"/>
                <a:gd name="connsiteY3" fmla="*/ 632363 h 639479"/>
                <a:gd name="connsiteX0" fmla="*/ 0 w 1225901"/>
                <a:gd name="connsiteY0" fmla="*/ 624179 h 631295"/>
                <a:gd name="connsiteX1" fmla="*/ 1225901 w 1225901"/>
                <a:gd name="connsiteY1" fmla="*/ 0 h 631295"/>
                <a:gd name="connsiteX2" fmla="*/ 1220742 w 1225901"/>
                <a:gd name="connsiteY2" fmla="*/ 631295 h 631295"/>
                <a:gd name="connsiteX3" fmla="*/ 0 w 1225901"/>
                <a:gd name="connsiteY3" fmla="*/ 624179 h 631295"/>
                <a:gd name="connsiteX0" fmla="*/ 0 w 1225901"/>
                <a:gd name="connsiteY0" fmla="*/ 624179 h 631295"/>
                <a:gd name="connsiteX1" fmla="*/ 1225901 w 1225901"/>
                <a:gd name="connsiteY1" fmla="*/ 0 h 631295"/>
                <a:gd name="connsiteX2" fmla="*/ 1220742 w 1225901"/>
                <a:gd name="connsiteY2" fmla="*/ 631295 h 631295"/>
                <a:gd name="connsiteX3" fmla="*/ 0 w 1225901"/>
                <a:gd name="connsiteY3" fmla="*/ 624179 h 631295"/>
                <a:gd name="connsiteX0" fmla="*/ 0 w 1225901"/>
                <a:gd name="connsiteY0" fmla="*/ 624179 h 631295"/>
                <a:gd name="connsiteX1" fmla="*/ 1225901 w 1225901"/>
                <a:gd name="connsiteY1" fmla="*/ 0 h 631295"/>
                <a:gd name="connsiteX2" fmla="*/ 1220742 w 1225901"/>
                <a:gd name="connsiteY2" fmla="*/ 631295 h 631295"/>
                <a:gd name="connsiteX3" fmla="*/ 0 w 1225901"/>
                <a:gd name="connsiteY3" fmla="*/ 624179 h 631295"/>
                <a:gd name="connsiteX0" fmla="*/ 0 w 1225901"/>
                <a:gd name="connsiteY0" fmla="*/ 624179 h 631295"/>
                <a:gd name="connsiteX1" fmla="*/ 1225901 w 1225901"/>
                <a:gd name="connsiteY1" fmla="*/ 0 h 631295"/>
                <a:gd name="connsiteX2" fmla="*/ 1220742 w 1225901"/>
                <a:gd name="connsiteY2" fmla="*/ 631295 h 631295"/>
                <a:gd name="connsiteX3" fmla="*/ 0 w 1225901"/>
                <a:gd name="connsiteY3" fmla="*/ 624179 h 631295"/>
                <a:gd name="connsiteX0" fmla="*/ 0 w 1218785"/>
                <a:gd name="connsiteY0" fmla="*/ 631295 h 631295"/>
                <a:gd name="connsiteX1" fmla="*/ 1218785 w 1218785"/>
                <a:gd name="connsiteY1" fmla="*/ 0 h 631295"/>
                <a:gd name="connsiteX2" fmla="*/ 1213626 w 1218785"/>
                <a:gd name="connsiteY2" fmla="*/ 631295 h 631295"/>
                <a:gd name="connsiteX3" fmla="*/ 0 w 1218785"/>
                <a:gd name="connsiteY3" fmla="*/ 631295 h 631295"/>
                <a:gd name="connsiteX0" fmla="*/ 0 w 1229459"/>
                <a:gd name="connsiteY0" fmla="*/ 631295 h 631295"/>
                <a:gd name="connsiteX1" fmla="*/ 1229459 w 1229459"/>
                <a:gd name="connsiteY1" fmla="*/ 0 h 631295"/>
                <a:gd name="connsiteX2" fmla="*/ 1224300 w 1229459"/>
                <a:gd name="connsiteY2" fmla="*/ 631295 h 631295"/>
                <a:gd name="connsiteX3" fmla="*/ 0 w 1229459"/>
                <a:gd name="connsiteY3" fmla="*/ 631295 h 631295"/>
                <a:gd name="connsiteX0" fmla="*/ 0 w 1231416"/>
                <a:gd name="connsiteY0" fmla="*/ 631295 h 634853"/>
                <a:gd name="connsiteX1" fmla="*/ 1229459 w 1231416"/>
                <a:gd name="connsiteY1" fmla="*/ 0 h 634853"/>
                <a:gd name="connsiteX2" fmla="*/ 1231416 w 1231416"/>
                <a:gd name="connsiteY2" fmla="*/ 634853 h 634853"/>
                <a:gd name="connsiteX3" fmla="*/ 0 w 1231416"/>
                <a:gd name="connsiteY3" fmla="*/ 631295 h 634853"/>
                <a:gd name="connsiteX0" fmla="*/ 0 w 1234974"/>
                <a:gd name="connsiteY0" fmla="*/ 634853 h 634853"/>
                <a:gd name="connsiteX1" fmla="*/ 1233017 w 1234974"/>
                <a:gd name="connsiteY1" fmla="*/ 0 h 634853"/>
                <a:gd name="connsiteX2" fmla="*/ 1234974 w 1234974"/>
                <a:gd name="connsiteY2" fmla="*/ 634853 h 634853"/>
                <a:gd name="connsiteX3" fmla="*/ 0 w 1234974"/>
                <a:gd name="connsiteY3" fmla="*/ 634853 h 634853"/>
              </a:gdLst>
              <a:ahLst/>
              <a:cxnLst>
                <a:cxn ang="0">
                  <a:pos x="connsiteX0" y="connsiteY0"/>
                </a:cxn>
                <a:cxn ang="0">
                  <a:pos x="connsiteX1" y="connsiteY1"/>
                </a:cxn>
                <a:cxn ang="0">
                  <a:pos x="connsiteX2" y="connsiteY2"/>
                </a:cxn>
                <a:cxn ang="0">
                  <a:pos x="connsiteX3" y="connsiteY3"/>
                </a:cxn>
              </a:cxnLst>
              <a:rect l="l" t="t" r="r" b="b"/>
              <a:pathLst>
                <a:path w="1234974" h="634853">
                  <a:moveTo>
                    <a:pt x="0" y="634853"/>
                  </a:moveTo>
                  <a:cubicBezTo>
                    <a:pt x="291221" y="118435"/>
                    <a:pt x="835057" y="509"/>
                    <a:pt x="1233017" y="0"/>
                  </a:cubicBezTo>
                  <a:cubicBezTo>
                    <a:pt x="1041538" y="225850"/>
                    <a:pt x="1084887" y="423235"/>
                    <a:pt x="1234974" y="634853"/>
                  </a:cubicBezTo>
                  <a:lnTo>
                    <a:pt x="0" y="634853"/>
                  </a:lnTo>
                  <a:close/>
                </a:path>
              </a:pathLst>
            </a:custGeom>
            <a:solidFill>
              <a:srgbClr val="005DA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2" name="等腰三角形 5"/>
            <p:cNvSpPr/>
            <p:nvPr/>
          </p:nvSpPr>
          <p:spPr>
            <a:xfrm flipV="1">
              <a:off x="1619672" y="3356821"/>
              <a:ext cx="1247249" cy="1186339"/>
            </a:xfrm>
            <a:custGeom>
              <a:avLst/>
              <a:gdLst>
                <a:gd name="connsiteX0" fmla="*/ 0 w 936104"/>
                <a:gd name="connsiteY0" fmla="*/ 432048 h 432048"/>
                <a:gd name="connsiteX1" fmla="*/ 468052 w 936104"/>
                <a:gd name="connsiteY1" fmla="*/ 0 h 432048"/>
                <a:gd name="connsiteX2" fmla="*/ 936104 w 936104"/>
                <a:gd name="connsiteY2" fmla="*/ 432048 h 432048"/>
                <a:gd name="connsiteX3" fmla="*/ 0 w 936104"/>
                <a:gd name="connsiteY3" fmla="*/ 432048 h 432048"/>
                <a:gd name="connsiteX0" fmla="*/ 0 w 2405548"/>
                <a:gd name="connsiteY0" fmla="*/ 553019 h 553019"/>
                <a:gd name="connsiteX1" fmla="*/ 1937496 w 2405548"/>
                <a:gd name="connsiteY1" fmla="*/ 0 h 553019"/>
                <a:gd name="connsiteX2" fmla="*/ 2405548 w 2405548"/>
                <a:gd name="connsiteY2" fmla="*/ 432048 h 553019"/>
                <a:gd name="connsiteX3" fmla="*/ 0 w 2405548"/>
                <a:gd name="connsiteY3" fmla="*/ 553019 h 553019"/>
                <a:gd name="connsiteX0" fmla="*/ 0 w 2405548"/>
                <a:gd name="connsiteY0" fmla="*/ 1186339 h 1186339"/>
                <a:gd name="connsiteX1" fmla="*/ 1247249 w 2405548"/>
                <a:gd name="connsiteY1" fmla="*/ 0 h 1186339"/>
                <a:gd name="connsiteX2" fmla="*/ 2405548 w 2405548"/>
                <a:gd name="connsiteY2" fmla="*/ 1065368 h 1186339"/>
                <a:gd name="connsiteX3" fmla="*/ 0 w 2405548"/>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31416 w 1247249"/>
                <a:gd name="connsiteY2" fmla="*/ 638411 h 1186339"/>
                <a:gd name="connsiteX3" fmla="*/ 0 w 1247249"/>
                <a:gd name="connsiteY3" fmla="*/ 1186339 h 1186339"/>
                <a:gd name="connsiteX0" fmla="*/ 0 w 1247249"/>
                <a:gd name="connsiteY0" fmla="*/ 1186339 h 1186339"/>
                <a:gd name="connsiteX1" fmla="*/ 1247249 w 1247249"/>
                <a:gd name="connsiteY1" fmla="*/ 0 h 1186339"/>
                <a:gd name="connsiteX2" fmla="*/ 1231416 w 1247249"/>
                <a:gd name="connsiteY2" fmla="*/ 638411 h 1186339"/>
                <a:gd name="connsiteX3" fmla="*/ 0 w 1247249"/>
                <a:gd name="connsiteY3" fmla="*/ 1186339 h 1186339"/>
                <a:gd name="connsiteX0" fmla="*/ 0 w 1247249"/>
                <a:gd name="connsiteY0" fmla="*/ 1186339 h 1186339"/>
                <a:gd name="connsiteX1" fmla="*/ 1247249 w 1247249"/>
                <a:gd name="connsiteY1" fmla="*/ 0 h 1186339"/>
                <a:gd name="connsiteX2" fmla="*/ 1231416 w 1247249"/>
                <a:gd name="connsiteY2" fmla="*/ 638411 h 1186339"/>
                <a:gd name="connsiteX3" fmla="*/ 0 w 1247249"/>
                <a:gd name="connsiteY3" fmla="*/ 1186339 h 1186339"/>
              </a:gdLst>
              <a:ahLst/>
              <a:cxnLst>
                <a:cxn ang="0">
                  <a:pos x="connsiteX0" y="connsiteY0"/>
                </a:cxn>
                <a:cxn ang="0">
                  <a:pos x="connsiteX1" y="connsiteY1"/>
                </a:cxn>
                <a:cxn ang="0">
                  <a:pos x="connsiteX2" y="connsiteY2"/>
                </a:cxn>
                <a:cxn ang="0">
                  <a:pos x="connsiteX3" y="connsiteY3"/>
                </a:cxn>
              </a:cxnLst>
              <a:rect l="l" t="t" r="r" b="b"/>
              <a:pathLst>
                <a:path w="1247249" h="1186339">
                  <a:moveTo>
                    <a:pt x="0" y="1186339"/>
                  </a:moveTo>
                  <a:cubicBezTo>
                    <a:pt x="177366" y="310566"/>
                    <a:pt x="852847" y="57437"/>
                    <a:pt x="1247249" y="0"/>
                  </a:cubicBezTo>
                  <a:cubicBezTo>
                    <a:pt x="1055770" y="225850"/>
                    <a:pt x="1081329" y="426793"/>
                    <a:pt x="1231416" y="638411"/>
                  </a:cubicBezTo>
                  <a:cubicBezTo>
                    <a:pt x="597978" y="633668"/>
                    <a:pt x="270525" y="877981"/>
                    <a:pt x="0" y="1186339"/>
                  </a:cubicBezTo>
                  <a:close/>
                </a:path>
              </a:pathLst>
            </a:custGeom>
            <a:solidFill>
              <a:srgbClr val="C4C7C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3" name="圆角矩形 11"/>
            <p:cNvSpPr/>
            <p:nvPr/>
          </p:nvSpPr>
          <p:spPr>
            <a:xfrm>
              <a:off x="1331640" y="3079858"/>
              <a:ext cx="198918" cy="87624"/>
            </a:xfrm>
            <a:custGeom>
              <a:avLst/>
              <a:gdLst/>
              <a:ahLst/>
              <a:cxnLst/>
              <a:rect l="l" t="t" r="r" b="b"/>
              <a:pathLst>
                <a:path w="198918" h="87624">
                  <a:moveTo>
                    <a:pt x="43812" y="0"/>
                  </a:moveTo>
                  <a:lnTo>
                    <a:pt x="198918" y="0"/>
                  </a:lnTo>
                  <a:lnTo>
                    <a:pt x="198918" y="87624"/>
                  </a:lnTo>
                  <a:lnTo>
                    <a:pt x="43812" y="87624"/>
                  </a:lnTo>
                  <a:cubicBezTo>
                    <a:pt x="19615" y="87624"/>
                    <a:pt x="0" y="68009"/>
                    <a:pt x="0" y="43812"/>
                  </a:cubicBezTo>
                  <a:cubicBezTo>
                    <a:pt x="0" y="19615"/>
                    <a:pt x="19615" y="0"/>
                    <a:pt x="43812" y="0"/>
                  </a:cubicBezTo>
                  <a:close/>
                </a:path>
              </a:pathLst>
            </a:custGeom>
            <a:solidFill>
              <a:srgbClr val="005DA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4" name="空心弧 15"/>
            <p:cNvSpPr/>
            <p:nvPr/>
          </p:nvSpPr>
          <p:spPr>
            <a:xfrm rot="5400000">
              <a:off x="3312321" y="2346812"/>
              <a:ext cx="509372" cy="1121419"/>
            </a:xfrm>
            <a:custGeom>
              <a:avLst/>
              <a:gdLst/>
              <a:ahLst/>
              <a:cxnLst/>
              <a:rect l="l" t="t" r="r" b="b"/>
              <a:pathLst>
                <a:path w="509372" h="1121419">
                  <a:moveTo>
                    <a:pt x="507512" y="1121419"/>
                  </a:moveTo>
                  <a:lnTo>
                    <a:pt x="509372" y="1119300"/>
                  </a:lnTo>
                  <a:lnTo>
                    <a:pt x="509372" y="1121419"/>
                  </a:lnTo>
                  <a:close/>
                  <a:moveTo>
                    <a:pt x="430106" y="1116802"/>
                  </a:moveTo>
                  <a:lnTo>
                    <a:pt x="434159" y="1121419"/>
                  </a:lnTo>
                  <a:lnTo>
                    <a:pt x="430599" y="1121419"/>
                  </a:lnTo>
                  <a:cubicBezTo>
                    <a:pt x="430325" y="1119896"/>
                    <a:pt x="430214" y="1118353"/>
                    <a:pt x="430106" y="1116802"/>
                  </a:cubicBezTo>
                  <a:close/>
                  <a:moveTo>
                    <a:pt x="0" y="259419"/>
                  </a:moveTo>
                  <a:lnTo>
                    <a:pt x="832" y="257324"/>
                  </a:lnTo>
                  <a:lnTo>
                    <a:pt x="0" y="257324"/>
                  </a:lnTo>
                  <a:cubicBezTo>
                    <a:pt x="0" y="161091"/>
                    <a:pt x="53696" y="72900"/>
                    <a:pt x="139188" y="28721"/>
                  </a:cubicBezTo>
                  <a:cubicBezTo>
                    <a:pt x="224680" y="-15459"/>
                    <a:pt x="327679" y="-8244"/>
                    <a:pt x="406177" y="47423"/>
                  </a:cubicBezTo>
                  <a:cubicBezTo>
                    <a:pt x="466571" y="90252"/>
                    <a:pt x="504696" y="156253"/>
                    <a:pt x="509372" y="227993"/>
                  </a:cubicBezTo>
                  <a:lnTo>
                    <a:pt x="509372" y="1073841"/>
                  </a:lnTo>
                  <a:cubicBezTo>
                    <a:pt x="502538" y="1059565"/>
                    <a:pt x="487753" y="1050433"/>
                    <a:pt x="470835" y="1050433"/>
                  </a:cubicBezTo>
                  <a:cubicBezTo>
                    <a:pt x="451854" y="1050433"/>
                    <a:pt x="435559" y="1061928"/>
                    <a:pt x="428567" y="1078352"/>
                  </a:cubicBezTo>
                  <a:cubicBezTo>
                    <a:pt x="427251" y="1065847"/>
                    <a:pt x="427023" y="1052948"/>
                    <a:pt x="427023" y="1039779"/>
                  </a:cubicBezTo>
                  <a:lnTo>
                    <a:pt x="427023" y="281216"/>
                  </a:lnTo>
                  <a:lnTo>
                    <a:pt x="427023" y="281216"/>
                  </a:lnTo>
                  <a:lnTo>
                    <a:pt x="427023" y="236015"/>
                  </a:lnTo>
                  <a:lnTo>
                    <a:pt x="426558" y="236015"/>
                  </a:lnTo>
                  <a:cubicBezTo>
                    <a:pt x="420904" y="189157"/>
                    <a:pt x="395728" y="146071"/>
                    <a:pt x="356132" y="117992"/>
                  </a:cubicBezTo>
                  <a:cubicBezTo>
                    <a:pt x="304025" y="81040"/>
                    <a:pt x="235655" y="76251"/>
                    <a:pt x="178905" y="105577"/>
                  </a:cubicBezTo>
                  <a:cubicBezTo>
                    <a:pt x="122253" y="134854"/>
                    <a:pt x="86634" y="193244"/>
                    <a:pt x="86558" y="256996"/>
                  </a:cubicBezTo>
                  <a:cubicBezTo>
                    <a:pt x="87499" y="257768"/>
                    <a:pt x="87520" y="258591"/>
                    <a:pt x="87520" y="259419"/>
                  </a:cubicBezTo>
                  <a:cubicBezTo>
                    <a:pt x="87520" y="284619"/>
                    <a:pt x="67928" y="305047"/>
                    <a:pt x="43760" y="305047"/>
                  </a:cubicBezTo>
                  <a:cubicBezTo>
                    <a:pt x="19592" y="305047"/>
                    <a:pt x="0" y="284619"/>
                    <a:pt x="0" y="259419"/>
                  </a:cubicBezTo>
                  <a:close/>
                </a:path>
              </a:pathLst>
            </a:custGeom>
            <a:solidFill>
              <a:srgbClr val="005DA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sp>
        <p:nvSpPr>
          <p:cNvPr id="15" name="矩形 1"/>
          <p:cNvSpPr>
            <a:spLocks noChangeArrowheads="1"/>
          </p:cNvSpPr>
          <p:nvPr/>
        </p:nvSpPr>
        <p:spPr bwMode="auto">
          <a:xfrm>
            <a:off x="1043608" y="1682322"/>
            <a:ext cx="3528392"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a:defRPr/>
            </a:pPr>
            <a:r>
              <a:rPr lang="zh-CN" altLang="en-US" sz="1000" dirty="0">
                <a:latin typeface="微软雅黑" panose="020B0503020204020204" pitchFamily="34" charset="-122"/>
                <a:ea typeface="微软雅黑" panose="020B0503020204020204" pitchFamily="34" charset="-122"/>
              </a:rPr>
              <a:t>此处添加详细文本描述，建议与标题相关并符合整体语言风格，语言描述尽量</a:t>
            </a:r>
            <a:r>
              <a:rPr lang="zh-CN" altLang="en-US" sz="1000" dirty="0" smtClean="0">
                <a:latin typeface="微软雅黑" panose="020B0503020204020204" pitchFamily="34" charset="-122"/>
                <a:ea typeface="微软雅黑" panose="020B0503020204020204" pitchFamily="34" charset="-122"/>
              </a:rPr>
              <a:t>。</a:t>
            </a:r>
            <a:endParaRPr lang="zh-CN" altLang="en-US" sz="1000" dirty="0">
              <a:latin typeface="微软雅黑" panose="020B0503020204020204" pitchFamily="34" charset="-122"/>
              <a:ea typeface="微软雅黑" panose="020B0503020204020204" pitchFamily="34" charset="-122"/>
            </a:endParaRPr>
          </a:p>
        </p:txBody>
      </p:sp>
      <p:sp>
        <p:nvSpPr>
          <p:cNvPr id="16" name="矩形 1"/>
          <p:cNvSpPr>
            <a:spLocks noChangeArrowheads="1"/>
          </p:cNvSpPr>
          <p:nvPr/>
        </p:nvSpPr>
        <p:spPr bwMode="auto">
          <a:xfrm>
            <a:off x="1043608" y="2414417"/>
            <a:ext cx="3528392"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a:lnSpc>
                <a:spcPts val="1200"/>
              </a:lnSpc>
            </a:pPr>
            <a:r>
              <a:rPr lang="zh-CN" altLang="en-US" sz="1000" dirty="0" smtClean="0">
                <a:latin typeface="微软雅黑" panose="020B0503020204020204" pitchFamily="34" charset="-122"/>
                <a:ea typeface="微软雅黑" panose="020B0503020204020204" pitchFamily="34" charset="-122"/>
              </a:rPr>
              <a:t>此处添加详细文本描述，建议与标题相关并符合整体语言风格，语言描述尽量。</a:t>
            </a:r>
            <a:endParaRPr lang="zh-CN" altLang="en-US" sz="1000" dirty="0">
              <a:latin typeface="微软雅黑" pitchFamily="34" charset="-122"/>
              <a:ea typeface="微软雅黑" pitchFamily="34" charset="-122"/>
            </a:endParaRPr>
          </a:p>
        </p:txBody>
      </p:sp>
      <p:sp>
        <p:nvSpPr>
          <p:cNvPr id="17" name="矩形 1"/>
          <p:cNvSpPr>
            <a:spLocks noChangeArrowheads="1"/>
          </p:cNvSpPr>
          <p:nvPr/>
        </p:nvSpPr>
        <p:spPr bwMode="auto">
          <a:xfrm>
            <a:off x="1043608" y="3146512"/>
            <a:ext cx="3528392"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a:lnSpc>
                <a:spcPts val="1200"/>
              </a:lnSpc>
            </a:pPr>
            <a:r>
              <a:rPr lang="zh-CN" altLang="en-US" sz="1000" dirty="0" smtClean="0">
                <a:latin typeface="微软雅黑" panose="020B0503020204020204" pitchFamily="34" charset="-122"/>
                <a:ea typeface="微软雅黑" panose="020B0503020204020204" pitchFamily="34" charset="-122"/>
              </a:rPr>
              <a:t>此处添加详细文本描述，建议与标题相关并符合整体语言风格，语言描述尽量。</a:t>
            </a:r>
            <a:endParaRPr lang="zh-CN" altLang="en-US" sz="1000" dirty="0">
              <a:latin typeface="微软雅黑" pitchFamily="34" charset="-122"/>
              <a:ea typeface="微软雅黑" pitchFamily="34" charset="-122"/>
            </a:endParaRPr>
          </a:p>
        </p:txBody>
      </p:sp>
      <p:sp>
        <p:nvSpPr>
          <p:cNvPr id="18" name="矩形 1"/>
          <p:cNvSpPr>
            <a:spLocks noChangeArrowheads="1"/>
          </p:cNvSpPr>
          <p:nvPr/>
        </p:nvSpPr>
        <p:spPr bwMode="auto">
          <a:xfrm>
            <a:off x="1043608" y="3878608"/>
            <a:ext cx="3528392"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a:lnSpc>
                <a:spcPts val="1200"/>
              </a:lnSpc>
            </a:pPr>
            <a:r>
              <a:rPr lang="zh-CN" altLang="en-US" sz="1000" dirty="0" smtClean="0">
                <a:latin typeface="微软雅黑" panose="020B0503020204020204" pitchFamily="34" charset="-122"/>
                <a:ea typeface="微软雅黑" panose="020B0503020204020204" pitchFamily="34" charset="-122"/>
              </a:rPr>
              <a:t>此处添加详细文本描述，建议与标题相关并符合整体语言风格，语言描述尽量。</a:t>
            </a:r>
            <a:endParaRPr lang="zh-CN" altLang="en-US" sz="1000" dirty="0">
              <a:latin typeface="微软雅黑" pitchFamily="34" charset="-122"/>
              <a:ea typeface="微软雅黑" pitchFamily="34" charset="-122"/>
            </a:endParaRPr>
          </a:p>
        </p:txBody>
      </p:sp>
      <p:cxnSp>
        <p:nvCxnSpPr>
          <p:cNvPr id="19" name="直接连接符 18"/>
          <p:cNvCxnSpPr/>
          <p:nvPr/>
        </p:nvCxnSpPr>
        <p:spPr>
          <a:xfrm flipH="1">
            <a:off x="4662482" y="1897626"/>
            <a:ext cx="792087" cy="0"/>
          </a:xfrm>
          <a:prstGeom prst="line">
            <a:avLst/>
          </a:prstGeom>
          <a:ln w="6350">
            <a:solidFill>
              <a:srgbClr val="C4C7CB">
                <a:alpha val="99000"/>
              </a:srgbClr>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20" name="直接连接符 19"/>
          <p:cNvCxnSpPr/>
          <p:nvPr/>
        </p:nvCxnSpPr>
        <p:spPr>
          <a:xfrm flipH="1">
            <a:off x="4662482" y="2624638"/>
            <a:ext cx="792087" cy="0"/>
          </a:xfrm>
          <a:prstGeom prst="line">
            <a:avLst/>
          </a:prstGeom>
          <a:ln w="6350">
            <a:solidFill>
              <a:srgbClr val="005DA2">
                <a:alpha val="99000"/>
              </a:srgbClr>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21" name="直接连接符 20"/>
          <p:cNvCxnSpPr/>
          <p:nvPr/>
        </p:nvCxnSpPr>
        <p:spPr>
          <a:xfrm flipH="1">
            <a:off x="4662482" y="3351650"/>
            <a:ext cx="792087" cy="0"/>
          </a:xfrm>
          <a:prstGeom prst="line">
            <a:avLst/>
          </a:prstGeom>
          <a:ln w="6350">
            <a:solidFill>
              <a:srgbClr val="C4C7CB">
                <a:alpha val="99000"/>
              </a:srgbClr>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nvCxnSpPr>
        <p:spPr>
          <a:xfrm flipH="1">
            <a:off x="4662482" y="4078663"/>
            <a:ext cx="792087" cy="0"/>
          </a:xfrm>
          <a:prstGeom prst="line">
            <a:avLst/>
          </a:prstGeom>
          <a:ln w="6350">
            <a:solidFill>
              <a:srgbClr val="005DA2">
                <a:alpha val="99000"/>
              </a:srgbClr>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01798140"/>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0-#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2" presetClass="entr" presetSubtype="8" fill="hold" nodeType="click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wipe(left)">
                                          <p:cBhvr>
                                            <p:cTn id="13" dur="500"/>
                                            <p:tgtEl>
                                              <p:spTgt spid="2"/>
                                            </p:tgtEl>
                                          </p:cBhvr>
                                        </p:animEffect>
                                      </p:childTnLst>
                                    </p:cTn>
                                  </p:par>
                                </p:childTnLst>
                              </p:cTn>
                            </p:par>
                            <p:par>
                              <p:cTn id="14" fill="hold">
                                <p:stCondLst>
                                  <p:cond delay="500"/>
                                </p:stCondLst>
                                <p:childTnLst>
                                  <p:par>
                                    <p:cTn id="15" presetID="41" presetClass="entr" presetSubtype="0" fill="hold" grpId="0" nodeType="afterEffect">
                                      <p:stCondLst>
                                        <p:cond delay="0"/>
                                      </p:stCondLst>
                                      <p:iterate type="lt">
                                        <p:tmPct val="10000"/>
                                      </p:iterate>
                                      <p:childTnLst>
                                        <p:set>
                                          <p:cBhvr>
                                            <p:cTn id="16" dur="1" fill="hold">
                                              <p:stCondLst>
                                                <p:cond delay="0"/>
                                              </p:stCondLst>
                                            </p:cTn>
                                            <p:tgtEl>
                                              <p:spTgt spid="7"/>
                                            </p:tgtEl>
                                            <p:attrNameLst>
                                              <p:attrName>style.visibility</p:attrName>
                                            </p:attrNameLst>
                                          </p:cBhvr>
                                          <p:to>
                                            <p:strVal val="visible"/>
                                          </p:to>
                                        </p:set>
                                        <p:anim calcmode="lin" valueType="num">
                                          <p:cBhvr>
                                            <p:cTn id="17" dur="500" fill="hold"/>
                                            <p:tgtEl>
                                              <p:spTgt spid="7"/>
                                            </p:tgtEl>
                                            <p:attrNameLst>
                                              <p:attrName>ppt_x</p:attrName>
                                            </p:attrNameLst>
                                          </p:cBhvr>
                                          <p:tavLst>
                                            <p:tav tm="0">
                                              <p:val>
                                                <p:strVal val="#ppt_x"/>
                                              </p:val>
                                            </p:tav>
                                            <p:tav tm="50000">
                                              <p:val>
                                                <p:strVal val="#ppt_x+.1"/>
                                              </p:val>
                                            </p:tav>
                                            <p:tav tm="100000">
                                              <p:val>
                                                <p:strVal val="#ppt_x"/>
                                              </p:val>
                                            </p:tav>
                                          </p:tavLst>
                                        </p:anim>
                                        <p:anim calcmode="lin" valueType="num">
                                          <p:cBhvr>
                                            <p:cTn id="18" dur="500" fill="hold"/>
                                            <p:tgtEl>
                                              <p:spTgt spid="7"/>
                                            </p:tgtEl>
                                            <p:attrNameLst>
                                              <p:attrName>ppt_y</p:attrName>
                                            </p:attrNameLst>
                                          </p:cBhvr>
                                          <p:tavLst>
                                            <p:tav tm="0">
                                              <p:val>
                                                <p:strVal val="#ppt_y"/>
                                              </p:val>
                                            </p:tav>
                                            <p:tav tm="100000">
                                              <p:val>
                                                <p:strVal val="#ppt_y"/>
                                              </p:val>
                                            </p:tav>
                                          </p:tavLst>
                                        </p:anim>
                                        <p:anim calcmode="lin" valueType="num">
                                          <p:cBhvr>
                                            <p:cTn id="19" dur="500" fill="hold"/>
                                            <p:tgtEl>
                                              <p:spTgt spid="7"/>
                                            </p:tgtEl>
                                            <p:attrNameLst>
                                              <p:attrName>ppt_h</p:attrName>
                                            </p:attrNameLst>
                                          </p:cBhvr>
                                          <p:tavLst>
                                            <p:tav tm="0">
                                              <p:val>
                                                <p:strVal val="#ppt_h/10"/>
                                              </p:val>
                                            </p:tav>
                                            <p:tav tm="50000">
                                              <p:val>
                                                <p:strVal val="#ppt_h+.01"/>
                                              </p:val>
                                            </p:tav>
                                            <p:tav tm="100000">
                                              <p:val>
                                                <p:strVal val="#ppt_h"/>
                                              </p:val>
                                            </p:tav>
                                          </p:tavLst>
                                        </p:anim>
                                        <p:anim calcmode="lin" valueType="num">
                                          <p:cBhvr>
                                            <p:cTn id="20" dur="500" fill="hold"/>
                                            <p:tgtEl>
                                              <p:spTgt spid="7"/>
                                            </p:tgtEl>
                                            <p:attrNameLst>
                                              <p:attrName>ppt_w</p:attrName>
                                            </p:attrNameLst>
                                          </p:cBhvr>
                                          <p:tavLst>
                                            <p:tav tm="0">
                                              <p:val>
                                                <p:strVal val="#ppt_w/10"/>
                                              </p:val>
                                            </p:tav>
                                            <p:tav tm="50000">
                                              <p:val>
                                                <p:strVal val="#ppt_w+.01"/>
                                              </p:val>
                                            </p:tav>
                                            <p:tav tm="100000">
                                              <p:val>
                                                <p:strVal val="#ppt_w"/>
                                              </p:val>
                                            </p:tav>
                                          </p:tavLst>
                                        </p:anim>
                                        <p:animEffect transition="in" filter="fade">
                                          <p:cBhvr>
                                            <p:cTn id="21" dur="500" tmFilter="0,0; .5, 1; 1, 1"/>
                                            <p:tgtEl>
                                              <p:spTgt spid="7"/>
                                            </p:tgtEl>
                                          </p:cBhvr>
                                        </p:animEffect>
                                      </p:childTnLst>
                                    </p:cTn>
                                  </p:par>
                                </p:childTnLst>
                              </p:cTn>
                            </p:par>
                            <p:par>
                              <p:cTn id="22" fill="hold">
                                <p:stCondLst>
                                  <p:cond delay="1350"/>
                                </p:stCondLst>
                                <p:childTnLst>
                                  <p:par>
                                    <p:cTn id="23" presetID="2" presetClass="entr" presetSubtype="2" fill="hold" nodeType="afterEffect">
                                      <p:stCondLst>
                                        <p:cond delay="0"/>
                                      </p:stCondLst>
                                      <p:childTnLst>
                                        <p:set>
                                          <p:cBhvr>
                                            <p:cTn id="24" dur="1" fill="hold">
                                              <p:stCondLst>
                                                <p:cond delay="0"/>
                                              </p:stCondLst>
                                            </p:cTn>
                                            <p:tgtEl>
                                              <p:spTgt spid="8"/>
                                            </p:tgtEl>
                                            <p:attrNameLst>
                                              <p:attrName>style.visibility</p:attrName>
                                            </p:attrNameLst>
                                          </p:cBhvr>
                                          <p:to>
                                            <p:strVal val="visible"/>
                                          </p:to>
                                        </p:set>
                                        <p:anim calcmode="lin" valueType="num">
                                          <p:cBhvr additive="base">
                                            <p:cTn id="25" dur="500" fill="hold"/>
                                            <p:tgtEl>
                                              <p:spTgt spid="8"/>
                                            </p:tgtEl>
                                            <p:attrNameLst>
                                              <p:attrName>ppt_x</p:attrName>
                                            </p:attrNameLst>
                                          </p:cBhvr>
                                          <p:tavLst>
                                            <p:tav tm="0">
                                              <p:val>
                                                <p:strVal val="1+#ppt_w/2"/>
                                              </p:val>
                                            </p:tav>
                                            <p:tav tm="100000">
                                              <p:val>
                                                <p:strVal val="#ppt_x"/>
                                              </p:val>
                                            </p:tav>
                                          </p:tavLst>
                                        </p:anim>
                                        <p:anim calcmode="lin" valueType="num">
                                          <p:cBhvr additive="base">
                                            <p:cTn id="26" dur="500" fill="hold"/>
                                            <p:tgtEl>
                                              <p:spTgt spid="8"/>
                                            </p:tgtEl>
                                            <p:attrNameLst>
                                              <p:attrName>ppt_y</p:attrName>
                                            </p:attrNameLst>
                                          </p:cBhvr>
                                          <p:tavLst>
                                            <p:tav tm="0">
                                              <p:val>
                                                <p:strVal val="#ppt_y"/>
                                              </p:val>
                                            </p:tav>
                                            <p:tav tm="100000">
                                              <p:val>
                                                <p:strVal val="#ppt_y"/>
                                              </p:val>
                                            </p:tav>
                                          </p:tavLst>
                                        </p:anim>
                                      </p:childTnLst>
                                    </p:cTn>
                                  </p:par>
                                </p:childTnLst>
                              </p:cTn>
                            </p:par>
                            <p:par>
                              <p:cTn id="27" fill="hold">
                                <p:stCondLst>
                                  <p:cond delay="1850"/>
                                </p:stCondLst>
                                <p:childTnLst>
                                  <p:par>
                                    <p:cTn id="28" presetID="22" presetClass="entr" presetSubtype="2" fill="hold" nodeType="afterEffect">
                                      <p:stCondLst>
                                        <p:cond delay="0"/>
                                      </p:stCondLst>
                                      <p:childTnLst>
                                        <p:set>
                                          <p:cBhvr>
                                            <p:cTn id="29" dur="1" fill="hold">
                                              <p:stCondLst>
                                                <p:cond delay="0"/>
                                              </p:stCondLst>
                                            </p:cTn>
                                            <p:tgtEl>
                                              <p:spTgt spid="19"/>
                                            </p:tgtEl>
                                            <p:attrNameLst>
                                              <p:attrName>style.visibility</p:attrName>
                                            </p:attrNameLst>
                                          </p:cBhvr>
                                          <p:to>
                                            <p:strVal val="visible"/>
                                          </p:to>
                                        </p:set>
                                        <p:animEffect transition="in" filter="wipe(right)">
                                          <p:cBhvr>
                                            <p:cTn id="30" dur="500"/>
                                            <p:tgtEl>
                                              <p:spTgt spid="19"/>
                                            </p:tgtEl>
                                          </p:cBhvr>
                                        </p:animEffect>
                                      </p:childTnLst>
                                    </p:cTn>
                                  </p:par>
                                  <p:par>
                                    <p:cTn id="31" presetID="2" presetClass="entr" presetSubtype="8" fill="hold" grpId="0" nodeType="withEffect" p14:presetBounceEnd="50000">
                                      <p:stCondLst>
                                        <p:cond delay="300"/>
                                      </p:stCondLst>
                                      <p:childTnLst>
                                        <p:set>
                                          <p:cBhvr>
                                            <p:cTn id="32" dur="1" fill="hold">
                                              <p:stCondLst>
                                                <p:cond delay="0"/>
                                              </p:stCondLst>
                                            </p:cTn>
                                            <p:tgtEl>
                                              <p:spTgt spid="15"/>
                                            </p:tgtEl>
                                            <p:attrNameLst>
                                              <p:attrName>style.visibility</p:attrName>
                                            </p:attrNameLst>
                                          </p:cBhvr>
                                          <p:to>
                                            <p:strVal val="visible"/>
                                          </p:to>
                                        </p:set>
                                        <p:anim calcmode="lin" valueType="num" p14:bounceEnd="50000">
                                          <p:cBhvr additive="base">
                                            <p:cTn id="33" dur="300" fill="hold"/>
                                            <p:tgtEl>
                                              <p:spTgt spid="15"/>
                                            </p:tgtEl>
                                            <p:attrNameLst>
                                              <p:attrName>ppt_x</p:attrName>
                                            </p:attrNameLst>
                                          </p:cBhvr>
                                          <p:tavLst>
                                            <p:tav tm="0">
                                              <p:val>
                                                <p:strVal val="0-#ppt_w/2"/>
                                              </p:val>
                                            </p:tav>
                                            <p:tav tm="100000">
                                              <p:val>
                                                <p:strVal val="#ppt_x"/>
                                              </p:val>
                                            </p:tav>
                                          </p:tavLst>
                                        </p:anim>
                                        <p:anim calcmode="lin" valueType="num" p14:bounceEnd="50000">
                                          <p:cBhvr additive="base">
                                            <p:cTn id="34" dur="300" fill="hold"/>
                                            <p:tgtEl>
                                              <p:spTgt spid="15"/>
                                            </p:tgtEl>
                                            <p:attrNameLst>
                                              <p:attrName>ppt_y</p:attrName>
                                            </p:attrNameLst>
                                          </p:cBhvr>
                                          <p:tavLst>
                                            <p:tav tm="0">
                                              <p:val>
                                                <p:strVal val="#ppt_y"/>
                                              </p:val>
                                            </p:tav>
                                            <p:tav tm="100000">
                                              <p:val>
                                                <p:strVal val="#ppt_y"/>
                                              </p:val>
                                            </p:tav>
                                          </p:tavLst>
                                        </p:anim>
                                      </p:childTnLst>
                                    </p:cTn>
                                  </p:par>
                                </p:childTnLst>
                              </p:cTn>
                            </p:par>
                            <p:par>
                              <p:cTn id="35" fill="hold">
                                <p:stCondLst>
                                  <p:cond delay="2450"/>
                                </p:stCondLst>
                                <p:childTnLst>
                                  <p:par>
                                    <p:cTn id="36" presetID="22" presetClass="entr" presetSubtype="2" fill="hold" nodeType="afterEffect">
                                      <p:stCondLst>
                                        <p:cond delay="0"/>
                                      </p:stCondLst>
                                      <p:childTnLst>
                                        <p:set>
                                          <p:cBhvr>
                                            <p:cTn id="37" dur="1" fill="hold">
                                              <p:stCondLst>
                                                <p:cond delay="0"/>
                                              </p:stCondLst>
                                            </p:cTn>
                                            <p:tgtEl>
                                              <p:spTgt spid="20"/>
                                            </p:tgtEl>
                                            <p:attrNameLst>
                                              <p:attrName>style.visibility</p:attrName>
                                            </p:attrNameLst>
                                          </p:cBhvr>
                                          <p:to>
                                            <p:strVal val="visible"/>
                                          </p:to>
                                        </p:set>
                                        <p:animEffect transition="in" filter="wipe(right)">
                                          <p:cBhvr>
                                            <p:cTn id="38" dur="500"/>
                                            <p:tgtEl>
                                              <p:spTgt spid="20"/>
                                            </p:tgtEl>
                                          </p:cBhvr>
                                        </p:animEffect>
                                      </p:childTnLst>
                                    </p:cTn>
                                  </p:par>
                                  <p:par>
                                    <p:cTn id="39" presetID="2" presetClass="entr" presetSubtype="8" fill="hold" grpId="0" nodeType="withEffect" p14:presetBounceEnd="50000">
                                      <p:stCondLst>
                                        <p:cond delay="300"/>
                                      </p:stCondLst>
                                      <p:childTnLst>
                                        <p:set>
                                          <p:cBhvr>
                                            <p:cTn id="40" dur="1" fill="hold">
                                              <p:stCondLst>
                                                <p:cond delay="0"/>
                                              </p:stCondLst>
                                            </p:cTn>
                                            <p:tgtEl>
                                              <p:spTgt spid="16"/>
                                            </p:tgtEl>
                                            <p:attrNameLst>
                                              <p:attrName>style.visibility</p:attrName>
                                            </p:attrNameLst>
                                          </p:cBhvr>
                                          <p:to>
                                            <p:strVal val="visible"/>
                                          </p:to>
                                        </p:set>
                                        <p:anim calcmode="lin" valueType="num" p14:bounceEnd="50000">
                                          <p:cBhvr additive="base">
                                            <p:cTn id="41" dur="300" fill="hold"/>
                                            <p:tgtEl>
                                              <p:spTgt spid="16"/>
                                            </p:tgtEl>
                                            <p:attrNameLst>
                                              <p:attrName>ppt_x</p:attrName>
                                            </p:attrNameLst>
                                          </p:cBhvr>
                                          <p:tavLst>
                                            <p:tav tm="0">
                                              <p:val>
                                                <p:strVal val="0-#ppt_w/2"/>
                                              </p:val>
                                            </p:tav>
                                            <p:tav tm="100000">
                                              <p:val>
                                                <p:strVal val="#ppt_x"/>
                                              </p:val>
                                            </p:tav>
                                          </p:tavLst>
                                        </p:anim>
                                        <p:anim calcmode="lin" valueType="num" p14:bounceEnd="50000">
                                          <p:cBhvr additive="base">
                                            <p:cTn id="42" dur="300" fill="hold"/>
                                            <p:tgtEl>
                                              <p:spTgt spid="16"/>
                                            </p:tgtEl>
                                            <p:attrNameLst>
                                              <p:attrName>ppt_y</p:attrName>
                                            </p:attrNameLst>
                                          </p:cBhvr>
                                          <p:tavLst>
                                            <p:tav tm="0">
                                              <p:val>
                                                <p:strVal val="#ppt_y"/>
                                              </p:val>
                                            </p:tav>
                                            <p:tav tm="100000">
                                              <p:val>
                                                <p:strVal val="#ppt_y"/>
                                              </p:val>
                                            </p:tav>
                                          </p:tavLst>
                                        </p:anim>
                                      </p:childTnLst>
                                    </p:cTn>
                                  </p:par>
                                </p:childTnLst>
                              </p:cTn>
                            </p:par>
                            <p:par>
                              <p:cTn id="43" fill="hold">
                                <p:stCondLst>
                                  <p:cond delay="3050"/>
                                </p:stCondLst>
                                <p:childTnLst>
                                  <p:par>
                                    <p:cTn id="44" presetID="22" presetClass="entr" presetSubtype="2" fill="hold" nodeType="afterEffect">
                                      <p:stCondLst>
                                        <p:cond delay="0"/>
                                      </p:stCondLst>
                                      <p:childTnLst>
                                        <p:set>
                                          <p:cBhvr>
                                            <p:cTn id="45" dur="1" fill="hold">
                                              <p:stCondLst>
                                                <p:cond delay="0"/>
                                              </p:stCondLst>
                                            </p:cTn>
                                            <p:tgtEl>
                                              <p:spTgt spid="21"/>
                                            </p:tgtEl>
                                            <p:attrNameLst>
                                              <p:attrName>style.visibility</p:attrName>
                                            </p:attrNameLst>
                                          </p:cBhvr>
                                          <p:to>
                                            <p:strVal val="visible"/>
                                          </p:to>
                                        </p:set>
                                        <p:animEffect transition="in" filter="wipe(right)">
                                          <p:cBhvr>
                                            <p:cTn id="46" dur="500"/>
                                            <p:tgtEl>
                                              <p:spTgt spid="21"/>
                                            </p:tgtEl>
                                          </p:cBhvr>
                                        </p:animEffect>
                                      </p:childTnLst>
                                    </p:cTn>
                                  </p:par>
                                  <p:par>
                                    <p:cTn id="47" presetID="2" presetClass="entr" presetSubtype="8" fill="hold" grpId="0" nodeType="withEffect" p14:presetBounceEnd="50000">
                                      <p:stCondLst>
                                        <p:cond delay="300"/>
                                      </p:stCondLst>
                                      <p:childTnLst>
                                        <p:set>
                                          <p:cBhvr>
                                            <p:cTn id="48" dur="1" fill="hold">
                                              <p:stCondLst>
                                                <p:cond delay="0"/>
                                              </p:stCondLst>
                                            </p:cTn>
                                            <p:tgtEl>
                                              <p:spTgt spid="17"/>
                                            </p:tgtEl>
                                            <p:attrNameLst>
                                              <p:attrName>style.visibility</p:attrName>
                                            </p:attrNameLst>
                                          </p:cBhvr>
                                          <p:to>
                                            <p:strVal val="visible"/>
                                          </p:to>
                                        </p:set>
                                        <p:anim calcmode="lin" valueType="num" p14:bounceEnd="50000">
                                          <p:cBhvr additive="base">
                                            <p:cTn id="49" dur="300" fill="hold"/>
                                            <p:tgtEl>
                                              <p:spTgt spid="17"/>
                                            </p:tgtEl>
                                            <p:attrNameLst>
                                              <p:attrName>ppt_x</p:attrName>
                                            </p:attrNameLst>
                                          </p:cBhvr>
                                          <p:tavLst>
                                            <p:tav tm="0">
                                              <p:val>
                                                <p:strVal val="0-#ppt_w/2"/>
                                              </p:val>
                                            </p:tav>
                                            <p:tav tm="100000">
                                              <p:val>
                                                <p:strVal val="#ppt_x"/>
                                              </p:val>
                                            </p:tav>
                                          </p:tavLst>
                                        </p:anim>
                                        <p:anim calcmode="lin" valueType="num" p14:bounceEnd="50000">
                                          <p:cBhvr additive="base">
                                            <p:cTn id="50" dur="300" fill="hold"/>
                                            <p:tgtEl>
                                              <p:spTgt spid="17"/>
                                            </p:tgtEl>
                                            <p:attrNameLst>
                                              <p:attrName>ppt_y</p:attrName>
                                            </p:attrNameLst>
                                          </p:cBhvr>
                                          <p:tavLst>
                                            <p:tav tm="0">
                                              <p:val>
                                                <p:strVal val="#ppt_y"/>
                                              </p:val>
                                            </p:tav>
                                            <p:tav tm="100000">
                                              <p:val>
                                                <p:strVal val="#ppt_y"/>
                                              </p:val>
                                            </p:tav>
                                          </p:tavLst>
                                        </p:anim>
                                      </p:childTnLst>
                                    </p:cTn>
                                  </p:par>
                                </p:childTnLst>
                              </p:cTn>
                            </p:par>
                            <p:par>
                              <p:cTn id="51" fill="hold">
                                <p:stCondLst>
                                  <p:cond delay="3650"/>
                                </p:stCondLst>
                                <p:childTnLst>
                                  <p:par>
                                    <p:cTn id="52" presetID="22" presetClass="entr" presetSubtype="2" fill="hold" nodeType="afterEffect">
                                      <p:stCondLst>
                                        <p:cond delay="0"/>
                                      </p:stCondLst>
                                      <p:childTnLst>
                                        <p:set>
                                          <p:cBhvr>
                                            <p:cTn id="53" dur="1" fill="hold">
                                              <p:stCondLst>
                                                <p:cond delay="0"/>
                                              </p:stCondLst>
                                            </p:cTn>
                                            <p:tgtEl>
                                              <p:spTgt spid="22"/>
                                            </p:tgtEl>
                                            <p:attrNameLst>
                                              <p:attrName>style.visibility</p:attrName>
                                            </p:attrNameLst>
                                          </p:cBhvr>
                                          <p:to>
                                            <p:strVal val="visible"/>
                                          </p:to>
                                        </p:set>
                                        <p:animEffect transition="in" filter="wipe(right)">
                                          <p:cBhvr>
                                            <p:cTn id="54" dur="500"/>
                                            <p:tgtEl>
                                              <p:spTgt spid="22"/>
                                            </p:tgtEl>
                                          </p:cBhvr>
                                        </p:animEffect>
                                      </p:childTnLst>
                                    </p:cTn>
                                  </p:par>
                                  <p:par>
                                    <p:cTn id="55" presetID="2" presetClass="entr" presetSubtype="8" fill="hold" grpId="0" nodeType="withEffect" p14:presetBounceEnd="50000">
                                      <p:stCondLst>
                                        <p:cond delay="300"/>
                                      </p:stCondLst>
                                      <p:childTnLst>
                                        <p:set>
                                          <p:cBhvr>
                                            <p:cTn id="56" dur="1" fill="hold">
                                              <p:stCondLst>
                                                <p:cond delay="0"/>
                                              </p:stCondLst>
                                            </p:cTn>
                                            <p:tgtEl>
                                              <p:spTgt spid="18"/>
                                            </p:tgtEl>
                                            <p:attrNameLst>
                                              <p:attrName>style.visibility</p:attrName>
                                            </p:attrNameLst>
                                          </p:cBhvr>
                                          <p:to>
                                            <p:strVal val="visible"/>
                                          </p:to>
                                        </p:set>
                                        <p:anim calcmode="lin" valueType="num" p14:bounceEnd="50000">
                                          <p:cBhvr additive="base">
                                            <p:cTn id="57" dur="300" fill="hold"/>
                                            <p:tgtEl>
                                              <p:spTgt spid="18"/>
                                            </p:tgtEl>
                                            <p:attrNameLst>
                                              <p:attrName>ppt_x</p:attrName>
                                            </p:attrNameLst>
                                          </p:cBhvr>
                                          <p:tavLst>
                                            <p:tav tm="0">
                                              <p:val>
                                                <p:strVal val="0-#ppt_w/2"/>
                                              </p:val>
                                            </p:tav>
                                            <p:tav tm="100000">
                                              <p:val>
                                                <p:strVal val="#ppt_x"/>
                                              </p:val>
                                            </p:tav>
                                          </p:tavLst>
                                        </p:anim>
                                        <p:anim calcmode="lin" valueType="num" p14:bounceEnd="50000">
                                          <p:cBhvr additive="base">
                                            <p:cTn id="58" dur="300" fill="hold"/>
                                            <p:tgtEl>
                                              <p:spTgt spid="1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15" grpId="0"/>
          <p:bldP spid="16" grpId="0"/>
          <p:bldP spid="17" grpId="0"/>
          <p:bldP spid="18"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0-#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2" presetClass="entr" presetSubtype="8" fill="hold" nodeType="click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wipe(left)">
                                          <p:cBhvr>
                                            <p:cTn id="13" dur="500"/>
                                            <p:tgtEl>
                                              <p:spTgt spid="2"/>
                                            </p:tgtEl>
                                          </p:cBhvr>
                                        </p:animEffect>
                                      </p:childTnLst>
                                    </p:cTn>
                                  </p:par>
                                </p:childTnLst>
                              </p:cTn>
                            </p:par>
                            <p:par>
                              <p:cTn id="14" fill="hold">
                                <p:stCondLst>
                                  <p:cond delay="500"/>
                                </p:stCondLst>
                                <p:childTnLst>
                                  <p:par>
                                    <p:cTn id="15" presetID="41" presetClass="entr" presetSubtype="0" fill="hold" grpId="0" nodeType="afterEffect">
                                      <p:stCondLst>
                                        <p:cond delay="0"/>
                                      </p:stCondLst>
                                      <p:iterate type="lt">
                                        <p:tmPct val="10000"/>
                                      </p:iterate>
                                      <p:childTnLst>
                                        <p:set>
                                          <p:cBhvr>
                                            <p:cTn id="16" dur="1" fill="hold">
                                              <p:stCondLst>
                                                <p:cond delay="0"/>
                                              </p:stCondLst>
                                            </p:cTn>
                                            <p:tgtEl>
                                              <p:spTgt spid="7"/>
                                            </p:tgtEl>
                                            <p:attrNameLst>
                                              <p:attrName>style.visibility</p:attrName>
                                            </p:attrNameLst>
                                          </p:cBhvr>
                                          <p:to>
                                            <p:strVal val="visible"/>
                                          </p:to>
                                        </p:set>
                                        <p:anim calcmode="lin" valueType="num">
                                          <p:cBhvr>
                                            <p:cTn id="17" dur="500" fill="hold"/>
                                            <p:tgtEl>
                                              <p:spTgt spid="7"/>
                                            </p:tgtEl>
                                            <p:attrNameLst>
                                              <p:attrName>ppt_x</p:attrName>
                                            </p:attrNameLst>
                                          </p:cBhvr>
                                          <p:tavLst>
                                            <p:tav tm="0">
                                              <p:val>
                                                <p:strVal val="#ppt_x"/>
                                              </p:val>
                                            </p:tav>
                                            <p:tav tm="50000">
                                              <p:val>
                                                <p:strVal val="#ppt_x+.1"/>
                                              </p:val>
                                            </p:tav>
                                            <p:tav tm="100000">
                                              <p:val>
                                                <p:strVal val="#ppt_x"/>
                                              </p:val>
                                            </p:tav>
                                          </p:tavLst>
                                        </p:anim>
                                        <p:anim calcmode="lin" valueType="num">
                                          <p:cBhvr>
                                            <p:cTn id="18" dur="500" fill="hold"/>
                                            <p:tgtEl>
                                              <p:spTgt spid="7"/>
                                            </p:tgtEl>
                                            <p:attrNameLst>
                                              <p:attrName>ppt_y</p:attrName>
                                            </p:attrNameLst>
                                          </p:cBhvr>
                                          <p:tavLst>
                                            <p:tav tm="0">
                                              <p:val>
                                                <p:strVal val="#ppt_y"/>
                                              </p:val>
                                            </p:tav>
                                            <p:tav tm="100000">
                                              <p:val>
                                                <p:strVal val="#ppt_y"/>
                                              </p:val>
                                            </p:tav>
                                          </p:tavLst>
                                        </p:anim>
                                        <p:anim calcmode="lin" valueType="num">
                                          <p:cBhvr>
                                            <p:cTn id="19" dur="500" fill="hold"/>
                                            <p:tgtEl>
                                              <p:spTgt spid="7"/>
                                            </p:tgtEl>
                                            <p:attrNameLst>
                                              <p:attrName>ppt_h</p:attrName>
                                            </p:attrNameLst>
                                          </p:cBhvr>
                                          <p:tavLst>
                                            <p:tav tm="0">
                                              <p:val>
                                                <p:strVal val="#ppt_h/10"/>
                                              </p:val>
                                            </p:tav>
                                            <p:tav tm="50000">
                                              <p:val>
                                                <p:strVal val="#ppt_h+.01"/>
                                              </p:val>
                                            </p:tav>
                                            <p:tav tm="100000">
                                              <p:val>
                                                <p:strVal val="#ppt_h"/>
                                              </p:val>
                                            </p:tav>
                                          </p:tavLst>
                                        </p:anim>
                                        <p:anim calcmode="lin" valueType="num">
                                          <p:cBhvr>
                                            <p:cTn id="20" dur="500" fill="hold"/>
                                            <p:tgtEl>
                                              <p:spTgt spid="7"/>
                                            </p:tgtEl>
                                            <p:attrNameLst>
                                              <p:attrName>ppt_w</p:attrName>
                                            </p:attrNameLst>
                                          </p:cBhvr>
                                          <p:tavLst>
                                            <p:tav tm="0">
                                              <p:val>
                                                <p:strVal val="#ppt_w/10"/>
                                              </p:val>
                                            </p:tav>
                                            <p:tav tm="50000">
                                              <p:val>
                                                <p:strVal val="#ppt_w+.01"/>
                                              </p:val>
                                            </p:tav>
                                            <p:tav tm="100000">
                                              <p:val>
                                                <p:strVal val="#ppt_w"/>
                                              </p:val>
                                            </p:tav>
                                          </p:tavLst>
                                        </p:anim>
                                        <p:animEffect transition="in" filter="fade">
                                          <p:cBhvr>
                                            <p:cTn id="21" dur="500" tmFilter="0,0; .5, 1; 1, 1"/>
                                            <p:tgtEl>
                                              <p:spTgt spid="7"/>
                                            </p:tgtEl>
                                          </p:cBhvr>
                                        </p:animEffect>
                                      </p:childTnLst>
                                    </p:cTn>
                                  </p:par>
                                </p:childTnLst>
                              </p:cTn>
                            </p:par>
                            <p:par>
                              <p:cTn id="22" fill="hold">
                                <p:stCondLst>
                                  <p:cond delay="1350"/>
                                </p:stCondLst>
                                <p:childTnLst>
                                  <p:par>
                                    <p:cTn id="23" presetID="2" presetClass="entr" presetSubtype="2" fill="hold" nodeType="afterEffect">
                                      <p:stCondLst>
                                        <p:cond delay="0"/>
                                      </p:stCondLst>
                                      <p:childTnLst>
                                        <p:set>
                                          <p:cBhvr>
                                            <p:cTn id="24" dur="1" fill="hold">
                                              <p:stCondLst>
                                                <p:cond delay="0"/>
                                              </p:stCondLst>
                                            </p:cTn>
                                            <p:tgtEl>
                                              <p:spTgt spid="8"/>
                                            </p:tgtEl>
                                            <p:attrNameLst>
                                              <p:attrName>style.visibility</p:attrName>
                                            </p:attrNameLst>
                                          </p:cBhvr>
                                          <p:to>
                                            <p:strVal val="visible"/>
                                          </p:to>
                                        </p:set>
                                        <p:anim calcmode="lin" valueType="num">
                                          <p:cBhvr additive="base">
                                            <p:cTn id="25" dur="500" fill="hold"/>
                                            <p:tgtEl>
                                              <p:spTgt spid="8"/>
                                            </p:tgtEl>
                                            <p:attrNameLst>
                                              <p:attrName>ppt_x</p:attrName>
                                            </p:attrNameLst>
                                          </p:cBhvr>
                                          <p:tavLst>
                                            <p:tav tm="0">
                                              <p:val>
                                                <p:strVal val="1+#ppt_w/2"/>
                                              </p:val>
                                            </p:tav>
                                            <p:tav tm="100000">
                                              <p:val>
                                                <p:strVal val="#ppt_x"/>
                                              </p:val>
                                            </p:tav>
                                          </p:tavLst>
                                        </p:anim>
                                        <p:anim calcmode="lin" valueType="num">
                                          <p:cBhvr additive="base">
                                            <p:cTn id="26" dur="500" fill="hold"/>
                                            <p:tgtEl>
                                              <p:spTgt spid="8"/>
                                            </p:tgtEl>
                                            <p:attrNameLst>
                                              <p:attrName>ppt_y</p:attrName>
                                            </p:attrNameLst>
                                          </p:cBhvr>
                                          <p:tavLst>
                                            <p:tav tm="0">
                                              <p:val>
                                                <p:strVal val="#ppt_y"/>
                                              </p:val>
                                            </p:tav>
                                            <p:tav tm="100000">
                                              <p:val>
                                                <p:strVal val="#ppt_y"/>
                                              </p:val>
                                            </p:tav>
                                          </p:tavLst>
                                        </p:anim>
                                      </p:childTnLst>
                                    </p:cTn>
                                  </p:par>
                                </p:childTnLst>
                              </p:cTn>
                            </p:par>
                            <p:par>
                              <p:cTn id="27" fill="hold">
                                <p:stCondLst>
                                  <p:cond delay="1850"/>
                                </p:stCondLst>
                                <p:childTnLst>
                                  <p:par>
                                    <p:cTn id="28" presetID="22" presetClass="entr" presetSubtype="2" fill="hold" nodeType="afterEffect">
                                      <p:stCondLst>
                                        <p:cond delay="0"/>
                                      </p:stCondLst>
                                      <p:childTnLst>
                                        <p:set>
                                          <p:cBhvr>
                                            <p:cTn id="29" dur="1" fill="hold">
                                              <p:stCondLst>
                                                <p:cond delay="0"/>
                                              </p:stCondLst>
                                            </p:cTn>
                                            <p:tgtEl>
                                              <p:spTgt spid="19"/>
                                            </p:tgtEl>
                                            <p:attrNameLst>
                                              <p:attrName>style.visibility</p:attrName>
                                            </p:attrNameLst>
                                          </p:cBhvr>
                                          <p:to>
                                            <p:strVal val="visible"/>
                                          </p:to>
                                        </p:set>
                                        <p:animEffect transition="in" filter="wipe(right)">
                                          <p:cBhvr>
                                            <p:cTn id="30" dur="500"/>
                                            <p:tgtEl>
                                              <p:spTgt spid="19"/>
                                            </p:tgtEl>
                                          </p:cBhvr>
                                        </p:animEffect>
                                      </p:childTnLst>
                                    </p:cTn>
                                  </p:par>
                                  <p:par>
                                    <p:cTn id="31" presetID="2" presetClass="entr" presetSubtype="8" fill="hold" grpId="0" nodeType="withEffect">
                                      <p:stCondLst>
                                        <p:cond delay="300"/>
                                      </p:stCondLst>
                                      <p:childTnLst>
                                        <p:set>
                                          <p:cBhvr>
                                            <p:cTn id="32" dur="1" fill="hold">
                                              <p:stCondLst>
                                                <p:cond delay="0"/>
                                              </p:stCondLst>
                                            </p:cTn>
                                            <p:tgtEl>
                                              <p:spTgt spid="15"/>
                                            </p:tgtEl>
                                            <p:attrNameLst>
                                              <p:attrName>style.visibility</p:attrName>
                                            </p:attrNameLst>
                                          </p:cBhvr>
                                          <p:to>
                                            <p:strVal val="visible"/>
                                          </p:to>
                                        </p:set>
                                        <p:anim calcmode="lin" valueType="num">
                                          <p:cBhvr additive="base">
                                            <p:cTn id="33" dur="300" fill="hold"/>
                                            <p:tgtEl>
                                              <p:spTgt spid="15"/>
                                            </p:tgtEl>
                                            <p:attrNameLst>
                                              <p:attrName>ppt_x</p:attrName>
                                            </p:attrNameLst>
                                          </p:cBhvr>
                                          <p:tavLst>
                                            <p:tav tm="0">
                                              <p:val>
                                                <p:strVal val="0-#ppt_w/2"/>
                                              </p:val>
                                            </p:tav>
                                            <p:tav tm="100000">
                                              <p:val>
                                                <p:strVal val="#ppt_x"/>
                                              </p:val>
                                            </p:tav>
                                          </p:tavLst>
                                        </p:anim>
                                        <p:anim calcmode="lin" valueType="num">
                                          <p:cBhvr additive="base">
                                            <p:cTn id="34" dur="300" fill="hold"/>
                                            <p:tgtEl>
                                              <p:spTgt spid="15"/>
                                            </p:tgtEl>
                                            <p:attrNameLst>
                                              <p:attrName>ppt_y</p:attrName>
                                            </p:attrNameLst>
                                          </p:cBhvr>
                                          <p:tavLst>
                                            <p:tav tm="0">
                                              <p:val>
                                                <p:strVal val="#ppt_y"/>
                                              </p:val>
                                            </p:tav>
                                            <p:tav tm="100000">
                                              <p:val>
                                                <p:strVal val="#ppt_y"/>
                                              </p:val>
                                            </p:tav>
                                          </p:tavLst>
                                        </p:anim>
                                      </p:childTnLst>
                                    </p:cTn>
                                  </p:par>
                                </p:childTnLst>
                              </p:cTn>
                            </p:par>
                            <p:par>
                              <p:cTn id="35" fill="hold">
                                <p:stCondLst>
                                  <p:cond delay="2450"/>
                                </p:stCondLst>
                                <p:childTnLst>
                                  <p:par>
                                    <p:cTn id="36" presetID="22" presetClass="entr" presetSubtype="2" fill="hold" nodeType="afterEffect">
                                      <p:stCondLst>
                                        <p:cond delay="0"/>
                                      </p:stCondLst>
                                      <p:childTnLst>
                                        <p:set>
                                          <p:cBhvr>
                                            <p:cTn id="37" dur="1" fill="hold">
                                              <p:stCondLst>
                                                <p:cond delay="0"/>
                                              </p:stCondLst>
                                            </p:cTn>
                                            <p:tgtEl>
                                              <p:spTgt spid="20"/>
                                            </p:tgtEl>
                                            <p:attrNameLst>
                                              <p:attrName>style.visibility</p:attrName>
                                            </p:attrNameLst>
                                          </p:cBhvr>
                                          <p:to>
                                            <p:strVal val="visible"/>
                                          </p:to>
                                        </p:set>
                                        <p:animEffect transition="in" filter="wipe(right)">
                                          <p:cBhvr>
                                            <p:cTn id="38" dur="500"/>
                                            <p:tgtEl>
                                              <p:spTgt spid="20"/>
                                            </p:tgtEl>
                                          </p:cBhvr>
                                        </p:animEffect>
                                      </p:childTnLst>
                                    </p:cTn>
                                  </p:par>
                                  <p:par>
                                    <p:cTn id="39" presetID="2" presetClass="entr" presetSubtype="8" fill="hold" grpId="0" nodeType="withEffect">
                                      <p:stCondLst>
                                        <p:cond delay="300"/>
                                      </p:stCondLst>
                                      <p:childTnLst>
                                        <p:set>
                                          <p:cBhvr>
                                            <p:cTn id="40" dur="1" fill="hold">
                                              <p:stCondLst>
                                                <p:cond delay="0"/>
                                              </p:stCondLst>
                                            </p:cTn>
                                            <p:tgtEl>
                                              <p:spTgt spid="16"/>
                                            </p:tgtEl>
                                            <p:attrNameLst>
                                              <p:attrName>style.visibility</p:attrName>
                                            </p:attrNameLst>
                                          </p:cBhvr>
                                          <p:to>
                                            <p:strVal val="visible"/>
                                          </p:to>
                                        </p:set>
                                        <p:anim calcmode="lin" valueType="num">
                                          <p:cBhvr additive="base">
                                            <p:cTn id="41" dur="300" fill="hold"/>
                                            <p:tgtEl>
                                              <p:spTgt spid="16"/>
                                            </p:tgtEl>
                                            <p:attrNameLst>
                                              <p:attrName>ppt_x</p:attrName>
                                            </p:attrNameLst>
                                          </p:cBhvr>
                                          <p:tavLst>
                                            <p:tav tm="0">
                                              <p:val>
                                                <p:strVal val="0-#ppt_w/2"/>
                                              </p:val>
                                            </p:tav>
                                            <p:tav tm="100000">
                                              <p:val>
                                                <p:strVal val="#ppt_x"/>
                                              </p:val>
                                            </p:tav>
                                          </p:tavLst>
                                        </p:anim>
                                        <p:anim calcmode="lin" valueType="num">
                                          <p:cBhvr additive="base">
                                            <p:cTn id="42" dur="300" fill="hold"/>
                                            <p:tgtEl>
                                              <p:spTgt spid="16"/>
                                            </p:tgtEl>
                                            <p:attrNameLst>
                                              <p:attrName>ppt_y</p:attrName>
                                            </p:attrNameLst>
                                          </p:cBhvr>
                                          <p:tavLst>
                                            <p:tav tm="0">
                                              <p:val>
                                                <p:strVal val="#ppt_y"/>
                                              </p:val>
                                            </p:tav>
                                            <p:tav tm="100000">
                                              <p:val>
                                                <p:strVal val="#ppt_y"/>
                                              </p:val>
                                            </p:tav>
                                          </p:tavLst>
                                        </p:anim>
                                      </p:childTnLst>
                                    </p:cTn>
                                  </p:par>
                                </p:childTnLst>
                              </p:cTn>
                            </p:par>
                            <p:par>
                              <p:cTn id="43" fill="hold">
                                <p:stCondLst>
                                  <p:cond delay="3050"/>
                                </p:stCondLst>
                                <p:childTnLst>
                                  <p:par>
                                    <p:cTn id="44" presetID="22" presetClass="entr" presetSubtype="2" fill="hold" nodeType="afterEffect">
                                      <p:stCondLst>
                                        <p:cond delay="0"/>
                                      </p:stCondLst>
                                      <p:childTnLst>
                                        <p:set>
                                          <p:cBhvr>
                                            <p:cTn id="45" dur="1" fill="hold">
                                              <p:stCondLst>
                                                <p:cond delay="0"/>
                                              </p:stCondLst>
                                            </p:cTn>
                                            <p:tgtEl>
                                              <p:spTgt spid="21"/>
                                            </p:tgtEl>
                                            <p:attrNameLst>
                                              <p:attrName>style.visibility</p:attrName>
                                            </p:attrNameLst>
                                          </p:cBhvr>
                                          <p:to>
                                            <p:strVal val="visible"/>
                                          </p:to>
                                        </p:set>
                                        <p:animEffect transition="in" filter="wipe(right)">
                                          <p:cBhvr>
                                            <p:cTn id="46" dur="500"/>
                                            <p:tgtEl>
                                              <p:spTgt spid="21"/>
                                            </p:tgtEl>
                                          </p:cBhvr>
                                        </p:animEffect>
                                      </p:childTnLst>
                                    </p:cTn>
                                  </p:par>
                                  <p:par>
                                    <p:cTn id="47" presetID="2" presetClass="entr" presetSubtype="8" fill="hold" grpId="0" nodeType="withEffect">
                                      <p:stCondLst>
                                        <p:cond delay="300"/>
                                      </p:stCondLst>
                                      <p:childTnLst>
                                        <p:set>
                                          <p:cBhvr>
                                            <p:cTn id="48" dur="1" fill="hold">
                                              <p:stCondLst>
                                                <p:cond delay="0"/>
                                              </p:stCondLst>
                                            </p:cTn>
                                            <p:tgtEl>
                                              <p:spTgt spid="17"/>
                                            </p:tgtEl>
                                            <p:attrNameLst>
                                              <p:attrName>style.visibility</p:attrName>
                                            </p:attrNameLst>
                                          </p:cBhvr>
                                          <p:to>
                                            <p:strVal val="visible"/>
                                          </p:to>
                                        </p:set>
                                        <p:anim calcmode="lin" valueType="num">
                                          <p:cBhvr additive="base">
                                            <p:cTn id="49" dur="300" fill="hold"/>
                                            <p:tgtEl>
                                              <p:spTgt spid="17"/>
                                            </p:tgtEl>
                                            <p:attrNameLst>
                                              <p:attrName>ppt_x</p:attrName>
                                            </p:attrNameLst>
                                          </p:cBhvr>
                                          <p:tavLst>
                                            <p:tav tm="0">
                                              <p:val>
                                                <p:strVal val="0-#ppt_w/2"/>
                                              </p:val>
                                            </p:tav>
                                            <p:tav tm="100000">
                                              <p:val>
                                                <p:strVal val="#ppt_x"/>
                                              </p:val>
                                            </p:tav>
                                          </p:tavLst>
                                        </p:anim>
                                        <p:anim calcmode="lin" valueType="num">
                                          <p:cBhvr additive="base">
                                            <p:cTn id="50" dur="300" fill="hold"/>
                                            <p:tgtEl>
                                              <p:spTgt spid="17"/>
                                            </p:tgtEl>
                                            <p:attrNameLst>
                                              <p:attrName>ppt_y</p:attrName>
                                            </p:attrNameLst>
                                          </p:cBhvr>
                                          <p:tavLst>
                                            <p:tav tm="0">
                                              <p:val>
                                                <p:strVal val="#ppt_y"/>
                                              </p:val>
                                            </p:tav>
                                            <p:tav tm="100000">
                                              <p:val>
                                                <p:strVal val="#ppt_y"/>
                                              </p:val>
                                            </p:tav>
                                          </p:tavLst>
                                        </p:anim>
                                      </p:childTnLst>
                                    </p:cTn>
                                  </p:par>
                                </p:childTnLst>
                              </p:cTn>
                            </p:par>
                            <p:par>
                              <p:cTn id="51" fill="hold">
                                <p:stCondLst>
                                  <p:cond delay="3650"/>
                                </p:stCondLst>
                                <p:childTnLst>
                                  <p:par>
                                    <p:cTn id="52" presetID="22" presetClass="entr" presetSubtype="2" fill="hold" nodeType="afterEffect">
                                      <p:stCondLst>
                                        <p:cond delay="0"/>
                                      </p:stCondLst>
                                      <p:childTnLst>
                                        <p:set>
                                          <p:cBhvr>
                                            <p:cTn id="53" dur="1" fill="hold">
                                              <p:stCondLst>
                                                <p:cond delay="0"/>
                                              </p:stCondLst>
                                            </p:cTn>
                                            <p:tgtEl>
                                              <p:spTgt spid="22"/>
                                            </p:tgtEl>
                                            <p:attrNameLst>
                                              <p:attrName>style.visibility</p:attrName>
                                            </p:attrNameLst>
                                          </p:cBhvr>
                                          <p:to>
                                            <p:strVal val="visible"/>
                                          </p:to>
                                        </p:set>
                                        <p:animEffect transition="in" filter="wipe(right)">
                                          <p:cBhvr>
                                            <p:cTn id="54" dur="500"/>
                                            <p:tgtEl>
                                              <p:spTgt spid="22"/>
                                            </p:tgtEl>
                                          </p:cBhvr>
                                        </p:animEffect>
                                      </p:childTnLst>
                                    </p:cTn>
                                  </p:par>
                                  <p:par>
                                    <p:cTn id="55" presetID="2" presetClass="entr" presetSubtype="8" fill="hold" grpId="0" nodeType="withEffect">
                                      <p:stCondLst>
                                        <p:cond delay="300"/>
                                      </p:stCondLst>
                                      <p:childTnLst>
                                        <p:set>
                                          <p:cBhvr>
                                            <p:cTn id="56" dur="1" fill="hold">
                                              <p:stCondLst>
                                                <p:cond delay="0"/>
                                              </p:stCondLst>
                                            </p:cTn>
                                            <p:tgtEl>
                                              <p:spTgt spid="18"/>
                                            </p:tgtEl>
                                            <p:attrNameLst>
                                              <p:attrName>style.visibility</p:attrName>
                                            </p:attrNameLst>
                                          </p:cBhvr>
                                          <p:to>
                                            <p:strVal val="visible"/>
                                          </p:to>
                                        </p:set>
                                        <p:anim calcmode="lin" valueType="num">
                                          <p:cBhvr additive="base">
                                            <p:cTn id="57" dur="300" fill="hold"/>
                                            <p:tgtEl>
                                              <p:spTgt spid="18"/>
                                            </p:tgtEl>
                                            <p:attrNameLst>
                                              <p:attrName>ppt_x</p:attrName>
                                            </p:attrNameLst>
                                          </p:cBhvr>
                                          <p:tavLst>
                                            <p:tav tm="0">
                                              <p:val>
                                                <p:strVal val="0-#ppt_w/2"/>
                                              </p:val>
                                            </p:tav>
                                            <p:tav tm="100000">
                                              <p:val>
                                                <p:strVal val="#ppt_x"/>
                                              </p:val>
                                            </p:tav>
                                          </p:tavLst>
                                        </p:anim>
                                        <p:anim calcmode="lin" valueType="num">
                                          <p:cBhvr additive="base">
                                            <p:cTn id="58" dur="300" fill="hold"/>
                                            <p:tgtEl>
                                              <p:spTgt spid="1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15" grpId="0"/>
          <p:bldP spid="16" grpId="0"/>
          <p:bldP spid="17" grpId="0"/>
          <p:bldP spid="18" grpId="0"/>
        </p:bldLst>
      </p:timing>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直接连接符 1"/>
          <p:cNvCxnSpPr/>
          <p:nvPr/>
        </p:nvCxnSpPr>
        <p:spPr>
          <a:xfrm>
            <a:off x="755576" y="625398"/>
            <a:ext cx="7848872"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nvGrpSpPr>
          <p:cNvPr id="3" name="Group 7"/>
          <p:cNvGrpSpPr>
            <a:grpSpLocks/>
          </p:cNvGrpSpPr>
          <p:nvPr/>
        </p:nvGrpSpPr>
        <p:grpSpPr bwMode="auto">
          <a:xfrm>
            <a:off x="323528" y="292895"/>
            <a:ext cx="390372" cy="205979"/>
            <a:chOff x="0" y="0"/>
            <a:chExt cx="1041399" cy="549275"/>
          </a:xfrm>
        </p:grpSpPr>
        <p:sp>
          <p:nvSpPr>
            <p:cNvPr id="4" name="Freeform 16"/>
            <p:cNvSpPr>
              <a:spLocks/>
            </p:cNvSpPr>
            <p:nvPr/>
          </p:nvSpPr>
          <p:spPr bwMode="auto">
            <a:xfrm>
              <a:off x="0" y="0"/>
              <a:ext cx="361950" cy="549275"/>
            </a:xfrm>
            <a:custGeom>
              <a:avLst/>
              <a:gdLst>
                <a:gd name="T0" fmla="*/ 4 w 400"/>
                <a:gd name="T1" fmla="*/ 92 h 608"/>
                <a:gd name="T2" fmla="*/ 96 w 400"/>
                <a:gd name="T3" fmla="*/ 0 h 608"/>
                <a:gd name="T4" fmla="*/ 400 w 400"/>
                <a:gd name="T5" fmla="*/ 304 h 608"/>
                <a:gd name="T6" fmla="*/ 96 w 400"/>
                <a:gd name="T7" fmla="*/ 608 h 608"/>
                <a:gd name="T8" fmla="*/ 0 w 400"/>
                <a:gd name="T9" fmla="*/ 512 h 608"/>
                <a:gd name="T10" fmla="*/ 212 w 400"/>
                <a:gd name="T11" fmla="*/ 300 h 608"/>
                <a:gd name="T12" fmla="*/ 4 w 400"/>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400" h="608">
                  <a:moveTo>
                    <a:pt x="4" y="92"/>
                  </a:moveTo>
                  <a:lnTo>
                    <a:pt x="96" y="0"/>
                  </a:lnTo>
                  <a:lnTo>
                    <a:pt x="400" y="304"/>
                  </a:lnTo>
                  <a:lnTo>
                    <a:pt x="96" y="608"/>
                  </a:lnTo>
                  <a:lnTo>
                    <a:pt x="0" y="512"/>
                  </a:lnTo>
                  <a:lnTo>
                    <a:pt x="212" y="300"/>
                  </a:lnTo>
                  <a:lnTo>
                    <a:pt x="4" y="92"/>
                  </a:lnTo>
                  <a:close/>
                </a:path>
              </a:pathLst>
            </a:custGeom>
            <a:solidFill>
              <a:srgbClr val="005DA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5" name="Freeform 17"/>
            <p:cNvSpPr>
              <a:spLocks/>
            </p:cNvSpPr>
            <p:nvPr/>
          </p:nvSpPr>
          <p:spPr bwMode="auto">
            <a:xfrm>
              <a:off x="338137" y="0"/>
              <a:ext cx="360362" cy="549275"/>
            </a:xfrm>
            <a:custGeom>
              <a:avLst/>
              <a:gdLst>
                <a:gd name="T0" fmla="*/ 4 w 399"/>
                <a:gd name="T1" fmla="*/ 92 h 608"/>
                <a:gd name="T2" fmla="*/ 96 w 399"/>
                <a:gd name="T3" fmla="*/ 0 h 608"/>
                <a:gd name="T4" fmla="*/ 399 w 399"/>
                <a:gd name="T5" fmla="*/ 304 h 608"/>
                <a:gd name="T6" fmla="*/ 96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6" y="0"/>
                  </a:lnTo>
                  <a:lnTo>
                    <a:pt x="399" y="304"/>
                  </a:lnTo>
                  <a:lnTo>
                    <a:pt x="96" y="608"/>
                  </a:lnTo>
                  <a:lnTo>
                    <a:pt x="0" y="512"/>
                  </a:lnTo>
                  <a:lnTo>
                    <a:pt x="212" y="300"/>
                  </a:lnTo>
                  <a:lnTo>
                    <a:pt x="4" y="92"/>
                  </a:lnTo>
                  <a:close/>
                </a:path>
              </a:pathLst>
            </a:custGeom>
            <a:solidFill>
              <a:srgbClr val="3992D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6" name="Freeform 18"/>
            <p:cNvSpPr>
              <a:spLocks/>
            </p:cNvSpPr>
            <p:nvPr/>
          </p:nvSpPr>
          <p:spPr bwMode="auto">
            <a:xfrm>
              <a:off x="681037" y="0"/>
              <a:ext cx="360362" cy="549275"/>
            </a:xfrm>
            <a:custGeom>
              <a:avLst/>
              <a:gdLst>
                <a:gd name="T0" fmla="*/ 4 w 399"/>
                <a:gd name="T1" fmla="*/ 92 h 608"/>
                <a:gd name="T2" fmla="*/ 95 w 399"/>
                <a:gd name="T3" fmla="*/ 0 h 608"/>
                <a:gd name="T4" fmla="*/ 399 w 399"/>
                <a:gd name="T5" fmla="*/ 304 h 608"/>
                <a:gd name="T6" fmla="*/ 95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5" y="0"/>
                  </a:lnTo>
                  <a:lnTo>
                    <a:pt x="399" y="304"/>
                  </a:lnTo>
                  <a:lnTo>
                    <a:pt x="95" y="608"/>
                  </a:lnTo>
                  <a:lnTo>
                    <a:pt x="0" y="512"/>
                  </a:lnTo>
                  <a:lnTo>
                    <a:pt x="212" y="300"/>
                  </a:lnTo>
                  <a:lnTo>
                    <a:pt x="4" y="92"/>
                  </a:lnTo>
                  <a:close/>
                </a:path>
              </a:pathLst>
            </a:custGeom>
            <a:solidFill>
              <a:srgbClr val="F796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sp>
        <p:nvSpPr>
          <p:cNvPr id="7" name="Title 1"/>
          <p:cNvSpPr txBox="1">
            <a:spLocks/>
          </p:cNvSpPr>
          <p:nvPr/>
        </p:nvSpPr>
        <p:spPr>
          <a:xfrm>
            <a:off x="857880" y="200199"/>
            <a:ext cx="2129944"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tx1">
                    <a:lumMod val="75000"/>
                    <a:lumOff val="25000"/>
                  </a:schemeClr>
                </a:solidFill>
                <a:latin typeface="微软雅黑" panose="020B0503020204020204" pitchFamily="34" charset="-122"/>
                <a:ea typeface="微软雅黑" panose="020B0503020204020204" pitchFamily="34" charset="-122"/>
              </a:rPr>
              <a:t>点击输入标题内容</a:t>
            </a:r>
            <a:endParaRPr lang="en-GB" altLang="zh-CN" sz="18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8" name="文本框 7"/>
          <p:cNvSpPr txBox="1"/>
          <p:nvPr/>
        </p:nvSpPr>
        <p:spPr>
          <a:xfrm>
            <a:off x="1459142" y="1333643"/>
            <a:ext cx="1367234" cy="784830"/>
          </a:xfrm>
          <a:prstGeom prst="rect">
            <a:avLst/>
          </a:prstGeom>
          <a:noFill/>
        </p:spPr>
        <p:txBody>
          <a:bodyPr wrap="none" rtlCol="0">
            <a:spAutoFit/>
          </a:bodyPr>
          <a:lstStyle/>
          <a:p>
            <a:r>
              <a:rPr lang="en-US" altLang="zh-CN" sz="4500" dirty="0"/>
              <a:t>NO.1</a:t>
            </a:r>
            <a:endParaRPr lang="zh-CN" altLang="en-US" sz="4500" dirty="0"/>
          </a:p>
        </p:txBody>
      </p:sp>
      <p:sp>
        <p:nvSpPr>
          <p:cNvPr id="9" name="文本框 8"/>
          <p:cNvSpPr txBox="1"/>
          <p:nvPr/>
        </p:nvSpPr>
        <p:spPr>
          <a:xfrm>
            <a:off x="3910665" y="3717079"/>
            <a:ext cx="1367234" cy="784830"/>
          </a:xfrm>
          <a:prstGeom prst="rect">
            <a:avLst/>
          </a:prstGeom>
          <a:noFill/>
        </p:spPr>
        <p:txBody>
          <a:bodyPr wrap="none" rtlCol="0">
            <a:spAutoFit/>
          </a:bodyPr>
          <a:lstStyle/>
          <a:p>
            <a:r>
              <a:rPr lang="en-US" altLang="zh-CN" sz="4500" dirty="0"/>
              <a:t>NO.2</a:t>
            </a:r>
            <a:endParaRPr lang="zh-CN" altLang="en-US" sz="4500" dirty="0"/>
          </a:p>
        </p:txBody>
      </p:sp>
      <p:sp>
        <p:nvSpPr>
          <p:cNvPr id="10" name="文本框 9"/>
          <p:cNvSpPr txBox="1"/>
          <p:nvPr/>
        </p:nvSpPr>
        <p:spPr>
          <a:xfrm>
            <a:off x="6357297" y="1331188"/>
            <a:ext cx="1367234" cy="784830"/>
          </a:xfrm>
          <a:prstGeom prst="rect">
            <a:avLst/>
          </a:prstGeom>
          <a:noFill/>
        </p:spPr>
        <p:txBody>
          <a:bodyPr wrap="none" rtlCol="0">
            <a:spAutoFit/>
          </a:bodyPr>
          <a:lstStyle/>
          <a:p>
            <a:r>
              <a:rPr lang="en-US" altLang="zh-CN" sz="4500" dirty="0"/>
              <a:t>NO.3</a:t>
            </a:r>
            <a:endParaRPr lang="zh-CN" altLang="en-US" sz="4500" dirty="0"/>
          </a:p>
        </p:txBody>
      </p:sp>
      <p:sp>
        <p:nvSpPr>
          <p:cNvPr id="11" name="矩形 10"/>
          <p:cNvSpPr/>
          <p:nvPr/>
        </p:nvSpPr>
        <p:spPr>
          <a:xfrm>
            <a:off x="1002559" y="3610908"/>
            <a:ext cx="2235839" cy="738664"/>
          </a:xfrm>
          <a:prstGeom prst="rect">
            <a:avLst/>
          </a:prstGeom>
        </p:spPr>
        <p:txBody>
          <a:bodyPr wrap="square">
            <a:spAutoFit/>
          </a:bodyPr>
          <a:lstStyle/>
          <a:p>
            <a:pPr algn="ctr"/>
            <a:r>
              <a:rPr lang="zh-CN" altLang="en-US" sz="1050" dirty="0" smtClean="0">
                <a:solidFill>
                  <a:srgbClr val="465766"/>
                </a:solidFill>
                <a:latin typeface="方正正黑简体" pitchFamily="2" charset="-122"/>
                <a:ea typeface="方正正黑简体" pitchFamily="2" charset="-122"/>
              </a:rPr>
              <a:t>内容描述内容描述内容描述内容描述内容描述内容描述</a:t>
            </a:r>
          </a:p>
          <a:p>
            <a:pPr algn="ctr"/>
            <a:r>
              <a:rPr lang="zh-CN" altLang="en-US" sz="1050" dirty="0" smtClean="0">
                <a:solidFill>
                  <a:srgbClr val="465766"/>
                </a:solidFill>
                <a:latin typeface="方正正黑简体" pitchFamily="2" charset="-122"/>
                <a:ea typeface="方正正黑简体" pitchFamily="2" charset="-122"/>
              </a:rPr>
              <a:t>内容描述内容描述内容描述内容描述内容描述内容描述</a:t>
            </a:r>
          </a:p>
        </p:txBody>
      </p:sp>
      <p:sp>
        <p:nvSpPr>
          <p:cNvPr id="12" name="矩形 11"/>
          <p:cNvSpPr/>
          <p:nvPr/>
        </p:nvSpPr>
        <p:spPr>
          <a:xfrm>
            <a:off x="6252864" y="3659370"/>
            <a:ext cx="2235839" cy="738664"/>
          </a:xfrm>
          <a:prstGeom prst="rect">
            <a:avLst/>
          </a:prstGeom>
        </p:spPr>
        <p:txBody>
          <a:bodyPr wrap="square">
            <a:spAutoFit/>
          </a:bodyPr>
          <a:lstStyle/>
          <a:p>
            <a:pPr algn="ctr"/>
            <a:r>
              <a:rPr lang="zh-CN" altLang="en-US" sz="1050" dirty="0" smtClean="0">
                <a:solidFill>
                  <a:srgbClr val="465766"/>
                </a:solidFill>
                <a:latin typeface="方正正黑简体" pitchFamily="2" charset="-122"/>
                <a:ea typeface="方正正黑简体" pitchFamily="2" charset="-122"/>
              </a:rPr>
              <a:t>内容描述内容描述内容描述内容描述内容描述内容描述</a:t>
            </a:r>
          </a:p>
          <a:p>
            <a:pPr algn="ctr"/>
            <a:r>
              <a:rPr lang="zh-CN" altLang="en-US" sz="1050" dirty="0" smtClean="0">
                <a:solidFill>
                  <a:srgbClr val="465766"/>
                </a:solidFill>
                <a:latin typeface="方正正黑简体" pitchFamily="2" charset="-122"/>
                <a:ea typeface="方正正黑简体" pitchFamily="2" charset="-122"/>
              </a:rPr>
              <a:t>内容描述内容描述内容描述内容描述内容描述内容描述</a:t>
            </a:r>
          </a:p>
        </p:txBody>
      </p:sp>
      <p:sp>
        <p:nvSpPr>
          <p:cNvPr id="13" name="矩形 12"/>
          <p:cNvSpPr/>
          <p:nvPr/>
        </p:nvSpPr>
        <p:spPr>
          <a:xfrm>
            <a:off x="3458973" y="1251069"/>
            <a:ext cx="2235839" cy="900246"/>
          </a:xfrm>
          <a:prstGeom prst="rect">
            <a:avLst/>
          </a:prstGeom>
        </p:spPr>
        <p:txBody>
          <a:bodyPr wrap="square">
            <a:spAutoFit/>
          </a:bodyPr>
          <a:lstStyle/>
          <a:p>
            <a:r>
              <a:rPr lang="zh-CN" altLang="en-US" sz="1050" dirty="0" smtClean="0">
                <a:solidFill>
                  <a:srgbClr val="465766"/>
                </a:solidFill>
                <a:latin typeface="方正正黑简体" pitchFamily="2" charset="-122"/>
                <a:ea typeface="方正正黑简体" pitchFamily="2" charset="-122"/>
              </a:rPr>
              <a:t>内容描述内容描述内容描述内容描述内容描述内容描述内容描述内容描述内容描述内容描述内容描述内容描述</a:t>
            </a:r>
          </a:p>
          <a:p>
            <a:endParaRPr lang="zh-CN" altLang="en-US" sz="1050" dirty="0">
              <a:solidFill>
                <a:srgbClr val="465766"/>
              </a:solidFill>
              <a:latin typeface="方正正黑简体" pitchFamily="2" charset="-122"/>
              <a:ea typeface="方正正黑简体" pitchFamily="2" charset="-122"/>
            </a:endParaRPr>
          </a:p>
        </p:txBody>
      </p:sp>
      <p:grpSp>
        <p:nvGrpSpPr>
          <p:cNvPr id="14" name="组合 13"/>
          <p:cNvGrpSpPr/>
          <p:nvPr/>
        </p:nvGrpSpPr>
        <p:grpSpPr>
          <a:xfrm>
            <a:off x="791766" y="2143054"/>
            <a:ext cx="7560470" cy="1349405"/>
            <a:chOff x="1055688" y="2857406"/>
            <a:chExt cx="10080626" cy="1799206"/>
          </a:xfrm>
        </p:grpSpPr>
        <p:grpSp>
          <p:nvGrpSpPr>
            <p:cNvPr id="15" name="组合 14"/>
            <p:cNvGrpSpPr/>
            <p:nvPr/>
          </p:nvGrpSpPr>
          <p:grpSpPr>
            <a:xfrm>
              <a:off x="1055688" y="3301685"/>
              <a:ext cx="10080626" cy="1006609"/>
              <a:chOff x="1055688" y="3496558"/>
              <a:chExt cx="8968528" cy="895560"/>
            </a:xfrm>
          </p:grpSpPr>
          <p:sp>
            <p:nvSpPr>
              <p:cNvPr id="22" name="圆角矩形 21"/>
              <p:cNvSpPr/>
              <p:nvPr/>
            </p:nvSpPr>
            <p:spPr>
              <a:xfrm>
                <a:off x="1055688" y="3496559"/>
                <a:ext cx="3163946" cy="895559"/>
              </a:xfrm>
              <a:prstGeom prst="roundRect">
                <a:avLst/>
              </a:prstGeom>
              <a:solidFill>
                <a:srgbClr val="1570C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dirty="0"/>
              </a:p>
            </p:txBody>
          </p:sp>
          <p:sp>
            <p:nvSpPr>
              <p:cNvPr id="23" name="圆角矩形 22"/>
              <p:cNvSpPr/>
              <p:nvPr/>
            </p:nvSpPr>
            <p:spPr>
              <a:xfrm>
                <a:off x="3957979" y="3496558"/>
                <a:ext cx="3163946" cy="895559"/>
              </a:xfrm>
              <a:prstGeom prst="roundRect">
                <a:avLst/>
              </a:prstGeom>
              <a:solidFill>
                <a:srgbClr val="C4C7CB"/>
              </a:solidFill>
              <a:ln>
                <a:noFill/>
              </a:ln>
              <a:effectLst>
                <a:outerShdw blurRad="304800" dist="190500" dir="10800000" algn="r" rotWithShape="0">
                  <a:schemeClr val="tx1">
                    <a:lumMod val="95000"/>
                    <a:lumOff val="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24" name="圆角矩形 23"/>
              <p:cNvSpPr/>
              <p:nvPr/>
            </p:nvSpPr>
            <p:spPr>
              <a:xfrm>
                <a:off x="6860270" y="3496558"/>
                <a:ext cx="3163946" cy="895559"/>
              </a:xfrm>
              <a:prstGeom prst="roundRect">
                <a:avLst/>
              </a:prstGeom>
              <a:solidFill>
                <a:srgbClr val="1570C1"/>
              </a:solidFill>
              <a:ln>
                <a:noFill/>
              </a:ln>
              <a:effectLst>
                <a:outerShdw blurRad="304800" dist="190500" dir="10800000" algn="r" rotWithShape="0">
                  <a:schemeClr val="tx1">
                    <a:lumMod val="65000"/>
                    <a:lumOff val="3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sp>
          <p:nvSpPr>
            <p:cNvPr id="16" name="等腰三角形 15"/>
            <p:cNvSpPr/>
            <p:nvPr/>
          </p:nvSpPr>
          <p:spPr>
            <a:xfrm>
              <a:off x="2631800" y="2953366"/>
              <a:ext cx="404050" cy="348319"/>
            </a:xfrm>
            <a:prstGeom prst="triangle">
              <a:avLst/>
            </a:prstGeom>
            <a:solidFill>
              <a:srgbClr val="1570C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7" name="等腰三角形 16"/>
            <p:cNvSpPr/>
            <p:nvPr/>
          </p:nvSpPr>
          <p:spPr>
            <a:xfrm>
              <a:off x="9156151" y="2857406"/>
              <a:ext cx="437554" cy="446113"/>
            </a:xfrm>
            <a:prstGeom prst="triangle">
              <a:avLst/>
            </a:prstGeom>
            <a:solidFill>
              <a:srgbClr val="1570C1"/>
            </a:solidFill>
            <a:ln>
              <a:no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8" name="等腰三角形 17"/>
            <p:cNvSpPr/>
            <p:nvPr/>
          </p:nvSpPr>
          <p:spPr>
            <a:xfrm flipV="1">
              <a:off x="5900497" y="4308293"/>
              <a:ext cx="404050" cy="348319"/>
            </a:xfrm>
            <a:prstGeom prst="triangle">
              <a:avLst/>
            </a:prstGeom>
            <a:solidFill>
              <a:srgbClr val="C4C7CB"/>
            </a:solidFill>
            <a:ln>
              <a:noFill/>
            </a:ln>
            <a:effectLst>
              <a:outerShdw blurRad="50800" dist="38100" dir="5400000" algn="t" rotWithShape="0">
                <a:schemeClr val="bg1">
                  <a:lumMod val="6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9" name="矩形 18"/>
            <p:cNvSpPr/>
            <p:nvPr/>
          </p:nvSpPr>
          <p:spPr>
            <a:xfrm>
              <a:off x="5455148" y="3660480"/>
              <a:ext cx="1111844" cy="330945"/>
            </a:xfrm>
            <a:prstGeom prst="rect">
              <a:avLst/>
            </a:prstGeom>
          </p:spPr>
          <p:txBody>
            <a:bodyPr wrap="none">
              <a:spAutoFit/>
            </a:bodyPr>
            <a:lstStyle/>
            <a:p>
              <a:pPr algn="ctr"/>
              <a:r>
                <a:rPr lang="zh-CN" altLang="en-US" sz="1013" dirty="0">
                  <a:solidFill>
                    <a:schemeClr val="accent1">
                      <a:lumMod val="75000"/>
                    </a:schemeClr>
                  </a:solidFill>
                  <a:latin typeface="方正正中黑简体" panose="02000000000000000000" pitchFamily="2" charset="-122"/>
                  <a:ea typeface="方正正中黑简体" panose="02000000000000000000" pitchFamily="2" charset="-122"/>
                </a:rPr>
                <a:t>请输入标题</a:t>
              </a:r>
            </a:p>
          </p:txBody>
        </p:sp>
        <p:sp>
          <p:nvSpPr>
            <p:cNvPr id="20" name="矩形 19"/>
            <p:cNvSpPr/>
            <p:nvPr/>
          </p:nvSpPr>
          <p:spPr>
            <a:xfrm>
              <a:off x="9149747" y="3639460"/>
              <a:ext cx="1111844" cy="330945"/>
            </a:xfrm>
            <a:prstGeom prst="rect">
              <a:avLst/>
            </a:prstGeom>
          </p:spPr>
          <p:txBody>
            <a:bodyPr wrap="none">
              <a:spAutoFit/>
            </a:bodyPr>
            <a:lstStyle/>
            <a:p>
              <a:pPr algn="ctr"/>
              <a:r>
                <a:rPr lang="zh-CN" altLang="en-US" sz="1013" dirty="0">
                  <a:solidFill>
                    <a:schemeClr val="bg1"/>
                  </a:solidFill>
                  <a:latin typeface="方正正中黑简体" panose="02000000000000000000" pitchFamily="2" charset="-122"/>
                  <a:ea typeface="方正正中黑简体" panose="02000000000000000000" pitchFamily="2" charset="-122"/>
                </a:rPr>
                <a:t>请输入标题</a:t>
              </a:r>
            </a:p>
          </p:txBody>
        </p:sp>
        <p:sp>
          <p:nvSpPr>
            <p:cNvPr id="21" name="矩形 20"/>
            <p:cNvSpPr/>
            <p:nvPr/>
          </p:nvSpPr>
          <p:spPr>
            <a:xfrm>
              <a:off x="2277904" y="3599418"/>
              <a:ext cx="1111844" cy="330945"/>
            </a:xfrm>
            <a:prstGeom prst="rect">
              <a:avLst/>
            </a:prstGeom>
          </p:spPr>
          <p:txBody>
            <a:bodyPr wrap="none">
              <a:spAutoFit/>
            </a:bodyPr>
            <a:lstStyle/>
            <a:p>
              <a:pPr algn="ctr"/>
              <a:r>
                <a:rPr lang="zh-CN" altLang="en-US" sz="1013" dirty="0">
                  <a:solidFill>
                    <a:schemeClr val="bg1"/>
                  </a:solidFill>
                  <a:latin typeface="方正正中黑简体" panose="02000000000000000000" pitchFamily="2" charset="-122"/>
                  <a:ea typeface="方正正中黑简体" panose="02000000000000000000" pitchFamily="2" charset="-122"/>
                </a:rPr>
                <a:t>请输入标题</a:t>
              </a:r>
            </a:p>
          </p:txBody>
        </p:sp>
      </p:grpSp>
    </p:spTree>
    <p:extLst>
      <p:ext uri="{BB962C8B-B14F-4D97-AF65-F5344CB8AC3E}">
        <p14:creationId xmlns:p14="http://schemas.microsoft.com/office/powerpoint/2010/main" val="522630809"/>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0-#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2" presetClass="entr" presetSubtype="8" fill="hold" nodeType="click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wipe(left)">
                                      <p:cBhvr>
                                        <p:cTn id="13" dur="500"/>
                                        <p:tgtEl>
                                          <p:spTgt spid="2"/>
                                        </p:tgtEl>
                                      </p:cBhvr>
                                    </p:animEffect>
                                  </p:childTnLst>
                                </p:cTn>
                              </p:par>
                            </p:childTnLst>
                          </p:cTn>
                        </p:par>
                        <p:par>
                          <p:cTn id="14" fill="hold">
                            <p:stCondLst>
                              <p:cond delay="500"/>
                            </p:stCondLst>
                            <p:childTnLst>
                              <p:par>
                                <p:cTn id="15" presetID="41" presetClass="entr" presetSubtype="0" fill="hold" grpId="0" nodeType="afterEffect">
                                  <p:stCondLst>
                                    <p:cond delay="0"/>
                                  </p:stCondLst>
                                  <p:iterate type="lt">
                                    <p:tmPct val="10000"/>
                                  </p:iterate>
                                  <p:childTnLst>
                                    <p:set>
                                      <p:cBhvr>
                                        <p:cTn id="16" dur="1" fill="hold">
                                          <p:stCondLst>
                                            <p:cond delay="0"/>
                                          </p:stCondLst>
                                        </p:cTn>
                                        <p:tgtEl>
                                          <p:spTgt spid="7"/>
                                        </p:tgtEl>
                                        <p:attrNameLst>
                                          <p:attrName>style.visibility</p:attrName>
                                        </p:attrNameLst>
                                      </p:cBhvr>
                                      <p:to>
                                        <p:strVal val="visible"/>
                                      </p:to>
                                    </p:set>
                                    <p:anim calcmode="lin" valueType="num">
                                      <p:cBhvr>
                                        <p:cTn id="17" dur="500" fill="hold"/>
                                        <p:tgtEl>
                                          <p:spTgt spid="7"/>
                                        </p:tgtEl>
                                        <p:attrNameLst>
                                          <p:attrName>ppt_x</p:attrName>
                                        </p:attrNameLst>
                                      </p:cBhvr>
                                      <p:tavLst>
                                        <p:tav tm="0">
                                          <p:val>
                                            <p:strVal val="#ppt_x"/>
                                          </p:val>
                                        </p:tav>
                                        <p:tav tm="50000">
                                          <p:val>
                                            <p:strVal val="#ppt_x+.1"/>
                                          </p:val>
                                        </p:tav>
                                        <p:tav tm="100000">
                                          <p:val>
                                            <p:strVal val="#ppt_x"/>
                                          </p:val>
                                        </p:tav>
                                      </p:tavLst>
                                    </p:anim>
                                    <p:anim calcmode="lin" valueType="num">
                                      <p:cBhvr>
                                        <p:cTn id="18" dur="500" fill="hold"/>
                                        <p:tgtEl>
                                          <p:spTgt spid="7"/>
                                        </p:tgtEl>
                                        <p:attrNameLst>
                                          <p:attrName>ppt_y</p:attrName>
                                        </p:attrNameLst>
                                      </p:cBhvr>
                                      <p:tavLst>
                                        <p:tav tm="0">
                                          <p:val>
                                            <p:strVal val="#ppt_y"/>
                                          </p:val>
                                        </p:tav>
                                        <p:tav tm="100000">
                                          <p:val>
                                            <p:strVal val="#ppt_y"/>
                                          </p:val>
                                        </p:tav>
                                      </p:tavLst>
                                    </p:anim>
                                    <p:anim calcmode="lin" valueType="num">
                                      <p:cBhvr>
                                        <p:cTn id="19" dur="500" fill="hold"/>
                                        <p:tgtEl>
                                          <p:spTgt spid="7"/>
                                        </p:tgtEl>
                                        <p:attrNameLst>
                                          <p:attrName>ppt_h</p:attrName>
                                        </p:attrNameLst>
                                      </p:cBhvr>
                                      <p:tavLst>
                                        <p:tav tm="0">
                                          <p:val>
                                            <p:strVal val="#ppt_h/10"/>
                                          </p:val>
                                        </p:tav>
                                        <p:tav tm="50000">
                                          <p:val>
                                            <p:strVal val="#ppt_h+.01"/>
                                          </p:val>
                                        </p:tav>
                                        <p:tav tm="100000">
                                          <p:val>
                                            <p:strVal val="#ppt_h"/>
                                          </p:val>
                                        </p:tav>
                                      </p:tavLst>
                                    </p:anim>
                                    <p:anim calcmode="lin" valueType="num">
                                      <p:cBhvr>
                                        <p:cTn id="20" dur="500" fill="hold"/>
                                        <p:tgtEl>
                                          <p:spTgt spid="7"/>
                                        </p:tgtEl>
                                        <p:attrNameLst>
                                          <p:attrName>ppt_w</p:attrName>
                                        </p:attrNameLst>
                                      </p:cBhvr>
                                      <p:tavLst>
                                        <p:tav tm="0">
                                          <p:val>
                                            <p:strVal val="#ppt_w/10"/>
                                          </p:val>
                                        </p:tav>
                                        <p:tav tm="50000">
                                          <p:val>
                                            <p:strVal val="#ppt_w+.01"/>
                                          </p:val>
                                        </p:tav>
                                        <p:tav tm="100000">
                                          <p:val>
                                            <p:strVal val="#ppt_w"/>
                                          </p:val>
                                        </p:tav>
                                      </p:tavLst>
                                    </p:anim>
                                    <p:animEffect transition="in" filter="fade">
                                      <p:cBhvr>
                                        <p:cTn id="21" dur="500" tmFilter="0,0; .5, 1; 1, 1"/>
                                        <p:tgtEl>
                                          <p:spTgt spid="7"/>
                                        </p:tgtEl>
                                      </p:cBhvr>
                                    </p:animEffect>
                                  </p:childTnLst>
                                </p:cTn>
                              </p:par>
                            </p:childTnLst>
                          </p:cTn>
                        </p:par>
                        <p:par>
                          <p:cTn id="22" fill="hold">
                            <p:stCondLst>
                              <p:cond delay="1350"/>
                            </p:stCondLst>
                            <p:childTnLst>
                              <p:par>
                                <p:cTn id="23" presetID="22" presetClass="entr" presetSubtype="8" fill="hold" nodeType="afterEffect">
                                  <p:stCondLst>
                                    <p:cond delay="0"/>
                                  </p:stCondLst>
                                  <p:childTnLst>
                                    <p:set>
                                      <p:cBhvr>
                                        <p:cTn id="24" dur="1" fill="hold">
                                          <p:stCondLst>
                                            <p:cond delay="0"/>
                                          </p:stCondLst>
                                        </p:cTn>
                                        <p:tgtEl>
                                          <p:spTgt spid="14"/>
                                        </p:tgtEl>
                                        <p:attrNameLst>
                                          <p:attrName>style.visibility</p:attrName>
                                        </p:attrNameLst>
                                      </p:cBhvr>
                                      <p:to>
                                        <p:strVal val="visible"/>
                                      </p:to>
                                    </p:set>
                                    <p:animEffect transition="in" filter="wipe(left)">
                                      <p:cBhvr>
                                        <p:cTn id="25" dur="500"/>
                                        <p:tgtEl>
                                          <p:spTgt spid="14"/>
                                        </p:tgtEl>
                                      </p:cBhvr>
                                    </p:animEffect>
                                  </p:childTnLst>
                                </p:cTn>
                              </p:par>
                            </p:childTnLst>
                          </p:cTn>
                        </p:par>
                        <p:par>
                          <p:cTn id="26" fill="hold">
                            <p:stCondLst>
                              <p:cond delay="1850"/>
                            </p:stCondLst>
                            <p:childTnLst>
                              <p:par>
                                <p:cTn id="27" presetID="42" presetClass="entr" presetSubtype="0" fill="hold" grpId="0" nodeType="afterEffect">
                                  <p:stCondLst>
                                    <p:cond delay="0"/>
                                  </p:stCondLst>
                                  <p:childTnLst>
                                    <p:set>
                                      <p:cBhvr>
                                        <p:cTn id="28" dur="1" fill="hold">
                                          <p:stCondLst>
                                            <p:cond delay="0"/>
                                          </p:stCondLst>
                                        </p:cTn>
                                        <p:tgtEl>
                                          <p:spTgt spid="8"/>
                                        </p:tgtEl>
                                        <p:attrNameLst>
                                          <p:attrName>style.visibility</p:attrName>
                                        </p:attrNameLst>
                                      </p:cBhvr>
                                      <p:to>
                                        <p:strVal val="visible"/>
                                      </p:to>
                                    </p:set>
                                    <p:animEffect transition="in" filter="fade">
                                      <p:cBhvr>
                                        <p:cTn id="29" dur="500"/>
                                        <p:tgtEl>
                                          <p:spTgt spid="8"/>
                                        </p:tgtEl>
                                      </p:cBhvr>
                                    </p:animEffect>
                                    <p:anim calcmode="lin" valueType="num">
                                      <p:cBhvr>
                                        <p:cTn id="30" dur="500" fill="hold"/>
                                        <p:tgtEl>
                                          <p:spTgt spid="8"/>
                                        </p:tgtEl>
                                        <p:attrNameLst>
                                          <p:attrName>ppt_x</p:attrName>
                                        </p:attrNameLst>
                                      </p:cBhvr>
                                      <p:tavLst>
                                        <p:tav tm="0">
                                          <p:val>
                                            <p:strVal val="#ppt_x"/>
                                          </p:val>
                                        </p:tav>
                                        <p:tav tm="100000">
                                          <p:val>
                                            <p:strVal val="#ppt_x"/>
                                          </p:val>
                                        </p:tav>
                                      </p:tavLst>
                                    </p:anim>
                                    <p:anim calcmode="lin" valueType="num">
                                      <p:cBhvr>
                                        <p:cTn id="31" dur="500" fill="hold"/>
                                        <p:tgtEl>
                                          <p:spTgt spid="8"/>
                                        </p:tgtEl>
                                        <p:attrNameLst>
                                          <p:attrName>ppt_y</p:attrName>
                                        </p:attrNameLst>
                                      </p:cBhvr>
                                      <p:tavLst>
                                        <p:tav tm="0">
                                          <p:val>
                                            <p:strVal val="#ppt_y+.1"/>
                                          </p:val>
                                        </p:tav>
                                        <p:tav tm="100000">
                                          <p:val>
                                            <p:strVal val="#ppt_y"/>
                                          </p:val>
                                        </p:tav>
                                      </p:tavLst>
                                    </p:anim>
                                  </p:childTnLst>
                                </p:cTn>
                              </p:par>
                              <p:par>
                                <p:cTn id="32" presetID="42" presetClass="entr" presetSubtype="0" fill="hold" grpId="0" nodeType="withEffect">
                                  <p:stCondLst>
                                    <p:cond delay="0"/>
                                  </p:stCondLst>
                                  <p:childTnLst>
                                    <p:set>
                                      <p:cBhvr>
                                        <p:cTn id="33" dur="1" fill="hold">
                                          <p:stCondLst>
                                            <p:cond delay="0"/>
                                          </p:stCondLst>
                                        </p:cTn>
                                        <p:tgtEl>
                                          <p:spTgt spid="11"/>
                                        </p:tgtEl>
                                        <p:attrNameLst>
                                          <p:attrName>style.visibility</p:attrName>
                                        </p:attrNameLst>
                                      </p:cBhvr>
                                      <p:to>
                                        <p:strVal val="visible"/>
                                      </p:to>
                                    </p:set>
                                    <p:animEffect transition="in" filter="fade">
                                      <p:cBhvr>
                                        <p:cTn id="34" dur="500"/>
                                        <p:tgtEl>
                                          <p:spTgt spid="11"/>
                                        </p:tgtEl>
                                      </p:cBhvr>
                                    </p:animEffect>
                                    <p:anim calcmode="lin" valueType="num">
                                      <p:cBhvr>
                                        <p:cTn id="35" dur="500" fill="hold"/>
                                        <p:tgtEl>
                                          <p:spTgt spid="11"/>
                                        </p:tgtEl>
                                        <p:attrNameLst>
                                          <p:attrName>ppt_x</p:attrName>
                                        </p:attrNameLst>
                                      </p:cBhvr>
                                      <p:tavLst>
                                        <p:tav tm="0">
                                          <p:val>
                                            <p:strVal val="#ppt_x"/>
                                          </p:val>
                                        </p:tav>
                                        <p:tav tm="100000">
                                          <p:val>
                                            <p:strVal val="#ppt_x"/>
                                          </p:val>
                                        </p:tav>
                                      </p:tavLst>
                                    </p:anim>
                                    <p:anim calcmode="lin" valueType="num">
                                      <p:cBhvr>
                                        <p:cTn id="36" dur="500" fill="hold"/>
                                        <p:tgtEl>
                                          <p:spTgt spid="11"/>
                                        </p:tgtEl>
                                        <p:attrNameLst>
                                          <p:attrName>ppt_y</p:attrName>
                                        </p:attrNameLst>
                                      </p:cBhvr>
                                      <p:tavLst>
                                        <p:tav tm="0">
                                          <p:val>
                                            <p:strVal val="#ppt_y+.1"/>
                                          </p:val>
                                        </p:tav>
                                        <p:tav tm="100000">
                                          <p:val>
                                            <p:strVal val="#ppt_y"/>
                                          </p:val>
                                        </p:tav>
                                      </p:tavLst>
                                    </p:anim>
                                  </p:childTnLst>
                                </p:cTn>
                              </p:par>
                            </p:childTnLst>
                          </p:cTn>
                        </p:par>
                        <p:par>
                          <p:cTn id="37" fill="hold">
                            <p:stCondLst>
                              <p:cond delay="2350"/>
                            </p:stCondLst>
                            <p:childTnLst>
                              <p:par>
                                <p:cTn id="38" presetID="42" presetClass="entr" presetSubtype="0" fill="hold" grpId="0" nodeType="afterEffect">
                                  <p:stCondLst>
                                    <p:cond delay="0"/>
                                  </p:stCondLst>
                                  <p:childTnLst>
                                    <p:set>
                                      <p:cBhvr>
                                        <p:cTn id="39" dur="1" fill="hold">
                                          <p:stCondLst>
                                            <p:cond delay="0"/>
                                          </p:stCondLst>
                                        </p:cTn>
                                        <p:tgtEl>
                                          <p:spTgt spid="13"/>
                                        </p:tgtEl>
                                        <p:attrNameLst>
                                          <p:attrName>style.visibility</p:attrName>
                                        </p:attrNameLst>
                                      </p:cBhvr>
                                      <p:to>
                                        <p:strVal val="visible"/>
                                      </p:to>
                                    </p:set>
                                    <p:animEffect transition="in" filter="fade">
                                      <p:cBhvr>
                                        <p:cTn id="40" dur="500"/>
                                        <p:tgtEl>
                                          <p:spTgt spid="13"/>
                                        </p:tgtEl>
                                      </p:cBhvr>
                                    </p:animEffect>
                                    <p:anim calcmode="lin" valueType="num">
                                      <p:cBhvr>
                                        <p:cTn id="41" dur="500" fill="hold"/>
                                        <p:tgtEl>
                                          <p:spTgt spid="13"/>
                                        </p:tgtEl>
                                        <p:attrNameLst>
                                          <p:attrName>ppt_x</p:attrName>
                                        </p:attrNameLst>
                                      </p:cBhvr>
                                      <p:tavLst>
                                        <p:tav tm="0">
                                          <p:val>
                                            <p:strVal val="#ppt_x"/>
                                          </p:val>
                                        </p:tav>
                                        <p:tav tm="100000">
                                          <p:val>
                                            <p:strVal val="#ppt_x"/>
                                          </p:val>
                                        </p:tav>
                                      </p:tavLst>
                                    </p:anim>
                                    <p:anim calcmode="lin" valueType="num">
                                      <p:cBhvr>
                                        <p:cTn id="42" dur="500" fill="hold"/>
                                        <p:tgtEl>
                                          <p:spTgt spid="13"/>
                                        </p:tgtEl>
                                        <p:attrNameLst>
                                          <p:attrName>ppt_y</p:attrName>
                                        </p:attrNameLst>
                                      </p:cBhvr>
                                      <p:tavLst>
                                        <p:tav tm="0">
                                          <p:val>
                                            <p:strVal val="#ppt_y+.1"/>
                                          </p:val>
                                        </p:tav>
                                        <p:tav tm="100000">
                                          <p:val>
                                            <p:strVal val="#ppt_y"/>
                                          </p:val>
                                        </p:tav>
                                      </p:tavLst>
                                    </p:anim>
                                  </p:childTnLst>
                                </p:cTn>
                              </p:par>
                              <p:par>
                                <p:cTn id="43" presetID="42" presetClass="entr" presetSubtype="0" fill="hold" grpId="0" nodeType="withEffect">
                                  <p:stCondLst>
                                    <p:cond delay="0"/>
                                  </p:stCondLst>
                                  <p:childTnLst>
                                    <p:set>
                                      <p:cBhvr>
                                        <p:cTn id="44" dur="1" fill="hold">
                                          <p:stCondLst>
                                            <p:cond delay="0"/>
                                          </p:stCondLst>
                                        </p:cTn>
                                        <p:tgtEl>
                                          <p:spTgt spid="9"/>
                                        </p:tgtEl>
                                        <p:attrNameLst>
                                          <p:attrName>style.visibility</p:attrName>
                                        </p:attrNameLst>
                                      </p:cBhvr>
                                      <p:to>
                                        <p:strVal val="visible"/>
                                      </p:to>
                                    </p:set>
                                    <p:animEffect transition="in" filter="fade">
                                      <p:cBhvr>
                                        <p:cTn id="45" dur="500"/>
                                        <p:tgtEl>
                                          <p:spTgt spid="9"/>
                                        </p:tgtEl>
                                      </p:cBhvr>
                                    </p:animEffect>
                                    <p:anim calcmode="lin" valueType="num">
                                      <p:cBhvr>
                                        <p:cTn id="46" dur="500" fill="hold"/>
                                        <p:tgtEl>
                                          <p:spTgt spid="9"/>
                                        </p:tgtEl>
                                        <p:attrNameLst>
                                          <p:attrName>ppt_x</p:attrName>
                                        </p:attrNameLst>
                                      </p:cBhvr>
                                      <p:tavLst>
                                        <p:tav tm="0">
                                          <p:val>
                                            <p:strVal val="#ppt_x"/>
                                          </p:val>
                                        </p:tav>
                                        <p:tav tm="100000">
                                          <p:val>
                                            <p:strVal val="#ppt_x"/>
                                          </p:val>
                                        </p:tav>
                                      </p:tavLst>
                                    </p:anim>
                                    <p:anim calcmode="lin" valueType="num">
                                      <p:cBhvr>
                                        <p:cTn id="47" dur="500" fill="hold"/>
                                        <p:tgtEl>
                                          <p:spTgt spid="9"/>
                                        </p:tgtEl>
                                        <p:attrNameLst>
                                          <p:attrName>ppt_y</p:attrName>
                                        </p:attrNameLst>
                                      </p:cBhvr>
                                      <p:tavLst>
                                        <p:tav tm="0">
                                          <p:val>
                                            <p:strVal val="#ppt_y+.1"/>
                                          </p:val>
                                        </p:tav>
                                        <p:tav tm="100000">
                                          <p:val>
                                            <p:strVal val="#ppt_y"/>
                                          </p:val>
                                        </p:tav>
                                      </p:tavLst>
                                    </p:anim>
                                  </p:childTnLst>
                                </p:cTn>
                              </p:par>
                            </p:childTnLst>
                          </p:cTn>
                        </p:par>
                        <p:par>
                          <p:cTn id="48" fill="hold">
                            <p:stCondLst>
                              <p:cond delay="2850"/>
                            </p:stCondLst>
                            <p:childTnLst>
                              <p:par>
                                <p:cTn id="49" presetID="2" presetClass="entr" presetSubtype="4" fill="hold" grpId="0" nodeType="afterEffect">
                                  <p:stCondLst>
                                    <p:cond delay="0"/>
                                  </p:stCondLst>
                                  <p:childTnLst>
                                    <p:set>
                                      <p:cBhvr>
                                        <p:cTn id="50" dur="1" fill="hold">
                                          <p:stCondLst>
                                            <p:cond delay="0"/>
                                          </p:stCondLst>
                                        </p:cTn>
                                        <p:tgtEl>
                                          <p:spTgt spid="10"/>
                                        </p:tgtEl>
                                        <p:attrNameLst>
                                          <p:attrName>style.visibility</p:attrName>
                                        </p:attrNameLst>
                                      </p:cBhvr>
                                      <p:to>
                                        <p:strVal val="visible"/>
                                      </p:to>
                                    </p:set>
                                    <p:anim calcmode="lin" valueType="num">
                                      <p:cBhvr additive="base">
                                        <p:cTn id="51" dur="500" fill="hold"/>
                                        <p:tgtEl>
                                          <p:spTgt spid="10"/>
                                        </p:tgtEl>
                                        <p:attrNameLst>
                                          <p:attrName>ppt_x</p:attrName>
                                        </p:attrNameLst>
                                      </p:cBhvr>
                                      <p:tavLst>
                                        <p:tav tm="0">
                                          <p:val>
                                            <p:strVal val="#ppt_x"/>
                                          </p:val>
                                        </p:tav>
                                        <p:tav tm="100000">
                                          <p:val>
                                            <p:strVal val="#ppt_x"/>
                                          </p:val>
                                        </p:tav>
                                      </p:tavLst>
                                    </p:anim>
                                    <p:anim calcmode="lin" valueType="num">
                                      <p:cBhvr additive="base">
                                        <p:cTn id="52" dur="500" fill="hold"/>
                                        <p:tgtEl>
                                          <p:spTgt spid="10"/>
                                        </p:tgtEl>
                                        <p:attrNameLst>
                                          <p:attrName>ppt_y</p:attrName>
                                        </p:attrNameLst>
                                      </p:cBhvr>
                                      <p:tavLst>
                                        <p:tav tm="0">
                                          <p:val>
                                            <p:strVal val="1+#ppt_h/2"/>
                                          </p:val>
                                        </p:tav>
                                        <p:tav tm="100000">
                                          <p:val>
                                            <p:strVal val="#ppt_y"/>
                                          </p:val>
                                        </p:tav>
                                      </p:tavLst>
                                    </p:anim>
                                  </p:childTnLst>
                                </p:cTn>
                              </p:par>
                              <p:par>
                                <p:cTn id="53" presetID="2" presetClass="entr" presetSubtype="4" fill="hold" grpId="0" nodeType="withEffect">
                                  <p:stCondLst>
                                    <p:cond delay="0"/>
                                  </p:stCondLst>
                                  <p:childTnLst>
                                    <p:set>
                                      <p:cBhvr>
                                        <p:cTn id="54" dur="1" fill="hold">
                                          <p:stCondLst>
                                            <p:cond delay="0"/>
                                          </p:stCondLst>
                                        </p:cTn>
                                        <p:tgtEl>
                                          <p:spTgt spid="12"/>
                                        </p:tgtEl>
                                        <p:attrNameLst>
                                          <p:attrName>style.visibility</p:attrName>
                                        </p:attrNameLst>
                                      </p:cBhvr>
                                      <p:to>
                                        <p:strVal val="visible"/>
                                      </p:to>
                                    </p:set>
                                    <p:anim calcmode="lin" valueType="num">
                                      <p:cBhvr additive="base">
                                        <p:cTn id="55" dur="500" fill="hold"/>
                                        <p:tgtEl>
                                          <p:spTgt spid="12"/>
                                        </p:tgtEl>
                                        <p:attrNameLst>
                                          <p:attrName>ppt_x</p:attrName>
                                        </p:attrNameLst>
                                      </p:cBhvr>
                                      <p:tavLst>
                                        <p:tav tm="0">
                                          <p:val>
                                            <p:strVal val="#ppt_x"/>
                                          </p:val>
                                        </p:tav>
                                        <p:tav tm="100000">
                                          <p:val>
                                            <p:strVal val="#ppt_x"/>
                                          </p:val>
                                        </p:tav>
                                      </p:tavLst>
                                    </p:anim>
                                    <p:anim calcmode="lin" valueType="num">
                                      <p:cBhvr additive="base">
                                        <p:cTn id="56" dur="500" fill="hold"/>
                                        <p:tgtEl>
                                          <p:spTgt spid="12"/>
                                        </p:tgtEl>
                                        <p:attrNameLst>
                                          <p:attrName>ppt_y</p:attrName>
                                        </p:attrNameLst>
                                      </p:cBhvr>
                                      <p:tavLst>
                                        <p:tav tm="0">
                                          <p:val>
                                            <p:strVal val="1+#ppt_h/2"/>
                                          </p:val>
                                        </p:tav>
                                        <p:tav tm="100000">
                                          <p:val>
                                            <p:strVal val="#ppt_y"/>
                                          </p:val>
                                        </p:tav>
                                      </p:tavLst>
                                    </p:anim>
                                  </p:childTnLst>
                                </p:cTn>
                              </p:par>
                            </p:childTnLst>
                          </p:cTn>
                        </p:par>
                        <p:par>
                          <p:cTn id="57" fill="hold">
                            <p:stCondLst>
                              <p:cond delay="3350"/>
                            </p:stCondLst>
                            <p:childTnLst>
                              <p:par>
                                <p:cTn id="58" presetID="2" presetClass="exit" presetSubtype="2" fill="hold" nodeType="afterEffect">
                                  <p:stCondLst>
                                    <p:cond delay="0"/>
                                  </p:stCondLst>
                                  <p:childTnLst>
                                    <p:anim calcmode="lin" valueType="num">
                                      <p:cBhvr additive="base">
                                        <p:cTn id="59" dur="500"/>
                                        <p:tgtEl>
                                          <p:spTgt spid="14"/>
                                        </p:tgtEl>
                                        <p:attrNameLst>
                                          <p:attrName>ppt_x</p:attrName>
                                        </p:attrNameLst>
                                      </p:cBhvr>
                                      <p:tavLst>
                                        <p:tav tm="0">
                                          <p:val>
                                            <p:strVal val="ppt_x"/>
                                          </p:val>
                                        </p:tav>
                                        <p:tav tm="100000">
                                          <p:val>
                                            <p:strVal val="1+ppt_w/2"/>
                                          </p:val>
                                        </p:tav>
                                      </p:tavLst>
                                    </p:anim>
                                    <p:anim calcmode="lin" valueType="num">
                                      <p:cBhvr additive="base">
                                        <p:cTn id="60" dur="500"/>
                                        <p:tgtEl>
                                          <p:spTgt spid="14"/>
                                        </p:tgtEl>
                                        <p:attrNameLst>
                                          <p:attrName>ppt_y</p:attrName>
                                        </p:attrNameLst>
                                      </p:cBhvr>
                                      <p:tavLst>
                                        <p:tav tm="0">
                                          <p:val>
                                            <p:strVal val="ppt_y"/>
                                          </p:val>
                                        </p:tav>
                                        <p:tav tm="100000">
                                          <p:val>
                                            <p:strVal val="ppt_y"/>
                                          </p:val>
                                        </p:tav>
                                      </p:tavLst>
                                    </p:anim>
                                    <p:set>
                                      <p:cBhvr>
                                        <p:cTn id="61" dur="1" fill="hold">
                                          <p:stCondLst>
                                            <p:cond delay="499"/>
                                          </p:stCondLst>
                                        </p:cTn>
                                        <p:tgtEl>
                                          <p:spTgt spid="14"/>
                                        </p:tgtEl>
                                        <p:attrNameLst>
                                          <p:attrName>style.visibility</p:attrName>
                                        </p:attrNameLst>
                                      </p:cBhvr>
                                      <p:to>
                                        <p:strVal val="hidden"/>
                                      </p:to>
                                    </p:set>
                                  </p:childTnLst>
                                </p:cTn>
                              </p:par>
                            </p:childTnLst>
                          </p:cTn>
                        </p:par>
                        <p:par>
                          <p:cTn id="62" fill="hold">
                            <p:stCondLst>
                              <p:cond delay="3850"/>
                            </p:stCondLst>
                            <p:childTnLst>
                              <p:par>
                                <p:cTn id="63" presetID="2" presetClass="exit" presetSubtype="2" fill="hold" grpId="1" nodeType="afterEffect">
                                  <p:stCondLst>
                                    <p:cond delay="0"/>
                                  </p:stCondLst>
                                  <p:childTnLst>
                                    <p:anim calcmode="lin" valueType="num">
                                      <p:cBhvr additive="base">
                                        <p:cTn id="64" dur="500"/>
                                        <p:tgtEl>
                                          <p:spTgt spid="10"/>
                                        </p:tgtEl>
                                        <p:attrNameLst>
                                          <p:attrName>ppt_x</p:attrName>
                                        </p:attrNameLst>
                                      </p:cBhvr>
                                      <p:tavLst>
                                        <p:tav tm="0">
                                          <p:val>
                                            <p:strVal val="ppt_x"/>
                                          </p:val>
                                        </p:tav>
                                        <p:tav tm="100000">
                                          <p:val>
                                            <p:strVal val="1+ppt_w/2"/>
                                          </p:val>
                                        </p:tav>
                                      </p:tavLst>
                                    </p:anim>
                                    <p:anim calcmode="lin" valueType="num">
                                      <p:cBhvr additive="base">
                                        <p:cTn id="65" dur="500"/>
                                        <p:tgtEl>
                                          <p:spTgt spid="10"/>
                                        </p:tgtEl>
                                        <p:attrNameLst>
                                          <p:attrName>ppt_y</p:attrName>
                                        </p:attrNameLst>
                                      </p:cBhvr>
                                      <p:tavLst>
                                        <p:tav tm="0">
                                          <p:val>
                                            <p:strVal val="ppt_y"/>
                                          </p:val>
                                        </p:tav>
                                        <p:tav tm="100000">
                                          <p:val>
                                            <p:strVal val="ppt_y"/>
                                          </p:val>
                                        </p:tav>
                                      </p:tavLst>
                                    </p:anim>
                                    <p:set>
                                      <p:cBhvr>
                                        <p:cTn id="66" dur="1" fill="hold">
                                          <p:stCondLst>
                                            <p:cond delay="499"/>
                                          </p:stCondLst>
                                        </p:cTn>
                                        <p:tgtEl>
                                          <p:spTgt spid="10"/>
                                        </p:tgtEl>
                                        <p:attrNameLst>
                                          <p:attrName>style.visibility</p:attrName>
                                        </p:attrNameLst>
                                      </p:cBhvr>
                                      <p:to>
                                        <p:strVal val="hidden"/>
                                      </p:to>
                                    </p:set>
                                  </p:childTnLst>
                                </p:cTn>
                              </p:par>
                              <p:par>
                                <p:cTn id="67" presetID="2" presetClass="exit" presetSubtype="2" fill="hold" grpId="1" nodeType="withEffect">
                                  <p:stCondLst>
                                    <p:cond delay="0"/>
                                  </p:stCondLst>
                                  <p:childTnLst>
                                    <p:anim calcmode="lin" valueType="num">
                                      <p:cBhvr additive="base">
                                        <p:cTn id="68" dur="500"/>
                                        <p:tgtEl>
                                          <p:spTgt spid="12"/>
                                        </p:tgtEl>
                                        <p:attrNameLst>
                                          <p:attrName>ppt_x</p:attrName>
                                        </p:attrNameLst>
                                      </p:cBhvr>
                                      <p:tavLst>
                                        <p:tav tm="0">
                                          <p:val>
                                            <p:strVal val="ppt_x"/>
                                          </p:val>
                                        </p:tav>
                                        <p:tav tm="100000">
                                          <p:val>
                                            <p:strVal val="1+ppt_w/2"/>
                                          </p:val>
                                        </p:tav>
                                      </p:tavLst>
                                    </p:anim>
                                    <p:anim calcmode="lin" valueType="num">
                                      <p:cBhvr additive="base">
                                        <p:cTn id="69" dur="500"/>
                                        <p:tgtEl>
                                          <p:spTgt spid="12"/>
                                        </p:tgtEl>
                                        <p:attrNameLst>
                                          <p:attrName>ppt_y</p:attrName>
                                        </p:attrNameLst>
                                      </p:cBhvr>
                                      <p:tavLst>
                                        <p:tav tm="0">
                                          <p:val>
                                            <p:strVal val="ppt_y"/>
                                          </p:val>
                                        </p:tav>
                                        <p:tav tm="100000">
                                          <p:val>
                                            <p:strVal val="ppt_y"/>
                                          </p:val>
                                        </p:tav>
                                      </p:tavLst>
                                    </p:anim>
                                    <p:set>
                                      <p:cBhvr>
                                        <p:cTn id="70" dur="1" fill="hold">
                                          <p:stCondLst>
                                            <p:cond delay="499"/>
                                          </p:stCondLst>
                                        </p:cTn>
                                        <p:tgtEl>
                                          <p:spTgt spid="12"/>
                                        </p:tgtEl>
                                        <p:attrNameLst>
                                          <p:attrName>style.visibility</p:attrName>
                                        </p:attrNameLst>
                                      </p:cBhvr>
                                      <p:to>
                                        <p:strVal val="hidden"/>
                                      </p:to>
                                    </p:set>
                                  </p:childTnLst>
                                </p:cTn>
                              </p:par>
                            </p:childTnLst>
                          </p:cTn>
                        </p:par>
                        <p:par>
                          <p:cTn id="71" fill="hold">
                            <p:stCondLst>
                              <p:cond delay="4350"/>
                            </p:stCondLst>
                            <p:childTnLst>
                              <p:par>
                                <p:cTn id="72" presetID="2" presetClass="exit" presetSubtype="2" fill="hold" grpId="1" nodeType="afterEffect">
                                  <p:stCondLst>
                                    <p:cond delay="0"/>
                                  </p:stCondLst>
                                  <p:childTnLst>
                                    <p:anim calcmode="lin" valueType="num">
                                      <p:cBhvr additive="base">
                                        <p:cTn id="73" dur="500"/>
                                        <p:tgtEl>
                                          <p:spTgt spid="13"/>
                                        </p:tgtEl>
                                        <p:attrNameLst>
                                          <p:attrName>ppt_x</p:attrName>
                                        </p:attrNameLst>
                                      </p:cBhvr>
                                      <p:tavLst>
                                        <p:tav tm="0">
                                          <p:val>
                                            <p:strVal val="ppt_x"/>
                                          </p:val>
                                        </p:tav>
                                        <p:tav tm="100000">
                                          <p:val>
                                            <p:strVal val="1+ppt_w/2"/>
                                          </p:val>
                                        </p:tav>
                                      </p:tavLst>
                                    </p:anim>
                                    <p:anim calcmode="lin" valueType="num">
                                      <p:cBhvr additive="base">
                                        <p:cTn id="74" dur="500"/>
                                        <p:tgtEl>
                                          <p:spTgt spid="13"/>
                                        </p:tgtEl>
                                        <p:attrNameLst>
                                          <p:attrName>ppt_y</p:attrName>
                                        </p:attrNameLst>
                                      </p:cBhvr>
                                      <p:tavLst>
                                        <p:tav tm="0">
                                          <p:val>
                                            <p:strVal val="ppt_y"/>
                                          </p:val>
                                        </p:tav>
                                        <p:tav tm="100000">
                                          <p:val>
                                            <p:strVal val="ppt_y"/>
                                          </p:val>
                                        </p:tav>
                                      </p:tavLst>
                                    </p:anim>
                                    <p:set>
                                      <p:cBhvr>
                                        <p:cTn id="75" dur="1" fill="hold">
                                          <p:stCondLst>
                                            <p:cond delay="499"/>
                                          </p:stCondLst>
                                        </p:cTn>
                                        <p:tgtEl>
                                          <p:spTgt spid="13"/>
                                        </p:tgtEl>
                                        <p:attrNameLst>
                                          <p:attrName>style.visibility</p:attrName>
                                        </p:attrNameLst>
                                      </p:cBhvr>
                                      <p:to>
                                        <p:strVal val="hidden"/>
                                      </p:to>
                                    </p:set>
                                  </p:childTnLst>
                                </p:cTn>
                              </p:par>
                              <p:par>
                                <p:cTn id="76" presetID="2" presetClass="exit" presetSubtype="2" fill="hold" grpId="1" nodeType="withEffect">
                                  <p:stCondLst>
                                    <p:cond delay="0"/>
                                  </p:stCondLst>
                                  <p:childTnLst>
                                    <p:anim calcmode="lin" valueType="num">
                                      <p:cBhvr additive="base">
                                        <p:cTn id="77" dur="500"/>
                                        <p:tgtEl>
                                          <p:spTgt spid="9"/>
                                        </p:tgtEl>
                                        <p:attrNameLst>
                                          <p:attrName>ppt_x</p:attrName>
                                        </p:attrNameLst>
                                      </p:cBhvr>
                                      <p:tavLst>
                                        <p:tav tm="0">
                                          <p:val>
                                            <p:strVal val="ppt_x"/>
                                          </p:val>
                                        </p:tav>
                                        <p:tav tm="100000">
                                          <p:val>
                                            <p:strVal val="1+ppt_w/2"/>
                                          </p:val>
                                        </p:tav>
                                      </p:tavLst>
                                    </p:anim>
                                    <p:anim calcmode="lin" valueType="num">
                                      <p:cBhvr additive="base">
                                        <p:cTn id="78" dur="500"/>
                                        <p:tgtEl>
                                          <p:spTgt spid="9"/>
                                        </p:tgtEl>
                                        <p:attrNameLst>
                                          <p:attrName>ppt_y</p:attrName>
                                        </p:attrNameLst>
                                      </p:cBhvr>
                                      <p:tavLst>
                                        <p:tav tm="0">
                                          <p:val>
                                            <p:strVal val="ppt_y"/>
                                          </p:val>
                                        </p:tav>
                                        <p:tav tm="100000">
                                          <p:val>
                                            <p:strVal val="ppt_y"/>
                                          </p:val>
                                        </p:tav>
                                      </p:tavLst>
                                    </p:anim>
                                    <p:set>
                                      <p:cBhvr>
                                        <p:cTn id="79" dur="1" fill="hold">
                                          <p:stCondLst>
                                            <p:cond delay="499"/>
                                          </p:stCondLst>
                                        </p:cTn>
                                        <p:tgtEl>
                                          <p:spTgt spid="9"/>
                                        </p:tgtEl>
                                        <p:attrNameLst>
                                          <p:attrName>style.visibility</p:attrName>
                                        </p:attrNameLst>
                                      </p:cBhvr>
                                      <p:to>
                                        <p:strVal val="hidden"/>
                                      </p:to>
                                    </p:set>
                                  </p:childTnLst>
                                </p:cTn>
                              </p:par>
                            </p:childTnLst>
                          </p:cTn>
                        </p:par>
                        <p:par>
                          <p:cTn id="80" fill="hold">
                            <p:stCondLst>
                              <p:cond delay="4850"/>
                            </p:stCondLst>
                            <p:childTnLst>
                              <p:par>
                                <p:cTn id="81" presetID="2" presetClass="exit" presetSubtype="2" fill="hold" grpId="1" nodeType="afterEffect">
                                  <p:stCondLst>
                                    <p:cond delay="0"/>
                                  </p:stCondLst>
                                  <p:childTnLst>
                                    <p:anim calcmode="lin" valueType="num">
                                      <p:cBhvr additive="base">
                                        <p:cTn id="82" dur="500"/>
                                        <p:tgtEl>
                                          <p:spTgt spid="8"/>
                                        </p:tgtEl>
                                        <p:attrNameLst>
                                          <p:attrName>ppt_x</p:attrName>
                                        </p:attrNameLst>
                                      </p:cBhvr>
                                      <p:tavLst>
                                        <p:tav tm="0">
                                          <p:val>
                                            <p:strVal val="ppt_x"/>
                                          </p:val>
                                        </p:tav>
                                        <p:tav tm="100000">
                                          <p:val>
                                            <p:strVal val="1+ppt_w/2"/>
                                          </p:val>
                                        </p:tav>
                                      </p:tavLst>
                                    </p:anim>
                                    <p:anim calcmode="lin" valueType="num">
                                      <p:cBhvr additive="base">
                                        <p:cTn id="83" dur="500"/>
                                        <p:tgtEl>
                                          <p:spTgt spid="8"/>
                                        </p:tgtEl>
                                        <p:attrNameLst>
                                          <p:attrName>ppt_y</p:attrName>
                                        </p:attrNameLst>
                                      </p:cBhvr>
                                      <p:tavLst>
                                        <p:tav tm="0">
                                          <p:val>
                                            <p:strVal val="ppt_y"/>
                                          </p:val>
                                        </p:tav>
                                        <p:tav tm="100000">
                                          <p:val>
                                            <p:strVal val="ppt_y"/>
                                          </p:val>
                                        </p:tav>
                                      </p:tavLst>
                                    </p:anim>
                                    <p:set>
                                      <p:cBhvr>
                                        <p:cTn id="84" dur="1" fill="hold">
                                          <p:stCondLst>
                                            <p:cond delay="499"/>
                                          </p:stCondLst>
                                        </p:cTn>
                                        <p:tgtEl>
                                          <p:spTgt spid="8"/>
                                        </p:tgtEl>
                                        <p:attrNameLst>
                                          <p:attrName>style.visibility</p:attrName>
                                        </p:attrNameLst>
                                      </p:cBhvr>
                                      <p:to>
                                        <p:strVal val="hidden"/>
                                      </p:to>
                                    </p:set>
                                  </p:childTnLst>
                                </p:cTn>
                              </p:par>
                              <p:par>
                                <p:cTn id="85" presetID="2" presetClass="exit" presetSubtype="2" fill="hold" grpId="1" nodeType="withEffect">
                                  <p:stCondLst>
                                    <p:cond delay="0"/>
                                  </p:stCondLst>
                                  <p:childTnLst>
                                    <p:anim calcmode="lin" valueType="num">
                                      <p:cBhvr additive="base">
                                        <p:cTn id="86" dur="500"/>
                                        <p:tgtEl>
                                          <p:spTgt spid="11"/>
                                        </p:tgtEl>
                                        <p:attrNameLst>
                                          <p:attrName>ppt_x</p:attrName>
                                        </p:attrNameLst>
                                      </p:cBhvr>
                                      <p:tavLst>
                                        <p:tav tm="0">
                                          <p:val>
                                            <p:strVal val="ppt_x"/>
                                          </p:val>
                                        </p:tav>
                                        <p:tav tm="100000">
                                          <p:val>
                                            <p:strVal val="1+ppt_w/2"/>
                                          </p:val>
                                        </p:tav>
                                      </p:tavLst>
                                    </p:anim>
                                    <p:anim calcmode="lin" valueType="num">
                                      <p:cBhvr additive="base">
                                        <p:cTn id="87" dur="500"/>
                                        <p:tgtEl>
                                          <p:spTgt spid="11"/>
                                        </p:tgtEl>
                                        <p:attrNameLst>
                                          <p:attrName>ppt_y</p:attrName>
                                        </p:attrNameLst>
                                      </p:cBhvr>
                                      <p:tavLst>
                                        <p:tav tm="0">
                                          <p:val>
                                            <p:strVal val="ppt_y"/>
                                          </p:val>
                                        </p:tav>
                                        <p:tav tm="100000">
                                          <p:val>
                                            <p:strVal val="ppt_y"/>
                                          </p:val>
                                        </p:tav>
                                      </p:tavLst>
                                    </p:anim>
                                    <p:set>
                                      <p:cBhvr>
                                        <p:cTn id="88" dur="1" fill="hold">
                                          <p:stCondLst>
                                            <p:cond delay="499"/>
                                          </p:stCondLst>
                                        </p:cTn>
                                        <p:tgtEl>
                                          <p:spTgt spid="11"/>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8" grpId="1"/>
      <p:bldP spid="9" grpId="0"/>
      <p:bldP spid="9" grpId="1"/>
      <p:bldP spid="10" grpId="0"/>
      <p:bldP spid="10" grpId="1"/>
      <p:bldP spid="11" grpId="0"/>
      <p:bldP spid="11" grpId="1"/>
      <p:bldP spid="12" grpId="0"/>
      <p:bldP spid="12" grpId="1"/>
      <p:bldP spid="13" grpId="0"/>
      <p:bldP spid="13" grpId="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1651830"/>
            <a:ext cx="9144000" cy="1814777"/>
            <a:chOff x="170694" y="177982"/>
            <a:chExt cx="3936004" cy="781165"/>
          </a:xfrm>
        </p:grpSpPr>
        <p:sp>
          <p:nvSpPr>
            <p:cNvPr id="3" name="等腰三角形 2"/>
            <p:cNvSpPr/>
            <p:nvPr/>
          </p:nvSpPr>
          <p:spPr>
            <a:xfrm>
              <a:off x="1233863" y="177982"/>
              <a:ext cx="355284" cy="356514"/>
            </a:xfrm>
            <a:prstGeom prst="triangle">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4" name="等腰三角形 3"/>
            <p:cNvSpPr/>
            <p:nvPr/>
          </p:nvSpPr>
          <p:spPr>
            <a:xfrm flipV="1">
              <a:off x="200258" y="602633"/>
              <a:ext cx="355284" cy="356514"/>
            </a:xfrm>
            <a:prstGeom prst="triangle">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5" name="矩形 4"/>
            <p:cNvSpPr/>
            <p:nvPr/>
          </p:nvSpPr>
          <p:spPr>
            <a:xfrm>
              <a:off x="170694" y="261768"/>
              <a:ext cx="3936004" cy="611981"/>
            </a:xfrm>
            <a:prstGeom prst="rect">
              <a:avLst/>
            </a:prstGeom>
            <a:solidFill>
              <a:srgbClr val="C4C7CB"/>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6" name="平行四边形 5"/>
            <p:cNvSpPr/>
            <p:nvPr/>
          </p:nvSpPr>
          <p:spPr>
            <a:xfrm>
              <a:off x="376965" y="178257"/>
              <a:ext cx="1036076" cy="779005"/>
            </a:xfrm>
            <a:prstGeom prst="parallelogram">
              <a:avLst>
                <a:gd name="adj" fmla="val 48207"/>
              </a:avLst>
            </a:prstGeom>
            <a:solidFill>
              <a:srgbClr val="005DA2"/>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7" name="文本框 6"/>
            <p:cNvSpPr txBox="1"/>
            <p:nvPr/>
          </p:nvSpPr>
          <p:spPr>
            <a:xfrm>
              <a:off x="650907" y="284178"/>
              <a:ext cx="569115" cy="559734"/>
            </a:xfrm>
            <a:prstGeom prst="rect">
              <a:avLst/>
            </a:prstGeom>
            <a:noFill/>
          </p:spPr>
          <p:txBody>
            <a:bodyPr wrap="square" lIns="68580" tIns="34290" rIns="68580" bIns="34290" rtlCol="0">
              <a:spAutoFit/>
            </a:bodyPr>
            <a:lstStyle/>
            <a:p>
              <a:r>
                <a:rPr lang="en-US" altLang="zh-CN" sz="8000" dirty="0" smtClean="0">
                  <a:solidFill>
                    <a:schemeClr val="bg1">
                      <a:lumMod val="95000"/>
                    </a:schemeClr>
                  </a:solidFill>
                  <a:latin typeface="Impact" panose="020B0806030902050204" pitchFamily="34" charset="0"/>
                </a:rPr>
                <a:t>05</a:t>
              </a:r>
              <a:endParaRPr lang="zh-CN" altLang="en-US" sz="8000" dirty="0">
                <a:solidFill>
                  <a:schemeClr val="bg1">
                    <a:lumMod val="95000"/>
                  </a:schemeClr>
                </a:solidFill>
                <a:latin typeface="Impact" panose="020B0806030902050204" pitchFamily="34" charset="0"/>
              </a:endParaRPr>
            </a:p>
          </p:txBody>
        </p:sp>
      </p:grpSp>
      <p:sp>
        <p:nvSpPr>
          <p:cNvPr id="8" name="TextBox 48"/>
          <p:cNvSpPr txBox="1"/>
          <p:nvPr/>
        </p:nvSpPr>
        <p:spPr>
          <a:xfrm>
            <a:off x="2977976" y="2046770"/>
            <a:ext cx="5050408" cy="623250"/>
          </a:xfrm>
          <a:prstGeom prst="rect">
            <a:avLst/>
          </a:prstGeom>
          <a:noFill/>
        </p:spPr>
        <p:txBody>
          <a:bodyPr wrap="square" lIns="68584" tIns="34291" rIns="68584" bIns="34291" rtlCol="0">
            <a:spAutoFit/>
          </a:bodyPr>
          <a:lstStyle/>
          <a:p>
            <a:r>
              <a:rPr lang="zh-CN" altLang="en-US" sz="3600" b="1" dirty="0" smtClean="0">
                <a:solidFill>
                  <a:schemeClr val="tx1">
                    <a:lumMod val="75000"/>
                    <a:lumOff val="25000"/>
                  </a:schemeClr>
                </a:solidFill>
                <a:latin typeface="微软雅黑" panose="020B0503020204020204" pitchFamily="34" charset="-122"/>
                <a:ea typeface="微软雅黑" panose="020B0503020204020204" pitchFamily="34" charset="-122"/>
              </a:rPr>
              <a:t>单击此处添加标题</a:t>
            </a:r>
            <a:endParaRPr lang="en-GB" altLang="zh-CN" sz="36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9" name="TextBox 49"/>
          <p:cNvSpPr txBox="1"/>
          <p:nvPr/>
        </p:nvSpPr>
        <p:spPr>
          <a:xfrm>
            <a:off x="2977976" y="2698179"/>
            <a:ext cx="3075708" cy="315473"/>
          </a:xfrm>
          <a:prstGeom prst="rect">
            <a:avLst/>
          </a:prstGeom>
          <a:noFill/>
        </p:spPr>
        <p:txBody>
          <a:bodyPr wrap="square" lIns="68584" tIns="34291" rIns="68584" bIns="34291" rtlCol="0">
            <a:spAutoFit/>
          </a:bodyPr>
          <a:lstStyle/>
          <a:p>
            <a:pPr eaLnBrk="0" hangingPunct="0"/>
            <a:r>
              <a:rPr lang="zh-CN" altLang="en-US" sz="1600" dirty="0">
                <a:solidFill>
                  <a:schemeClr val="tx1">
                    <a:lumMod val="75000"/>
                    <a:lumOff val="25000"/>
                  </a:schemeClr>
                </a:solidFill>
                <a:latin typeface="微软雅黑" pitchFamily="34" charset="-122"/>
                <a:ea typeface="微软雅黑" pitchFamily="34" charset="-122"/>
                <a:sym typeface="微软雅黑" pitchFamily="34" charset="-122"/>
              </a:rPr>
              <a:t>点击此处添加副标题文本内容</a:t>
            </a:r>
          </a:p>
        </p:txBody>
      </p:sp>
      <p:grpSp>
        <p:nvGrpSpPr>
          <p:cNvPr id="10" name="组合 9"/>
          <p:cNvGrpSpPr/>
          <p:nvPr/>
        </p:nvGrpSpPr>
        <p:grpSpPr>
          <a:xfrm>
            <a:off x="5940152" y="1274820"/>
            <a:ext cx="432048" cy="432834"/>
            <a:chOff x="6084168" y="1274820"/>
            <a:chExt cx="432048" cy="432834"/>
          </a:xfrm>
        </p:grpSpPr>
        <p:sp>
          <p:nvSpPr>
            <p:cNvPr id="11" name="椭圆 22"/>
            <p:cNvSpPr>
              <a:spLocks noChangeArrowheads="1"/>
            </p:cNvSpPr>
            <p:nvPr/>
          </p:nvSpPr>
          <p:spPr bwMode="auto">
            <a:xfrm>
              <a:off x="6084168" y="1274820"/>
              <a:ext cx="432048" cy="432834"/>
            </a:xfrm>
            <a:prstGeom prst="ellipse">
              <a:avLst/>
            </a:prstGeom>
            <a:solidFill>
              <a:schemeClr val="accent1"/>
            </a:solidFill>
            <a:ln>
              <a:noFill/>
            </a:ln>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en-US">
                <a:solidFill>
                  <a:srgbClr val="FFFFFF"/>
                </a:solidFill>
                <a:latin typeface="Calibri" pitchFamily="34" charset="0"/>
              </a:endParaRPr>
            </a:p>
          </p:txBody>
        </p:sp>
        <p:sp>
          <p:nvSpPr>
            <p:cNvPr id="12" name="Freeform 59"/>
            <p:cNvSpPr>
              <a:spLocks noChangeArrowheads="1"/>
            </p:cNvSpPr>
            <p:nvPr/>
          </p:nvSpPr>
          <p:spPr bwMode="auto">
            <a:xfrm>
              <a:off x="6180302" y="1365898"/>
              <a:ext cx="239780" cy="250679"/>
            </a:xfrm>
            <a:custGeom>
              <a:avLst/>
              <a:gdLst>
                <a:gd name="T0" fmla="*/ 73627430 w 581"/>
                <a:gd name="T1" fmla="*/ 67678707 h 609"/>
                <a:gd name="T2" fmla="*/ 61659637 w 581"/>
                <a:gd name="T3" fmla="*/ 78678142 h 609"/>
                <a:gd name="T4" fmla="*/ 54244957 w 581"/>
                <a:gd name="T5" fmla="*/ 72208055 h 609"/>
                <a:gd name="T6" fmla="*/ 57106883 w 581"/>
                <a:gd name="T7" fmla="*/ 65867111 h 609"/>
                <a:gd name="T8" fmla="*/ 61659637 w 581"/>
                <a:gd name="T9" fmla="*/ 69490662 h 609"/>
                <a:gd name="T10" fmla="*/ 71806401 w 581"/>
                <a:gd name="T11" fmla="*/ 61338122 h 609"/>
                <a:gd name="T12" fmla="*/ 73627430 w 581"/>
                <a:gd name="T13" fmla="*/ 67678707 h 609"/>
                <a:gd name="T14" fmla="*/ 61659637 w 581"/>
                <a:gd name="T15" fmla="*/ 64055516 h 609"/>
                <a:gd name="T16" fmla="*/ 49691843 w 581"/>
                <a:gd name="T17" fmla="*/ 69490662 h 609"/>
                <a:gd name="T18" fmla="*/ 51513233 w 581"/>
                <a:gd name="T19" fmla="*/ 75054951 h 609"/>
                <a:gd name="T20" fmla="*/ 3772261 w 581"/>
                <a:gd name="T21" fmla="*/ 78678142 h 609"/>
                <a:gd name="T22" fmla="*/ 0 w 581"/>
                <a:gd name="T23" fmla="*/ 10999436 h 609"/>
                <a:gd name="T24" fmla="*/ 10146404 w 581"/>
                <a:gd name="T25" fmla="*/ 7246742 h 609"/>
                <a:gd name="T26" fmla="*/ 17561444 w 581"/>
                <a:gd name="T27" fmla="*/ 18246178 h 609"/>
                <a:gd name="T28" fmla="*/ 24845922 w 581"/>
                <a:gd name="T29" fmla="*/ 7246742 h 609"/>
                <a:gd name="T30" fmla="*/ 28488341 w 581"/>
                <a:gd name="T31" fmla="*/ 10999436 h 609"/>
                <a:gd name="T32" fmla="*/ 43318061 w 581"/>
                <a:gd name="T33" fmla="*/ 10999436 h 609"/>
                <a:gd name="T34" fmla="*/ 46960119 w 581"/>
                <a:gd name="T35" fmla="*/ 7246742 h 609"/>
                <a:gd name="T36" fmla="*/ 54244957 w 581"/>
                <a:gd name="T37" fmla="*/ 18246178 h 609"/>
                <a:gd name="T38" fmla="*/ 61659637 w 581"/>
                <a:gd name="T39" fmla="*/ 7246742 h 609"/>
                <a:gd name="T40" fmla="*/ 71806401 w 581"/>
                <a:gd name="T41" fmla="*/ 10999436 h 609"/>
                <a:gd name="T42" fmla="*/ 66212751 w 581"/>
                <a:gd name="T43" fmla="*/ 59526167 h 609"/>
                <a:gd name="T44" fmla="*/ 10146404 w 581"/>
                <a:gd name="T45" fmla="*/ 63149718 h 609"/>
                <a:gd name="T46" fmla="*/ 12878128 w 581"/>
                <a:gd name="T47" fmla="*/ 65867111 h 609"/>
                <a:gd name="T48" fmla="*/ 39545439 w 581"/>
                <a:gd name="T49" fmla="*/ 63149718 h 609"/>
                <a:gd name="T50" fmla="*/ 39545439 w 581"/>
                <a:gd name="T51" fmla="*/ 63149718 h 609"/>
                <a:gd name="T52" fmla="*/ 39545439 w 581"/>
                <a:gd name="T53" fmla="*/ 63149718 h 609"/>
                <a:gd name="T54" fmla="*/ 12878128 w 581"/>
                <a:gd name="T55" fmla="*/ 60431965 h 609"/>
                <a:gd name="T56" fmla="*/ 58017218 w 581"/>
                <a:gd name="T57" fmla="*/ 28339815 h 609"/>
                <a:gd name="T58" fmla="*/ 13788823 w 581"/>
                <a:gd name="T59" fmla="*/ 28339815 h 609"/>
                <a:gd name="T60" fmla="*/ 13788823 w 581"/>
                <a:gd name="T61" fmla="*/ 35715700 h 609"/>
                <a:gd name="T62" fmla="*/ 61659637 w 581"/>
                <a:gd name="T63" fmla="*/ 31963007 h 609"/>
                <a:gd name="T64" fmla="*/ 58017218 w 581"/>
                <a:gd name="T65" fmla="*/ 43868240 h 609"/>
                <a:gd name="T66" fmla="*/ 35903020 w 581"/>
                <a:gd name="T67" fmla="*/ 43868240 h 609"/>
                <a:gd name="T68" fmla="*/ 13788823 w 581"/>
                <a:gd name="T69" fmla="*/ 43868240 h 609"/>
                <a:gd name="T70" fmla="*/ 13788823 w 581"/>
                <a:gd name="T71" fmla="*/ 51244484 h 609"/>
                <a:gd name="T72" fmla="*/ 35903020 w 581"/>
                <a:gd name="T73" fmla="*/ 51244484 h 609"/>
                <a:gd name="T74" fmla="*/ 61659637 w 581"/>
                <a:gd name="T75" fmla="*/ 47491791 h 609"/>
                <a:gd name="T76" fmla="*/ 54244957 w 581"/>
                <a:gd name="T77" fmla="*/ 14622627 h 609"/>
                <a:gd name="T78" fmla="*/ 50602538 w 581"/>
                <a:gd name="T79" fmla="*/ 10999436 h 609"/>
                <a:gd name="T80" fmla="*/ 54244957 w 581"/>
                <a:gd name="T81" fmla="*/ 0 h 609"/>
                <a:gd name="T82" fmla="*/ 58017218 w 581"/>
                <a:gd name="T83" fmla="*/ 10999436 h 609"/>
                <a:gd name="T84" fmla="*/ 35903020 w 581"/>
                <a:gd name="T85" fmla="*/ 14622627 h 609"/>
                <a:gd name="T86" fmla="*/ 32260601 w 581"/>
                <a:gd name="T87" fmla="*/ 10999436 h 609"/>
                <a:gd name="T88" fmla="*/ 35903020 w 581"/>
                <a:gd name="T89" fmla="*/ 0 h 609"/>
                <a:gd name="T90" fmla="*/ 39545439 w 581"/>
                <a:gd name="T91" fmla="*/ 10999436 h 609"/>
                <a:gd name="T92" fmla="*/ 17561444 w 581"/>
                <a:gd name="T93" fmla="*/ 14622627 h 609"/>
                <a:gd name="T94" fmla="*/ 13788823 w 581"/>
                <a:gd name="T95" fmla="*/ 10999436 h 609"/>
                <a:gd name="T96" fmla="*/ 17561444 w 581"/>
                <a:gd name="T97" fmla="*/ 0 h 609"/>
                <a:gd name="T98" fmla="*/ 21203502 w 581"/>
                <a:gd name="T99" fmla="*/ 10999436 h 609"/>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581" h="609">
                  <a:moveTo>
                    <a:pt x="566" y="523"/>
                  </a:moveTo>
                  <a:lnTo>
                    <a:pt x="566" y="523"/>
                  </a:lnTo>
                  <a:cubicBezTo>
                    <a:pt x="495" y="594"/>
                    <a:pt x="495" y="594"/>
                    <a:pt x="495" y="594"/>
                  </a:cubicBezTo>
                  <a:cubicBezTo>
                    <a:pt x="488" y="601"/>
                    <a:pt x="481" y="608"/>
                    <a:pt x="474" y="608"/>
                  </a:cubicBezTo>
                  <a:cubicBezTo>
                    <a:pt x="467" y="608"/>
                    <a:pt x="460" y="601"/>
                    <a:pt x="453" y="594"/>
                  </a:cubicBezTo>
                  <a:cubicBezTo>
                    <a:pt x="417" y="558"/>
                    <a:pt x="417" y="558"/>
                    <a:pt x="417" y="558"/>
                  </a:cubicBezTo>
                  <a:cubicBezTo>
                    <a:pt x="410" y="551"/>
                    <a:pt x="410" y="544"/>
                    <a:pt x="410" y="537"/>
                  </a:cubicBezTo>
                  <a:cubicBezTo>
                    <a:pt x="410" y="523"/>
                    <a:pt x="417" y="509"/>
                    <a:pt x="439" y="509"/>
                  </a:cubicBezTo>
                  <a:cubicBezTo>
                    <a:pt x="446" y="509"/>
                    <a:pt x="453" y="516"/>
                    <a:pt x="453" y="523"/>
                  </a:cubicBezTo>
                  <a:cubicBezTo>
                    <a:pt x="474" y="537"/>
                    <a:pt x="474" y="537"/>
                    <a:pt x="474" y="537"/>
                  </a:cubicBezTo>
                  <a:cubicBezTo>
                    <a:pt x="530" y="481"/>
                    <a:pt x="530" y="481"/>
                    <a:pt x="530" y="481"/>
                  </a:cubicBezTo>
                  <a:cubicBezTo>
                    <a:pt x="537" y="474"/>
                    <a:pt x="545" y="474"/>
                    <a:pt x="552" y="474"/>
                  </a:cubicBezTo>
                  <a:cubicBezTo>
                    <a:pt x="566" y="474"/>
                    <a:pt x="580" y="488"/>
                    <a:pt x="580" y="502"/>
                  </a:cubicBezTo>
                  <a:cubicBezTo>
                    <a:pt x="580" y="509"/>
                    <a:pt x="573" y="516"/>
                    <a:pt x="566" y="523"/>
                  </a:cubicBezTo>
                  <a:close/>
                  <a:moveTo>
                    <a:pt x="474" y="495"/>
                  </a:moveTo>
                  <a:lnTo>
                    <a:pt x="474" y="495"/>
                  </a:lnTo>
                  <a:cubicBezTo>
                    <a:pt x="467" y="488"/>
                    <a:pt x="453" y="481"/>
                    <a:pt x="439" y="481"/>
                  </a:cubicBezTo>
                  <a:cubicBezTo>
                    <a:pt x="403" y="481"/>
                    <a:pt x="382" y="509"/>
                    <a:pt x="382" y="537"/>
                  </a:cubicBezTo>
                  <a:cubicBezTo>
                    <a:pt x="382" y="558"/>
                    <a:pt x="389" y="573"/>
                    <a:pt x="396" y="580"/>
                  </a:cubicBezTo>
                  <a:cubicBezTo>
                    <a:pt x="424" y="608"/>
                    <a:pt x="424" y="608"/>
                    <a:pt x="424" y="608"/>
                  </a:cubicBezTo>
                  <a:cubicBezTo>
                    <a:pt x="29" y="608"/>
                    <a:pt x="29" y="608"/>
                    <a:pt x="29" y="608"/>
                  </a:cubicBezTo>
                  <a:cubicBezTo>
                    <a:pt x="15" y="608"/>
                    <a:pt x="0" y="594"/>
                    <a:pt x="0" y="580"/>
                  </a:cubicBezTo>
                  <a:cubicBezTo>
                    <a:pt x="0" y="85"/>
                    <a:pt x="0" y="85"/>
                    <a:pt x="0" y="85"/>
                  </a:cubicBezTo>
                  <a:cubicBezTo>
                    <a:pt x="0" y="71"/>
                    <a:pt x="15" y="56"/>
                    <a:pt x="29" y="56"/>
                  </a:cubicBezTo>
                  <a:cubicBezTo>
                    <a:pt x="78" y="56"/>
                    <a:pt x="78" y="56"/>
                    <a:pt x="78" y="56"/>
                  </a:cubicBezTo>
                  <a:cubicBezTo>
                    <a:pt x="78" y="85"/>
                    <a:pt x="78" y="85"/>
                    <a:pt x="78" y="85"/>
                  </a:cubicBezTo>
                  <a:cubicBezTo>
                    <a:pt x="78" y="120"/>
                    <a:pt x="106" y="141"/>
                    <a:pt x="135" y="141"/>
                  </a:cubicBezTo>
                  <a:cubicBezTo>
                    <a:pt x="163" y="141"/>
                    <a:pt x="191" y="120"/>
                    <a:pt x="191" y="85"/>
                  </a:cubicBezTo>
                  <a:cubicBezTo>
                    <a:pt x="191" y="56"/>
                    <a:pt x="191" y="56"/>
                    <a:pt x="191" y="56"/>
                  </a:cubicBezTo>
                  <a:cubicBezTo>
                    <a:pt x="219" y="56"/>
                    <a:pt x="219" y="56"/>
                    <a:pt x="219" y="56"/>
                  </a:cubicBezTo>
                  <a:cubicBezTo>
                    <a:pt x="219" y="85"/>
                    <a:pt x="219" y="85"/>
                    <a:pt x="219" y="85"/>
                  </a:cubicBezTo>
                  <a:cubicBezTo>
                    <a:pt x="219" y="120"/>
                    <a:pt x="248" y="141"/>
                    <a:pt x="276" y="141"/>
                  </a:cubicBezTo>
                  <a:cubicBezTo>
                    <a:pt x="304" y="141"/>
                    <a:pt x="333" y="120"/>
                    <a:pt x="333" y="85"/>
                  </a:cubicBezTo>
                  <a:cubicBezTo>
                    <a:pt x="333" y="56"/>
                    <a:pt x="333" y="56"/>
                    <a:pt x="333" y="56"/>
                  </a:cubicBezTo>
                  <a:cubicBezTo>
                    <a:pt x="361" y="56"/>
                    <a:pt x="361" y="56"/>
                    <a:pt x="361" y="56"/>
                  </a:cubicBezTo>
                  <a:cubicBezTo>
                    <a:pt x="361" y="85"/>
                    <a:pt x="361" y="85"/>
                    <a:pt x="361" y="85"/>
                  </a:cubicBezTo>
                  <a:cubicBezTo>
                    <a:pt x="361" y="120"/>
                    <a:pt x="389" y="141"/>
                    <a:pt x="417" y="141"/>
                  </a:cubicBezTo>
                  <a:cubicBezTo>
                    <a:pt x="446" y="141"/>
                    <a:pt x="474" y="120"/>
                    <a:pt x="474" y="85"/>
                  </a:cubicBezTo>
                  <a:cubicBezTo>
                    <a:pt x="474" y="56"/>
                    <a:pt x="474" y="56"/>
                    <a:pt x="474" y="56"/>
                  </a:cubicBezTo>
                  <a:cubicBezTo>
                    <a:pt x="523" y="56"/>
                    <a:pt x="523" y="56"/>
                    <a:pt x="523" y="56"/>
                  </a:cubicBezTo>
                  <a:cubicBezTo>
                    <a:pt x="537" y="56"/>
                    <a:pt x="552" y="71"/>
                    <a:pt x="552" y="85"/>
                  </a:cubicBezTo>
                  <a:cubicBezTo>
                    <a:pt x="552" y="445"/>
                    <a:pt x="552" y="445"/>
                    <a:pt x="552" y="445"/>
                  </a:cubicBezTo>
                  <a:cubicBezTo>
                    <a:pt x="530" y="445"/>
                    <a:pt x="516" y="452"/>
                    <a:pt x="509" y="460"/>
                  </a:cubicBezTo>
                  <a:lnTo>
                    <a:pt x="474" y="495"/>
                  </a:lnTo>
                  <a:close/>
                  <a:moveTo>
                    <a:pt x="78" y="488"/>
                  </a:moveTo>
                  <a:lnTo>
                    <a:pt x="78" y="488"/>
                  </a:lnTo>
                  <a:cubicBezTo>
                    <a:pt x="78" y="502"/>
                    <a:pt x="85" y="509"/>
                    <a:pt x="99" y="509"/>
                  </a:cubicBezTo>
                  <a:cubicBezTo>
                    <a:pt x="283" y="509"/>
                    <a:pt x="283" y="509"/>
                    <a:pt x="283" y="509"/>
                  </a:cubicBezTo>
                  <a:cubicBezTo>
                    <a:pt x="297" y="509"/>
                    <a:pt x="304" y="502"/>
                    <a:pt x="304" y="488"/>
                  </a:cubicBezTo>
                  <a:cubicBezTo>
                    <a:pt x="304" y="474"/>
                    <a:pt x="297" y="467"/>
                    <a:pt x="283" y="467"/>
                  </a:cubicBezTo>
                  <a:cubicBezTo>
                    <a:pt x="99" y="467"/>
                    <a:pt x="99" y="467"/>
                    <a:pt x="99" y="467"/>
                  </a:cubicBezTo>
                  <a:cubicBezTo>
                    <a:pt x="85" y="467"/>
                    <a:pt x="78" y="474"/>
                    <a:pt x="78" y="488"/>
                  </a:cubicBezTo>
                  <a:close/>
                  <a:moveTo>
                    <a:pt x="446" y="219"/>
                  </a:moveTo>
                  <a:lnTo>
                    <a:pt x="446" y="219"/>
                  </a:lnTo>
                  <a:cubicBezTo>
                    <a:pt x="106" y="219"/>
                    <a:pt x="106" y="219"/>
                    <a:pt x="106" y="219"/>
                  </a:cubicBezTo>
                  <a:cubicBezTo>
                    <a:pt x="92" y="219"/>
                    <a:pt x="78" y="233"/>
                    <a:pt x="78" y="247"/>
                  </a:cubicBezTo>
                  <a:cubicBezTo>
                    <a:pt x="78" y="262"/>
                    <a:pt x="92" y="276"/>
                    <a:pt x="106" y="276"/>
                  </a:cubicBezTo>
                  <a:cubicBezTo>
                    <a:pt x="446" y="276"/>
                    <a:pt x="446" y="276"/>
                    <a:pt x="446" y="276"/>
                  </a:cubicBezTo>
                  <a:cubicBezTo>
                    <a:pt x="460" y="276"/>
                    <a:pt x="474" y="262"/>
                    <a:pt x="474" y="247"/>
                  </a:cubicBezTo>
                  <a:cubicBezTo>
                    <a:pt x="474" y="233"/>
                    <a:pt x="460" y="219"/>
                    <a:pt x="446" y="219"/>
                  </a:cubicBezTo>
                  <a:close/>
                  <a:moveTo>
                    <a:pt x="446" y="339"/>
                  </a:moveTo>
                  <a:lnTo>
                    <a:pt x="446" y="339"/>
                  </a:lnTo>
                  <a:cubicBezTo>
                    <a:pt x="276" y="339"/>
                    <a:pt x="276" y="339"/>
                    <a:pt x="276" y="339"/>
                  </a:cubicBezTo>
                  <a:cubicBezTo>
                    <a:pt x="226" y="339"/>
                    <a:pt x="226" y="339"/>
                    <a:pt x="226" y="339"/>
                  </a:cubicBezTo>
                  <a:cubicBezTo>
                    <a:pt x="106" y="339"/>
                    <a:pt x="106" y="339"/>
                    <a:pt x="106" y="339"/>
                  </a:cubicBezTo>
                  <a:cubicBezTo>
                    <a:pt x="92" y="339"/>
                    <a:pt x="78" y="353"/>
                    <a:pt x="78" y="367"/>
                  </a:cubicBezTo>
                  <a:cubicBezTo>
                    <a:pt x="78" y="389"/>
                    <a:pt x="92" y="396"/>
                    <a:pt x="106" y="396"/>
                  </a:cubicBezTo>
                  <a:cubicBezTo>
                    <a:pt x="226" y="396"/>
                    <a:pt x="226" y="396"/>
                    <a:pt x="226" y="396"/>
                  </a:cubicBezTo>
                  <a:cubicBezTo>
                    <a:pt x="276" y="396"/>
                    <a:pt x="276" y="396"/>
                    <a:pt x="276" y="396"/>
                  </a:cubicBezTo>
                  <a:cubicBezTo>
                    <a:pt x="446" y="396"/>
                    <a:pt x="446" y="396"/>
                    <a:pt x="446" y="396"/>
                  </a:cubicBezTo>
                  <a:cubicBezTo>
                    <a:pt x="460" y="396"/>
                    <a:pt x="474" y="389"/>
                    <a:pt x="474" y="367"/>
                  </a:cubicBezTo>
                  <a:cubicBezTo>
                    <a:pt x="474" y="353"/>
                    <a:pt x="460" y="339"/>
                    <a:pt x="446" y="339"/>
                  </a:cubicBezTo>
                  <a:close/>
                  <a:moveTo>
                    <a:pt x="417" y="113"/>
                  </a:moveTo>
                  <a:lnTo>
                    <a:pt x="417" y="113"/>
                  </a:lnTo>
                  <a:cubicBezTo>
                    <a:pt x="403" y="113"/>
                    <a:pt x="389" y="106"/>
                    <a:pt x="389" y="85"/>
                  </a:cubicBezTo>
                  <a:cubicBezTo>
                    <a:pt x="389" y="28"/>
                    <a:pt x="389" y="28"/>
                    <a:pt x="389" y="28"/>
                  </a:cubicBezTo>
                  <a:cubicBezTo>
                    <a:pt x="389" y="14"/>
                    <a:pt x="403" y="0"/>
                    <a:pt x="417" y="0"/>
                  </a:cubicBezTo>
                  <a:cubicBezTo>
                    <a:pt x="431" y="0"/>
                    <a:pt x="446" y="14"/>
                    <a:pt x="446" y="28"/>
                  </a:cubicBezTo>
                  <a:cubicBezTo>
                    <a:pt x="446" y="85"/>
                    <a:pt x="446" y="85"/>
                    <a:pt x="446" y="85"/>
                  </a:cubicBezTo>
                  <a:cubicBezTo>
                    <a:pt x="446" y="106"/>
                    <a:pt x="431" y="113"/>
                    <a:pt x="417" y="113"/>
                  </a:cubicBezTo>
                  <a:close/>
                  <a:moveTo>
                    <a:pt x="276" y="113"/>
                  </a:moveTo>
                  <a:lnTo>
                    <a:pt x="276" y="113"/>
                  </a:lnTo>
                  <a:cubicBezTo>
                    <a:pt x="262" y="113"/>
                    <a:pt x="248" y="106"/>
                    <a:pt x="248" y="85"/>
                  </a:cubicBezTo>
                  <a:cubicBezTo>
                    <a:pt x="248" y="28"/>
                    <a:pt x="248" y="28"/>
                    <a:pt x="248" y="28"/>
                  </a:cubicBezTo>
                  <a:cubicBezTo>
                    <a:pt x="248" y="14"/>
                    <a:pt x="262" y="0"/>
                    <a:pt x="276" y="0"/>
                  </a:cubicBezTo>
                  <a:cubicBezTo>
                    <a:pt x="290" y="0"/>
                    <a:pt x="304" y="14"/>
                    <a:pt x="304" y="28"/>
                  </a:cubicBezTo>
                  <a:cubicBezTo>
                    <a:pt x="304" y="85"/>
                    <a:pt x="304" y="85"/>
                    <a:pt x="304" y="85"/>
                  </a:cubicBezTo>
                  <a:cubicBezTo>
                    <a:pt x="304" y="106"/>
                    <a:pt x="290" y="113"/>
                    <a:pt x="276" y="113"/>
                  </a:cubicBezTo>
                  <a:close/>
                  <a:moveTo>
                    <a:pt x="135" y="113"/>
                  </a:moveTo>
                  <a:lnTo>
                    <a:pt x="135" y="113"/>
                  </a:lnTo>
                  <a:cubicBezTo>
                    <a:pt x="121" y="113"/>
                    <a:pt x="106" y="106"/>
                    <a:pt x="106" y="85"/>
                  </a:cubicBezTo>
                  <a:cubicBezTo>
                    <a:pt x="106" y="28"/>
                    <a:pt x="106" y="28"/>
                    <a:pt x="106" y="28"/>
                  </a:cubicBezTo>
                  <a:cubicBezTo>
                    <a:pt x="106" y="14"/>
                    <a:pt x="121" y="0"/>
                    <a:pt x="135" y="0"/>
                  </a:cubicBezTo>
                  <a:cubicBezTo>
                    <a:pt x="149" y="0"/>
                    <a:pt x="163" y="14"/>
                    <a:pt x="163" y="28"/>
                  </a:cubicBezTo>
                  <a:cubicBezTo>
                    <a:pt x="163" y="85"/>
                    <a:pt x="163" y="85"/>
                    <a:pt x="163" y="85"/>
                  </a:cubicBezTo>
                  <a:cubicBezTo>
                    <a:pt x="163" y="106"/>
                    <a:pt x="149" y="113"/>
                    <a:pt x="135" y="113"/>
                  </a:cubicBezTo>
                  <a:close/>
                </a:path>
              </a:pathLst>
            </a:custGeom>
            <a:solidFill>
              <a:schemeClr val="bg1"/>
            </a:solidFill>
            <a:ln>
              <a:noFill/>
            </a:ln>
            <a:extLst/>
          </p:spPr>
          <p:txBody>
            <a:bodyPr wrap="none" lIns="34290" tIns="17145" rIns="34290" bIns="17145" anchor="ctr"/>
            <a:lstStyle/>
            <a:p>
              <a:endParaRPr lang="en-US">
                <a:latin typeface="Roboto Light"/>
              </a:endParaRPr>
            </a:p>
          </p:txBody>
        </p:sp>
      </p:grpSp>
      <p:grpSp>
        <p:nvGrpSpPr>
          <p:cNvPr id="13" name="组合 12"/>
          <p:cNvGrpSpPr/>
          <p:nvPr/>
        </p:nvGrpSpPr>
        <p:grpSpPr>
          <a:xfrm>
            <a:off x="4644008" y="1275213"/>
            <a:ext cx="432048" cy="432048"/>
            <a:chOff x="4788024" y="1275213"/>
            <a:chExt cx="432048" cy="432048"/>
          </a:xfrm>
        </p:grpSpPr>
        <p:sp>
          <p:nvSpPr>
            <p:cNvPr id="14" name="椭圆 65"/>
            <p:cNvSpPr>
              <a:spLocks noChangeArrowheads="1"/>
            </p:cNvSpPr>
            <p:nvPr/>
          </p:nvSpPr>
          <p:spPr bwMode="auto">
            <a:xfrm>
              <a:off x="4788024" y="1275213"/>
              <a:ext cx="432048" cy="432048"/>
            </a:xfrm>
            <a:prstGeom prst="ellipse">
              <a:avLst/>
            </a:prstGeom>
            <a:solidFill>
              <a:srgbClr val="F79600"/>
            </a:solidFill>
            <a:ln>
              <a:noFill/>
            </a:ln>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en-US">
                <a:solidFill>
                  <a:srgbClr val="FFFFFF"/>
                </a:solidFill>
                <a:latin typeface="Calibri" pitchFamily="34" charset="0"/>
              </a:endParaRPr>
            </a:p>
          </p:txBody>
        </p:sp>
        <p:sp>
          <p:nvSpPr>
            <p:cNvPr id="15" name="Freeform 110"/>
            <p:cNvSpPr>
              <a:spLocks noChangeArrowheads="1"/>
            </p:cNvSpPr>
            <p:nvPr/>
          </p:nvSpPr>
          <p:spPr bwMode="auto">
            <a:xfrm>
              <a:off x="4891102" y="1366806"/>
              <a:ext cx="250679" cy="248862"/>
            </a:xfrm>
            <a:custGeom>
              <a:avLst/>
              <a:gdLst>
                <a:gd name="T0" fmla="*/ 78678142 w 609"/>
                <a:gd name="T1" fmla="*/ 71002280 h 602"/>
                <a:gd name="T2" fmla="*/ 78678142 w 609"/>
                <a:gd name="T3" fmla="*/ 71002280 h 602"/>
                <a:gd name="T4" fmla="*/ 71302258 w 609"/>
                <a:gd name="T5" fmla="*/ 78441997 h 602"/>
                <a:gd name="T6" fmla="*/ 65867111 w 609"/>
                <a:gd name="T7" fmla="*/ 76614673 h 602"/>
                <a:gd name="T8" fmla="*/ 44774038 w 609"/>
                <a:gd name="T9" fmla="*/ 54426302 h 602"/>
                <a:gd name="T10" fmla="*/ 29245613 w 609"/>
                <a:gd name="T11" fmla="*/ 59125033 h 602"/>
                <a:gd name="T12" fmla="*/ 0 w 609"/>
                <a:gd name="T13" fmla="*/ 29497307 h 602"/>
                <a:gd name="T14" fmla="*/ 29245613 w 609"/>
                <a:gd name="T15" fmla="*/ 0 h 602"/>
                <a:gd name="T16" fmla="*/ 58491226 w 609"/>
                <a:gd name="T17" fmla="*/ 29497307 h 602"/>
                <a:gd name="T18" fmla="*/ 54867675 w 609"/>
                <a:gd name="T19" fmla="*/ 44376380 h 602"/>
                <a:gd name="T20" fmla="*/ 75960749 w 609"/>
                <a:gd name="T21" fmla="*/ 65520668 h 602"/>
                <a:gd name="T22" fmla="*/ 78678142 w 609"/>
                <a:gd name="T23" fmla="*/ 71002280 h 602"/>
                <a:gd name="T24" fmla="*/ 29245613 w 609"/>
                <a:gd name="T25" fmla="*/ 7439717 h 602"/>
                <a:gd name="T26" fmla="*/ 29245613 w 609"/>
                <a:gd name="T27" fmla="*/ 7439717 h 602"/>
                <a:gd name="T28" fmla="*/ 7246742 w 609"/>
                <a:gd name="T29" fmla="*/ 29497307 h 602"/>
                <a:gd name="T30" fmla="*/ 29245613 w 609"/>
                <a:gd name="T31" fmla="*/ 51685677 h 602"/>
                <a:gd name="T32" fmla="*/ 51244484 w 609"/>
                <a:gd name="T33" fmla="*/ 29497307 h 602"/>
                <a:gd name="T34" fmla="*/ 29245613 w 609"/>
                <a:gd name="T35" fmla="*/ 7439717 h 602"/>
                <a:gd name="T36" fmla="*/ 42056644 w 609"/>
                <a:gd name="T37" fmla="*/ 33282375 h 602"/>
                <a:gd name="T38" fmla="*/ 42056644 w 609"/>
                <a:gd name="T39" fmla="*/ 33282375 h 602"/>
                <a:gd name="T40" fmla="*/ 32868804 w 609"/>
                <a:gd name="T41" fmla="*/ 33282375 h 602"/>
                <a:gd name="T42" fmla="*/ 32868804 w 609"/>
                <a:gd name="T43" fmla="*/ 41504973 h 602"/>
                <a:gd name="T44" fmla="*/ 29245613 w 609"/>
                <a:gd name="T45" fmla="*/ 45290042 h 602"/>
                <a:gd name="T46" fmla="*/ 25622062 w 609"/>
                <a:gd name="T47" fmla="*/ 41504973 h 602"/>
                <a:gd name="T48" fmla="*/ 25622062 w 609"/>
                <a:gd name="T49" fmla="*/ 33282375 h 602"/>
                <a:gd name="T50" fmla="*/ 17340380 w 609"/>
                <a:gd name="T51" fmla="*/ 33282375 h 602"/>
                <a:gd name="T52" fmla="*/ 13716829 w 609"/>
                <a:gd name="T53" fmla="*/ 29497307 h 602"/>
                <a:gd name="T54" fmla="*/ 17340380 w 609"/>
                <a:gd name="T55" fmla="*/ 25842658 h 602"/>
                <a:gd name="T56" fmla="*/ 25622062 w 609"/>
                <a:gd name="T57" fmla="*/ 25842658 h 602"/>
                <a:gd name="T58" fmla="*/ 25622062 w 609"/>
                <a:gd name="T59" fmla="*/ 16575978 h 602"/>
                <a:gd name="T60" fmla="*/ 29245613 w 609"/>
                <a:gd name="T61" fmla="*/ 12921329 h 602"/>
                <a:gd name="T62" fmla="*/ 32868804 w 609"/>
                <a:gd name="T63" fmla="*/ 16575978 h 602"/>
                <a:gd name="T64" fmla="*/ 32868804 w 609"/>
                <a:gd name="T65" fmla="*/ 25842658 h 602"/>
                <a:gd name="T66" fmla="*/ 42056644 w 609"/>
                <a:gd name="T67" fmla="*/ 25842658 h 602"/>
                <a:gd name="T68" fmla="*/ 45679835 w 609"/>
                <a:gd name="T69" fmla="*/ 29497307 h 602"/>
                <a:gd name="T70" fmla="*/ 42056644 w 609"/>
                <a:gd name="T71" fmla="*/ 33282375 h 602"/>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609" h="602">
                  <a:moveTo>
                    <a:pt x="608" y="544"/>
                  </a:moveTo>
                  <a:lnTo>
                    <a:pt x="608" y="544"/>
                  </a:lnTo>
                  <a:cubicBezTo>
                    <a:pt x="608" y="573"/>
                    <a:pt x="579" y="601"/>
                    <a:pt x="551" y="601"/>
                  </a:cubicBezTo>
                  <a:cubicBezTo>
                    <a:pt x="530" y="601"/>
                    <a:pt x="516" y="594"/>
                    <a:pt x="509" y="587"/>
                  </a:cubicBezTo>
                  <a:cubicBezTo>
                    <a:pt x="346" y="417"/>
                    <a:pt x="346" y="417"/>
                    <a:pt x="346" y="417"/>
                  </a:cubicBezTo>
                  <a:cubicBezTo>
                    <a:pt x="311" y="438"/>
                    <a:pt x="269" y="453"/>
                    <a:pt x="226" y="453"/>
                  </a:cubicBezTo>
                  <a:cubicBezTo>
                    <a:pt x="106" y="453"/>
                    <a:pt x="0" y="347"/>
                    <a:pt x="0" y="226"/>
                  </a:cubicBezTo>
                  <a:cubicBezTo>
                    <a:pt x="0" y="99"/>
                    <a:pt x="106" y="0"/>
                    <a:pt x="226" y="0"/>
                  </a:cubicBezTo>
                  <a:cubicBezTo>
                    <a:pt x="353" y="0"/>
                    <a:pt x="452" y="99"/>
                    <a:pt x="452" y="226"/>
                  </a:cubicBezTo>
                  <a:cubicBezTo>
                    <a:pt x="452" y="269"/>
                    <a:pt x="445" y="304"/>
                    <a:pt x="424" y="340"/>
                  </a:cubicBezTo>
                  <a:cubicBezTo>
                    <a:pt x="587" y="502"/>
                    <a:pt x="587" y="502"/>
                    <a:pt x="587" y="502"/>
                  </a:cubicBezTo>
                  <a:cubicBezTo>
                    <a:pt x="601" y="516"/>
                    <a:pt x="608" y="530"/>
                    <a:pt x="608" y="544"/>
                  </a:cubicBezTo>
                  <a:close/>
                  <a:moveTo>
                    <a:pt x="226" y="57"/>
                  </a:moveTo>
                  <a:lnTo>
                    <a:pt x="226" y="57"/>
                  </a:lnTo>
                  <a:cubicBezTo>
                    <a:pt x="134" y="57"/>
                    <a:pt x="56" y="127"/>
                    <a:pt x="56" y="226"/>
                  </a:cubicBezTo>
                  <a:cubicBezTo>
                    <a:pt x="56" y="318"/>
                    <a:pt x="134" y="396"/>
                    <a:pt x="226" y="396"/>
                  </a:cubicBezTo>
                  <a:cubicBezTo>
                    <a:pt x="325" y="396"/>
                    <a:pt x="396" y="318"/>
                    <a:pt x="396" y="226"/>
                  </a:cubicBezTo>
                  <a:cubicBezTo>
                    <a:pt x="396" y="127"/>
                    <a:pt x="325" y="57"/>
                    <a:pt x="226" y="57"/>
                  </a:cubicBezTo>
                  <a:close/>
                  <a:moveTo>
                    <a:pt x="325" y="255"/>
                  </a:moveTo>
                  <a:lnTo>
                    <a:pt x="325" y="255"/>
                  </a:lnTo>
                  <a:cubicBezTo>
                    <a:pt x="254" y="255"/>
                    <a:pt x="254" y="255"/>
                    <a:pt x="254" y="255"/>
                  </a:cubicBezTo>
                  <a:cubicBezTo>
                    <a:pt x="254" y="318"/>
                    <a:pt x="254" y="318"/>
                    <a:pt x="254" y="318"/>
                  </a:cubicBezTo>
                  <a:cubicBezTo>
                    <a:pt x="254" y="333"/>
                    <a:pt x="247" y="347"/>
                    <a:pt x="226" y="347"/>
                  </a:cubicBezTo>
                  <a:cubicBezTo>
                    <a:pt x="212" y="347"/>
                    <a:pt x="198" y="333"/>
                    <a:pt x="198" y="318"/>
                  </a:cubicBezTo>
                  <a:cubicBezTo>
                    <a:pt x="198" y="255"/>
                    <a:pt x="198" y="255"/>
                    <a:pt x="198" y="255"/>
                  </a:cubicBezTo>
                  <a:cubicBezTo>
                    <a:pt x="134" y="255"/>
                    <a:pt x="134" y="255"/>
                    <a:pt x="134" y="255"/>
                  </a:cubicBezTo>
                  <a:cubicBezTo>
                    <a:pt x="120" y="255"/>
                    <a:pt x="106" y="241"/>
                    <a:pt x="106" y="226"/>
                  </a:cubicBezTo>
                  <a:cubicBezTo>
                    <a:pt x="106" y="205"/>
                    <a:pt x="120" y="198"/>
                    <a:pt x="134" y="198"/>
                  </a:cubicBezTo>
                  <a:cubicBezTo>
                    <a:pt x="198" y="198"/>
                    <a:pt x="198" y="198"/>
                    <a:pt x="198" y="198"/>
                  </a:cubicBezTo>
                  <a:cubicBezTo>
                    <a:pt x="198" y="127"/>
                    <a:pt x="198" y="127"/>
                    <a:pt x="198" y="127"/>
                  </a:cubicBezTo>
                  <a:cubicBezTo>
                    <a:pt x="198" y="113"/>
                    <a:pt x="212" y="99"/>
                    <a:pt x="226" y="99"/>
                  </a:cubicBezTo>
                  <a:cubicBezTo>
                    <a:pt x="247" y="99"/>
                    <a:pt x="254" y="113"/>
                    <a:pt x="254" y="127"/>
                  </a:cubicBezTo>
                  <a:cubicBezTo>
                    <a:pt x="254" y="198"/>
                    <a:pt x="254" y="198"/>
                    <a:pt x="254" y="198"/>
                  </a:cubicBezTo>
                  <a:cubicBezTo>
                    <a:pt x="325" y="198"/>
                    <a:pt x="325" y="198"/>
                    <a:pt x="325" y="198"/>
                  </a:cubicBezTo>
                  <a:cubicBezTo>
                    <a:pt x="339" y="198"/>
                    <a:pt x="353" y="205"/>
                    <a:pt x="353" y="226"/>
                  </a:cubicBezTo>
                  <a:cubicBezTo>
                    <a:pt x="353" y="241"/>
                    <a:pt x="339" y="255"/>
                    <a:pt x="325" y="255"/>
                  </a:cubicBezTo>
                  <a:close/>
                </a:path>
              </a:pathLst>
            </a:custGeom>
            <a:solidFill>
              <a:schemeClr val="bg1"/>
            </a:solidFill>
            <a:ln>
              <a:noFill/>
            </a:ln>
            <a:extLst/>
          </p:spPr>
          <p:txBody>
            <a:bodyPr wrap="none" lIns="34290" tIns="17145" rIns="34290" bIns="17145" anchor="ctr"/>
            <a:lstStyle/>
            <a:p>
              <a:endParaRPr lang="en-US">
                <a:latin typeface="Roboto Light"/>
              </a:endParaRPr>
            </a:p>
          </p:txBody>
        </p:sp>
      </p:grpSp>
      <p:grpSp>
        <p:nvGrpSpPr>
          <p:cNvPr id="16" name="组合 15"/>
          <p:cNvGrpSpPr/>
          <p:nvPr/>
        </p:nvGrpSpPr>
        <p:grpSpPr>
          <a:xfrm>
            <a:off x="5292080" y="1274820"/>
            <a:ext cx="432833" cy="432834"/>
            <a:chOff x="5436096" y="1274820"/>
            <a:chExt cx="432833" cy="432834"/>
          </a:xfrm>
        </p:grpSpPr>
        <p:sp>
          <p:nvSpPr>
            <p:cNvPr id="17" name="椭圆 16"/>
            <p:cNvSpPr>
              <a:spLocks noChangeArrowheads="1"/>
            </p:cNvSpPr>
            <p:nvPr/>
          </p:nvSpPr>
          <p:spPr bwMode="auto">
            <a:xfrm>
              <a:off x="5436096" y="1274820"/>
              <a:ext cx="432833" cy="432834"/>
            </a:xfrm>
            <a:prstGeom prst="ellipse">
              <a:avLst/>
            </a:pr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en-US">
                <a:solidFill>
                  <a:srgbClr val="FFFFFF"/>
                </a:solidFill>
                <a:latin typeface="Calibri" pitchFamily="34" charset="0"/>
              </a:endParaRPr>
            </a:p>
          </p:txBody>
        </p:sp>
        <p:sp>
          <p:nvSpPr>
            <p:cNvPr id="18" name="Freeform 16"/>
            <p:cNvSpPr>
              <a:spLocks noChangeArrowheads="1"/>
            </p:cNvSpPr>
            <p:nvPr/>
          </p:nvSpPr>
          <p:spPr bwMode="auto">
            <a:xfrm>
              <a:off x="5554420" y="1377705"/>
              <a:ext cx="196183" cy="227065"/>
            </a:xfrm>
            <a:custGeom>
              <a:avLst/>
              <a:gdLst>
                <a:gd name="T0" fmla="*/ 58106390 w 475"/>
                <a:gd name="T1" fmla="*/ 71207247 h 552"/>
                <a:gd name="T2" fmla="*/ 58106390 w 475"/>
                <a:gd name="T3" fmla="*/ 71207247 h 552"/>
                <a:gd name="T4" fmla="*/ 54327993 w 475"/>
                <a:gd name="T5" fmla="*/ 71207247 h 552"/>
                <a:gd name="T6" fmla="*/ 54327993 w 475"/>
                <a:gd name="T7" fmla="*/ 0 h 552"/>
                <a:gd name="T8" fmla="*/ 58106390 w 475"/>
                <a:gd name="T9" fmla="*/ 0 h 552"/>
                <a:gd name="T10" fmla="*/ 61754124 w 475"/>
                <a:gd name="T11" fmla="*/ 3618618 h 552"/>
                <a:gd name="T12" fmla="*/ 61754124 w 475"/>
                <a:gd name="T13" fmla="*/ 67588630 h 552"/>
                <a:gd name="T14" fmla="*/ 58106390 w 475"/>
                <a:gd name="T15" fmla="*/ 71207247 h 552"/>
                <a:gd name="T16" fmla="*/ 7426131 w 475"/>
                <a:gd name="T17" fmla="*/ 67588630 h 552"/>
                <a:gd name="T18" fmla="*/ 7426131 w 475"/>
                <a:gd name="T19" fmla="*/ 67588630 h 552"/>
                <a:gd name="T20" fmla="*/ 7426131 w 475"/>
                <a:gd name="T21" fmla="*/ 63970012 h 552"/>
                <a:gd name="T22" fmla="*/ 13809846 w 475"/>
                <a:gd name="T23" fmla="*/ 63970012 h 552"/>
                <a:gd name="T24" fmla="*/ 21235977 w 475"/>
                <a:gd name="T25" fmla="*/ 56603721 h 552"/>
                <a:gd name="T26" fmla="*/ 13809846 w 475"/>
                <a:gd name="T27" fmla="*/ 49237429 h 552"/>
                <a:gd name="T28" fmla="*/ 7426131 w 475"/>
                <a:gd name="T29" fmla="*/ 49237429 h 552"/>
                <a:gd name="T30" fmla="*/ 7426131 w 475"/>
                <a:gd name="T31" fmla="*/ 42905028 h 552"/>
                <a:gd name="T32" fmla="*/ 13809846 w 475"/>
                <a:gd name="T33" fmla="*/ 42905028 h 552"/>
                <a:gd name="T34" fmla="*/ 21235977 w 475"/>
                <a:gd name="T35" fmla="*/ 35539095 h 552"/>
                <a:gd name="T36" fmla="*/ 13809846 w 475"/>
                <a:gd name="T37" fmla="*/ 28301860 h 552"/>
                <a:gd name="T38" fmla="*/ 7426131 w 475"/>
                <a:gd name="T39" fmla="*/ 28301860 h 552"/>
                <a:gd name="T40" fmla="*/ 7426131 w 475"/>
                <a:gd name="T41" fmla="*/ 21840403 h 552"/>
                <a:gd name="T42" fmla="*/ 13809846 w 475"/>
                <a:gd name="T43" fmla="*/ 21840403 h 552"/>
                <a:gd name="T44" fmla="*/ 21235977 w 475"/>
                <a:gd name="T45" fmla="*/ 14603167 h 552"/>
                <a:gd name="T46" fmla="*/ 13809846 w 475"/>
                <a:gd name="T47" fmla="*/ 7236876 h 552"/>
                <a:gd name="T48" fmla="*/ 7426131 w 475"/>
                <a:gd name="T49" fmla="*/ 7236876 h 552"/>
                <a:gd name="T50" fmla="*/ 7426131 w 475"/>
                <a:gd name="T51" fmla="*/ 3618618 h 552"/>
                <a:gd name="T52" fmla="*/ 11074226 w 475"/>
                <a:gd name="T53" fmla="*/ 0 h 552"/>
                <a:gd name="T54" fmla="*/ 50680259 w 475"/>
                <a:gd name="T55" fmla="*/ 0 h 552"/>
                <a:gd name="T56" fmla="*/ 50680259 w 475"/>
                <a:gd name="T57" fmla="*/ 71207247 h 552"/>
                <a:gd name="T58" fmla="*/ 11074226 w 475"/>
                <a:gd name="T59" fmla="*/ 71207247 h 552"/>
                <a:gd name="T60" fmla="*/ 7426131 w 475"/>
                <a:gd name="T61" fmla="*/ 67588630 h 552"/>
                <a:gd name="T62" fmla="*/ 17588243 w 475"/>
                <a:gd name="T63" fmla="*/ 14603167 h 552"/>
                <a:gd name="T64" fmla="*/ 17588243 w 475"/>
                <a:gd name="T65" fmla="*/ 14603167 h 552"/>
                <a:gd name="T66" fmla="*/ 13809846 w 475"/>
                <a:gd name="T67" fmla="*/ 18221785 h 552"/>
                <a:gd name="T68" fmla="*/ 3778036 w 475"/>
                <a:gd name="T69" fmla="*/ 18221785 h 552"/>
                <a:gd name="T70" fmla="*/ 0 w 475"/>
                <a:gd name="T71" fmla="*/ 14603167 h 552"/>
                <a:gd name="T72" fmla="*/ 3778036 w 475"/>
                <a:gd name="T73" fmla="*/ 10984909 h 552"/>
                <a:gd name="T74" fmla="*/ 13809846 w 475"/>
                <a:gd name="T75" fmla="*/ 10984909 h 552"/>
                <a:gd name="T76" fmla="*/ 17588243 w 475"/>
                <a:gd name="T77" fmla="*/ 14603167 h 552"/>
                <a:gd name="T78" fmla="*/ 3778036 w 475"/>
                <a:gd name="T79" fmla="*/ 31920478 h 552"/>
                <a:gd name="T80" fmla="*/ 3778036 w 475"/>
                <a:gd name="T81" fmla="*/ 31920478 h 552"/>
                <a:gd name="T82" fmla="*/ 13809846 w 475"/>
                <a:gd name="T83" fmla="*/ 31920478 h 552"/>
                <a:gd name="T84" fmla="*/ 17588243 w 475"/>
                <a:gd name="T85" fmla="*/ 35539095 h 552"/>
                <a:gd name="T86" fmla="*/ 13809846 w 475"/>
                <a:gd name="T87" fmla="*/ 39286770 h 552"/>
                <a:gd name="T88" fmla="*/ 3778036 w 475"/>
                <a:gd name="T89" fmla="*/ 39286770 h 552"/>
                <a:gd name="T90" fmla="*/ 0 w 475"/>
                <a:gd name="T91" fmla="*/ 35539095 h 552"/>
                <a:gd name="T92" fmla="*/ 3778036 w 475"/>
                <a:gd name="T93" fmla="*/ 31920478 h 552"/>
                <a:gd name="T94" fmla="*/ 3778036 w 475"/>
                <a:gd name="T95" fmla="*/ 52985462 h 552"/>
                <a:gd name="T96" fmla="*/ 3778036 w 475"/>
                <a:gd name="T97" fmla="*/ 52985462 h 552"/>
                <a:gd name="T98" fmla="*/ 13809846 w 475"/>
                <a:gd name="T99" fmla="*/ 52985462 h 552"/>
                <a:gd name="T100" fmla="*/ 17588243 w 475"/>
                <a:gd name="T101" fmla="*/ 56603721 h 552"/>
                <a:gd name="T102" fmla="*/ 13809846 w 475"/>
                <a:gd name="T103" fmla="*/ 60222338 h 552"/>
                <a:gd name="T104" fmla="*/ 3778036 w 475"/>
                <a:gd name="T105" fmla="*/ 60222338 h 552"/>
                <a:gd name="T106" fmla="*/ 0 w 475"/>
                <a:gd name="T107" fmla="*/ 56603721 h 552"/>
                <a:gd name="T108" fmla="*/ 3778036 w 475"/>
                <a:gd name="T109" fmla="*/ 52985462 h 552"/>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475" h="552">
                  <a:moveTo>
                    <a:pt x="446" y="551"/>
                  </a:moveTo>
                  <a:lnTo>
                    <a:pt x="446" y="551"/>
                  </a:lnTo>
                  <a:cubicBezTo>
                    <a:pt x="417" y="551"/>
                    <a:pt x="417" y="551"/>
                    <a:pt x="417" y="551"/>
                  </a:cubicBezTo>
                  <a:cubicBezTo>
                    <a:pt x="417" y="0"/>
                    <a:pt x="417" y="0"/>
                    <a:pt x="417" y="0"/>
                  </a:cubicBezTo>
                  <a:cubicBezTo>
                    <a:pt x="446" y="0"/>
                    <a:pt x="446" y="0"/>
                    <a:pt x="446" y="0"/>
                  </a:cubicBezTo>
                  <a:cubicBezTo>
                    <a:pt x="460" y="0"/>
                    <a:pt x="474" y="14"/>
                    <a:pt x="474" y="28"/>
                  </a:cubicBezTo>
                  <a:cubicBezTo>
                    <a:pt x="474" y="523"/>
                    <a:pt x="474" y="523"/>
                    <a:pt x="474" y="523"/>
                  </a:cubicBezTo>
                  <a:cubicBezTo>
                    <a:pt x="474" y="537"/>
                    <a:pt x="460" y="551"/>
                    <a:pt x="446" y="551"/>
                  </a:cubicBezTo>
                  <a:close/>
                  <a:moveTo>
                    <a:pt x="57" y="523"/>
                  </a:moveTo>
                  <a:lnTo>
                    <a:pt x="57" y="523"/>
                  </a:lnTo>
                  <a:cubicBezTo>
                    <a:pt x="57" y="495"/>
                    <a:pt x="57" y="495"/>
                    <a:pt x="57" y="495"/>
                  </a:cubicBezTo>
                  <a:cubicBezTo>
                    <a:pt x="106" y="495"/>
                    <a:pt x="106" y="495"/>
                    <a:pt x="106" y="495"/>
                  </a:cubicBezTo>
                  <a:cubicBezTo>
                    <a:pt x="135" y="495"/>
                    <a:pt x="163" y="466"/>
                    <a:pt x="163" y="438"/>
                  </a:cubicBezTo>
                  <a:cubicBezTo>
                    <a:pt x="163" y="403"/>
                    <a:pt x="135" y="381"/>
                    <a:pt x="106" y="381"/>
                  </a:cubicBezTo>
                  <a:cubicBezTo>
                    <a:pt x="57" y="381"/>
                    <a:pt x="57" y="381"/>
                    <a:pt x="57" y="381"/>
                  </a:cubicBezTo>
                  <a:cubicBezTo>
                    <a:pt x="57" y="332"/>
                    <a:pt x="57" y="332"/>
                    <a:pt x="57" y="332"/>
                  </a:cubicBezTo>
                  <a:cubicBezTo>
                    <a:pt x="106" y="332"/>
                    <a:pt x="106" y="332"/>
                    <a:pt x="106" y="332"/>
                  </a:cubicBezTo>
                  <a:cubicBezTo>
                    <a:pt x="135" y="332"/>
                    <a:pt x="163" y="304"/>
                    <a:pt x="163" y="275"/>
                  </a:cubicBezTo>
                  <a:cubicBezTo>
                    <a:pt x="163" y="247"/>
                    <a:pt x="135" y="219"/>
                    <a:pt x="106" y="219"/>
                  </a:cubicBezTo>
                  <a:cubicBezTo>
                    <a:pt x="57" y="219"/>
                    <a:pt x="57" y="219"/>
                    <a:pt x="57" y="219"/>
                  </a:cubicBezTo>
                  <a:cubicBezTo>
                    <a:pt x="57" y="169"/>
                    <a:pt x="57" y="169"/>
                    <a:pt x="57" y="169"/>
                  </a:cubicBezTo>
                  <a:cubicBezTo>
                    <a:pt x="106" y="169"/>
                    <a:pt x="106" y="169"/>
                    <a:pt x="106" y="169"/>
                  </a:cubicBezTo>
                  <a:cubicBezTo>
                    <a:pt x="135" y="169"/>
                    <a:pt x="163" y="148"/>
                    <a:pt x="163" y="113"/>
                  </a:cubicBezTo>
                  <a:cubicBezTo>
                    <a:pt x="163" y="85"/>
                    <a:pt x="135" y="56"/>
                    <a:pt x="106" y="56"/>
                  </a:cubicBezTo>
                  <a:cubicBezTo>
                    <a:pt x="57" y="56"/>
                    <a:pt x="57" y="56"/>
                    <a:pt x="57" y="56"/>
                  </a:cubicBezTo>
                  <a:cubicBezTo>
                    <a:pt x="57" y="28"/>
                    <a:pt x="57" y="28"/>
                    <a:pt x="57" y="28"/>
                  </a:cubicBezTo>
                  <a:cubicBezTo>
                    <a:pt x="57" y="14"/>
                    <a:pt x="71" y="0"/>
                    <a:pt x="85" y="0"/>
                  </a:cubicBezTo>
                  <a:cubicBezTo>
                    <a:pt x="389" y="0"/>
                    <a:pt x="389" y="0"/>
                    <a:pt x="389" y="0"/>
                  </a:cubicBezTo>
                  <a:cubicBezTo>
                    <a:pt x="389" y="551"/>
                    <a:pt x="389" y="551"/>
                    <a:pt x="389" y="551"/>
                  </a:cubicBezTo>
                  <a:cubicBezTo>
                    <a:pt x="85" y="551"/>
                    <a:pt x="85" y="551"/>
                    <a:pt x="85" y="551"/>
                  </a:cubicBezTo>
                  <a:cubicBezTo>
                    <a:pt x="71" y="551"/>
                    <a:pt x="57" y="537"/>
                    <a:pt x="57" y="523"/>
                  </a:cubicBezTo>
                  <a:close/>
                  <a:moveTo>
                    <a:pt x="135" y="113"/>
                  </a:moveTo>
                  <a:lnTo>
                    <a:pt x="135" y="113"/>
                  </a:lnTo>
                  <a:cubicBezTo>
                    <a:pt x="135" y="134"/>
                    <a:pt x="120" y="141"/>
                    <a:pt x="106" y="141"/>
                  </a:cubicBezTo>
                  <a:cubicBezTo>
                    <a:pt x="29" y="141"/>
                    <a:pt x="29" y="141"/>
                    <a:pt x="29" y="141"/>
                  </a:cubicBezTo>
                  <a:cubicBezTo>
                    <a:pt x="15" y="141"/>
                    <a:pt x="0" y="134"/>
                    <a:pt x="0" y="113"/>
                  </a:cubicBezTo>
                  <a:cubicBezTo>
                    <a:pt x="0" y="99"/>
                    <a:pt x="15" y="85"/>
                    <a:pt x="29" y="85"/>
                  </a:cubicBezTo>
                  <a:cubicBezTo>
                    <a:pt x="106" y="85"/>
                    <a:pt x="106" y="85"/>
                    <a:pt x="106" y="85"/>
                  </a:cubicBezTo>
                  <a:cubicBezTo>
                    <a:pt x="120" y="85"/>
                    <a:pt x="135" y="99"/>
                    <a:pt x="135" y="113"/>
                  </a:cubicBezTo>
                  <a:close/>
                  <a:moveTo>
                    <a:pt x="29" y="247"/>
                  </a:moveTo>
                  <a:lnTo>
                    <a:pt x="29" y="247"/>
                  </a:lnTo>
                  <a:cubicBezTo>
                    <a:pt x="106" y="247"/>
                    <a:pt x="106" y="247"/>
                    <a:pt x="106" y="247"/>
                  </a:cubicBezTo>
                  <a:cubicBezTo>
                    <a:pt x="120" y="247"/>
                    <a:pt x="135" y="261"/>
                    <a:pt x="135" y="275"/>
                  </a:cubicBezTo>
                  <a:cubicBezTo>
                    <a:pt x="135" y="290"/>
                    <a:pt x="120" y="304"/>
                    <a:pt x="106" y="304"/>
                  </a:cubicBezTo>
                  <a:cubicBezTo>
                    <a:pt x="29" y="304"/>
                    <a:pt x="29" y="304"/>
                    <a:pt x="29" y="304"/>
                  </a:cubicBezTo>
                  <a:cubicBezTo>
                    <a:pt x="15" y="304"/>
                    <a:pt x="0" y="290"/>
                    <a:pt x="0" y="275"/>
                  </a:cubicBezTo>
                  <a:cubicBezTo>
                    <a:pt x="0" y="261"/>
                    <a:pt x="15" y="247"/>
                    <a:pt x="29" y="247"/>
                  </a:cubicBezTo>
                  <a:close/>
                  <a:moveTo>
                    <a:pt x="29" y="410"/>
                  </a:moveTo>
                  <a:lnTo>
                    <a:pt x="29" y="410"/>
                  </a:lnTo>
                  <a:cubicBezTo>
                    <a:pt x="106" y="410"/>
                    <a:pt x="106" y="410"/>
                    <a:pt x="106" y="410"/>
                  </a:cubicBezTo>
                  <a:cubicBezTo>
                    <a:pt x="120" y="410"/>
                    <a:pt x="135" y="417"/>
                    <a:pt x="135" y="438"/>
                  </a:cubicBezTo>
                  <a:cubicBezTo>
                    <a:pt x="135" y="452"/>
                    <a:pt x="120" y="466"/>
                    <a:pt x="106" y="466"/>
                  </a:cubicBezTo>
                  <a:cubicBezTo>
                    <a:pt x="29" y="466"/>
                    <a:pt x="29" y="466"/>
                    <a:pt x="29" y="466"/>
                  </a:cubicBezTo>
                  <a:cubicBezTo>
                    <a:pt x="15" y="466"/>
                    <a:pt x="0" y="452"/>
                    <a:pt x="0" y="438"/>
                  </a:cubicBezTo>
                  <a:cubicBezTo>
                    <a:pt x="0" y="417"/>
                    <a:pt x="15" y="410"/>
                    <a:pt x="29" y="410"/>
                  </a:cubicBezTo>
                  <a:close/>
                </a:path>
              </a:pathLst>
            </a:custGeom>
            <a:solidFill>
              <a:schemeClr val="bg1"/>
            </a:solidFill>
            <a:ln>
              <a:noFill/>
            </a:ln>
            <a:extLst/>
          </p:spPr>
          <p:txBody>
            <a:bodyPr wrap="none" lIns="34290" tIns="17145" rIns="34290" bIns="17145" anchor="ctr"/>
            <a:lstStyle/>
            <a:p>
              <a:endParaRPr lang="en-US">
                <a:latin typeface="Roboto Light"/>
              </a:endParaRPr>
            </a:p>
          </p:txBody>
        </p:sp>
      </p:grpSp>
      <p:grpSp>
        <p:nvGrpSpPr>
          <p:cNvPr id="19" name="组合 18"/>
          <p:cNvGrpSpPr/>
          <p:nvPr/>
        </p:nvGrpSpPr>
        <p:grpSpPr>
          <a:xfrm>
            <a:off x="3347864" y="1274820"/>
            <a:ext cx="432833" cy="432834"/>
            <a:chOff x="3491880" y="1274820"/>
            <a:chExt cx="432833" cy="432834"/>
          </a:xfrm>
        </p:grpSpPr>
        <p:sp>
          <p:nvSpPr>
            <p:cNvPr id="20" name="椭圆 16"/>
            <p:cNvSpPr>
              <a:spLocks noChangeArrowheads="1"/>
            </p:cNvSpPr>
            <p:nvPr/>
          </p:nvSpPr>
          <p:spPr bwMode="auto">
            <a:xfrm>
              <a:off x="3491880" y="1274820"/>
              <a:ext cx="432833" cy="432834"/>
            </a:xfrm>
            <a:prstGeom prst="ellipse">
              <a:avLst/>
            </a:prstGeom>
            <a:solidFill>
              <a:srgbClr val="005DA2"/>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en-US">
                <a:solidFill>
                  <a:srgbClr val="FFFFFF"/>
                </a:solidFill>
                <a:latin typeface="Calibri" pitchFamily="34" charset="0"/>
              </a:endParaRPr>
            </a:p>
          </p:txBody>
        </p:sp>
        <p:sp>
          <p:nvSpPr>
            <p:cNvPr id="21" name="Freeform 75"/>
            <p:cNvSpPr>
              <a:spLocks noChangeArrowheads="1"/>
            </p:cNvSpPr>
            <p:nvPr/>
          </p:nvSpPr>
          <p:spPr bwMode="auto">
            <a:xfrm>
              <a:off x="3583864" y="1385879"/>
              <a:ext cx="248863" cy="210716"/>
            </a:xfrm>
            <a:custGeom>
              <a:avLst/>
              <a:gdLst>
                <a:gd name="T0" fmla="*/ 74657633 w 602"/>
                <a:gd name="T1" fmla="*/ 66362244 h 510"/>
                <a:gd name="T2" fmla="*/ 74657633 w 602"/>
                <a:gd name="T3" fmla="*/ 66362244 h 510"/>
                <a:gd name="T4" fmla="*/ 3654665 w 602"/>
                <a:gd name="T5" fmla="*/ 66362244 h 510"/>
                <a:gd name="T6" fmla="*/ 0 w 602"/>
                <a:gd name="T7" fmla="*/ 62711741 h 510"/>
                <a:gd name="T8" fmla="*/ 0 w 602"/>
                <a:gd name="T9" fmla="*/ 3650503 h 510"/>
                <a:gd name="T10" fmla="*/ 3654665 w 602"/>
                <a:gd name="T11" fmla="*/ 0 h 510"/>
                <a:gd name="T12" fmla="*/ 7308970 w 602"/>
                <a:gd name="T13" fmla="*/ 3650503 h 510"/>
                <a:gd name="T14" fmla="*/ 7308970 w 602"/>
                <a:gd name="T15" fmla="*/ 50717076 h 510"/>
                <a:gd name="T16" fmla="*/ 7308970 w 602"/>
                <a:gd name="T17" fmla="*/ 50717076 h 510"/>
                <a:gd name="T18" fmla="*/ 7308970 w 602"/>
                <a:gd name="T19" fmla="*/ 58930528 h 510"/>
                <a:gd name="T20" fmla="*/ 74657633 w 602"/>
                <a:gd name="T21" fmla="*/ 58930528 h 510"/>
                <a:gd name="T22" fmla="*/ 78442719 w 602"/>
                <a:gd name="T23" fmla="*/ 62711741 h 510"/>
                <a:gd name="T24" fmla="*/ 74657633 w 602"/>
                <a:gd name="T25" fmla="*/ 66362244 h 510"/>
                <a:gd name="T26" fmla="*/ 66434636 w 602"/>
                <a:gd name="T27" fmla="*/ 55280025 h 510"/>
                <a:gd name="T28" fmla="*/ 66434636 w 602"/>
                <a:gd name="T29" fmla="*/ 55280025 h 510"/>
                <a:gd name="T30" fmla="*/ 58995246 w 602"/>
                <a:gd name="T31" fmla="*/ 55280025 h 510"/>
                <a:gd name="T32" fmla="*/ 55340580 w 602"/>
                <a:gd name="T33" fmla="*/ 51629522 h 510"/>
                <a:gd name="T34" fmla="*/ 55340580 w 602"/>
                <a:gd name="T35" fmla="*/ 25814941 h 510"/>
                <a:gd name="T36" fmla="*/ 58995246 w 602"/>
                <a:gd name="T37" fmla="*/ 22164077 h 510"/>
                <a:gd name="T38" fmla="*/ 66434636 w 602"/>
                <a:gd name="T39" fmla="*/ 22164077 h 510"/>
                <a:gd name="T40" fmla="*/ 70089301 w 602"/>
                <a:gd name="T41" fmla="*/ 25814941 h 510"/>
                <a:gd name="T42" fmla="*/ 70089301 w 602"/>
                <a:gd name="T43" fmla="*/ 51629522 h 510"/>
                <a:gd name="T44" fmla="*/ 66434636 w 602"/>
                <a:gd name="T45" fmla="*/ 55280025 h 510"/>
                <a:gd name="T46" fmla="*/ 45159830 w 602"/>
                <a:gd name="T47" fmla="*/ 55280025 h 510"/>
                <a:gd name="T48" fmla="*/ 45159830 w 602"/>
                <a:gd name="T49" fmla="*/ 55280025 h 510"/>
                <a:gd name="T50" fmla="*/ 37850860 w 602"/>
                <a:gd name="T51" fmla="*/ 55280025 h 510"/>
                <a:gd name="T52" fmla="*/ 34065774 w 602"/>
                <a:gd name="T53" fmla="*/ 51629522 h 510"/>
                <a:gd name="T54" fmla="*/ 34065774 w 602"/>
                <a:gd name="T55" fmla="*/ 11082219 h 510"/>
                <a:gd name="T56" fmla="*/ 37850860 w 602"/>
                <a:gd name="T57" fmla="*/ 7431355 h 510"/>
                <a:gd name="T58" fmla="*/ 45159830 w 602"/>
                <a:gd name="T59" fmla="*/ 7431355 h 510"/>
                <a:gd name="T60" fmla="*/ 48814495 w 602"/>
                <a:gd name="T61" fmla="*/ 11082219 h 510"/>
                <a:gd name="T62" fmla="*/ 48814495 w 602"/>
                <a:gd name="T63" fmla="*/ 51629522 h 510"/>
                <a:gd name="T64" fmla="*/ 45159830 w 602"/>
                <a:gd name="T65" fmla="*/ 55280025 h 510"/>
                <a:gd name="T66" fmla="*/ 24929472 w 602"/>
                <a:gd name="T67" fmla="*/ 55280025 h 510"/>
                <a:gd name="T68" fmla="*/ 24929472 w 602"/>
                <a:gd name="T69" fmla="*/ 55280025 h 510"/>
                <a:gd name="T70" fmla="*/ 17489720 w 602"/>
                <a:gd name="T71" fmla="*/ 55280025 h 510"/>
                <a:gd name="T72" fmla="*/ 13835055 w 602"/>
                <a:gd name="T73" fmla="*/ 51629522 h 510"/>
                <a:gd name="T74" fmla="*/ 13835055 w 602"/>
                <a:gd name="T75" fmla="*/ 44198166 h 510"/>
                <a:gd name="T76" fmla="*/ 17489720 w 602"/>
                <a:gd name="T77" fmla="*/ 40547302 h 510"/>
                <a:gd name="T78" fmla="*/ 24929472 w 602"/>
                <a:gd name="T79" fmla="*/ 40547302 h 510"/>
                <a:gd name="T80" fmla="*/ 28583776 w 602"/>
                <a:gd name="T81" fmla="*/ 44198166 h 510"/>
                <a:gd name="T82" fmla="*/ 28583776 w 602"/>
                <a:gd name="T83" fmla="*/ 51629522 h 510"/>
                <a:gd name="T84" fmla="*/ 24929472 w 602"/>
                <a:gd name="T85" fmla="*/ 55280025 h 510"/>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602" h="510">
                  <a:moveTo>
                    <a:pt x="572" y="509"/>
                  </a:moveTo>
                  <a:lnTo>
                    <a:pt x="572" y="509"/>
                  </a:lnTo>
                  <a:cubicBezTo>
                    <a:pt x="28" y="509"/>
                    <a:pt x="28" y="509"/>
                    <a:pt x="28" y="509"/>
                  </a:cubicBezTo>
                  <a:cubicBezTo>
                    <a:pt x="14" y="509"/>
                    <a:pt x="0" y="502"/>
                    <a:pt x="0" y="481"/>
                  </a:cubicBezTo>
                  <a:cubicBezTo>
                    <a:pt x="0" y="28"/>
                    <a:pt x="0" y="28"/>
                    <a:pt x="0" y="28"/>
                  </a:cubicBezTo>
                  <a:cubicBezTo>
                    <a:pt x="0" y="14"/>
                    <a:pt x="14" y="0"/>
                    <a:pt x="28" y="0"/>
                  </a:cubicBezTo>
                  <a:cubicBezTo>
                    <a:pt x="42" y="0"/>
                    <a:pt x="56" y="14"/>
                    <a:pt x="56" y="28"/>
                  </a:cubicBezTo>
                  <a:cubicBezTo>
                    <a:pt x="56" y="389"/>
                    <a:pt x="56" y="389"/>
                    <a:pt x="56" y="389"/>
                  </a:cubicBezTo>
                  <a:cubicBezTo>
                    <a:pt x="56" y="452"/>
                    <a:pt x="56" y="452"/>
                    <a:pt x="56" y="452"/>
                  </a:cubicBezTo>
                  <a:cubicBezTo>
                    <a:pt x="572" y="452"/>
                    <a:pt x="572" y="452"/>
                    <a:pt x="572" y="452"/>
                  </a:cubicBezTo>
                  <a:cubicBezTo>
                    <a:pt x="594" y="452"/>
                    <a:pt x="601" y="467"/>
                    <a:pt x="601" y="481"/>
                  </a:cubicBezTo>
                  <a:cubicBezTo>
                    <a:pt x="601" y="502"/>
                    <a:pt x="594" y="509"/>
                    <a:pt x="572" y="509"/>
                  </a:cubicBezTo>
                  <a:close/>
                  <a:moveTo>
                    <a:pt x="509" y="424"/>
                  </a:moveTo>
                  <a:lnTo>
                    <a:pt x="509" y="424"/>
                  </a:lnTo>
                  <a:cubicBezTo>
                    <a:pt x="452" y="424"/>
                    <a:pt x="452" y="424"/>
                    <a:pt x="452" y="424"/>
                  </a:cubicBezTo>
                  <a:cubicBezTo>
                    <a:pt x="438" y="424"/>
                    <a:pt x="424" y="417"/>
                    <a:pt x="424" y="396"/>
                  </a:cubicBezTo>
                  <a:cubicBezTo>
                    <a:pt x="424" y="198"/>
                    <a:pt x="424" y="198"/>
                    <a:pt x="424" y="198"/>
                  </a:cubicBezTo>
                  <a:cubicBezTo>
                    <a:pt x="424" y="184"/>
                    <a:pt x="438" y="170"/>
                    <a:pt x="452" y="170"/>
                  </a:cubicBezTo>
                  <a:cubicBezTo>
                    <a:pt x="509" y="170"/>
                    <a:pt x="509" y="170"/>
                    <a:pt x="509" y="170"/>
                  </a:cubicBezTo>
                  <a:cubicBezTo>
                    <a:pt x="523" y="170"/>
                    <a:pt x="537" y="184"/>
                    <a:pt x="537" y="198"/>
                  </a:cubicBezTo>
                  <a:cubicBezTo>
                    <a:pt x="537" y="396"/>
                    <a:pt x="537" y="396"/>
                    <a:pt x="537" y="396"/>
                  </a:cubicBezTo>
                  <a:cubicBezTo>
                    <a:pt x="537" y="417"/>
                    <a:pt x="523" y="424"/>
                    <a:pt x="509" y="424"/>
                  </a:cubicBezTo>
                  <a:close/>
                  <a:moveTo>
                    <a:pt x="346" y="424"/>
                  </a:moveTo>
                  <a:lnTo>
                    <a:pt x="346" y="424"/>
                  </a:lnTo>
                  <a:cubicBezTo>
                    <a:pt x="290" y="424"/>
                    <a:pt x="290" y="424"/>
                    <a:pt x="290" y="424"/>
                  </a:cubicBezTo>
                  <a:cubicBezTo>
                    <a:pt x="276" y="424"/>
                    <a:pt x="261" y="417"/>
                    <a:pt x="261" y="396"/>
                  </a:cubicBezTo>
                  <a:cubicBezTo>
                    <a:pt x="261" y="85"/>
                    <a:pt x="261" y="85"/>
                    <a:pt x="261" y="85"/>
                  </a:cubicBezTo>
                  <a:cubicBezTo>
                    <a:pt x="261" y="71"/>
                    <a:pt x="276" y="57"/>
                    <a:pt x="290" y="57"/>
                  </a:cubicBezTo>
                  <a:cubicBezTo>
                    <a:pt x="346" y="57"/>
                    <a:pt x="346" y="57"/>
                    <a:pt x="346" y="57"/>
                  </a:cubicBezTo>
                  <a:cubicBezTo>
                    <a:pt x="367" y="57"/>
                    <a:pt x="374" y="71"/>
                    <a:pt x="374" y="85"/>
                  </a:cubicBezTo>
                  <a:cubicBezTo>
                    <a:pt x="374" y="396"/>
                    <a:pt x="374" y="396"/>
                    <a:pt x="374" y="396"/>
                  </a:cubicBezTo>
                  <a:cubicBezTo>
                    <a:pt x="374" y="417"/>
                    <a:pt x="367" y="424"/>
                    <a:pt x="346" y="424"/>
                  </a:cubicBezTo>
                  <a:close/>
                  <a:moveTo>
                    <a:pt x="191" y="424"/>
                  </a:moveTo>
                  <a:lnTo>
                    <a:pt x="191" y="424"/>
                  </a:lnTo>
                  <a:cubicBezTo>
                    <a:pt x="134" y="424"/>
                    <a:pt x="134" y="424"/>
                    <a:pt x="134" y="424"/>
                  </a:cubicBezTo>
                  <a:cubicBezTo>
                    <a:pt x="113" y="424"/>
                    <a:pt x="106" y="417"/>
                    <a:pt x="106" y="396"/>
                  </a:cubicBezTo>
                  <a:cubicBezTo>
                    <a:pt x="106" y="339"/>
                    <a:pt x="106" y="339"/>
                    <a:pt x="106" y="339"/>
                  </a:cubicBezTo>
                  <a:cubicBezTo>
                    <a:pt x="106" y="325"/>
                    <a:pt x="113" y="311"/>
                    <a:pt x="134" y="311"/>
                  </a:cubicBezTo>
                  <a:cubicBezTo>
                    <a:pt x="191" y="311"/>
                    <a:pt x="191" y="311"/>
                    <a:pt x="191" y="311"/>
                  </a:cubicBezTo>
                  <a:cubicBezTo>
                    <a:pt x="205" y="311"/>
                    <a:pt x="219" y="325"/>
                    <a:pt x="219" y="339"/>
                  </a:cubicBezTo>
                  <a:cubicBezTo>
                    <a:pt x="219" y="396"/>
                    <a:pt x="219" y="396"/>
                    <a:pt x="219" y="396"/>
                  </a:cubicBezTo>
                  <a:cubicBezTo>
                    <a:pt x="219" y="417"/>
                    <a:pt x="205" y="424"/>
                    <a:pt x="191" y="424"/>
                  </a:cubicBezTo>
                  <a:close/>
                </a:path>
              </a:pathLst>
            </a:custGeom>
            <a:solidFill>
              <a:schemeClr val="bg1"/>
            </a:solidFill>
            <a:ln>
              <a:noFill/>
            </a:ln>
            <a:extLst/>
          </p:spPr>
          <p:txBody>
            <a:bodyPr wrap="none" lIns="34290" tIns="17145" rIns="34290" bIns="17145" anchor="ctr"/>
            <a:lstStyle/>
            <a:p>
              <a:endParaRPr lang="en-US">
                <a:latin typeface="Roboto Light"/>
              </a:endParaRPr>
            </a:p>
          </p:txBody>
        </p:sp>
      </p:grpSp>
      <p:grpSp>
        <p:nvGrpSpPr>
          <p:cNvPr id="22" name="组合 21"/>
          <p:cNvGrpSpPr/>
          <p:nvPr/>
        </p:nvGrpSpPr>
        <p:grpSpPr>
          <a:xfrm>
            <a:off x="3995936" y="1274820"/>
            <a:ext cx="432833" cy="432834"/>
            <a:chOff x="4139952" y="1274820"/>
            <a:chExt cx="432833" cy="432834"/>
          </a:xfrm>
        </p:grpSpPr>
        <p:sp>
          <p:nvSpPr>
            <p:cNvPr id="23" name="椭圆 16"/>
            <p:cNvSpPr>
              <a:spLocks noChangeArrowheads="1"/>
            </p:cNvSpPr>
            <p:nvPr/>
          </p:nvSpPr>
          <p:spPr bwMode="auto">
            <a:xfrm>
              <a:off x="4139952" y="1274820"/>
              <a:ext cx="432833" cy="432834"/>
            </a:xfrm>
            <a:prstGeom prst="ellipse">
              <a:avLst/>
            </a:prstGeom>
            <a:solidFill>
              <a:srgbClr val="3992DB"/>
            </a:solidFill>
            <a:ln>
              <a:noFill/>
            </a:ln>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en-US">
                <a:solidFill>
                  <a:srgbClr val="FFFFFF"/>
                </a:solidFill>
                <a:latin typeface="Calibri" pitchFamily="34" charset="0"/>
              </a:endParaRPr>
            </a:p>
          </p:txBody>
        </p:sp>
        <p:sp>
          <p:nvSpPr>
            <p:cNvPr id="24" name="Freeform 84"/>
            <p:cNvSpPr>
              <a:spLocks noChangeArrowheads="1"/>
            </p:cNvSpPr>
            <p:nvPr/>
          </p:nvSpPr>
          <p:spPr bwMode="auto">
            <a:xfrm>
              <a:off x="4241546" y="1366806"/>
              <a:ext cx="248863" cy="248863"/>
            </a:xfrm>
            <a:custGeom>
              <a:avLst/>
              <a:gdLst>
                <a:gd name="T0" fmla="*/ 43332858 w 602"/>
                <a:gd name="T1" fmla="*/ 34979440 h 602"/>
                <a:gd name="T2" fmla="*/ 43332858 w 602"/>
                <a:gd name="T3" fmla="*/ 34979440 h 602"/>
                <a:gd name="T4" fmla="*/ 43332858 w 602"/>
                <a:gd name="T5" fmla="*/ 0 h 602"/>
                <a:gd name="T6" fmla="*/ 78442719 w 602"/>
                <a:gd name="T7" fmla="*/ 34979440 h 602"/>
                <a:gd name="T8" fmla="*/ 43332858 w 602"/>
                <a:gd name="T9" fmla="*/ 34979440 h 602"/>
                <a:gd name="T10" fmla="*/ 36023527 w 602"/>
                <a:gd name="T11" fmla="*/ 78442719 h 602"/>
                <a:gd name="T12" fmla="*/ 36023527 w 602"/>
                <a:gd name="T13" fmla="*/ 78442719 h 602"/>
                <a:gd name="T14" fmla="*/ 0 w 602"/>
                <a:gd name="T15" fmla="*/ 42419192 h 602"/>
                <a:gd name="T16" fmla="*/ 36023527 w 602"/>
                <a:gd name="T17" fmla="*/ 7308970 h 602"/>
                <a:gd name="T18" fmla="*/ 36023527 w 602"/>
                <a:gd name="T19" fmla="*/ 42419192 h 602"/>
                <a:gd name="T20" fmla="*/ 71002968 w 602"/>
                <a:gd name="T21" fmla="*/ 42419192 h 602"/>
                <a:gd name="T22" fmla="*/ 36023527 w 602"/>
                <a:gd name="T23" fmla="*/ 78442719 h 60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602" h="602">
                  <a:moveTo>
                    <a:pt x="332" y="268"/>
                  </a:moveTo>
                  <a:lnTo>
                    <a:pt x="332" y="268"/>
                  </a:lnTo>
                  <a:cubicBezTo>
                    <a:pt x="332" y="0"/>
                    <a:pt x="332" y="0"/>
                    <a:pt x="332" y="0"/>
                  </a:cubicBezTo>
                  <a:cubicBezTo>
                    <a:pt x="481" y="0"/>
                    <a:pt x="601" y="120"/>
                    <a:pt x="601" y="268"/>
                  </a:cubicBezTo>
                  <a:lnTo>
                    <a:pt x="332" y="268"/>
                  </a:lnTo>
                  <a:close/>
                  <a:moveTo>
                    <a:pt x="276" y="601"/>
                  </a:moveTo>
                  <a:lnTo>
                    <a:pt x="276" y="601"/>
                  </a:lnTo>
                  <a:cubicBezTo>
                    <a:pt x="120" y="601"/>
                    <a:pt x="0" y="480"/>
                    <a:pt x="0" y="325"/>
                  </a:cubicBezTo>
                  <a:cubicBezTo>
                    <a:pt x="0" y="176"/>
                    <a:pt x="120" y="56"/>
                    <a:pt x="276" y="56"/>
                  </a:cubicBezTo>
                  <a:cubicBezTo>
                    <a:pt x="276" y="325"/>
                    <a:pt x="276" y="325"/>
                    <a:pt x="276" y="325"/>
                  </a:cubicBezTo>
                  <a:cubicBezTo>
                    <a:pt x="544" y="325"/>
                    <a:pt x="544" y="325"/>
                    <a:pt x="544" y="325"/>
                  </a:cubicBezTo>
                  <a:cubicBezTo>
                    <a:pt x="544" y="480"/>
                    <a:pt x="424" y="601"/>
                    <a:pt x="276" y="601"/>
                  </a:cubicBezTo>
                  <a:close/>
                </a:path>
              </a:pathLst>
            </a:custGeom>
            <a:solidFill>
              <a:schemeClr val="bg1"/>
            </a:solidFill>
            <a:ln>
              <a:noFill/>
            </a:ln>
            <a:extLst/>
          </p:spPr>
          <p:txBody>
            <a:bodyPr wrap="none" lIns="34290" tIns="17145" rIns="34290" bIns="17145" anchor="ctr"/>
            <a:lstStyle/>
            <a:p>
              <a:endParaRPr lang="en-US">
                <a:latin typeface="Roboto Light"/>
              </a:endParaRPr>
            </a:p>
          </p:txBody>
        </p:sp>
      </p:grpSp>
    </p:spTree>
    <p:extLst>
      <p:ext uri="{BB962C8B-B14F-4D97-AF65-F5344CB8AC3E}">
        <p14:creationId xmlns:p14="http://schemas.microsoft.com/office/powerpoint/2010/main" val="2380606754"/>
      </p:ext>
    </p:extLst>
  </p:cSld>
  <p:clrMapOvr>
    <a:masterClrMapping/>
  </p:clrMapOvr>
  <mc:AlternateContent xmlns:mc="http://schemas.openxmlformats.org/markup-compatibility/2006" xmlns:p14="http://schemas.microsoft.com/office/powerpoint/2010/main">
    <mc:Choice Requires="p14">
      <p:transition spd="slow" p14:dur="2500" advTm="0">
        <p:checker/>
      </p:transition>
    </mc:Choice>
    <mc:Fallback xmlns="">
      <p:transition spd="slow" advTm="0">
        <p:checker/>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800" fill="hold"/>
                                        <p:tgtEl>
                                          <p:spTgt spid="2"/>
                                        </p:tgtEl>
                                        <p:attrNameLst>
                                          <p:attrName>ppt_x</p:attrName>
                                        </p:attrNameLst>
                                      </p:cBhvr>
                                      <p:tavLst>
                                        <p:tav tm="0">
                                          <p:val>
                                            <p:strVal val="0-#ppt_w/2"/>
                                          </p:val>
                                        </p:tav>
                                        <p:tav tm="100000">
                                          <p:val>
                                            <p:strVal val="#ppt_x"/>
                                          </p:val>
                                        </p:tav>
                                      </p:tavLst>
                                    </p:anim>
                                    <p:anim calcmode="lin" valueType="num">
                                      <p:cBhvr additive="base">
                                        <p:cTn id="8" dur="800" fill="hold"/>
                                        <p:tgtEl>
                                          <p:spTgt spid="2"/>
                                        </p:tgtEl>
                                        <p:attrNameLst>
                                          <p:attrName>ppt_y</p:attrName>
                                        </p:attrNameLst>
                                      </p:cBhvr>
                                      <p:tavLst>
                                        <p:tav tm="0">
                                          <p:val>
                                            <p:strVal val="#ppt_y"/>
                                          </p:val>
                                        </p:tav>
                                        <p:tav tm="100000">
                                          <p:val>
                                            <p:strVal val="#ppt_y"/>
                                          </p:val>
                                        </p:tav>
                                      </p:tavLst>
                                    </p:anim>
                                  </p:childTnLst>
                                </p:cTn>
                              </p:par>
                            </p:childTnLst>
                          </p:cTn>
                        </p:par>
                        <p:par>
                          <p:cTn id="9" fill="hold">
                            <p:stCondLst>
                              <p:cond delay="800"/>
                            </p:stCondLst>
                            <p:childTnLst>
                              <p:par>
                                <p:cTn id="10" presetID="53" presetClass="entr" presetSubtype="16" fill="hold" nodeType="afterEffect">
                                  <p:stCondLst>
                                    <p:cond delay="0"/>
                                  </p:stCondLst>
                                  <p:childTnLst>
                                    <p:set>
                                      <p:cBhvr>
                                        <p:cTn id="11" dur="1" fill="hold">
                                          <p:stCondLst>
                                            <p:cond delay="0"/>
                                          </p:stCondLst>
                                        </p:cTn>
                                        <p:tgtEl>
                                          <p:spTgt spid="19"/>
                                        </p:tgtEl>
                                        <p:attrNameLst>
                                          <p:attrName>style.visibility</p:attrName>
                                        </p:attrNameLst>
                                      </p:cBhvr>
                                      <p:to>
                                        <p:strVal val="visible"/>
                                      </p:to>
                                    </p:set>
                                    <p:anim calcmode="lin" valueType="num">
                                      <p:cBhvr>
                                        <p:cTn id="12" dur="500" fill="hold"/>
                                        <p:tgtEl>
                                          <p:spTgt spid="19"/>
                                        </p:tgtEl>
                                        <p:attrNameLst>
                                          <p:attrName>ppt_w</p:attrName>
                                        </p:attrNameLst>
                                      </p:cBhvr>
                                      <p:tavLst>
                                        <p:tav tm="0">
                                          <p:val>
                                            <p:fltVal val="0"/>
                                          </p:val>
                                        </p:tav>
                                        <p:tav tm="100000">
                                          <p:val>
                                            <p:strVal val="#ppt_w"/>
                                          </p:val>
                                        </p:tav>
                                      </p:tavLst>
                                    </p:anim>
                                    <p:anim calcmode="lin" valueType="num">
                                      <p:cBhvr>
                                        <p:cTn id="13" dur="500" fill="hold"/>
                                        <p:tgtEl>
                                          <p:spTgt spid="19"/>
                                        </p:tgtEl>
                                        <p:attrNameLst>
                                          <p:attrName>ppt_h</p:attrName>
                                        </p:attrNameLst>
                                      </p:cBhvr>
                                      <p:tavLst>
                                        <p:tav tm="0">
                                          <p:val>
                                            <p:fltVal val="0"/>
                                          </p:val>
                                        </p:tav>
                                        <p:tav tm="100000">
                                          <p:val>
                                            <p:strVal val="#ppt_h"/>
                                          </p:val>
                                        </p:tav>
                                      </p:tavLst>
                                    </p:anim>
                                    <p:animEffect transition="in" filter="fade">
                                      <p:cBhvr>
                                        <p:cTn id="14" dur="500"/>
                                        <p:tgtEl>
                                          <p:spTgt spid="19"/>
                                        </p:tgtEl>
                                      </p:cBhvr>
                                    </p:animEffect>
                                  </p:childTnLst>
                                </p:cTn>
                              </p:par>
                              <p:par>
                                <p:cTn id="15" presetID="53" presetClass="entr" presetSubtype="16" fill="hold" nodeType="withEffect">
                                  <p:stCondLst>
                                    <p:cond delay="200"/>
                                  </p:stCondLst>
                                  <p:childTnLst>
                                    <p:set>
                                      <p:cBhvr>
                                        <p:cTn id="16" dur="1" fill="hold">
                                          <p:stCondLst>
                                            <p:cond delay="0"/>
                                          </p:stCondLst>
                                        </p:cTn>
                                        <p:tgtEl>
                                          <p:spTgt spid="22"/>
                                        </p:tgtEl>
                                        <p:attrNameLst>
                                          <p:attrName>style.visibility</p:attrName>
                                        </p:attrNameLst>
                                      </p:cBhvr>
                                      <p:to>
                                        <p:strVal val="visible"/>
                                      </p:to>
                                    </p:set>
                                    <p:anim calcmode="lin" valueType="num">
                                      <p:cBhvr>
                                        <p:cTn id="17" dur="500" fill="hold"/>
                                        <p:tgtEl>
                                          <p:spTgt spid="22"/>
                                        </p:tgtEl>
                                        <p:attrNameLst>
                                          <p:attrName>ppt_w</p:attrName>
                                        </p:attrNameLst>
                                      </p:cBhvr>
                                      <p:tavLst>
                                        <p:tav tm="0">
                                          <p:val>
                                            <p:fltVal val="0"/>
                                          </p:val>
                                        </p:tav>
                                        <p:tav tm="100000">
                                          <p:val>
                                            <p:strVal val="#ppt_w"/>
                                          </p:val>
                                        </p:tav>
                                      </p:tavLst>
                                    </p:anim>
                                    <p:anim calcmode="lin" valueType="num">
                                      <p:cBhvr>
                                        <p:cTn id="18" dur="500" fill="hold"/>
                                        <p:tgtEl>
                                          <p:spTgt spid="22"/>
                                        </p:tgtEl>
                                        <p:attrNameLst>
                                          <p:attrName>ppt_h</p:attrName>
                                        </p:attrNameLst>
                                      </p:cBhvr>
                                      <p:tavLst>
                                        <p:tav tm="0">
                                          <p:val>
                                            <p:fltVal val="0"/>
                                          </p:val>
                                        </p:tav>
                                        <p:tav tm="100000">
                                          <p:val>
                                            <p:strVal val="#ppt_h"/>
                                          </p:val>
                                        </p:tav>
                                      </p:tavLst>
                                    </p:anim>
                                    <p:animEffect transition="in" filter="fade">
                                      <p:cBhvr>
                                        <p:cTn id="19" dur="500"/>
                                        <p:tgtEl>
                                          <p:spTgt spid="22"/>
                                        </p:tgtEl>
                                      </p:cBhvr>
                                    </p:animEffect>
                                  </p:childTnLst>
                                </p:cTn>
                              </p:par>
                              <p:par>
                                <p:cTn id="20" presetID="53" presetClass="entr" presetSubtype="16" fill="hold" nodeType="withEffect">
                                  <p:stCondLst>
                                    <p:cond delay="400"/>
                                  </p:stCondLst>
                                  <p:childTnLst>
                                    <p:set>
                                      <p:cBhvr>
                                        <p:cTn id="21" dur="1" fill="hold">
                                          <p:stCondLst>
                                            <p:cond delay="0"/>
                                          </p:stCondLst>
                                        </p:cTn>
                                        <p:tgtEl>
                                          <p:spTgt spid="13"/>
                                        </p:tgtEl>
                                        <p:attrNameLst>
                                          <p:attrName>style.visibility</p:attrName>
                                        </p:attrNameLst>
                                      </p:cBhvr>
                                      <p:to>
                                        <p:strVal val="visible"/>
                                      </p:to>
                                    </p:set>
                                    <p:anim calcmode="lin" valueType="num">
                                      <p:cBhvr>
                                        <p:cTn id="22" dur="500" fill="hold"/>
                                        <p:tgtEl>
                                          <p:spTgt spid="13"/>
                                        </p:tgtEl>
                                        <p:attrNameLst>
                                          <p:attrName>ppt_w</p:attrName>
                                        </p:attrNameLst>
                                      </p:cBhvr>
                                      <p:tavLst>
                                        <p:tav tm="0">
                                          <p:val>
                                            <p:fltVal val="0"/>
                                          </p:val>
                                        </p:tav>
                                        <p:tav tm="100000">
                                          <p:val>
                                            <p:strVal val="#ppt_w"/>
                                          </p:val>
                                        </p:tav>
                                      </p:tavLst>
                                    </p:anim>
                                    <p:anim calcmode="lin" valueType="num">
                                      <p:cBhvr>
                                        <p:cTn id="23" dur="500" fill="hold"/>
                                        <p:tgtEl>
                                          <p:spTgt spid="13"/>
                                        </p:tgtEl>
                                        <p:attrNameLst>
                                          <p:attrName>ppt_h</p:attrName>
                                        </p:attrNameLst>
                                      </p:cBhvr>
                                      <p:tavLst>
                                        <p:tav tm="0">
                                          <p:val>
                                            <p:fltVal val="0"/>
                                          </p:val>
                                        </p:tav>
                                        <p:tav tm="100000">
                                          <p:val>
                                            <p:strVal val="#ppt_h"/>
                                          </p:val>
                                        </p:tav>
                                      </p:tavLst>
                                    </p:anim>
                                    <p:animEffect transition="in" filter="fade">
                                      <p:cBhvr>
                                        <p:cTn id="24" dur="500"/>
                                        <p:tgtEl>
                                          <p:spTgt spid="13"/>
                                        </p:tgtEl>
                                      </p:cBhvr>
                                    </p:animEffect>
                                  </p:childTnLst>
                                </p:cTn>
                              </p:par>
                              <p:par>
                                <p:cTn id="25" presetID="53" presetClass="entr" presetSubtype="16" fill="hold" nodeType="withEffect">
                                  <p:stCondLst>
                                    <p:cond delay="600"/>
                                  </p:stCondLst>
                                  <p:childTnLst>
                                    <p:set>
                                      <p:cBhvr>
                                        <p:cTn id="26" dur="1" fill="hold">
                                          <p:stCondLst>
                                            <p:cond delay="0"/>
                                          </p:stCondLst>
                                        </p:cTn>
                                        <p:tgtEl>
                                          <p:spTgt spid="16"/>
                                        </p:tgtEl>
                                        <p:attrNameLst>
                                          <p:attrName>style.visibility</p:attrName>
                                        </p:attrNameLst>
                                      </p:cBhvr>
                                      <p:to>
                                        <p:strVal val="visible"/>
                                      </p:to>
                                    </p:set>
                                    <p:anim calcmode="lin" valueType="num">
                                      <p:cBhvr>
                                        <p:cTn id="27" dur="500" fill="hold"/>
                                        <p:tgtEl>
                                          <p:spTgt spid="16"/>
                                        </p:tgtEl>
                                        <p:attrNameLst>
                                          <p:attrName>ppt_w</p:attrName>
                                        </p:attrNameLst>
                                      </p:cBhvr>
                                      <p:tavLst>
                                        <p:tav tm="0">
                                          <p:val>
                                            <p:fltVal val="0"/>
                                          </p:val>
                                        </p:tav>
                                        <p:tav tm="100000">
                                          <p:val>
                                            <p:strVal val="#ppt_w"/>
                                          </p:val>
                                        </p:tav>
                                      </p:tavLst>
                                    </p:anim>
                                    <p:anim calcmode="lin" valueType="num">
                                      <p:cBhvr>
                                        <p:cTn id="28" dur="500" fill="hold"/>
                                        <p:tgtEl>
                                          <p:spTgt spid="16"/>
                                        </p:tgtEl>
                                        <p:attrNameLst>
                                          <p:attrName>ppt_h</p:attrName>
                                        </p:attrNameLst>
                                      </p:cBhvr>
                                      <p:tavLst>
                                        <p:tav tm="0">
                                          <p:val>
                                            <p:fltVal val="0"/>
                                          </p:val>
                                        </p:tav>
                                        <p:tav tm="100000">
                                          <p:val>
                                            <p:strVal val="#ppt_h"/>
                                          </p:val>
                                        </p:tav>
                                      </p:tavLst>
                                    </p:anim>
                                    <p:animEffect transition="in" filter="fade">
                                      <p:cBhvr>
                                        <p:cTn id="29" dur="500"/>
                                        <p:tgtEl>
                                          <p:spTgt spid="16"/>
                                        </p:tgtEl>
                                      </p:cBhvr>
                                    </p:animEffect>
                                  </p:childTnLst>
                                </p:cTn>
                              </p:par>
                              <p:par>
                                <p:cTn id="30" presetID="53" presetClass="entr" presetSubtype="16" fill="hold" nodeType="withEffect">
                                  <p:stCondLst>
                                    <p:cond delay="800"/>
                                  </p:stCondLst>
                                  <p:childTnLst>
                                    <p:set>
                                      <p:cBhvr>
                                        <p:cTn id="31" dur="1" fill="hold">
                                          <p:stCondLst>
                                            <p:cond delay="0"/>
                                          </p:stCondLst>
                                        </p:cTn>
                                        <p:tgtEl>
                                          <p:spTgt spid="10"/>
                                        </p:tgtEl>
                                        <p:attrNameLst>
                                          <p:attrName>style.visibility</p:attrName>
                                        </p:attrNameLst>
                                      </p:cBhvr>
                                      <p:to>
                                        <p:strVal val="visible"/>
                                      </p:to>
                                    </p:set>
                                    <p:anim calcmode="lin" valueType="num">
                                      <p:cBhvr>
                                        <p:cTn id="32" dur="500" fill="hold"/>
                                        <p:tgtEl>
                                          <p:spTgt spid="10"/>
                                        </p:tgtEl>
                                        <p:attrNameLst>
                                          <p:attrName>ppt_w</p:attrName>
                                        </p:attrNameLst>
                                      </p:cBhvr>
                                      <p:tavLst>
                                        <p:tav tm="0">
                                          <p:val>
                                            <p:fltVal val="0"/>
                                          </p:val>
                                        </p:tav>
                                        <p:tav tm="100000">
                                          <p:val>
                                            <p:strVal val="#ppt_w"/>
                                          </p:val>
                                        </p:tav>
                                      </p:tavLst>
                                    </p:anim>
                                    <p:anim calcmode="lin" valueType="num">
                                      <p:cBhvr>
                                        <p:cTn id="33" dur="500" fill="hold"/>
                                        <p:tgtEl>
                                          <p:spTgt spid="10"/>
                                        </p:tgtEl>
                                        <p:attrNameLst>
                                          <p:attrName>ppt_h</p:attrName>
                                        </p:attrNameLst>
                                      </p:cBhvr>
                                      <p:tavLst>
                                        <p:tav tm="0">
                                          <p:val>
                                            <p:fltVal val="0"/>
                                          </p:val>
                                        </p:tav>
                                        <p:tav tm="100000">
                                          <p:val>
                                            <p:strVal val="#ppt_h"/>
                                          </p:val>
                                        </p:tav>
                                      </p:tavLst>
                                    </p:anim>
                                    <p:animEffect transition="in" filter="fade">
                                      <p:cBhvr>
                                        <p:cTn id="34" dur="500"/>
                                        <p:tgtEl>
                                          <p:spTgt spid="10"/>
                                        </p:tgtEl>
                                      </p:cBhvr>
                                    </p:animEffect>
                                  </p:childTnLst>
                                </p:cTn>
                              </p:par>
                            </p:childTnLst>
                          </p:cTn>
                        </p:par>
                        <p:par>
                          <p:cTn id="35" fill="hold">
                            <p:stCondLst>
                              <p:cond delay="2100"/>
                            </p:stCondLst>
                            <p:childTnLst>
                              <p:par>
                                <p:cTn id="36" presetID="22" presetClass="entr" presetSubtype="8" fill="hold" grpId="0" nodeType="afterEffect">
                                  <p:stCondLst>
                                    <p:cond delay="0"/>
                                  </p:stCondLst>
                                  <p:iterate type="lt">
                                    <p:tmPct val="30000"/>
                                  </p:iterate>
                                  <p:childTnLst>
                                    <p:set>
                                      <p:cBhvr>
                                        <p:cTn id="37" dur="1" fill="hold">
                                          <p:stCondLst>
                                            <p:cond delay="0"/>
                                          </p:stCondLst>
                                        </p:cTn>
                                        <p:tgtEl>
                                          <p:spTgt spid="8"/>
                                        </p:tgtEl>
                                        <p:attrNameLst>
                                          <p:attrName>style.visibility</p:attrName>
                                        </p:attrNameLst>
                                      </p:cBhvr>
                                      <p:to>
                                        <p:strVal val="visible"/>
                                      </p:to>
                                    </p:set>
                                    <p:animEffect transition="in" filter="wipe(left)">
                                      <p:cBhvr>
                                        <p:cTn id="38" dur="200"/>
                                        <p:tgtEl>
                                          <p:spTgt spid="8"/>
                                        </p:tgtEl>
                                      </p:cBhvr>
                                    </p:animEffect>
                                  </p:childTnLst>
                                </p:cTn>
                              </p:par>
                              <p:par>
                                <p:cTn id="39" presetID="36" presetClass="emph" presetSubtype="0" fill="hold" grpId="1" nodeType="withEffect">
                                  <p:stCondLst>
                                    <p:cond delay="0"/>
                                  </p:stCondLst>
                                  <p:iterate type="lt">
                                    <p:tmPct val="30000"/>
                                  </p:iterate>
                                  <p:childTnLst>
                                    <p:animScale>
                                      <p:cBhvr>
                                        <p:cTn id="40" dur="50" autoRev="1" fill="hold">
                                          <p:stCondLst>
                                            <p:cond delay="0"/>
                                          </p:stCondLst>
                                        </p:cTn>
                                        <p:tgtEl>
                                          <p:spTgt spid="8"/>
                                        </p:tgtEl>
                                      </p:cBhvr>
                                      <p:to x="80000" y="100000"/>
                                    </p:animScale>
                                    <p:anim by="(#ppt_w*0.10)" calcmode="lin" valueType="num">
                                      <p:cBhvr>
                                        <p:cTn id="41" dur="50" autoRev="1" fill="hold">
                                          <p:stCondLst>
                                            <p:cond delay="0"/>
                                          </p:stCondLst>
                                        </p:cTn>
                                        <p:tgtEl>
                                          <p:spTgt spid="8"/>
                                        </p:tgtEl>
                                        <p:attrNameLst>
                                          <p:attrName>ppt_x</p:attrName>
                                        </p:attrNameLst>
                                      </p:cBhvr>
                                    </p:anim>
                                    <p:anim by="(-#ppt_w*0.10)" calcmode="lin" valueType="num">
                                      <p:cBhvr>
                                        <p:cTn id="42" dur="50" autoRev="1" fill="hold">
                                          <p:stCondLst>
                                            <p:cond delay="0"/>
                                          </p:stCondLst>
                                        </p:cTn>
                                        <p:tgtEl>
                                          <p:spTgt spid="8"/>
                                        </p:tgtEl>
                                        <p:attrNameLst>
                                          <p:attrName>ppt_y</p:attrName>
                                        </p:attrNameLst>
                                      </p:cBhvr>
                                    </p:anim>
                                    <p:animRot by="-480000">
                                      <p:cBhvr>
                                        <p:cTn id="43" dur="50" autoRev="1" fill="hold">
                                          <p:stCondLst>
                                            <p:cond delay="0"/>
                                          </p:stCondLst>
                                        </p:cTn>
                                        <p:tgtEl>
                                          <p:spTgt spid="8"/>
                                        </p:tgtEl>
                                        <p:attrNameLst>
                                          <p:attrName>r</p:attrName>
                                        </p:attrNameLst>
                                      </p:cBhvr>
                                    </p:animRot>
                                  </p:childTnLst>
                                </p:cTn>
                              </p:par>
                            </p:childTnLst>
                          </p:cTn>
                        </p:par>
                        <p:par>
                          <p:cTn id="44" fill="hold">
                            <p:stCondLst>
                              <p:cond delay="2720"/>
                            </p:stCondLst>
                            <p:childTnLst>
                              <p:par>
                                <p:cTn id="45" presetID="22" presetClass="entr" presetSubtype="8" fill="hold" grpId="0" nodeType="afterEffect">
                                  <p:stCondLst>
                                    <p:cond delay="0"/>
                                  </p:stCondLst>
                                  <p:iterate type="lt">
                                    <p:tmPct val="30000"/>
                                  </p:iterate>
                                  <p:childTnLst>
                                    <p:set>
                                      <p:cBhvr>
                                        <p:cTn id="46" dur="1" fill="hold">
                                          <p:stCondLst>
                                            <p:cond delay="0"/>
                                          </p:stCondLst>
                                        </p:cTn>
                                        <p:tgtEl>
                                          <p:spTgt spid="9"/>
                                        </p:tgtEl>
                                        <p:attrNameLst>
                                          <p:attrName>style.visibility</p:attrName>
                                        </p:attrNameLst>
                                      </p:cBhvr>
                                      <p:to>
                                        <p:strVal val="visible"/>
                                      </p:to>
                                    </p:set>
                                    <p:animEffect transition="in" filter="wipe(left)">
                                      <p:cBhvr>
                                        <p:cTn id="47" dur="200"/>
                                        <p:tgtEl>
                                          <p:spTgt spid="9"/>
                                        </p:tgtEl>
                                      </p:cBhvr>
                                    </p:animEffect>
                                  </p:childTnLst>
                                </p:cTn>
                              </p:par>
                              <p:par>
                                <p:cTn id="48" presetID="36" presetClass="emph" presetSubtype="0" fill="hold" grpId="1" nodeType="withEffect">
                                  <p:stCondLst>
                                    <p:cond delay="0"/>
                                  </p:stCondLst>
                                  <p:iterate type="lt">
                                    <p:tmPct val="30000"/>
                                  </p:iterate>
                                  <p:childTnLst>
                                    <p:animScale>
                                      <p:cBhvr>
                                        <p:cTn id="49" dur="50" autoRev="1" fill="hold">
                                          <p:stCondLst>
                                            <p:cond delay="0"/>
                                          </p:stCondLst>
                                        </p:cTn>
                                        <p:tgtEl>
                                          <p:spTgt spid="9"/>
                                        </p:tgtEl>
                                      </p:cBhvr>
                                      <p:to x="80000" y="100000"/>
                                    </p:animScale>
                                    <p:anim by="(#ppt_w*0.10)" calcmode="lin" valueType="num">
                                      <p:cBhvr>
                                        <p:cTn id="50" dur="50" autoRev="1" fill="hold">
                                          <p:stCondLst>
                                            <p:cond delay="0"/>
                                          </p:stCondLst>
                                        </p:cTn>
                                        <p:tgtEl>
                                          <p:spTgt spid="9"/>
                                        </p:tgtEl>
                                        <p:attrNameLst>
                                          <p:attrName>ppt_x</p:attrName>
                                        </p:attrNameLst>
                                      </p:cBhvr>
                                    </p:anim>
                                    <p:anim by="(-#ppt_w*0.10)" calcmode="lin" valueType="num">
                                      <p:cBhvr>
                                        <p:cTn id="51" dur="50" autoRev="1" fill="hold">
                                          <p:stCondLst>
                                            <p:cond delay="0"/>
                                          </p:stCondLst>
                                        </p:cTn>
                                        <p:tgtEl>
                                          <p:spTgt spid="9"/>
                                        </p:tgtEl>
                                        <p:attrNameLst>
                                          <p:attrName>ppt_y</p:attrName>
                                        </p:attrNameLst>
                                      </p:cBhvr>
                                    </p:anim>
                                    <p:animRot by="-480000">
                                      <p:cBhvr>
                                        <p:cTn id="52" dur="50" autoRev="1" fill="hold">
                                          <p:stCondLst>
                                            <p:cond delay="0"/>
                                          </p:stCondLst>
                                        </p:cTn>
                                        <p:tgtEl>
                                          <p:spTgt spid="9"/>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8" grpId="1"/>
      <p:bldP spid="9" grpId="0"/>
      <p:bldP spid="9" grpId="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直接连接符 1"/>
          <p:cNvCxnSpPr/>
          <p:nvPr/>
        </p:nvCxnSpPr>
        <p:spPr>
          <a:xfrm>
            <a:off x="755576" y="625398"/>
            <a:ext cx="7848872"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nvGrpSpPr>
          <p:cNvPr id="3" name="Group 7"/>
          <p:cNvGrpSpPr>
            <a:grpSpLocks/>
          </p:cNvGrpSpPr>
          <p:nvPr/>
        </p:nvGrpSpPr>
        <p:grpSpPr bwMode="auto">
          <a:xfrm>
            <a:off x="323528" y="292895"/>
            <a:ext cx="390372" cy="205979"/>
            <a:chOff x="0" y="0"/>
            <a:chExt cx="1041399" cy="549275"/>
          </a:xfrm>
        </p:grpSpPr>
        <p:sp>
          <p:nvSpPr>
            <p:cNvPr id="4" name="Freeform 16"/>
            <p:cNvSpPr>
              <a:spLocks/>
            </p:cNvSpPr>
            <p:nvPr/>
          </p:nvSpPr>
          <p:spPr bwMode="auto">
            <a:xfrm>
              <a:off x="0" y="0"/>
              <a:ext cx="361950" cy="549275"/>
            </a:xfrm>
            <a:custGeom>
              <a:avLst/>
              <a:gdLst>
                <a:gd name="T0" fmla="*/ 4 w 400"/>
                <a:gd name="T1" fmla="*/ 92 h 608"/>
                <a:gd name="T2" fmla="*/ 96 w 400"/>
                <a:gd name="T3" fmla="*/ 0 h 608"/>
                <a:gd name="T4" fmla="*/ 400 w 400"/>
                <a:gd name="T5" fmla="*/ 304 h 608"/>
                <a:gd name="T6" fmla="*/ 96 w 400"/>
                <a:gd name="T7" fmla="*/ 608 h 608"/>
                <a:gd name="T8" fmla="*/ 0 w 400"/>
                <a:gd name="T9" fmla="*/ 512 h 608"/>
                <a:gd name="T10" fmla="*/ 212 w 400"/>
                <a:gd name="T11" fmla="*/ 300 h 608"/>
                <a:gd name="T12" fmla="*/ 4 w 400"/>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400" h="608">
                  <a:moveTo>
                    <a:pt x="4" y="92"/>
                  </a:moveTo>
                  <a:lnTo>
                    <a:pt x="96" y="0"/>
                  </a:lnTo>
                  <a:lnTo>
                    <a:pt x="400" y="304"/>
                  </a:lnTo>
                  <a:lnTo>
                    <a:pt x="96" y="608"/>
                  </a:lnTo>
                  <a:lnTo>
                    <a:pt x="0" y="512"/>
                  </a:lnTo>
                  <a:lnTo>
                    <a:pt x="212" y="300"/>
                  </a:lnTo>
                  <a:lnTo>
                    <a:pt x="4" y="92"/>
                  </a:lnTo>
                  <a:close/>
                </a:path>
              </a:pathLst>
            </a:custGeom>
            <a:solidFill>
              <a:srgbClr val="005DA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5" name="Freeform 17"/>
            <p:cNvSpPr>
              <a:spLocks/>
            </p:cNvSpPr>
            <p:nvPr/>
          </p:nvSpPr>
          <p:spPr bwMode="auto">
            <a:xfrm>
              <a:off x="338137" y="0"/>
              <a:ext cx="360362" cy="549275"/>
            </a:xfrm>
            <a:custGeom>
              <a:avLst/>
              <a:gdLst>
                <a:gd name="T0" fmla="*/ 4 w 399"/>
                <a:gd name="T1" fmla="*/ 92 h 608"/>
                <a:gd name="T2" fmla="*/ 96 w 399"/>
                <a:gd name="T3" fmla="*/ 0 h 608"/>
                <a:gd name="T4" fmla="*/ 399 w 399"/>
                <a:gd name="T5" fmla="*/ 304 h 608"/>
                <a:gd name="T6" fmla="*/ 96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6" y="0"/>
                  </a:lnTo>
                  <a:lnTo>
                    <a:pt x="399" y="304"/>
                  </a:lnTo>
                  <a:lnTo>
                    <a:pt x="96" y="608"/>
                  </a:lnTo>
                  <a:lnTo>
                    <a:pt x="0" y="512"/>
                  </a:lnTo>
                  <a:lnTo>
                    <a:pt x="212" y="300"/>
                  </a:lnTo>
                  <a:lnTo>
                    <a:pt x="4" y="92"/>
                  </a:lnTo>
                  <a:close/>
                </a:path>
              </a:pathLst>
            </a:custGeom>
            <a:solidFill>
              <a:srgbClr val="3992D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6" name="Freeform 18"/>
            <p:cNvSpPr>
              <a:spLocks/>
            </p:cNvSpPr>
            <p:nvPr/>
          </p:nvSpPr>
          <p:spPr bwMode="auto">
            <a:xfrm>
              <a:off x="681037" y="0"/>
              <a:ext cx="360362" cy="549275"/>
            </a:xfrm>
            <a:custGeom>
              <a:avLst/>
              <a:gdLst>
                <a:gd name="T0" fmla="*/ 4 w 399"/>
                <a:gd name="T1" fmla="*/ 92 h 608"/>
                <a:gd name="T2" fmla="*/ 95 w 399"/>
                <a:gd name="T3" fmla="*/ 0 h 608"/>
                <a:gd name="T4" fmla="*/ 399 w 399"/>
                <a:gd name="T5" fmla="*/ 304 h 608"/>
                <a:gd name="T6" fmla="*/ 95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5" y="0"/>
                  </a:lnTo>
                  <a:lnTo>
                    <a:pt x="399" y="304"/>
                  </a:lnTo>
                  <a:lnTo>
                    <a:pt x="95" y="608"/>
                  </a:lnTo>
                  <a:lnTo>
                    <a:pt x="0" y="512"/>
                  </a:lnTo>
                  <a:lnTo>
                    <a:pt x="212" y="300"/>
                  </a:lnTo>
                  <a:lnTo>
                    <a:pt x="4" y="92"/>
                  </a:lnTo>
                  <a:close/>
                </a:path>
              </a:pathLst>
            </a:custGeom>
            <a:solidFill>
              <a:srgbClr val="F796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sp>
        <p:nvSpPr>
          <p:cNvPr id="7" name="Title 1"/>
          <p:cNvSpPr txBox="1">
            <a:spLocks/>
          </p:cNvSpPr>
          <p:nvPr/>
        </p:nvSpPr>
        <p:spPr>
          <a:xfrm>
            <a:off x="857880" y="200199"/>
            <a:ext cx="2129944"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tx1">
                    <a:lumMod val="75000"/>
                    <a:lumOff val="25000"/>
                  </a:schemeClr>
                </a:solidFill>
                <a:latin typeface="微软雅黑" panose="020B0503020204020204" pitchFamily="34" charset="-122"/>
                <a:ea typeface="微软雅黑" panose="020B0503020204020204" pitchFamily="34" charset="-122"/>
              </a:rPr>
              <a:t>点击输入标题内容</a:t>
            </a:r>
            <a:endParaRPr lang="en-GB" altLang="zh-CN" sz="18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8" name="TextBox 30"/>
          <p:cNvSpPr txBox="1"/>
          <p:nvPr/>
        </p:nvSpPr>
        <p:spPr>
          <a:xfrm>
            <a:off x="1025957" y="3504292"/>
            <a:ext cx="842415" cy="484636"/>
          </a:xfrm>
          <a:prstGeom prst="rect">
            <a:avLst/>
          </a:prstGeom>
          <a:noFill/>
        </p:spPr>
        <p:txBody>
          <a:bodyPr wrap="square" lIns="68543" tIns="34272" rIns="68543" bIns="34272" rtlCol="0" anchor="ctr">
            <a:spAutoFit/>
          </a:bodyPr>
          <a:lstStyle>
            <a:defPPr>
              <a:defRPr lang="zh-CN"/>
            </a:defPPr>
            <a:lvl1pPr algn="ctr">
              <a:defRPr>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itchFamily="34" charset="-122"/>
                <a:ea typeface="微软雅黑" pitchFamily="34" charset="-122"/>
              </a:defRPr>
            </a:lvl1pPr>
          </a:lstStyle>
          <a:p>
            <a:r>
              <a:rPr lang="zh-CN" altLang="en-US" sz="1300" dirty="0">
                <a:solidFill>
                  <a:schemeClr val="tx1">
                    <a:lumMod val="85000"/>
                    <a:lumOff val="15000"/>
                  </a:schemeClr>
                </a:solidFill>
              </a:rPr>
              <a:t>点击添加</a:t>
            </a:r>
            <a:endParaRPr lang="en-US" altLang="zh-CN" sz="1300" dirty="0">
              <a:solidFill>
                <a:schemeClr val="tx1">
                  <a:lumMod val="85000"/>
                  <a:lumOff val="15000"/>
                </a:schemeClr>
              </a:solidFill>
            </a:endParaRPr>
          </a:p>
          <a:p>
            <a:r>
              <a:rPr lang="zh-CN" altLang="en-US" sz="1300" dirty="0">
                <a:solidFill>
                  <a:schemeClr val="tx1">
                    <a:lumMod val="85000"/>
                    <a:lumOff val="15000"/>
                  </a:schemeClr>
                </a:solidFill>
              </a:rPr>
              <a:t>文字</a:t>
            </a:r>
          </a:p>
        </p:txBody>
      </p:sp>
      <p:sp>
        <p:nvSpPr>
          <p:cNvPr id="9" name="TextBox 31"/>
          <p:cNvSpPr txBox="1"/>
          <p:nvPr/>
        </p:nvSpPr>
        <p:spPr>
          <a:xfrm>
            <a:off x="2123749" y="2388839"/>
            <a:ext cx="1193420" cy="692337"/>
          </a:xfrm>
          <a:prstGeom prst="rect">
            <a:avLst/>
          </a:prstGeom>
          <a:noFill/>
        </p:spPr>
        <p:txBody>
          <a:bodyPr wrap="square" lIns="68543" tIns="34272" rIns="68543" bIns="34272" rtlCol="0" anchor="ctr">
            <a:spAutoFit/>
          </a:bodyPr>
          <a:lstStyle/>
          <a:p>
            <a:pPr algn="ctr"/>
            <a:r>
              <a:rPr lang="zh-CN" altLang="en-US" sz="1300" dirty="0">
                <a:solidFill>
                  <a:schemeClr val="tx1">
                    <a:lumMod val="85000"/>
                    <a:lumOff val="15000"/>
                  </a:schemeClr>
                </a:solidFill>
                <a:latin typeface="微软雅黑" pitchFamily="34" charset="-122"/>
                <a:ea typeface="微软雅黑" pitchFamily="34" charset="-122"/>
              </a:rPr>
              <a:t>点击添加</a:t>
            </a:r>
            <a:endParaRPr lang="en-US" altLang="zh-CN" sz="1300" dirty="0">
              <a:solidFill>
                <a:schemeClr val="tx1">
                  <a:lumMod val="85000"/>
                  <a:lumOff val="15000"/>
                </a:schemeClr>
              </a:solidFill>
              <a:latin typeface="微软雅黑" pitchFamily="34" charset="-122"/>
              <a:ea typeface="微软雅黑" pitchFamily="34" charset="-122"/>
            </a:endParaRPr>
          </a:p>
          <a:p>
            <a:pPr algn="ctr"/>
            <a:r>
              <a:rPr lang="zh-CN" altLang="en-US" sz="1300" dirty="0">
                <a:solidFill>
                  <a:schemeClr val="tx1">
                    <a:lumMod val="85000"/>
                    <a:lumOff val="15000"/>
                  </a:schemeClr>
                </a:solidFill>
                <a:latin typeface="微软雅黑" pitchFamily="34" charset="-122"/>
                <a:ea typeface="微软雅黑" pitchFamily="34" charset="-122"/>
              </a:rPr>
              <a:t>文字点击添加</a:t>
            </a:r>
            <a:endParaRPr lang="en-US" altLang="zh-CN" sz="1300" dirty="0">
              <a:solidFill>
                <a:schemeClr val="tx1">
                  <a:lumMod val="85000"/>
                  <a:lumOff val="15000"/>
                </a:schemeClr>
              </a:solidFill>
              <a:latin typeface="微软雅黑" pitchFamily="34" charset="-122"/>
              <a:ea typeface="微软雅黑" pitchFamily="34" charset="-122"/>
            </a:endParaRPr>
          </a:p>
          <a:p>
            <a:pPr algn="ctr"/>
            <a:r>
              <a:rPr lang="zh-CN" altLang="en-US" sz="1300" dirty="0">
                <a:solidFill>
                  <a:schemeClr val="tx1">
                    <a:lumMod val="85000"/>
                    <a:lumOff val="15000"/>
                  </a:schemeClr>
                </a:solidFill>
                <a:latin typeface="微软雅黑" pitchFamily="34" charset="-122"/>
                <a:ea typeface="微软雅黑" pitchFamily="34" charset="-122"/>
              </a:rPr>
              <a:t>文字</a:t>
            </a:r>
          </a:p>
        </p:txBody>
      </p:sp>
      <p:sp>
        <p:nvSpPr>
          <p:cNvPr id="10" name="TextBox 33"/>
          <p:cNvSpPr txBox="1"/>
          <p:nvPr/>
        </p:nvSpPr>
        <p:spPr>
          <a:xfrm>
            <a:off x="3607913" y="3328917"/>
            <a:ext cx="842415" cy="484636"/>
          </a:xfrm>
          <a:prstGeom prst="rect">
            <a:avLst/>
          </a:prstGeom>
          <a:noFill/>
        </p:spPr>
        <p:txBody>
          <a:bodyPr wrap="square" lIns="68543" tIns="34272" rIns="68543" bIns="34272" rtlCol="0" anchor="ctr">
            <a:spAutoFit/>
          </a:bodyPr>
          <a:lstStyle>
            <a:defPPr>
              <a:defRPr lang="zh-CN"/>
            </a:defPPr>
            <a:lvl1pPr algn="ctr">
              <a:defRPr sz="160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itchFamily="34" charset="-122"/>
                <a:ea typeface="微软雅黑" pitchFamily="34" charset="-122"/>
              </a:defRPr>
            </a:lvl1pPr>
          </a:lstStyle>
          <a:p>
            <a:r>
              <a:rPr lang="zh-CN" altLang="en-US" sz="1300" dirty="0">
                <a:solidFill>
                  <a:schemeClr val="tx1">
                    <a:lumMod val="85000"/>
                    <a:lumOff val="15000"/>
                  </a:schemeClr>
                </a:solidFill>
              </a:rPr>
              <a:t>点击添加</a:t>
            </a:r>
            <a:endParaRPr lang="en-US" altLang="zh-CN" sz="1300" dirty="0">
              <a:solidFill>
                <a:schemeClr val="tx1">
                  <a:lumMod val="85000"/>
                  <a:lumOff val="15000"/>
                </a:schemeClr>
              </a:solidFill>
            </a:endParaRPr>
          </a:p>
          <a:p>
            <a:r>
              <a:rPr lang="zh-CN" altLang="en-US" sz="1300" dirty="0">
                <a:solidFill>
                  <a:schemeClr val="tx1">
                    <a:lumMod val="85000"/>
                    <a:lumOff val="15000"/>
                  </a:schemeClr>
                </a:solidFill>
              </a:rPr>
              <a:t>文字</a:t>
            </a:r>
          </a:p>
        </p:txBody>
      </p:sp>
      <p:sp>
        <p:nvSpPr>
          <p:cNvPr id="11" name="TextBox 34"/>
          <p:cNvSpPr txBox="1"/>
          <p:nvPr/>
        </p:nvSpPr>
        <p:spPr>
          <a:xfrm>
            <a:off x="4689429" y="2517989"/>
            <a:ext cx="1193420" cy="484636"/>
          </a:xfrm>
          <a:prstGeom prst="rect">
            <a:avLst/>
          </a:prstGeom>
          <a:noFill/>
        </p:spPr>
        <p:txBody>
          <a:bodyPr wrap="square" lIns="68543" tIns="34272" rIns="68543" bIns="34272" rtlCol="0" anchor="ctr">
            <a:spAutoFit/>
          </a:bodyPr>
          <a:lstStyle/>
          <a:p>
            <a:pPr algn="ctr"/>
            <a:r>
              <a:rPr lang="zh-CN" altLang="en-US" sz="1300" dirty="0">
                <a:solidFill>
                  <a:schemeClr val="tx1">
                    <a:lumMod val="85000"/>
                    <a:lumOff val="15000"/>
                  </a:schemeClr>
                </a:solidFill>
                <a:latin typeface="微软雅黑" pitchFamily="34" charset="-122"/>
                <a:ea typeface="微软雅黑" pitchFamily="34" charset="-122"/>
              </a:rPr>
              <a:t>点击添加</a:t>
            </a:r>
            <a:endParaRPr lang="en-US" altLang="zh-CN" sz="1300" dirty="0">
              <a:solidFill>
                <a:schemeClr val="tx1">
                  <a:lumMod val="85000"/>
                  <a:lumOff val="15000"/>
                </a:schemeClr>
              </a:solidFill>
              <a:latin typeface="微软雅黑" pitchFamily="34" charset="-122"/>
              <a:ea typeface="微软雅黑" pitchFamily="34" charset="-122"/>
            </a:endParaRPr>
          </a:p>
          <a:p>
            <a:pPr algn="ctr"/>
            <a:r>
              <a:rPr lang="zh-CN" altLang="en-US" sz="1300" dirty="0">
                <a:solidFill>
                  <a:schemeClr val="tx1">
                    <a:lumMod val="85000"/>
                    <a:lumOff val="15000"/>
                  </a:schemeClr>
                </a:solidFill>
                <a:latin typeface="微软雅黑" pitchFamily="34" charset="-122"/>
                <a:ea typeface="微软雅黑" pitchFamily="34" charset="-122"/>
              </a:rPr>
              <a:t>文字点击</a:t>
            </a:r>
          </a:p>
        </p:txBody>
      </p:sp>
      <p:sp>
        <p:nvSpPr>
          <p:cNvPr id="12" name="矩形 11"/>
          <p:cNvSpPr/>
          <p:nvPr/>
        </p:nvSpPr>
        <p:spPr>
          <a:xfrm>
            <a:off x="6454228" y="1833506"/>
            <a:ext cx="1943204" cy="2630881"/>
          </a:xfrm>
          <a:prstGeom prst="rect">
            <a:avLst/>
          </a:prstGeom>
        </p:spPr>
        <p:txBody>
          <a:bodyPr wrap="square" lIns="68543" tIns="34272" rIns="68543" bIns="34272">
            <a:spAutoFit/>
          </a:bodyPr>
          <a:lstStyle/>
          <a:p>
            <a:pPr>
              <a:lnSpc>
                <a:spcPct val="150000"/>
              </a:lnSpc>
            </a:pPr>
            <a:r>
              <a:rPr lang="zh-CN" altLang="en-US" sz="1500" b="1" dirty="0">
                <a:solidFill>
                  <a:schemeClr val="tx1">
                    <a:lumMod val="75000"/>
                    <a:lumOff val="25000"/>
                  </a:schemeClr>
                </a:solidFill>
                <a:latin typeface="微软雅黑" pitchFamily="34" charset="-122"/>
                <a:ea typeface="微软雅黑" pitchFamily="34" charset="-122"/>
              </a:rPr>
              <a:t>点击添加小标题</a:t>
            </a:r>
            <a:endParaRPr lang="en-US" altLang="zh-CN" sz="1500" b="1" dirty="0">
              <a:solidFill>
                <a:schemeClr val="tx1">
                  <a:lumMod val="75000"/>
                  <a:lumOff val="25000"/>
                </a:schemeClr>
              </a:solidFill>
              <a:latin typeface="微软雅黑" pitchFamily="34" charset="-122"/>
              <a:ea typeface="微软雅黑" pitchFamily="34" charset="-122"/>
            </a:endParaRPr>
          </a:p>
          <a:p>
            <a:pPr>
              <a:lnSpc>
                <a:spcPct val="150000"/>
              </a:lnSpc>
            </a:pPr>
            <a:r>
              <a:rPr lang="zh-CN" altLang="en-US" sz="1200"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您的内容打在这里，或者通过复制您的文本后，在此框中选择粘贴，并选择只保留文字。</a:t>
            </a:r>
            <a:endParaRPr lang="en-US" altLang="zh-CN" sz="1200" dirty="0">
              <a:solidFill>
                <a:schemeClr val="tx1">
                  <a:lumMod val="75000"/>
                  <a:lumOff val="25000"/>
                </a:schemeClr>
              </a:solidFill>
              <a:latin typeface="微软雅黑" pitchFamily="34" charset="-122"/>
              <a:ea typeface="微软雅黑" pitchFamily="34" charset="-122"/>
            </a:endParaRPr>
          </a:p>
          <a:p>
            <a:pPr>
              <a:lnSpc>
                <a:spcPct val="150000"/>
              </a:lnSpc>
            </a:pPr>
            <a:r>
              <a:rPr lang="zh-CN" altLang="en-US" sz="1200"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您的内容打在这里，或者通过复制您的文本后，在此框中选择粘贴，并选择只保留文字。</a:t>
            </a:r>
            <a:endParaRPr lang="en-US" altLang="zh-CN" sz="1200" dirty="0">
              <a:solidFill>
                <a:schemeClr val="tx1">
                  <a:lumMod val="75000"/>
                  <a:lumOff val="25000"/>
                </a:schemeClr>
              </a:solidFill>
              <a:latin typeface="微软雅黑" pitchFamily="34" charset="-122"/>
              <a:ea typeface="微软雅黑" pitchFamily="34" charset="-122"/>
              <a:cs typeface="华文黑体" pitchFamily="2" charset="-122"/>
            </a:endParaRPr>
          </a:p>
        </p:txBody>
      </p:sp>
      <p:sp>
        <p:nvSpPr>
          <p:cNvPr id="13" name="Freeform 4"/>
          <p:cNvSpPr>
            <a:spLocks/>
          </p:cNvSpPr>
          <p:nvPr/>
        </p:nvSpPr>
        <p:spPr bwMode="auto">
          <a:xfrm>
            <a:off x="1838595" y="1869787"/>
            <a:ext cx="1746805" cy="1747374"/>
          </a:xfrm>
          <a:custGeom>
            <a:avLst/>
            <a:gdLst/>
            <a:ahLst/>
            <a:cxnLst/>
            <a:rect l="l" t="t" r="r" b="b"/>
            <a:pathLst>
              <a:path w="2628619" h="2628031">
                <a:moveTo>
                  <a:pt x="1316980" y="400615"/>
                </a:moveTo>
                <a:cubicBezTo>
                  <a:pt x="813885" y="400615"/>
                  <a:pt x="406046" y="809559"/>
                  <a:pt x="406046" y="1314016"/>
                </a:cubicBezTo>
                <a:cubicBezTo>
                  <a:pt x="406046" y="1818473"/>
                  <a:pt x="813885" y="2227417"/>
                  <a:pt x="1316980" y="2227417"/>
                </a:cubicBezTo>
                <a:cubicBezTo>
                  <a:pt x="1820075" y="2227417"/>
                  <a:pt x="2227914" y="1818473"/>
                  <a:pt x="2227914" y="1314016"/>
                </a:cubicBezTo>
                <a:cubicBezTo>
                  <a:pt x="2227914" y="809559"/>
                  <a:pt x="1820075" y="400615"/>
                  <a:pt x="1316980" y="400615"/>
                </a:cubicBezTo>
                <a:close/>
                <a:moveTo>
                  <a:pt x="1151586" y="0"/>
                </a:moveTo>
                <a:lnTo>
                  <a:pt x="1254227" y="145306"/>
                </a:lnTo>
                <a:lnTo>
                  <a:pt x="1316813" y="142801"/>
                </a:lnTo>
                <a:lnTo>
                  <a:pt x="1379399" y="145306"/>
                </a:lnTo>
                <a:lnTo>
                  <a:pt x="1482041" y="0"/>
                </a:lnTo>
                <a:lnTo>
                  <a:pt x="1522096" y="5011"/>
                </a:lnTo>
                <a:lnTo>
                  <a:pt x="1564654" y="12526"/>
                </a:lnTo>
                <a:lnTo>
                  <a:pt x="1617227" y="182885"/>
                </a:lnTo>
                <a:lnTo>
                  <a:pt x="1679813" y="200422"/>
                </a:lnTo>
                <a:lnTo>
                  <a:pt x="1707351" y="210443"/>
                </a:lnTo>
                <a:lnTo>
                  <a:pt x="1737392" y="220464"/>
                </a:lnTo>
                <a:lnTo>
                  <a:pt x="1880089" y="115243"/>
                </a:lnTo>
                <a:lnTo>
                  <a:pt x="1917640" y="132780"/>
                </a:lnTo>
                <a:lnTo>
                  <a:pt x="1955192" y="152822"/>
                </a:lnTo>
                <a:lnTo>
                  <a:pt x="1952689" y="333201"/>
                </a:lnTo>
                <a:lnTo>
                  <a:pt x="2002758" y="368275"/>
                </a:lnTo>
                <a:lnTo>
                  <a:pt x="2027792" y="388317"/>
                </a:lnTo>
                <a:lnTo>
                  <a:pt x="2052827" y="405854"/>
                </a:lnTo>
                <a:lnTo>
                  <a:pt x="2223061" y="348233"/>
                </a:lnTo>
                <a:lnTo>
                  <a:pt x="2253102" y="378296"/>
                </a:lnTo>
                <a:lnTo>
                  <a:pt x="2283144" y="408360"/>
                </a:lnTo>
                <a:lnTo>
                  <a:pt x="2225564" y="578718"/>
                </a:lnTo>
                <a:lnTo>
                  <a:pt x="2263116" y="626318"/>
                </a:lnTo>
                <a:lnTo>
                  <a:pt x="2298164" y="678929"/>
                </a:lnTo>
                <a:lnTo>
                  <a:pt x="2475909" y="676424"/>
                </a:lnTo>
                <a:lnTo>
                  <a:pt x="2495937" y="711498"/>
                </a:lnTo>
                <a:lnTo>
                  <a:pt x="2515964" y="749077"/>
                </a:lnTo>
                <a:lnTo>
                  <a:pt x="2408316" y="891877"/>
                </a:lnTo>
                <a:lnTo>
                  <a:pt x="2428343" y="952004"/>
                </a:lnTo>
                <a:lnTo>
                  <a:pt x="2438357" y="984572"/>
                </a:lnTo>
                <a:lnTo>
                  <a:pt x="2445868" y="1014636"/>
                </a:lnTo>
                <a:lnTo>
                  <a:pt x="2616102" y="1067246"/>
                </a:lnTo>
                <a:lnTo>
                  <a:pt x="2628619" y="1149920"/>
                </a:lnTo>
                <a:lnTo>
                  <a:pt x="2483419" y="1252637"/>
                </a:lnTo>
                <a:lnTo>
                  <a:pt x="2485923" y="1312763"/>
                </a:lnTo>
                <a:lnTo>
                  <a:pt x="2483419" y="1375395"/>
                </a:lnTo>
                <a:lnTo>
                  <a:pt x="2628619" y="1478111"/>
                </a:lnTo>
                <a:lnTo>
                  <a:pt x="2623612" y="1520701"/>
                </a:lnTo>
                <a:lnTo>
                  <a:pt x="2616102" y="1560785"/>
                </a:lnTo>
                <a:lnTo>
                  <a:pt x="2445868" y="1615901"/>
                </a:lnTo>
                <a:lnTo>
                  <a:pt x="2428343" y="1676028"/>
                </a:lnTo>
                <a:lnTo>
                  <a:pt x="2418330" y="1706091"/>
                </a:lnTo>
                <a:lnTo>
                  <a:pt x="2408316" y="1736154"/>
                </a:lnTo>
                <a:lnTo>
                  <a:pt x="2515964" y="1878955"/>
                </a:lnTo>
                <a:lnTo>
                  <a:pt x="2495937" y="1916534"/>
                </a:lnTo>
                <a:lnTo>
                  <a:pt x="2475909" y="1951608"/>
                </a:lnTo>
                <a:lnTo>
                  <a:pt x="2298164" y="1949102"/>
                </a:lnTo>
                <a:lnTo>
                  <a:pt x="2263116" y="2001713"/>
                </a:lnTo>
                <a:lnTo>
                  <a:pt x="2245592" y="2026766"/>
                </a:lnTo>
                <a:lnTo>
                  <a:pt x="2225564" y="2049313"/>
                </a:lnTo>
                <a:lnTo>
                  <a:pt x="2283144" y="2219672"/>
                </a:lnTo>
                <a:lnTo>
                  <a:pt x="2253102" y="2252240"/>
                </a:lnTo>
                <a:lnTo>
                  <a:pt x="2223061" y="2282304"/>
                </a:lnTo>
                <a:lnTo>
                  <a:pt x="2052827" y="2224682"/>
                </a:lnTo>
                <a:lnTo>
                  <a:pt x="2002758" y="2262261"/>
                </a:lnTo>
                <a:lnTo>
                  <a:pt x="1952689" y="2297335"/>
                </a:lnTo>
                <a:lnTo>
                  <a:pt x="1955192" y="2475210"/>
                </a:lnTo>
                <a:lnTo>
                  <a:pt x="1917640" y="2495252"/>
                </a:lnTo>
                <a:lnTo>
                  <a:pt x="1880089" y="2512789"/>
                </a:lnTo>
                <a:lnTo>
                  <a:pt x="1737392" y="2407567"/>
                </a:lnTo>
                <a:lnTo>
                  <a:pt x="1679813" y="2427609"/>
                </a:lnTo>
                <a:lnTo>
                  <a:pt x="1647268" y="2435125"/>
                </a:lnTo>
                <a:lnTo>
                  <a:pt x="1617227" y="2445146"/>
                </a:lnTo>
                <a:lnTo>
                  <a:pt x="1564654" y="2615505"/>
                </a:lnTo>
                <a:lnTo>
                  <a:pt x="1482041" y="2628031"/>
                </a:lnTo>
                <a:lnTo>
                  <a:pt x="1379399" y="2482725"/>
                </a:lnTo>
                <a:lnTo>
                  <a:pt x="1316813" y="2482725"/>
                </a:lnTo>
                <a:lnTo>
                  <a:pt x="1254227" y="2482725"/>
                </a:lnTo>
                <a:lnTo>
                  <a:pt x="1151586" y="2628031"/>
                </a:lnTo>
                <a:lnTo>
                  <a:pt x="1109027" y="2623021"/>
                </a:lnTo>
                <a:lnTo>
                  <a:pt x="1066469" y="2615505"/>
                </a:lnTo>
                <a:lnTo>
                  <a:pt x="1013896" y="2445146"/>
                </a:lnTo>
                <a:lnTo>
                  <a:pt x="953813" y="2427609"/>
                </a:lnTo>
                <a:lnTo>
                  <a:pt x="923772" y="2417588"/>
                </a:lnTo>
                <a:lnTo>
                  <a:pt x="896234" y="2407567"/>
                </a:lnTo>
                <a:lnTo>
                  <a:pt x="753538" y="2512789"/>
                </a:lnTo>
                <a:lnTo>
                  <a:pt x="715986" y="2495252"/>
                </a:lnTo>
                <a:lnTo>
                  <a:pt x="678434" y="2475210"/>
                </a:lnTo>
                <a:lnTo>
                  <a:pt x="680938" y="2297335"/>
                </a:lnTo>
                <a:lnTo>
                  <a:pt x="630869" y="2262261"/>
                </a:lnTo>
                <a:lnTo>
                  <a:pt x="605834" y="2242219"/>
                </a:lnTo>
                <a:lnTo>
                  <a:pt x="580800" y="2224682"/>
                </a:lnTo>
                <a:lnTo>
                  <a:pt x="410566" y="2282304"/>
                </a:lnTo>
                <a:lnTo>
                  <a:pt x="380524" y="2252240"/>
                </a:lnTo>
                <a:lnTo>
                  <a:pt x="350483" y="2219672"/>
                </a:lnTo>
                <a:lnTo>
                  <a:pt x="408062" y="2049313"/>
                </a:lnTo>
                <a:lnTo>
                  <a:pt x="370510" y="2001713"/>
                </a:lnTo>
                <a:lnTo>
                  <a:pt x="335462" y="1949102"/>
                </a:lnTo>
                <a:lnTo>
                  <a:pt x="157717" y="1951608"/>
                </a:lnTo>
                <a:lnTo>
                  <a:pt x="137690" y="1916534"/>
                </a:lnTo>
                <a:lnTo>
                  <a:pt x="117662" y="1878955"/>
                </a:lnTo>
                <a:lnTo>
                  <a:pt x="225310" y="1736154"/>
                </a:lnTo>
                <a:lnTo>
                  <a:pt x="205283" y="1676028"/>
                </a:lnTo>
                <a:lnTo>
                  <a:pt x="195269" y="1645964"/>
                </a:lnTo>
                <a:lnTo>
                  <a:pt x="187759" y="1615901"/>
                </a:lnTo>
                <a:lnTo>
                  <a:pt x="15021" y="1560785"/>
                </a:lnTo>
                <a:lnTo>
                  <a:pt x="0" y="1478111"/>
                </a:lnTo>
                <a:lnTo>
                  <a:pt x="150207" y="1375395"/>
                </a:lnTo>
                <a:lnTo>
                  <a:pt x="147703" y="1312763"/>
                </a:lnTo>
                <a:lnTo>
                  <a:pt x="150207" y="1252637"/>
                </a:lnTo>
                <a:lnTo>
                  <a:pt x="0" y="1149920"/>
                </a:lnTo>
                <a:lnTo>
                  <a:pt x="7510" y="1107331"/>
                </a:lnTo>
                <a:lnTo>
                  <a:pt x="15021" y="1067246"/>
                </a:lnTo>
                <a:lnTo>
                  <a:pt x="187759" y="1014636"/>
                </a:lnTo>
                <a:lnTo>
                  <a:pt x="205283" y="952004"/>
                </a:lnTo>
                <a:lnTo>
                  <a:pt x="215297" y="921941"/>
                </a:lnTo>
                <a:lnTo>
                  <a:pt x="225310" y="891877"/>
                </a:lnTo>
                <a:lnTo>
                  <a:pt x="117662" y="749077"/>
                </a:lnTo>
                <a:lnTo>
                  <a:pt x="137690" y="711498"/>
                </a:lnTo>
                <a:lnTo>
                  <a:pt x="157717" y="676424"/>
                </a:lnTo>
                <a:lnTo>
                  <a:pt x="335462" y="678929"/>
                </a:lnTo>
                <a:lnTo>
                  <a:pt x="370510" y="626318"/>
                </a:lnTo>
                <a:lnTo>
                  <a:pt x="388034" y="601266"/>
                </a:lnTo>
                <a:lnTo>
                  <a:pt x="408062" y="578718"/>
                </a:lnTo>
                <a:lnTo>
                  <a:pt x="350483" y="408360"/>
                </a:lnTo>
                <a:lnTo>
                  <a:pt x="380524" y="378296"/>
                </a:lnTo>
                <a:lnTo>
                  <a:pt x="410566" y="348233"/>
                </a:lnTo>
                <a:lnTo>
                  <a:pt x="580800" y="405854"/>
                </a:lnTo>
                <a:lnTo>
                  <a:pt x="630869" y="368275"/>
                </a:lnTo>
                <a:lnTo>
                  <a:pt x="680938" y="333201"/>
                </a:lnTo>
                <a:lnTo>
                  <a:pt x="678434" y="152822"/>
                </a:lnTo>
                <a:lnTo>
                  <a:pt x="715986" y="132780"/>
                </a:lnTo>
                <a:lnTo>
                  <a:pt x="753538" y="115243"/>
                </a:lnTo>
                <a:lnTo>
                  <a:pt x="896234" y="220464"/>
                </a:lnTo>
                <a:lnTo>
                  <a:pt x="953813" y="200422"/>
                </a:lnTo>
                <a:lnTo>
                  <a:pt x="983855" y="190401"/>
                </a:lnTo>
                <a:lnTo>
                  <a:pt x="1013896" y="182885"/>
                </a:lnTo>
                <a:lnTo>
                  <a:pt x="1066469" y="12526"/>
                </a:lnTo>
                <a:close/>
              </a:path>
            </a:pathLst>
          </a:custGeom>
          <a:solidFill>
            <a:srgbClr val="005DA2"/>
          </a:solidFill>
          <a:ln w="3175" cap="flat" cmpd="sng" algn="ctr">
            <a:noFill/>
            <a:prstDash val="solid"/>
          </a:ln>
          <a:effectLst/>
          <a:extLst/>
        </p:spPr>
        <p:txBody>
          <a:bodyPr lIns="0" tIns="34272" rIns="0" bIns="34272" anchor="ctr"/>
          <a:lstStyle/>
          <a:p>
            <a:pPr algn="ctr" defTabSz="685434" fontAlgn="base">
              <a:lnSpc>
                <a:spcPct val="120000"/>
              </a:lnSpc>
              <a:spcBef>
                <a:spcPts val="450"/>
              </a:spcBef>
              <a:spcAft>
                <a:spcPts val="450"/>
              </a:spcAft>
              <a:defRPr/>
            </a:pPr>
            <a:endParaRPr lang="en-US" sz="2100" kern="0" dirty="0">
              <a:solidFill>
                <a:sysClr val="window" lastClr="FFFFFF"/>
              </a:solidFill>
              <a:latin typeface="微软雅黑" pitchFamily="34" charset="-122"/>
              <a:ea typeface="微软雅黑" pitchFamily="34" charset="-122"/>
            </a:endParaRPr>
          </a:p>
        </p:txBody>
      </p:sp>
      <p:sp>
        <p:nvSpPr>
          <p:cNvPr id="14" name="Freeform 6"/>
          <p:cNvSpPr>
            <a:spLocks/>
          </p:cNvSpPr>
          <p:nvPr/>
        </p:nvSpPr>
        <p:spPr bwMode="auto">
          <a:xfrm>
            <a:off x="3330306" y="2822178"/>
            <a:ext cx="1380704" cy="1381156"/>
          </a:xfrm>
          <a:custGeom>
            <a:avLst/>
            <a:gdLst/>
            <a:ahLst/>
            <a:cxnLst/>
            <a:rect l="l" t="t" r="r" b="b"/>
            <a:pathLst>
              <a:path w="1487948" h="1487615">
                <a:moveTo>
                  <a:pt x="743975" y="297790"/>
                </a:moveTo>
                <a:cubicBezTo>
                  <a:pt x="496116" y="297790"/>
                  <a:pt x="295186" y="497479"/>
                  <a:pt x="295186" y="743808"/>
                </a:cubicBezTo>
                <a:cubicBezTo>
                  <a:pt x="295186" y="990137"/>
                  <a:pt x="496116" y="1189826"/>
                  <a:pt x="743975" y="1189826"/>
                </a:cubicBezTo>
                <a:cubicBezTo>
                  <a:pt x="991834" y="1189826"/>
                  <a:pt x="1192764" y="990137"/>
                  <a:pt x="1192764" y="743808"/>
                </a:cubicBezTo>
                <a:cubicBezTo>
                  <a:pt x="1192764" y="497479"/>
                  <a:pt x="991834" y="297790"/>
                  <a:pt x="743975" y="297790"/>
                </a:cubicBezTo>
                <a:close/>
                <a:moveTo>
                  <a:pt x="693753" y="0"/>
                </a:moveTo>
                <a:lnTo>
                  <a:pt x="770837" y="149228"/>
                </a:lnTo>
                <a:lnTo>
                  <a:pt x="801203" y="151560"/>
                </a:lnTo>
                <a:lnTo>
                  <a:pt x="829233" y="153891"/>
                </a:lnTo>
                <a:lnTo>
                  <a:pt x="857264" y="158555"/>
                </a:lnTo>
                <a:lnTo>
                  <a:pt x="885294" y="163218"/>
                </a:lnTo>
                <a:lnTo>
                  <a:pt x="997416" y="41970"/>
                </a:lnTo>
                <a:lnTo>
                  <a:pt x="1018439" y="48965"/>
                </a:lnTo>
                <a:lnTo>
                  <a:pt x="1037126" y="58292"/>
                </a:lnTo>
                <a:lnTo>
                  <a:pt x="1076835" y="74614"/>
                </a:lnTo>
                <a:lnTo>
                  <a:pt x="1069828" y="240164"/>
                </a:lnTo>
                <a:lnTo>
                  <a:pt x="1093186" y="256485"/>
                </a:lnTo>
                <a:lnTo>
                  <a:pt x="1116545" y="272807"/>
                </a:lnTo>
                <a:lnTo>
                  <a:pt x="1139904" y="291461"/>
                </a:lnTo>
                <a:lnTo>
                  <a:pt x="1160927" y="312446"/>
                </a:lnTo>
                <a:lnTo>
                  <a:pt x="1312758" y="261149"/>
                </a:lnTo>
                <a:lnTo>
                  <a:pt x="1340789" y="298456"/>
                </a:lnTo>
                <a:lnTo>
                  <a:pt x="1352468" y="317109"/>
                </a:lnTo>
                <a:lnTo>
                  <a:pt x="1368819" y="335763"/>
                </a:lnTo>
                <a:lnTo>
                  <a:pt x="1280056" y="468669"/>
                </a:lnTo>
                <a:lnTo>
                  <a:pt x="1287064" y="480327"/>
                </a:lnTo>
                <a:lnTo>
                  <a:pt x="1294071" y="496649"/>
                </a:lnTo>
                <a:lnTo>
                  <a:pt x="1305750" y="522298"/>
                </a:lnTo>
                <a:lnTo>
                  <a:pt x="1315094" y="547946"/>
                </a:lnTo>
                <a:lnTo>
                  <a:pt x="1324437" y="575926"/>
                </a:lnTo>
                <a:lnTo>
                  <a:pt x="1476269" y="608570"/>
                </a:lnTo>
                <a:lnTo>
                  <a:pt x="1483276" y="652872"/>
                </a:lnTo>
                <a:lnTo>
                  <a:pt x="1487948" y="701837"/>
                </a:lnTo>
                <a:lnTo>
                  <a:pt x="1350132" y="774120"/>
                </a:lnTo>
                <a:lnTo>
                  <a:pt x="1347796" y="802100"/>
                </a:lnTo>
                <a:lnTo>
                  <a:pt x="1345460" y="830080"/>
                </a:lnTo>
                <a:lnTo>
                  <a:pt x="1340789" y="855729"/>
                </a:lnTo>
                <a:lnTo>
                  <a:pt x="1333781" y="886040"/>
                </a:lnTo>
                <a:lnTo>
                  <a:pt x="1448238" y="988635"/>
                </a:lnTo>
                <a:lnTo>
                  <a:pt x="1431887" y="1032937"/>
                </a:lnTo>
                <a:lnTo>
                  <a:pt x="1410865" y="1077239"/>
                </a:lnTo>
                <a:lnTo>
                  <a:pt x="1259033" y="1067912"/>
                </a:lnTo>
                <a:lnTo>
                  <a:pt x="1242682" y="1093560"/>
                </a:lnTo>
                <a:lnTo>
                  <a:pt x="1226331" y="1116877"/>
                </a:lnTo>
                <a:lnTo>
                  <a:pt x="1209980" y="1137862"/>
                </a:lnTo>
                <a:lnTo>
                  <a:pt x="1191293" y="1158848"/>
                </a:lnTo>
                <a:lnTo>
                  <a:pt x="1235674" y="1303412"/>
                </a:lnTo>
                <a:lnTo>
                  <a:pt x="1198301" y="1336056"/>
                </a:lnTo>
                <a:lnTo>
                  <a:pt x="1179614" y="1350046"/>
                </a:lnTo>
                <a:lnTo>
                  <a:pt x="1158591" y="1364036"/>
                </a:lnTo>
                <a:lnTo>
                  <a:pt x="1030118" y="1282427"/>
                </a:lnTo>
                <a:lnTo>
                  <a:pt x="1006759" y="1294085"/>
                </a:lnTo>
                <a:lnTo>
                  <a:pt x="981065" y="1305744"/>
                </a:lnTo>
                <a:lnTo>
                  <a:pt x="955370" y="1315071"/>
                </a:lnTo>
                <a:lnTo>
                  <a:pt x="927340" y="1324397"/>
                </a:lnTo>
                <a:lnTo>
                  <a:pt x="892302" y="1475957"/>
                </a:lnTo>
                <a:lnTo>
                  <a:pt x="845584" y="1482952"/>
                </a:lnTo>
                <a:lnTo>
                  <a:pt x="798867" y="1487615"/>
                </a:lnTo>
                <a:lnTo>
                  <a:pt x="728791" y="1350046"/>
                </a:lnTo>
                <a:lnTo>
                  <a:pt x="700761" y="1350046"/>
                </a:lnTo>
                <a:lnTo>
                  <a:pt x="672730" y="1345382"/>
                </a:lnTo>
                <a:lnTo>
                  <a:pt x="642364" y="1343051"/>
                </a:lnTo>
                <a:lnTo>
                  <a:pt x="616669" y="1336056"/>
                </a:lnTo>
                <a:lnTo>
                  <a:pt x="511555" y="1450308"/>
                </a:lnTo>
                <a:lnTo>
                  <a:pt x="488197" y="1443313"/>
                </a:lnTo>
                <a:lnTo>
                  <a:pt x="467174" y="1436318"/>
                </a:lnTo>
                <a:lnTo>
                  <a:pt x="422792" y="1417665"/>
                </a:lnTo>
                <a:lnTo>
                  <a:pt x="429800" y="1259110"/>
                </a:lnTo>
                <a:lnTo>
                  <a:pt x="406441" y="1242788"/>
                </a:lnTo>
                <a:lnTo>
                  <a:pt x="383083" y="1226467"/>
                </a:lnTo>
                <a:lnTo>
                  <a:pt x="362060" y="1210145"/>
                </a:lnTo>
                <a:lnTo>
                  <a:pt x="341037" y="1191491"/>
                </a:lnTo>
                <a:lnTo>
                  <a:pt x="184534" y="1238125"/>
                </a:lnTo>
                <a:lnTo>
                  <a:pt x="156503" y="1205481"/>
                </a:lnTo>
                <a:lnTo>
                  <a:pt x="130809" y="1170506"/>
                </a:lnTo>
                <a:lnTo>
                  <a:pt x="219572" y="1032937"/>
                </a:lnTo>
                <a:lnTo>
                  <a:pt x="207893" y="1007288"/>
                </a:lnTo>
                <a:lnTo>
                  <a:pt x="193877" y="981640"/>
                </a:lnTo>
                <a:lnTo>
                  <a:pt x="182198" y="955991"/>
                </a:lnTo>
                <a:lnTo>
                  <a:pt x="172854" y="928011"/>
                </a:lnTo>
                <a:lnTo>
                  <a:pt x="14015" y="893036"/>
                </a:lnTo>
                <a:lnTo>
                  <a:pt x="7008" y="848734"/>
                </a:lnTo>
                <a:lnTo>
                  <a:pt x="0" y="806763"/>
                </a:lnTo>
                <a:lnTo>
                  <a:pt x="147160" y="732149"/>
                </a:lnTo>
                <a:lnTo>
                  <a:pt x="149496" y="701837"/>
                </a:lnTo>
                <a:lnTo>
                  <a:pt x="151832" y="671525"/>
                </a:lnTo>
                <a:lnTo>
                  <a:pt x="156503" y="643545"/>
                </a:lnTo>
                <a:lnTo>
                  <a:pt x="161175" y="615565"/>
                </a:lnTo>
                <a:lnTo>
                  <a:pt x="39710" y="501312"/>
                </a:lnTo>
                <a:lnTo>
                  <a:pt x="53725" y="461674"/>
                </a:lnTo>
                <a:lnTo>
                  <a:pt x="70076" y="424367"/>
                </a:lnTo>
                <a:lnTo>
                  <a:pt x="238259" y="431362"/>
                </a:lnTo>
                <a:lnTo>
                  <a:pt x="254610" y="408045"/>
                </a:lnTo>
                <a:lnTo>
                  <a:pt x="273297" y="384728"/>
                </a:lnTo>
                <a:lnTo>
                  <a:pt x="289648" y="361411"/>
                </a:lnTo>
                <a:lnTo>
                  <a:pt x="310671" y="340426"/>
                </a:lnTo>
                <a:lnTo>
                  <a:pt x="259282" y="177208"/>
                </a:lnTo>
                <a:lnTo>
                  <a:pt x="289648" y="151560"/>
                </a:lnTo>
                <a:lnTo>
                  <a:pt x="322350" y="128243"/>
                </a:lnTo>
                <a:lnTo>
                  <a:pt x="467174" y="219179"/>
                </a:lnTo>
                <a:lnTo>
                  <a:pt x="492868" y="205188"/>
                </a:lnTo>
                <a:lnTo>
                  <a:pt x="518563" y="193530"/>
                </a:lnTo>
                <a:lnTo>
                  <a:pt x="546593" y="184203"/>
                </a:lnTo>
                <a:lnTo>
                  <a:pt x="574624" y="174876"/>
                </a:lnTo>
                <a:lnTo>
                  <a:pt x="609662" y="9327"/>
                </a:lnTo>
                <a:lnTo>
                  <a:pt x="630685" y="6995"/>
                </a:lnTo>
                <a:lnTo>
                  <a:pt x="651707" y="2332"/>
                </a:lnTo>
                <a:close/>
              </a:path>
            </a:pathLst>
          </a:custGeom>
          <a:solidFill>
            <a:srgbClr val="C4C7CB"/>
          </a:solidFill>
          <a:ln w="3175" cap="flat" cmpd="sng" algn="ctr">
            <a:noFill/>
            <a:prstDash val="solid"/>
          </a:ln>
          <a:effectLst/>
          <a:extLst/>
        </p:spPr>
        <p:txBody>
          <a:bodyPr lIns="0" tIns="34272" rIns="0" bIns="34272" anchor="ctr"/>
          <a:lstStyle/>
          <a:p>
            <a:pPr algn="ctr" defTabSz="685434" fontAlgn="base">
              <a:lnSpc>
                <a:spcPct val="120000"/>
              </a:lnSpc>
              <a:spcBef>
                <a:spcPts val="450"/>
              </a:spcBef>
              <a:spcAft>
                <a:spcPts val="450"/>
              </a:spcAft>
              <a:defRPr/>
            </a:pPr>
            <a:endParaRPr lang="en-US" sz="2100" kern="0" dirty="0">
              <a:solidFill>
                <a:srgbClr val="414455"/>
              </a:solidFill>
              <a:latin typeface="微软雅黑" pitchFamily="34" charset="-122"/>
              <a:ea typeface="微软雅黑" pitchFamily="34" charset="-122"/>
            </a:endParaRPr>
          </a:p>
        </p:txBody>
      </p:sp>
      <p:sp>
        <p:nvSpPr>
          <p:cNvPr id="15" name="Freeform 8"/>
          <p:cNvSpPr>
            <a:spLocks/>
          </p:cNvSpPr>
          <p:nvPr/>
        </p:nvSpPr>
        <p:spPr bwMode="auto">
          <a:xfrm>
            <a:off x="685592" y="2955687"/>
            <a:ext cx="1523907" cy="1523500"/>
          </a:xfrm>
          <a:custGeom>
            <a:avLst/>
            <a:gdLst/>
            <a:ahLst/>
            <a:cxnLst/>
            <a:rect l="l" t="t" r="r" b="b"/>
            <a:pathLst>
              <a:path w="2075647" h="2080525">
                <a:moveTo>
                  <a:pt x="1036488" y="349870"/>
                </a:moveTo>
                <a:cubicBezTo>
                  <a:pt x="655847" y="349870"/>
                  <a:pt x="347277" y="658371"/>
                  <a:pt x="347277" y="1038927"/>
                </a:cubicBezTo>
                <a:cubicBezTo>
                  <a:pt x="347277" y="1419483"/>
                  <a:pt x="655847" y="1727984"/>
                  <a:pt x="1036488" y="1727984"/>
                </a:cubicBezTo>
                <a:cubicBezTo>
                  <a:pt x="1417129" y="1727984"/>
                  <a:pt x="1725699" y="1419483"/>
                  <a:pt x="1725699" y="1038927"/>
                </a:cubicBezTo>
                <a:cubicBezTo>
                  <a:pt x="1725699" y="658371"/>
                  <a:pt x="1417129" y="349870"/>
                  <a:pt x="1036488" y="349870"/>
                </a:cubicBezTo>
                <a:close/>
                <a:moveTo>
                  <a:pt x="1096908" y="0"/>
                </a:moveTo>
                <a:lnTo>
                  <a:pt x="1138010" y="2569"/>
                </a:lnTo>
                <a:lnTo>
                  <a:pt x="1179112" y="7706"/>
                </a:lnTo>
                <a:lnTo>
                  <a:pt x="1230489" y="174661"/>
                </a:lnTo>
                <a:lnTo>
                  <a:pt x="1261315" y="182367"/>
                </a:lnTo>
                <a:lnTo>
                  <a:pt x="1292142" y="192641"/>
                </a:lnTo>
                <a:lnTo>
                  <a:pt x="1322968" y="200347"/>
                </a:lnTo>
                <a:lnTo>
                  <a:pt x="1353795" y="213190"/>
                </a:lnTo>
                <a:lnTo>
                  <a:pt x="1487376" y="100173"/>
                </a:lnTo>
                <a:lnTo>
                  <a:pt x="1523340" y="118153"/>
                </a:lnTo>
                <a:lnTo>
                  <a:pt x="1559304" y="138702"/>
                </a:lnTo>
                <a:lnTo>
                  <a:pt x="1538753" y="313363"/>
                </a:lnTo>
                <a:lnTo>
                  <a:pt x="1569580" y="333912"/>
                </a:lnTo>
                <a:lnTo>
                  <a:pt x="1595269" y="354460"/>
                </a:lnTo>
                <a:lnTo>
                  <a:pt x="1618388" y="375008"/>
                </a:lnTo>
                <a:lnTo>
                  <a:pt x="1644077" y="398125"/>
                </a:lnTo>
                <a:lnTo>
                  <a:pt x="1811054" y="344186"/>
                </a:lnTo>
                <a:lnTo>
                  <a:pt x="1836742" y="375008"/>
                </a:lnTo>
                <a:lnTo>
                  <a:pt x="1862431" y="405831"/>
                </a:lnTo>
                <a:lnTo>
                  <a:pt x="1777658" y="562512"/>
                </a:lnTo>
                <a:lnTo>
                  <a:pt x="1811054" y="619021"/>
                </a:lnTo>
                <a:lnTo>
                  <a:pt x="1823898" y="647275"/>
                </a:lnTo>
                <a:lnTo>
                  <a:pt x="1839311" y="678097"/>
                </a:lnTo>
                <a:lnTo>
                  <a:pt x="2019132" y="693508"/>
                </a:lnTo>
                <a:lnTo>
                  <a:pt x="2031976" y="732037"/>
                </a:lnTo>
                <a:lnTo>
                  <a:pt x="2042252" y="770565"/>
                </a:lnTo>
                <a:lnTo>
                  <a:pt x="1900964" y="881013"/>
                </a:lnTo>
                <a:lnTo>
                  <a:pt x="1906102" y="914404"/>
                </a:lnTo>
                <a:lnTo>
                  <a:pt x="1911240" y="945226"/>
                </a:lnTo>
                <a:lnTo>
                  <a:pt x="1913808" y="981186"/>
                </a:lnTo>
                <a:lnTo>
                  <a:pt x="1913808" y="1014577"/>
                </a:lnTo>
                <a:lnTo>
                  <a:pt x="2075647" y="1096771"/>
                </a:lnTo>
                <a:lnTo>
                  <a:pt x="2073078" y="1135299"/>
                </a:lnTo>
                <a:lnTo>
                  <a:pt x="2067941" y="1173827"/>
                </a:lnTo>
                <a:lnTo>
                  <a:pt x="1893257" y="1225198"/>
                </a:lnTo>
                <a:lnTo>
                  <a:pt x="1885551" y="1258589"/>
                </a:lnTo>
                <a:lnTo>
                  <a:pt x="1875275" y="1289412"/>
                </a:lnTo>
                <a:lnTo>
                  <a:pt x="1865000" y="1320235"/>
                </a:lnTo>
                <a:lnTo>
                  <a:pt x="1854724" y="1351057"/>
                </a:lnTo>
                <a:lnTo>
                  <a:pt x="1975461" y="1494896"/>
                </a:lnTo>
                <a:lnTo>
                  <a:pt x="1957479" y="1528287"/>
                </a:lnTo>
                <a:lnTo>
                  <a:pt x="1942066" y="1559110"/>
                </a:lnTo>
                <a:lnTo>
                  <a:pt x="1754538" y="1538561"/>
                </a:lnTo>
                <a:lnTo>
                  <a:pt x="1736556" y="1564247"/>
                </a:lnTo>
                <a:lnTo>
                  <a:pt x="1716005" y="1592501"/>
                </a:lnTo>
                <a:lnTo>
                  <a:pt x="1692886" y="1615618"/>
                </a:lnTo>
                <a:lnTo>
                  <a:pt x="1672335" y="1641303"/>
                </a:lnTo>
                <a:lnTo>
                  <a:pt x="1728850" y="1821102"/>
                </a:lnTo>
                <a:lnTo>
                  <a:pt x="1700592" y="1844219"/>
                </a:lnTo>
                <a:lnTo>
                  <a:pt x="1672335" y="1864767"/>
                </a:lnTo>
                <a:lnTo>
                  <a:pt x="1507927" y="1774868"/>
                </a:lnTo>
                <a:lnTo>
                  <a:pt x="1451412" y="1808259"/>
                </a:lnTo>
                <a:lnTo>
                  <a:pt x="1420585" y="1823670"/>
                </a:lnTo>
                <a:lnTo>
                  <a:pt x="1392328" y="1839081"/>
                </a:lnTo>
                <a:lnTo>
                  <a:pt x="1374346" y="2026586"/>
                </a:lnTo>
                <a:lnTo>
                  <a:pt x="1340950" y="2039428"/>
                </a:lnTo>
                <a:lnTo>
                  <a:pt x="1307555" y="2047134"/>
                </a:lnTo>
                <a:lnTo>
                  <a:pt x="1186818" y="1898158"/>
                </a:lnTo>
                <a:lnTo>
                  <a:pt x="1155992" y="1903295"/>
                </a:lnTo>
                <a:lnTo>
                  <a:pt x="1122596" y="1908432"/>
                </a:lnTo>
                <a:lnTo>
                  <a:pt x="1091770" y="1911001"/>
                </a:lnTo>
                <a:lnTo>
                  <a:pt x="1058375" y="1911001"/>
                </a:lnTo>
                <a:lnTo>
                  <a:pt x="971033" y="2080525"/>
                </a:lnTo>
                <a:lnTo>
                  <a:pt x="935069" y="2077957"/>
                </a:lnTo>
                <a:lnTo>
                  <a:pt x="901674" y="2072819"/>
                </a:lnTo>
                <a:lnTo>
                  <a:pt x="845158" y="1890452"/>
                </a:lnTo>
                <a:lnTo>
                  <a:pt x="814332" y="1882747"/>
                </a:lnTo>
                <a:lnTo>
                  <a:pt x="780937" y="1875041"/>
                </a:lnTo>
                <a:lnTo>
                  <a:pt x="750110" y="1864767"/>
                </a:lnTo>
                <a:lnTo>
                  <a:pt x="719284" y="1851924"/>
                </a:lnTo>
                <a:lnTo>
                  <a:pt x="577996" y="1975215"/>
                </a:lnTo>
                <a:lnTo>
                  <a:pt x="544601" y="1959803"/>
                </a:lnTo>
                <a:lnTo>
                  <a:pt x="511205" y="1939255"/>
                </a:lnTo>
                <a:lnTo>
                  <a:pt x="531756" y="1754319"/>
                </a:lnTo>
                <a:lnTo>
                  <a:pt x="506068" y="1733771"/>
                </a:lnTo>
                <a:lnTo>
                  <a:pt x="480379" y="1713223"/>
                </a:lnTo>
                <a:lnTo>
                  <a:pt x="454690" y="1690106"/>
                </a:lnTo>
                <a:lnTo>
                  <a:pt x="431570" y="1669557"/>
                </a:lnTo>
                <a:lnTo>
                  <a:pt x="254318" y="1726065"/>
                </a:lnTo>
                <a:lnTo>
                  <a:pt x="231198" y="1697811"/>
                </a:lnTo>
                <a:lnTo>
                  <a:pt x="208079" y="1666989"/>
                </a:lnTo>
                <a:lnTo>
                  <a:pt x="297989" y="1505170"/>
                </a:lnTo>
                <a:lnTo>
                  <a:pt x="264594" y="1446093"/>
                </a:lnTo>
                <a:lnTo>
                  <a:pt x="249181" y="1417839"/>
                </a:lnTo>
                <a:lnTo>
                  <a:pt x="236336" y="1387017"/>
                </a:lnTo>
                <a:lnTo>
                  <a:pt x="51378" y="1371606"/>
                </a:lnTo>
                <a:lnTo>
                  <a:pt x="41102" y="1338214"/>
                </a:lnTo>
                <a:lnTo>
                  <a:pt x="30827" y="1302255"/>
                </a:lnTo>
                <a:lnTo>
                  <a:pt x="172114" y="1184101"/>
                </a:lnTo>
                <a:lnTo>
                  <a:pt x="166977" y="1153279"/>
                </a:lnTo>
                <a:lnTo>
                  <a:pt x="164408" y="1119888"/>
                </a:lnTo>
                <a:lnTo>
                  <a:pt x="161839" y="1086497"/>
                </a:lnTo>
                <a:lnTo>
                  <a:pt x="159270" y="1053105"/>
                </a:lnTo>
                <a:lnTo>
                  <a:pt x="0" y="970912"/>
                </a:lnTo>
                <a:lnTo>
                  <a:pt x="2569" y="929815"/>
                </a:lnTo>
                <a:lnTo>
                  <a:pt x="7707" y="893855"/>
                </a:lnTo>
                <a:lnTo>
                  <a:pt x="179821" y="842484"/>
                </a:lnTo>
                <a:lnTo>
                  <a:pt x="187528" y="811662"/>
                </a:lnTo>
                <a:lnTo>
                  <a:pt x="200372" y="778271"/>
                </a:lnTo>
                <a:lnTo>
                  <a:pt x="210647" y="747448"/>
                </a:lnTo>
                <a:lnTo>
                  <a:pt x="220923" y="714057"/>
                </a:lnTo>
                <a:lnTo>
                  <a:pt x="105324" y="577924"/>
                </a:lnTo>
                <a:lnTo>
                  <a:pt x="123306" y="544533"/>
                </a:lnTo>
                <a:lnTo>
                  <a:pt x="141288" y="511141"/>
                </a:lnTo>
                <a:lnTo>
                  <a:pt x="321109" y="529121"/>
                </a:lnTo>
                <a:lnTo>
                  <a:pt x="339091" y="503436"/>
                </a:lnTo>
                <a:lnTo>
                  <a:pt x="359642" y="477750"/>
                </a:lnTo>
                <a:lnTo>
                  <a:pt x="380193" y="449496"/>
                </a:lnTo>
                <a:lnTo>
                  <a:pt x="403313" y="426379"/>
                </a:lnTo>
                <a:lnTo>
                  <a:pt x="349366" y="259424"/>
                </a:lnTo>
                <a:lnTo>
                  <a:pt x="380193" y="233738"/>
                </a:lnTo>
                <a:lnTo>
                  <a:pt x="411019" y="205484"/>
                </a:lnTo>
                <a:lnTo>
                  <a:pt x="567720" y="292815"/>
                </a:lnTo>
                <a:lnTo>
                  <a:pt x="624236" y="259424"/>
                </a:lnTo>
                <a:lnTo>
                  <a:pt x="655062" y="244012"/>
                </a:lnTo>
                <a:lnTo>
                  <a:pt x="683320" y="231170"/>
                </a:lnTo>
                <a:lnTo>
                  <a:pt x="698733" y="53940"/>
                </a:lnTo>
                <a:lnTo>
                  <a:pt x="737266" y="41097"/>
                </a:lnTo>
                <a:lnTo>
                  <a:pt x="775799" y="30823"/>
                </a:lnTo>
                <a:lnTo>
                  <a:pt x="886260" y="166956"/>
                </a:lnTo>
                <a:lnTo>
                  <a:pt x="919656" y="161819"/>
                </a:lnTo>
                <a:lnTo>
                  <a:pt x="953051" y="159250"/>
                </a:lnTo>
                <a:lnTo>
                  <a:pt x="983877" y="156682"/>
                </a:lnTo>
                <a:lnTo>
                  <a:pt x="1017273" y="154113"/>
                </a:lnTo>
                <a:close/>
              </a:path>
            </a:pathLst>
          </a:custGeom>
          <a:solidFill>
            <a:srgbClr val="C4C7CB"/>
          </a:solidFill>
          <a:ln w="3175" cap="flat" cmpd="sng" algn="ctr">
            <a:noFill/>
            <a:prstDash val="solid"/>
          </a:ln>
          <a:effectLst/>
          <a:extLst/>
        </p:spPr>
        <p:txBody>
          <a:bodyPr lIns="0" tIns="34272" rIns="0" bIns="34272" anchor="ctr"/>
          <a:lstStyle/>
          <a:p>
            <a:pPr algn="ctr" defTabSz="685434" fontAlgn="base">
              <a:lnSpc>
                <a:spcPct val="120000"/>
              </a:lnSpc>
              <a:spcBef>
                <a:spcPts val="450"/>
              </a:spcBef>
              <a:spcAft>
                <a:spcPts val="450"/>
              </a:spcAft>
              <a:defRPr/>
            </a:pPr>
            <a:endParaRPr lang="en-US" sz="2100" kern="0" dirty="0">
              <a:solidFill>
                <a:sysClr val="window" lastClr="FFFFFF"/>
              </a:solidFill>
              <a:latin typeface="微软雅黑" pitchFamily="34" charset="-122"/>
              <a:ea typeface="微软雅黑" pitchFamily="34" charset="-122"/>
            </a:endParaRPr>
          </a:p>
        </p:txBody>
      </p:sp>
      <p:sp>
        <p:nvSpPr>
          <p:cNvPr id="16" name="Freeform 6"/>
          <p:cNvSpPr>
            <a:spLocks/>
          </p:cNvSpPr>
          <p:nvPr/>
        </p:nvSpPr>
        <p:spPr bwMode="auto">
          <a:xfrm>
            <a:off x="4443769" y="1924815"/>
            <a:ext cx="1667814" cy="1668361"/>
          </a:xfrm>
          <a:custGeom>
            <a:avLst/>
            <a:gdLst/>
            <a:ahLst/>
            <a:cxnLst/>
            <a:rect l="l" t="t" r="r" b="b"/>
            <a:pathLst>
              <a:path w="1487948" h="1487615">
                <a:moveTo>
                  <a:pt x="743975" y="297790"/>
                </a:moveTo>
                <a:cubicBezTo>
                  <a:pt x="496116" y="297790"/>
                  <a:pt x="295186" y="497479"/>
                  <a:pt x="295186" y="743808"/>
                </a:cubicBezTo>
                <a:cubicBezTo>
                  <a:pt x="295186" y="990137"/>
                  <a:pt x="496116" y="1189826"/>
                  <a:pt x="743975" y="1189826"/>
                </a:cubicBezTo>
                <a:cubicBezTo>
                  <a:pt x="991834" y="1189826"/>
                  <a:pt x="1192764" y="990137"/>
                  <a:pt x="1192764" y="743808"/>
                </a:cubicBezTo>
                <a:cubicBezTo>
                  <a:pt x="1192764" y="497479"/>
                  <a:pt x="991834" y="297790"/>
                  <a:pt x="743975" y="297790"/>
                </a:cubicBezTo>
                <a:close/>
                <a:moveTo>
                  <a:pt x="693753" y="0"/>
                </a:moveTo>
                <a:lnTo>
                  <a:pt x="770837" y="149228"/>
                </a:lnTo>
                <a:lnTo>
                  <a:pt x="801203" y="151560"/>
                </a:lnTo>
                <a:lnTo>
                  <a:pt x="829233" y="153891"/>
                </a:lnTo>
                <a:lnTo>
                  <a:pt x="857264" y="158555"/>
                </a:lnTo>
                <a:lnTo>
                  <a:pt x="885294" y="163218"/>
                </a:lnTo>
                <a:lnTo>
                  <a:pt x="997416" y="41970"/>
                </a:lnTo>
                <a:lnTo>
                  <a:pt x="1018439" y="48965"/>
                </a:lnTo>
                <a:lnTo>
                  <a:pt x="1037126" y="58292"/>
                </a:lnTo>
                <a:lnTo>
                  <a:pt x="1076835" y="74614"/>
                </a:lnTo>
                <a:lnTo>
                  <a:pt x="1069828" y="240164"/>
                </a:lnTo>
                <a:lnTo>
                  <a:pt x="1093186" y="256485"/>
                </a:lnTo>
                <a:lnTo>
                  <a:pt x="1116545" y="272807"/>
                </a:lnTo>
                <a:lnTo>
                  <a:pt x="1139904" y="291461"/>
                </a:lnTo>
                <a:lnTo>
                  <a:pt x="1160927" y="312446"/>
                </a:lnTo>
                <a:lnTo>
                  <a:pt x="1312758" y="261149"/>
                </a:lnTo>
                <a:lnTo>
                  <a:pt x="1340789" y="298456"/>
                </a:lnTo>
                <a:lnTo>
                  <a:pt x="1352468" y="317109"/>
                </a:lnTo>
                <a:lnTo>
                  <a:pt x="1368819" y="335763"/>
                </a:lnTo>
                <a:lnTo>
                  <a:pt x="1280056" y="468669"/>
                </a:lnTo>
                <a:lnTo>
                  <a:pt x="1287064" y="480327"/>
                </a:lnTo>
                <a:lnTo>
                  <a:pt x="1294071" y="496649"/>
                </a:lnTo>
                <a:lnTo>
                  <a:pt x="1305750" y="522298"/>
                </a:lnTo>
                <a:lnTo>
                  <a:pt x="1315094" y="547946"/>
                </a:lnTo>
                <a:lnTo>
                  <a:pt x="1324437" y="575926"/>
                </a:lnTo>
                <a:lnTo>
                  <a:pt x="1476269" y="608570"/>
                </a:lnTo>
                <a:lnTo>
                  <a:pt x="1483276" y="652872"/>
                </a:lnTo>
                <a:lnTo>
                  <a:pt x="1487948" y="701837"/>
                </a:lnTo>
                <a:lnTo>
                  <a:pt x="1350132" y="774120"/>
                </a:lnTo>
                <a:lnTo>
                  <a:pt x="1347796" y="802100"/>
                </a:lnTo>
                <a:lnTo>
                  <a:pt x="1345460" y="830080"/>
                </a:lnTo>
                <a:lnTo>
                  <a:pt x="1340789" y="855729"/>
                </a:lnTo>
                <a:lnTo>
                  <a:pt x="1333781" y="886040"/>
                </a:lnTo>
                <a:lnTo>
                  <a:pt x="1448238" y="988635"/>
                </a:lnTo>
                <a:lnTo>
                  <a:pt x="1431887" y="1032937"/>
                </a:lnTo>
                <a:lnTo>
                  <a:pt x="1410865" y="1077239"/>
                </a:lnTo>
                <a:lnTo>
                  <a:pt x="1259033" y="1067912"/>
                </a:lnTo>
                <a:lnTo>
                  <a:pt x="1242682" y="1093560"/>
                </a:lnTo>
                <a:lnTo>
                  <a:pt x="1226331" y="1116877"/>
                </a:lnTo>
                <a:lnTo>
                  <a:pt x="1209980" y="1137862"/>
                </a:lnTo>
                <a:lnTo>
                  <a:pt x="1191293" y="1158848"/>
                </a:lnTo>
                <a:lnTo>
                  <a:pt x="1235674" y="1303412"/>
                </a:lnTo>
                <a:lnTo>
                  <a:pt x="1198301" y="1336056"/>
                </a:lnTo>
                <a:lnTo>
                  <a:pt x="1179614" y="1350046"/>
                </a:lnTo>
                <a:lnTo>
                  <a:pt x="1158591" y="1364036"/>
                </a:lnTo>
                <a:lnTo>
                  <a:pt x="1030118" y="1282427"/>
                </a:lnTo>
                <a:lnTo>
                  <a:pt x="1006759" y="1294085"/>
                </a:lnTo>
                <a:lnTo>
                  <a:pt x="981065" y="1305744"/>
                </a:lnTo>
                <a:lnTo>
                  <a:pt x="955370" y="1315071"/>
                </a:lnTo>
                <a:lnTo>
                  <a:pt x="927340" y="1324397"/>
                </a:lnTo>
                <a:lnTo>
                  <a:pt x="892302" y="1475957"/>
                </a:lnTo>
                <a:lnTo>
                  <a:pt x="845584" y="1482952"/>
                </a:lnTo>
                <a:lnTo>
                  <a:pt x="798867" y="1487615"/>
                </a:lnTo>
                <a:lnTo>
                  <a:pt x="728791" y="1350046"/>
                </a:lnTo>
                <a:lnTo>
                  <a:pt x="700761" y="1350046"/>
                </a:lnTo>
                <a:lnTo>
                  <a:pt x="672730" y="1345382"/>
                </a:lnTo>
                <a:lnTo>
                  <a:pt x="642364" y="1343051"/>
                </a:lnTo>
                <a:lnTo>
                  <a:pt x="616669" y="1336056"/>
                </a:lnTo>
                <a:lnTo>
                  <a:pt x="511555" y="1450308"/>
                </a:lnTo>
                <a:lnTo>
                  <a:pt x="488197" y="1443313"/>
                </a:lnTo>
                <a:lnTo>
                  <a:pt x="467174" y="1436318"/>
                </a:lnTo>
                <a:lnTo>
                  <a:pt x="422792" y="1417665"/>
                </a:lnTo>
                <a:lnTo>
                  <a:pt x="429800" y="1259110"/>
                </a:lnTo>
                <a:lnTo>
                  <a:pt x="406441" y="1242788"/>
                </a:lnTo>
                <a:lnTo>
                  <a:pt x="383083" y="1226467"/>
                </a:lnTo>
                <a:lnTo>
                  <a:pt x="362060" y="1210145"/>
                </a:lnTo>
                <a:lnTo>
                  <a:pt x="341037" y="1191491"/>
                </a:lnTo>
                <a:lnTo>
                  <a:pt x="184534" y="1238125"/>
                </a:lnTo>
                <a:lnTo>
                  <a:pt x="156503" y="1205481"/>
                </a:lnTo>
                <a:lnTo>
                  <a:pt x="130809" y="1170506"/>
                </a:lnTo>
                <a:lnTo>
                  <a:pt x="219572" y="1032937"/>
                </a:lnTo>
                <a:lnTo>
                  <a:pt x="207893" y="1007288"/>
                </a:lnTo>
                <a:lnTo>
                  <a:pt x="193877" y="981640"/>
                </a:lnTo>
                <a:lnTo>
                  <a:pt x="182198" y="955991"/>
                </a:lnTo>
                <a:lnTo>
                  <a:pt x="172854" y="928011"/>
                </a:lnTo>
                <a:lnTo>
                  <a:pt x="14015" y="893036"/>
                </a:lnTo>
                <a:lnTo>
                  <a:pt x="7008" y="848734"/>
                </a:lnTo>
                <a:lnTo>
                  <a:pt x="0" y="806763"/>
                </a:lnTo>
                <a:lnTo>
                  <a:pt x="147160" y="732149"/>
                </a:lnTo>
                <a:lnTo>
                  <a:pt x="149496" y="701837"/>
                </a:lnTo>
                <a:lnTo>
                  <a:pt x="151832" y="671525"/>
                </a:lnTo>
                <a:lnTo>
                  <a:pt x="156503" y="643545"/>
                </a:lnTo>
                <a:lnTo>
                  <a:pt x="161175" y="615565"/>
                </a:lnTo>
                <a:lnTo>
                  <a:pt x="39710" y="501312"/>
                </a:lnTo>
                <a:lnTo>
                  <a:pt x="53725" y="461674"/>
                </a:lnTo>
                <a:lnTo>
                  <a:pt x="70076" y="424367"/>
                </a:lnTo>
                <a:lnTo>
                  <a:pt x="238259" y="431362"/>
                </a:lnTo>
                <a:lnTo>
                  <a:pt x="254610" y="408045"/>
                </a:lnTo>
                <a:lnTo>
                  <a:pt x="273297" y="384728"/>
                </a:lnTo>
                <a:lnTo>
                  <a:pt x="289648" y="361411"/>
                </a:lnTo>
                <a:lnTo>
                  <a:pt x="310671" y="340426"/>
                </a:lnTo>
                <a:lnTo>
                  <a:pt x="259282" y="177208"/>
                </a:lnTo>
                <a:lnTo>
                  <a:pt x="289648" y="151560"/>
                </a:lnTo>
                <a:lnTo>
                  <a:pt x="322350" y="128243"/>
                </a:lnTo>
                <a:lnTo>
                  <a:pt x="467174" y="219179"/>
                </a:lnTo>
                <a:lnTo>
                  <a:pt x="492868" y="205188"/>
                </a:lnTo>
                <a:lnTo>
                  <a:pt x="518563" y="193530"/>
                </a:lnTo>
                <a:lnTo>
                  <a:pt x="546593" y="184203"/>
                </a:lnTo>
                <a:lnTo>
                  <a:pt x="574624" y="174876"/>
                </a:lnTo>
                <a:lnTo>
                  <a:pt x="609662" y="9327"/>
                </a:lnTo>
                <a:lnTo>
                  <a:pt x="630685" y="6995"/>
                </a:lnTo>
                <a:lnTo>
                  <a:pt x="651707" y="2332"/>
                </a:lnTo>
                <a:close/>
              </a:path>
            </a:pathLst>
          </a:custGeom>
          <a:solidFill>
            <a:srgbClr val="005DA2"/>
          </a:solidFill>
          <a:ln w="3175" cap="flat" cmpd="sng" algn="ctr">
            <a:noFill/>
            <a:prstDash val="solid"/>
          </a:ln>
          <a:effectLst/>
          <a:extLst/>
        </p:spPr>
        <p:txBody>
          <a:bodyPr lIns="0" tIns="34272" rIns="0" bIns="34272" anchor="ctr"/>
          <a:lstStyle/>
          <a:p>
            <a:pPr algn="ctr" defTabSz="685434" fontAlgn="base">
              <a:lnSpc>
                <a:spcPct val="120000"/>
              </a:lnSpc>
              <a:spcBef>
                <a:spcPts val="450"/>
              </a:spcBef>
              <a:spcAft>
                <a:spcPts val="450"/>
              </a:spcAft>
            </a:pPr>
            <a:endParaRPr lang="en-US" sz="2100" kern="0" dirty="0">
              <a:solidFill>
                <a:sysClr val="window" lastClr="FFFFFF"/>
              </a:solidFill>
              <a:latin typeface="微软雅黑" pitchFamily="34" charset="-122"/>
              <a:ea typeface="微软雅黑" pitchFamily="34" charset="-122"/>
            </a:endParaRPr>
          </a:p>
        </p:txBody>
      </p:sp>
      <p:sp>
        <p:nvSpPr>
          <p:cNvPr id="17" name="矩形 16"/>
          <p:cNvSpPr/>
          <p:nvPr/>
        </p:nvSpPr>
        <p:spPr>
          <a:xfrm>
            <a:off x="3114597" y="1131590"/>
            <a:ext cx="2880301" cy="347663"/>
          </a:xfrm>
          <a:prstGeom prst="rect">
            <a:avLst/>
          </a:prstGeom>
          <a:solidFill>
            <a:srgbClr val="005DA2"/>
          </a:solidFill>
          <a:ln>
            <a:noFill/>
          </a:ln>
        </p:spPr>
        <p:style>
          <a:lnRef idx="2">
            <a:schemeClr val="accent1">
              <a:shade val="50000"/>
            </a:schemeClr>
          </a:lnRef>
          <a:fillRef idx="1">
            <a:schemeClr val="accent1"/>
          </a:fillRef>
          <a:effectRef idx="0">
            <a:schemeClr val="accent1"/>
          </a:effectRef>
          <a:fontRef idx="minor">
            <a:schemeClr val="lt1"/>
          </a:fontRef>
        </p:style>
        <p:txBody>
          <a:bodyPr lIns="68567" tIns="34284" rIns="68567" bIns="34284" rtlCol="0" anchor="ctr"/>
          <a:lstStyle/>
          <a:p>
            <a:pPr algn="ctr"/>
            <a:r>
              <a:rPr lang="zh-CN" altLang="en-US" dirty="0">
                <a:latin typeface="微软雅黑" pitchFamily="34" charset="-122"/>
                <a:ea typeface="微软雅黑" pitchFamily="34" charset="-122"/>
              </a:rPr>
              <a:t>点击添加小标题</a:t>
            </a:r>
          </a:p>
        </p:txBody>
      </p:sp>
    </p:spTree>
    <p:extLst>
      <p:ext uri="{BB962C8B-B14F-4D97-AF65-F5344CB8AC3E}">
        <p14:creationId xmlns:p14="http://schemas.microsoft.com/office/powerpoint/2010/main" val="3095162167"/>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3250" advTm="0">
        <p15:prstTrans prst="origami"/>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0-#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2" presetClass="entr" presetSubtype="8" fill="hold" nodeType="click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wipe(left)">
                                      <p:cBhvr>
                                        <p:cTn id="13" dur="500"/>
                                        <p:tgtEl>
                                          <p:spTgt spid="2"/>
                                        </p:tgtEl>
                                      </p:cBhvr>
                                    </p:animEffect>
                                  </p:childTnLst>
                                </p:cTn>
                              </p:par>
                            </p:childTnLst>
                          </p:cTn>
                        </p:par>
                        <p:par>
                          <p:cTn id="14" fill="hold">
                            <p:stCondLst>
                              <p:cond delay="500"/>
                            </p:stCondLst>
                            <p:childTnLst>
                              <p:par>
                                <p:cTn id="15" presetID="41" presetClass="entr" presetSubtype="0" fill="hold" grpId="0" nodeType="afterEffect">
                                  <p:stCondLst>
                                    <p:cond delay="0"/>
                                  </p:stCondLst>
                                  <p:iterate type="lt">
                                    <p:tmPct val="10000"/>
                                  </p:iterate>
                                  <p:childTnLst>
                                    <p:set>
                                      <p:cBhvr>
                                        <p:cTn id="16" dur="1" fill="hold">
                                          <p:stCondLst>
                                            <p:cond delay="0"/>
                                          </p:stCondLst>
                                        </p:cTn>
                                        <p:tgtEl>
                                          <p:spTgt spid="7"/>
                                        </p:tgtEl>
                                        <p:attrNameLst>
                                          <p:attrName>style.visibility</p:attrName>
                                        </p:attrNameLst>
                                      </p:cBhvr>
                                      <p:to>
                                        <p:strVal val="visible"/>
                                      </p:to>
                                    </p:set>
                                    <p:anim calcmode="lin" valueType="num">
                                      <p:cBhvr>
                                        <p:cTn id="17" dur="500" fill="hold"/>
                                        <p:tgtEl>
                                          <p:spTgt spid="7"/>
                                        </p:tgtEl>
                                        <p:attrNameLst>
                                          <p:attrName>ppt_x</p:attrName>
                                        </p:attrNameLst>
                                      </p:cBhvr>
                                      <p:tavLst>
                                        <p:tav tm="0">
                                          <p:val>
                                            <p:strVal val="#ppt_x"/>
                                          </p:val>
                                        </p:tav>
                                        <p:tav tm="50000">
                                          <p:val>
                                            <p:strVal val="#ppt_x+.1"/>
                                          </p:val>
                                        </p:tav>
                                        <p:tav tm="100000">
                                          <p:val>
                                            <p:strVal val="#ppt_x"/>
                                          </p:val>
                                        </p:tav>
                                      </p:tavLst>
                                    </p:anim>
                                    <p:anim calcmode="lin" valueType="num">
                                      <p:cBhvr>
                                        <p:cTn id="18" dur="500" fill="hold"/>
                                        <p:tgtEl>
                                          <p:spTgt spid="7"/>
                                        </p:tgtEl>
                                        <p:attrNameLst>
                                          <p:attrName>ppt_y</p:attrName>
                                        </p:attrNameLst>
                                      </p:cBhvr>
                                      <p:tavLst>
                                        <p:tav tm="0">
                                          <p:val>
                                            <p:strVal val="#ppt_y"/>
                                          </p:val>
                                        </p:tav>
                                        <p:tav tm="100000">
                                          <p:val>
                                            <p:strVal val="#ppt_y"/>
                                          </p:val>
                                        </p:tav>
                                      </p:tavLst>
                                    </p:anim>
                                    <p:anim calcmode="lin" valueType="num">
                                      <p:cBhvr>
                                        <p:cTn id="19" dur="500" fill="hold"/>
                                        <p:tgtEl>
                                          <p:spTgt spid="7"/>
                                        </p:tgtEl>
                                        <p:attrNameLst>
                                          <p:attrName>ppt_h</p:attrName>
                                        </p:attrNameLst>
                                      </p:cBhvr>
                                      <p:tavLst>
                                        <p:tav tm="0">
                                          <p:val>
                                            <p:strVal val="#ppt_h/10"/>
                                          </p:val>
                                        </p:tav>
                                        <p:tav tm="50000">
                                          <p:val>
                                            <p:strVal val="#ppt_h+.01"/>
                                          </p:val>
                                        </p:tav>
                                        <p:tav tm="100000">
                                          <p:val>
                                            <p:strVal val="#ppt_h"/>
                                          </p:val>
                                        </p:tav>
                                      </p:tavLst>
                                    </p:anim>
                                    <p:anim calcmode="lin" valueType="num">
                                      <p:cBhvr>
                                        <p:cTn id="20" dur="500" fill="hold"/>
                                        <p:tgtEl>
                                          <p:spTgt spid="7"/>
                                        </p:tgtEl>
                                        <p:attrNameLst>
                                          <p:attrName>ppt_w</p:attrName>
                                        </p:attrNameLst>
                                      </p:cBhvr>
                                      <p:tavLst>
                                        <p:tav tm="0">
                                          <p:val>
                                            <p:strVal val="#ppt_w/10"/>
                                          </p:val>
                                        </p:tav>
                                        <p:tav tm="50000">
                                          <p:val>
                                            <p:strVal val="#ppt_w+.01"/>
                                          </p:val>
                                        </p:tav>
                                        <p:tav tm="100000">
                                          <p:val>
                                            <p:strVal val="#ppt_w"/>
                                          </p:val>
                                        </p:tav>
                                      </p:tavLst>
                                    </p:anim>
                                    <p:animEffect transition="in" filter="fade">
                                      <p:cBhvr>
                                        <p:cTn id="21" dur="500" tmFilter="0,0; .5, 1; 1, 1"/>
                                        <p:tgtEl>
                                          <p:spTgt spid="7"/>
                                        </p:tgtEl>
                                      </p:cBhvr>
                                    </p:animEffect>
                                  </p:childTnLst>
                                </p:cTn>
                              </p:par>
                            </p:childTnLst>
                          </p:cTn>
                        </p:par>
                        <p:par>
                          <p:cTn id="22" fill="hold">
                            <p:stCondLst>
                              <p:cond delay="1350"/>
                            </p:stCondLst>
                            <p:childTnLst>
                              <p:par>
                                <p:cTn id="23" presetID="16" presetClass="entr" presetSubtype="37" fill="hold" grpId="0" nodeType="afterEffect">
                                  <p:stCondLst>
                                    <p:cond delay="0"/>
                                  </p:stCondLst>
                                  <p:childTnLst>
                                    <p:set>
                                      <p:cBhvr>
                                        <p:cTn id="24" dur="1" fill="hold">
                                          <p:stCondLst>
                                            <p:cond delay="0"/>
                                          </p:stCondLst>
                                        </p:cTn>
                                        <p:tgtEl>
                                          <p:spTgt spid="17"/>
                                        </p:tgtEl>
                                        <p:attrNameLst>
                                          <p:attrName>style.visibility</p:attrName>
                                        </p:attrNameLst>
                                      </p:cBhvr>
                                      <p:to>
                                        <p:strVal val="visible"/>
                                      </p:to>
                                    </p:set>
                                    <p:animEffect transition="in" filter="barn(outVertical)">
                                      <p:cBhvr>
                                        <p:cTn id="25" dur="500"/>
                                        <p:tgtEl>
                                          <p:spTgt spid="17"/>
                                        </p:tgtEl>
                                      </p:cBhvr>
                                    </p:animEffect>
                                  </p:childTnLst>
                                </p:cTn>
                              </p:par>
                            </p:childTnLst>
                          </p:cTn>
                        </p:par>
                        <p:par>
                          <p:cTn id="26" fill="hold">
                            <p:stCondLst>
                              <p:cond delay="1850"/>
                            </p:stCondLst>
                            <p:childTnLst>
                              <p:par>
                                <p:cTn id="27" presetID="10" presetClass="entr" presetSubtype="0" fill="hold" grpId="0" nodeType="afterEffect">
                                  <p:stCondLst>
                                    <p:cond delay="0"/>
                                  </p:stCondLst>
                                  <p:childTnLst>
                                    <p:set>
                                      <p:cBhvr>
                                        <p:cTn id="28" dur="1" fill="hold">
                                          <p:stCondLst>
                                            <p:cond delay="0"/>
                                          </p:stCondLst>
                                        </p:cTn>
                                        <p:tgtEl>
                                          <p:spTgt spid="15"/>
                                        </p:tgtEl>
                                        <p:attrNameLst>
                                          <p:attrName>style.visibility</p:attrName>
                                        </p:attrNameLst>
                                      </p:cBhvr>
                                      <p:to>
                                        <p:strVal val="visible"/>
                                      </p:to>
                                    </p:set>
                                    <p:animEffect transition="in" filter="fade">
                                      <p:cBhvr>
                                        <p:cTn id="29" dur="500"/>
                                        <p:tgtEl>
                                          <p:spTgt spid="15"/>
                                        </p:tgtEl>
                                      </p:cBhvr>
                                    </p:animEffect>
                                  </p:childTnLst>
                                </p:cTn>
                              </p:par>
                              <p:par>
                                <p:cTn id="30" presetID="8" presetClass="emph" presetSubtype="0" repeatCount="indefinite" fill="hold" grpId="1" nodeType="withEffect">
                                  <p:stCondLst>
                                    <p:cond delay="0"/>
                                  </p:stCondLst>
                                  <p:childTnLst>
                                    <p:animRot by="-86400000">
                                      <p:cBhvr>
                                        <p:cTn id="31" dur="8000" fill="hold"/>
                                        <p:tgtEl>
                                          <p:spTgt spid="15"/>
                                        </p:tgtEl>
                                        <p:attrNameLst>
                                          <p:attrName>r</p:attrName>
                                        </p:attrNameLst>
                                      </p:cBhvr>
                                    </p:animRot>
                                  </p:childTnLst>
                                </p:cTn>
                              </p:par>
                              <p:par>
                                <p:cTn id="32" presetID="53" presetClass="entr" presetSubtype="16" fill="hold" grpId="0" nodeType="withEffect">
                                  <p:stCondLst>
                                    <p:cond delay="500"/>
                                  </p:stCondLst>
                                  <p:childTnLst>
                                    <p:set>
                                      <p:cBhvr>
                                        <p:cTn id="33" dur="1" fill="hold">
                                          <p:stCondLst>
                                            <p:cond delay="0"/>
                                          </p:stCondLst>
                                        </p:cTn>
                                        <p:tgtEl>
                                          <p:spTgt spid="8"/>
                                        </p:tgtEl>
                                        <p:attrNameLst>
                                          <p:attrName>style.visibility</p:attrName>
                                        </p:attrNameLst>
                                      </p:cBhvr>
                                      <p:to>
                                        <p:strVal val="visible"/>
                                      </p:to>
                                    </p:set>
                                    <p:anim calcmode="lin" valueType="num">
                                      <p:cBhvr>
                                        <p:cTn id="34" dur="500" fill="hold"/>
                                        <p:tgtEl>
                                          <p:spTgt spid="8"/>
                                        </p:tgtEl>
                                        <p:attrNameLst>
                                          <p:attrName>ppt_w</p:attrName>
                                        </p:attrNameLst>
                                      </p:cBhvr>
                                      <p:tavLst>
                                        <p:tav tm="0">
                                          <p:val>
                                            <p:fltVal val="0"/>
                                          </p:val>
                                        </p:tav>
                                        <p:tav tm="100000">
                                          <p:val>
                                            <p:strVal val="#ppt_w"/>
                                          </p:val>
                                        </p:tav>
                                      </p:tavLst>
                                    </p:anim>
                                    <p:anim calcmode="lin" valueType="num">
                                      <p:cBhvr>
                                        <p:cTn id="35" dur="500" fill="hold"/>
                                        <p:tgtEl>
                                          <p:spTgt spid="8"/>
                                        </p:tgtEl>
                                        <p:attrNameLst>
                                          <p:attrName>ppt_h</p:attrName>
                                        </p:attrNameLst>
                                      </p:cBhvr>
                                      <p:tavLst>
                                        <p:tav tm="0">
                                          <p:val>
                                            <p:fltVal val="0"/>
                                          </p:val>
                                        </p:tav>
                                        <p:tav tm="100000">
                                          <p:val>
                                            <p:strVal val="#ppt_h"/>
                                          </p:val>
                                        </p:tav>
                                      </p:tavLst>
                                    </p:anim>
                                    <p:animEffect transition="in" filter="fade">
                                      <p:cBhvr>
                                        <p:cTn id="36" dur="500"/>
                                        <p:tgtEl>
                                          <p:spTgt spid="8"/>
                                        </p:tgtEl>
                                      </p:cBhvr>
                                    </p:animEffect>
                                  </p:childTnLst>
                                </p:cTn>
                              </p:par>
                              <p:par>
                                <p:cTn id="37" presetID="10" presetClass="entr" presetSubtype="0" fill="hold" grpId="0" nodeType="withEffect">
                                  <p:stCondLst>
                                    <p:cond delay="1500"/>
                                  </p:stCondLst>
                                  <p:childTnLst>
                                    <p:set>
                                      <p:cBhvr>
                                        <p:cTn id="38" dur="1" fill="hold">
                                          <p:stCondLst>
                                            <p:cond delay="0"/>
                                          </p:stCondLst>
                                        </p:cTn>
                                        <p:tgtEl>
                                          <p:spTgt spid="13"/>
                                        </p:tgtEl>
                                        <p:attrNameLst>
                                          <p:attrName>style.visibility</p:attrName>
                                        </p:attrNameLst>
                                      </p:cBhvr>
                                      <p:to>
                                        <p:strVal val="visible"/>
                                      </p:to>
                                    </p:set>
                                    <p:animEffect transition="in" filter="fade">
                                      <p:cBhvr>
                                        <p:cTn id="39" dur="500"/>
                                        <p:tgtEl>
                                          <p:spTgt spid="13"/>
                                        </p:tgtEl>
                                      </p:cBhvr>
                                    </p:animEffect>
                                  </p:childTnLst>
                                </p:cTn>
                              </p:par>
                              <p:par>
                                <p:cTn id="40" presetID="8" presetClass="emph" presetSubtype="0" repeatCount="indefinite" fill="hold" grpId="1" nodeType="withEffect">
                                  <p:stCondLst>
                                    <p:cond delay="1500"/>
                                  </p:stCondLst>
                                  <p:childTnLst>
                                    <p:animRot by="64800000">
                                      <p:cBhvr>
                                        <p:cTn id="41" dur="7500" fill="hold"/>
                                        <p:tgtEl>
                                          <p:spTgt spid="13"/>
                                        </p:tgtEl>
                                        <p:attrNameLst>
                                          <p:attrName>r</p:attrName>
                                        </p:attrNameLst>
                                      </p:cBhvr>
                                    </p:animRot>
                                  </p:childTnLst>
                                </p:cTn>
                              </p:par>
                              <p:par>
                                <p:cTn id="42" presetID="53" presetClass="entr" presetSubtype="16" fill="hold" grpId="0" nodeType="withEffect">
                                  <p:stCondLst>
                                    <p:cond delay="2000"/>
                                  </p:stCondLst>
                                  <p:childTnLst>
                                    <p:set>
                                      <p:cBhvr>
                                        <p:cTn id="43" dur="1" fill="hold">
                                          <p:stCondLst>
                                            <p:cond delay="0"/>
                                          </p:stCondLst>
                                        </p:cTn>
                                        <p:tgtEl>
                                          <p:spTgt spid="9"/>
                                        </p:tgtEl>
                                        <p:attrNameLst>
                                          <p:attrName>style.visibility</p:attrName>
                                        </p:attrNameLst>
                                      </p:cBhvr>
                                      <p:to>
                                        <p:strVal val="visible"/>
                                      </p:to>
                                    </p:set>
                                    <p:anim calcmode="lin" valueType="num">
                                      <p:cBhvr>
                                        <p:cTn id="44" dur="500" fill="hold"/>
                                        <p:tgtEl>
                                          <p:spTgt spid="9"/>
                                        </p:tgtEl>
                                        <p:attrNameLst>
                                          <p:attrName>ppt_w</p:attrName>
                                        </p:attrNameLst>
                                      </p:cBhvr>
                                      <p:tavLst>
                                        <p:tav tm="0">
                                          <p:val>
                                            <p:fltVal val="0"/>
                                          </p:val>
                                        </p:tav>
                                        <p:tav tm="100000">
                                          <p:val>
                                            <p:strVal val="#ppt_w"/>
                                          </p:val>
                                        </p:tav>
                                      </p:tavLst>
                                    </p:anim>
                                    <p:anim calcmode="lin" valueType="num">
                                      <p:cBhvr>
                                        <p:cTn id="45" dur="500" fill="hold"/>
                                        <p:tgtEl>
                                          <p:spTgt spid="9"/>
                                        </p:tgtEl>
                                        <p:attrNameLst>
                                          <p:attrName>ppt_h</p:attrName>
                                        </p:attrNameLst>
                                      </p:cBhvr>
                                      <p:tavLst>
                                        <p:tav tm="0">
                                          <p:val>
                                            <p:fltVal val="0"/>
                                          </p:val>
                                        </p:tav>
                                        <p:tav tm="100000">
                                          <p:val>
                                            <p:strVal val="#ppt_h"/>
                                          </p:val>
                                        </p:tav>
                                      </p:tavLst>
                                    </p:anim>
                                    <p:animEffect transition="in" filter="fade">
                                      <p:cBhvr>
                                        <p:cTn id="46" dur="500"/>
                                        <p:tgtEl>
                                          <p:spTgt spid="9"/>
                                        </p:tgtEl>
                                      </p:cBhvr>
                                    </p:animEffect>
                                  </p:childTnLst>
                                </p:cTn>
                              </p:par>
                              <p:par>
                                <p:cTn id="47" presetID="10" presetClass="entr" presetSubtype="0" fill="hold" grpId="0" nodeType="withEffect">
                                  <p:stCondLst>
                                    <p:cond delay="3000"/>
                                  </p:stCondLst>
                                  <p:childTnLst>
                                    <p:set>
                                      <p:cBhvr>
                                        <p:cTn id="48" dur="1" fill="hold">
                                          <p:stCondLst>
                                            <p:cond delay="0"/>
                                          </p:stCondLst>
                                        </p:cTn>
                                        <p:tgtEl>
                                          <p:spTgt spid="14"/>
                                        </p:tgtEl>
                                        <p:attrNameLst>
                                          <p:attrName>style.visibility</p:attrName>
                                        </p:attrNameLst>
                                      </p:cBhvr>
                                      <p:to>
                                        <p:strVal val="visible"/>
                                      </p:to>
                                    </p:set>
                                    <p:animEffect transition="in" filter="fade">
                                      <p:cBhvr>
                                        <p:cTn id="49" dur="500"/>
                                        <p:tgtEl>
                                          <p:spTgt spid="14"/>
                                        </p:tgtEl>
                                      </p:cBhvr>
                                    </p:animEffect>
                                  </p:childTnLst>
                                </p:cTn>
                              </p:par>
                              <p:par>
                                <p:cTn id="50" presetID="8" presetClass="emph" presetSubtype="0" repeatCount="indefinite" fill="hold" grpId="1" nodeType="withEffect">
                                  <p:stCondLst>
                                    <p:cond delay="3000"/>
                                  </p:stCondLst>
                                  <p:childTnLst>
                                    <p:animRot by="-108000000">
                                      <p:cBhvr>
                                        <p:cTn id="51" dur="7500" fill="hold"/>
                                        <p:tgtEl>
                                          <p:spTgt spid="14"/>
                                        </p:tgtEl>
                                        <p:attrNameLst>
                                          <p:attrName>r</p:attrName>
                                        </p:attrNameLst>
                                      </p:cBhvr>
                                    </p:animRot>
                                  </p:childTnLst>
                                </p:cTn>
                              </p:par>
                              <p:par>
                                <p:cTn id="52" presetID="53" presetClass="entr" presetSubtype="16" fill="hold" grpId="0" nodeType="withEffect">
                                  <p:stCondLst>
                                    <p:cond delay="4000"/>
                                  </p:stCondLst>
                                  <p:childTnLst>
                                    <p:set>
                                      <p:cBhvr>
                                        <p:cTn id="53" dur="1" fill="hold">
                                          <p:stCondLst>
                                            <p:cond delay="0"/>
                                          </p:stCondLst>
                                        </p:cTn>
                                        <p:tgtEl>
                                          <p:spTgt spid="10"/>
                                        </p:tgtEl>
                                        <p:attrNameLst>
                                          <p:attrName>style.visibility</p:attrName>
                                        </p:attrNameLst>
                                      </p:cBhvr>
                                      <p:to>
                                        <p:strVal val="visible"/>
                                      </p:to>
                                    </p:set>
                                    <p:anim calcmode="lin" valueType="num">
                                      <p:cBhvr>
                                        <p:cTn id="54" dur="500" fill="hold"/>
                                        <p:tgtEl>
                                          <p:spTgt spid="10"/>
                                        </p:tgtEl>
                                        <p:attrNameLst>
                                          <p:attrName>ppt_w</p:attrName>
                                        </p:attrNameLst>
                                      </p:cBhvr>
                                      <p:tavLst>
                                        <p:tav tm="0">
                                          <p:val>
                                            <p:fltVal val="0"/>
                                          </p:val>
                                        </p:tav>
                                        <p:tav tm="100000">
                                          <p:val>
                                            <p:strVal val="#ppt_w"/>
                                          </p:val>
                                        </p:tav>
                                      </p:tavLst>
                                    </p:anim>
                                    <p:anim calcmode="lin" valueType="num">
                                      <p:cBhvr>
                                        <p:cTn id="55" dur="500" fill="hold"/>
                                        <p:tgtEl>
                                          <p:spTgt spid="10"/>
                                        </p:tgtEl>
                                        <p:attrNameLst>
                                          <p:attrName>ppt_h</p:attrName>
                                        </p:attrNameLst>
                                      </p:cBhvr>
                                      <p:tavLst>
                                        <p:tav tm="0">
                                          <p:val>
                                            <p:fltVal val="0"/>
                                          </p:val>
                                        </p:tav>
                                        <p:tav tm="100000">
                                          <p:val>
                                            <p:strVal val="#ppt_h"/>
                                          </p:val>
                                        </p:tav>
                                      </p:tavLst>
                                    </p:anim>
                                    <p:animEffect transition="in" filter="fade">
                                      <p:cBhvr>
                                        <p:cTn id="56" dur="500"/>
                                        <p:tgtEl>
                                          <p:spTgt spid="10"/>
                                        </p:tgtEl>
                                      </p:cBhvr>
                                    </p:animEffect>
                                  </p:childTnLst>
                                </p:cTn>
                              </p:par>
                              <p:par>
                                <p:cTn id="57" presetID="10" presetClass="entr" presetSubtype="0" fill="hold" grpId="0" nodeType="withEffect">
                                  <p:stCondLst>
                                    <p:cond delay="4500"/>
                                  </p:stCondLst>
                                  <p:childTnLst>
                                    <p:set>
                                      <p:cBhvr>
                                        <p:cTn id="58" dur="1" fill="hold">
                                          <p:stCondLst>
                                            <p:cond delay="0"/>
                                          </p:stCondLst>
                                        </p:cTn>
                                        <p:tgtEl>
                                          <p:spTgt spid="16"/>
                                        </p:tgtEl>
                                        <p:attrNameLst>
                                          <p:attrName>style.visibility</p:attrName>
                                        </p:attrNameLst>
                                      </p:cBhvr>
                                      <p:to>
                                        <p:strVal val="visible"/>
                                      </p:to>
                                    </p:set>
                                    <p:animEffect transition="in" filter="fade">
                                      <p:cBhvr>
                                        <p:cTn id="59" dur="500"/>
                                        <p:tgtEl>
                                          <p:spTgt spid="16"/>
                                        </p:tgtEl>
                                      </p:cBhvr>
                                    </p:animEffect>
                                  </p:childTnLst>
                                </p:cTn>
                              </p:par>
                              <p:par>
                                <p:cTn id="60" presetID="8" presetClass="emph" presetSubtype="0" repeatCount="indefinite" fill="hold" grpId="1" nodeType="withEffect">
                                  <p:stCondLst>
                                    <p:cond delay="4500"/>
                                  </p:stCondLst>
                                  <p:childTnLst>
                                    <p:animRot by="86400000">
                                      <p:cBhvr>
                                        <p:cTn id="61" dur="7000" fill="hold"/>
                                        <p:tgtEl>
                                          <p:spTgt spid="16"/>
                                        </p:tgtEl>
                                        <p:attrNameLst>
                                          <p:attrName>r</p:attrName>
                                        </p:attrNameLst>
                                      </p:cBhvr>
                                    </p:animRot>
                                  </p:childTnLst>
                                </p:cTn>
                              </p:par>
                              <p:par>
                                <p:cTn id="62" presetID="53" presetClass="entr" presetSubtype="16" fill="hold" grpId="0" nodeType="withEffect">
                                  <p:stCondLst>
                                    <p:cond delay="5000"/>
                                  </p:stCondLst>
                                  <p:childTnLst>
                                    <p:set>
                                      <p:cBhvr>
                                        <p:cTn id="63" dur="1" fill="hold">
                                          <p:stCondLst>
                                            <p:cond delay="0"/>
                                          </p:stCondLst>
                                        </p:cTn>
                                        <p:tgtEl>
                                          <p:spTgt spid="11"/>
                                        </p:tgtEl>
                                        <p:attrNameLst>
                                          <p:attrName>style.visibility</p:attrName>
                                        </p:attrNameLst>
                                      </p:cBhvr>
                                      <p:to>
                                        <p:strVal val="visible"/>
                                      </p:to>
                                    </p:set>
                                    <p:anim calcmode="lin" valueType="num">
                                      <p:cBhvr>
                                        <p:cTn id="64" dur="500" fill="hold"/>
                                        <p:tgtEl>
                                          <p:spTgt spid="11"/>
                                        </p:tgtEl>
                                        <p:attrNameLst>
                                          <p:attrName>ppt_w</p:attrName>
                                        </p:attrNameLst>
                                      </p:cBhvr>
                                      <p:tavLst>
                                        <p:tav tm="0">
                                          <p:val>
                                            <p:fltVal val="0"/>
                                          </p:val>
                                        </p:tav>
                                        <p:tav tm="100000">
                                          <p:val>
                                            <p:strVal val="#ppt_w"/>
                                          </p:val>
                                        </p:tav>
                                      </p:tavLst>
                                    </p:anim>
                                    <p:anim calcmode="lin" valueType="num">
                                      <p:cBhvr>
                                        <p:cTn id="65" dur="500" fill="hold"/>
                                        <p:tgtEl>
                                          <p:spTgt spid="11"/>
                                        </p:tgtEl>
                                        <p:attrNameLst>
                                          <p:attrName>ppt_h</p:attrName>
                                        </p:attrNameLst>
                                      </p:cBhvr>
                                      <p:tavLst>
                                        <p:tav tm="0">
                                          <p:val>
                                            <p:fltVal val="0"/>
                                          </p:val>
                                        </p:tav>
                                        <p:tav tm="100000">
                                          <p:val>
                                            <p:strVal val="#ppt_h"/>
                                          </p:val>
                                        </p:tav>
                                      </p:tavLst>
                                    </p:anim>
                                    <p:animEffect transition="in" filter="fade">
                                      <p:cBhvr>
                                        <p:cTn id="66" dur="500"/>
                                        <p:tgtEl>
                                          <p:spTgt spid="11"/>
                                        </p:tgtEl>
                                      </p:cBhvr>
                                    </p:animEffect>
                                  </p:childTnLst>
                                </p:cTn>
                              </p:par>
                              <p:par>
                                <p:cTn id="67" presetID="22" presetClass="entr" presetSubtype="8" fill="hold" grpId="0" nodeType="withEffect">
                                  <p:stCondLst>
                                    <p:cond delay="6500"/>
                                  </p:stCondLst>
                                  <p:childTnLst>
                                    <p:set>
                                      <p:cBhvr>
                                        <p:cTn id="68" dur="1" fill="hold">
                                          <p:stCondLst>
                                            <p:cond delay="0"/>
                                          </p:stCondLst>
                                        </p:cTn>
                                        <p:tgtEl>
                                          <p:spTgt spid="12"/>
                                        </p:tgtEl>
                                        <p:attrNameLst>
                                          <p:attrName>style.visibility</p:attrName>
                                        </p:attrNameLst>
                                      </p:cBhvr>
                                      <p:to>
                                        <p:strVal val="visible"/>
                                      </p:to>
                                    </p:set>
                                    <p:animEffect transition="in" filter="wipe(left)">
                                      <p:cBhvr>
                                        <p:cTn id="69"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9" grpId="0"/>
      <p:bldP spid="10" grpId="0"/>
      <p:bldP spid="11" grpId="0"/>
      <p:bldP spid="12" grpId="0"/>
      <p:bldP spid="13" grpId="0" animBg="1"/>
      <p:bldP spid="13" grpId="1" animBg="1"/>
      <p:bldP spid="14" grpId="0" animBg="1"/>
      <p:bldP spid="14" grpId="1" animBg="1"/>
      <p:bldP spid="15" grpId="0" animBg="1"/>
      <p:bldP spid="15" grpId="1" animBg="1"/>
      <p:bldP spid="16" grpId="0" animBg="1"/>
      <p:bldP spid="16" grpId="1" animBg="1"/>
      <p:bldP spid="17"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直接连接符 1"/>
          <p:cNvCxnSpPr/>
          <p:nvPr/>
        </p:nvCxnSpPr>
        <p:spPr>
          <a:xfrm>
            <a:off x="755576" y="625398"/>
            <a:ext cx="7848872"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nvGrpSpPr>
          <p:cNvPr id="3" name="Group 7"/>
          <p:cNvGrpSpPr>
            <a:grpSpLocks/>
          </p:cNvGrpSpPr>
          <p:nvPr/>
        </p:nvGrpSpPr>
        <p:grpSpPr bwMode="auto">
          <a:xfrm>
            <a:off x="323528" y="292895"/>
            <a:ext cx="390372" cy="205979"/>
            <a:chOff x="0" y="0"/>
            <a:chExt cx="1041399" cy="549275"/>
          </a:xfrm>
        </p:grpSpPr>
        <p:sp>
          <p:nvSpPr>
            <p:cNvPr id="4" name="Freeform 16"/>
            <p:cNvSpPr>
              <a:spLocks/>
            </p:cNvSpPr>
            <p:nvPr/>
          </p:nvSpPr>
          <p:spPr bwMode="auto">
            <a:xfrm>
              <a:off x="0" y="0"/>
              <a:ext cx="361950" cy="549275"/>
            </a:xfrm>
            <a:custGeom>
              <a:avLst/>
              <a:gdLst>
                <a:gd name="T0" fmla="*/ 4 w 400"/>
                <a:gd name="T1" fmla="*/ 92 h 608"/>
                <a:gd name="T2" fmla="*/ 96 w 400"/>
                <a:gd name="T3" fmla="*/ 0 h 608"/>
                <a:gd name="T4" fmla="*/ 400 w 400"/>
                <a:gd name="T5" fmla="*/ 304 h 608"/>
                <a:gd name="T6" fmla="*/ 96 w 400"/>
                <a:gd name="T7" fmla="*/ 608 h 608"/>
                <a:gd name="T8" fmla="*/ 0 w 400"/>
                <a:gd name="T9" fmla="*/ 512 h 608"/>
                <a:gd name="T10" fmla="*/ 212 w 400"/>
                <a:gd name="T11" fmla="*/ 300 h 608"/>
                <a:gd name="T12" fmla="*/ 4 w 400"/>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400" h="608">
                  <a:moveTo>
                    <a:pt x="4" y="92"/>
                  </a:moveTo>
                  <a:lnTo>
                    <a:pt x="96" y="0"/>
                  </a:lnTo>
                  <a:lnTo>
                    <a:pt x="400" y="304"/>
                  </a:lnTo>
                  <a:lnTo>
                    <a:pt x="96" y="608"/>
                  </a:lnTo>
                  <a:lnTo>
                    <a:pt x="0" y="512"/>
                  </a:lnTo>
                  <a:lnTo>
                    <a:pt x="212" y="300"/>
                  </a:lnTo>
                  <a:lnTo>
                    <a:pt x="4" y="92"/>
                  </a:lnTo>
                  <a:close/>
                </a:path>
              </a:pathLst>
            </a:custGeom>
            <a:solidFill>
              <a:srgbClr val="005DA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5" name="Freeform 17"/>
            <p:cNvSpPr>
              <a:spLocks/>
            </p:cNvSpPr>
            <p:nvPr/>
          </p:nvSpPr>
          <p:spPr bwMode="auto">
            <a:xfrm>
              <a:off x="338137" y="0"/>
              <a:ext cx="360362" cy="549275"/>
            </a:xfrm>
            <a:custGeom>
              <a:avLst/>
              <a:gdLst>
                <a:gd name="T0" fmla="*/ 4 w 399"/>
                <a:gd name="T1" fmla="*/ 92 h 608"/>
                <a:gd name="T2" fmla="*/ 96 w 399"/>
                <a:gd name="T3" fmla="*/ 0 h 608"/>
                <a:gd name="T4" fmla="*/ 399 w 399"/>
                <a:gd name="T5" fmla="*/ 304 h 608"/>
                <a:gd name="T6" fmla="*/ 96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6" y="0"/>
                  </a:lnTo>
                  <a:lnTo>
                    <a:pt x="399" y="304"/>
                  </a:lnTo>
                  <a:lnTo>
                    <a:pt x="96" y="608"/>
                  </a:lnTo>
                  <a:lnTo>
                    <a:pt x="0" y="512"/>
                  </a:lnTo>
                  <a:lnTo>
                    <a:pt x="212" y="300"/>
                  </a:lnTo>
                  <a:lnTo>
                    <a:pt x="4" y="92"/>
                  </a:lnTo>
                  <a:close/>
                </a:path>
              </a:pathLst>
            </a:custGeom>
            <a:solidFill>
              <a:srgbClr val="3992D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6" name="Freeform 18"/>
            <p:cNvSpPr>
              <a:spLocks/>
            </p:cNvSpPr>
            <p:nvPr/>
          </p:nvSpPr>
          <p:spPr bwMode="auto">
            <a:xfrm>
              <a:off x="681037" y="0"/>
              <a:ext cx="360362" cy="549275"/>
            </a:xfrm>
            <a:custGeom>
              <a:avLst/>
              <a:gdLst>
                <a:gd name="T0" fmla="*/ 4 w 399"/>
                <a:gd name="T1" fmla="*/ 92 h 608"/>
                <a:gd name="T2" fmla="*/ 95 w 399"/>
                <a:gd name="T3" fmla="*/ 0 h 608"/>
                <a:gd name="T4" fmla="*/ 399 w 399"/>
                <a:gd name="T5" fmla="*/ 304 h 608"/>
                <a:gd name="T6" fmla="*/ 95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5" y="0"/>
                  </a:lnTo>
                  <a:lnTo>
                    <a:pt x="399" y="304"/>
                  </a:lnTo>
                  <a:lnTo>
                    <a:pt x="95" y="608"/>
                  </a:lnTo>
                  <a:lnTo>
                    <a:pt x="0" y="512"/>
                  </a:lnTo>
                  <a:lnTo>
                    <a:pt x="212" y="300"/>
                  </a:lnTo>
                  <a:lnTo>
                    <a:pt x="4" y="92"/>
                  </a:lnTo>
                  <a:close/>
                </a:path>
              </a:pathLst>
            </a:custGeom>
            <a:solidFill>
              <a:srgbClr val="F796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sp>
        <p:nvSpPr>
          <p:cNvPr id="7" name="Title 1"/>
          <p:cNvSpPr txBox="1">
            <a:spLocks/>
          </p:cNvSpPr>
          <p:nvPr/>
        </p:nvSpPr>
        <p:spPr>
          <a:xfrm>
            <a:off x="857880" y="200199"/>
            <a:ext cx="2129944"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tx1">
                    <a:lumMod val="75000"/>
                    <a:lumOff val="25000"/>
                  </a:schemeClr>
                </a:solidFill>
                <a:latin typeface="微软雅黑" panose="020B0503020204020204" pitchFamily="34" charset="-122"/>
                <a:ea typeface="微软雅黑" panose="020B0503020204020204" pitchFamily="34" charset="-122"/>
              </a:rPr>
              <a:t>点击输入标题内容</a:t>
            </a:r>
            <a:endParaRPr lang="en-GB" altLang="zh-CN" sz="18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8" name="椭圆 7"/>
          <p:cNvSpPr/>
          <p:nvPr/>
        </p:nvSpPr>
        <p:spPr>
          <a:xfrm>
            <a:off x="6399790" y="2456455"/>
            <a:ext cx="775292" cy="723240"/>
          </a:xfrm>
          <a:prstGeom prst="ellipse">
            <a:avLst/>
          </a:prstGeom>
          <a:solidFill>
            <a:srgbClr val="005DA2"/>
          </a:solidFill>
          <a:ln w="25400" cap="flat" cmpd="sng" algn="ctr">
            <a:noFill/>
            <a:prstDash val="solid"/>
          </a:ln>
          <a:effectLst/>
        </p:spPr>
        <p:txBody>
          <a:bodyPr lIns="68580" tIns="34290" rIns="68580" bIns="34290" anchor="ctr"/>
          <a:lstStyle/>
          <a:p>
            <a:pPr algn="ctr" eaLnBrk="1" fontAlgn="auto" hangingPunct="1">
              <a:spcBef>
                <a:spcPts val="0"/>
              </a:spcBef>
              <a:spcAft>
                <a:spcPts val="0"/>
              </a:spcAft>
              <a:defRPr/>
            </a:pPr>
            <a:r>
              <a:rPr lang="en-US" altLang="zh-CN" sz="2400" b="1" kern="0" dirty="0">
                <a:solidFill>
                  <a:schemeClr val="bg1"/>
                </a:solidFill>
                <a:latin typeface="Arial"/>
                <a:ea typeface="微软雅黑" pitchFamily="34" charset="-122"/>
              </a:rPr>
              <a:t>05</a:t>
            </a:r>
            <a:endParaRPr lang="zh-CN" altLang="en-US" sz="2400" b="1" kern="0" dirty="0">
              <a:solidFill>
                <a:schemeClr val="bg1"/>
              </a:solidFill>
              <a:latin typeface="Arial"/>
              <a:ea typeface="微软雅黑" pitchFamily="34" charset="-122"/>
            </a:endParaRPr>
          </a:p>
        </p:txBody>
      </p:sp>
      <p:sp>
        <p:nvSpPr>
          <p:cNvPr id="9" name="椭圆 8"/>
          <p:cNvSpPr/>
          <p:nvPr/>
        </p:nvSpPr>
        <p:spPr>
          <a:xfrm>
            <a:off x="5296997" y="2528518"/>
            <a:ext cx="775292" cy="723240"/>
          </a:xfrm>
          <a:prstGeom prst="ellipse">
            <a:avLst/>
          </a:prstGeom>
          <a:solidFill>
            <a:srgbClr val="005DA2"/>
          </a:solidFill>
          <a:ln w="25400" cap="flat" cmpd="sng" algn="ctr">
            <a:noFill/>
            <a:prstDash val="solid"/>
          </a:ln>
          <a:effectLst/>
        </p:spPr>
        <p:txBody>
          <a:bodyPr lIns="68580" tIns="34290" rIns="68580" bIns="34290" anchor="ctr"/>
          <a:lstStyle/>
          <a:p>
            <a:pPr algn="ctr" eaLnBrk="1" fontAlgn="auto" hangingPunct="1">
              <a:spcBef>
                <a:spcPts val="0"/>
              </a:spcBef>
              <a:spcAft>
                <a:spcPts val="0"/>
              </a:spcAft>
              <a:defRPr/>
            </a:pPr>
            <a:r>
              <a:rPr lang="en-US" altLang="zh-CN" sz="2400" b="1" kern="0" dirty="0">
                <a:solidFill>
                  <a:schemeClr val="bg1"/>
                </a:solidFill>
                <a:latin typeface="Arial"/>
                <a:ea typeface="微软雅黑" pitchFamily="34" charset="-122"/>
              </a:rPr>
              <a:t>04</a:t>
            </a:r>
            <a:endParaRPr lang="zh-CN" altLang="en-US" sz="2400" b="1" kern="0" dirty="0">
              <a:solidFill>
                <a:schemeClr val="bg1"/>
              </a:solidFill>
              <a:latin typeface="Arial"/>
              <a:ea typeface="微软雅黑" pitchFamily="34" charset="-122"/>
            </a:endParaRPr>
          </a:p>
        </p:txBody>
      </p:sp>
      <p:sp>
        <p:nvSpPr>
          <p:cNvPr id="10" name="椭圆 9"/>
          <p:cNvSpPr/>
          <p:nvPr/>
        </p:nvSpPr>
        <p:spPr>
          <a:xfrm>
            <a:off x="4194524" y="2456455"/>
            <a:ext cx="775292" cy="723240"/>
          </a:xfrm>
          <a:prstGeom prst="ellipse">
            <a:avLst/>
          </a:prstGeom>
          <a:solidFill>
            <a:srgbClr val="005DA2"/>
          </a:solidFill>
          <a:ln w="25400" cap="flat" cmpd="sng" algn="ctr">
            <a:noFill/>
            <a:prstDash val="solid"/>
          </a:ln>
          <a:effectLst/>
        </p:spPr>
        <p:txBody>
          <a:bodyPr lIns="68580" tIns="34290" rIns="68580" bIns="34290" anchor="ctr"/>
          <a:lstStyle/>
          <a:p>
            <a:pPr algn="ctr" eaLnBrk="1" fontAlgn="auto" hangingPunct="1">
              <a:spcBef>
                <a:spcPts val="0"/>
              </a:spcBef>
              <a:spcAft>
                <a:spcPts val="0"/>
              </a:spcAft>
              <a:defRPr/>
            </a:pPr>
            <a:r>
              <a:rPr lang="en-US" altLang="zh-CN" sz="2400" b="1" kern="0" dirty="0">
                <a:solidFill>
                  <a:schemeClr val="bg1"/>
                </a:solidFill>
                <a:latin typeface="Arial"/>
                <a:ea typeface="微软雅黑" pitchFamily="34" charset="-122"/>
              </a:rPr>
              <a:t>03</a:t>
            </a:r>
            <a:endParaRPr lang="zh-CN" altLang="en-US" sz="2400" b="1" kern="0" dirty="0">
              <a:solidFill>
                <a:schemeClr val="bg1"/>
              </a:solidFill>
              <a:latin typeface="Arial"/>
              <a:ea typeface="微软雅黑" pitchFamily="34" charset="-122"/>
            </a:endParaRPr>
          </a:p>
        </p:txBody>
      </p:sp>
      <p:sp>
        <p:nvSpPr>
          <p:cNvPr id="11" name="椭圆 10"/>
          <p:cNvSpPr/>
          <p:nvPr/>
        </p:nvSpPr>
        <p:spPr>
          <a:xfrm>
            <a:off x="3077111" y="2528518"/>
            <a:ext cx="775292" cy="723240"/>
          </a:xfrm>
          <a:prstGeom prst="ellipse">
            <a:avLst/>
          </a:prstGeom>
          <a:solidFill>
            <a:srgbClr val="005DA2"/>
          </a:solidFill>
          <a:ln w="25400" cap="flat" cmpd="sng" algn="ctr">
            <a:noFill/>
            <a:prstDash val="solid"/>
          </a:ln>
          <a:effectLst/>
        </p:spPr>
        <p:txBody>
          <a:bodyPr lIns="68580" tIns="34290" rIns="68580" bIns="34290" anchor="ctr"/>
          <a:lstStyle/>
          <a:p>
            <a:pPr algn="ctr" eaLnBrk="1" fontAlgn="auto" hangingPunct="1">
              <a:spcBef>
                <a:spcPts val="0"/>
              </a:spcBef>
              <a:spcAft>
                <a:spcPts val="0"/>
              </a:spcAft>
              <a:defRPr/>
            </a:pPr>
            <a:r>
              <a:rPr lang="en-US" altLang="zh-CN" sz="2400" b="1" kern="0" dirty="0">
                <a:solidFill>
                  <a:schemeClr val="bg1"/>
                </a:solidFill>
                <a:latin typeface="Arial"/>
                <a:ea typeface="微软雅黑" pitchFamily="34" charset="-122"/>
              </a:rPr>
              <a:t>02</a:t>
            </a:r>
            <a:endParaRPr lang="zh-CN" altLang="en-US" sz="2400" b="1" kern="0" dirty="0">
              <a:solidFill>
                <a:schemeClr val="bg1"/>
              </a:solidFill>
              <a:latin typeface="Arial"/>
              <a:ea typeface="微软雅黑" pitchFamily="34" charset="-122"/>
            </a:endParaRPr>
          </a:p>
        </p:txBody>
      </p:sp>
      <p:sp>
        <p:nvSpPr>
          <p:cNvPr id="12" name="椭圆 11"/>
          <p:cNvSpPr/>
          <p:nvPr/>
        </p:nvSpPr>
        <p:spPr>
          <a:xfrm>
            <a:off x="1965288" y="2456455"/>
            <a:ext cx="775292" cy="723240"/>
          </a:xfrm>
          <a:prstGeom prst="ellipse">
            <a:avLst/>
          </a:prstGeom>
          <a:solidFill>
            <a:srgbClr val="005DA2"/>
          </a:solidFill>
          <a:ln w="25400" cap="flat" cmpd="sng" algn="ctr">
            <a:noFill/>
            <a:prstDash val="solid"/>
          </a:ln>
          <a:effectLst/>
        </p:spPr>
        <p:txBody>
          <a:bodyPr lIns="68580" tIns="34290" rIns="68580" bIns="34290" anchor="ctr"/>
          <a:lstStyle/>
          <a:p>
            <a:pPr algn="ctr" eaLnBrk="1" fontAlgn="auto" hangingPunct="1">
              <a:spcBef>
                <a:spcPts val="0"/>
              </a:spcBef>
              <a:spcAft>
                <a:spcPts val="0"/>
              </a:spcAft>
              <a:defRPr/>
            </a:pPr>
            <a:r>
              <a:rPr lang="en-US" altLang="zh-CN" sz="2400" b="1" kern="0" dirty="0">
                <a:solidFill>
                  <a:schemeClr val="bg1"/>
                </a:solidFill>
                <a:latin typeface="Arial"/>
                <a:ea typeface="微软雅黑" pitchFamily="34" charset="-122"/>
              </a:rPr>
              <a:t>01</a:t>
            </a:r>
            <a:endParaRPr lang="zh-CN" altLang="en-US" sz="2700" b="1" kern="0" dirty="0">
              <a:solidFill>
                <a:schemeClr val="bg1"/>
              </a:solidFill>
              <a:latin typeface="Arial"/>
              <a:ea typeface="微软雅黑" pitchFamily="34" charset="-122"/>
            </a:endParaRPr>
          </a:p>
        </p:txBody>
      </p:sp>
      <p:grpSp>
        <p:nvGrpSpPr>
          <p:cNvPr id="13" name="组合 12"/>
          <p:cNvGrpSpPr/>
          <p:nvPr/>
        </p:nvGrpSpPr>
        <p:grpSpPr>
          <a:xfrm>
            <a:off x="810488" y="2267460"/>
            <a:ext cx="7499533" cy="1169274"/>
            <a:chOff x="816883" y="2006375"/>
            <a:chExt cx="7499533" cy="1169274"/>
          </a:xfrm>
          <a:solidFill>
            <a:srgbClr val="C4C7CB"/>
          </a:solidFill>
        </p:grpSpPr>
        <p:sp>
          <p:nvSpPr>
            <p:cNvPr id="14" name="燕尾形 13"/>
            <p:cNvSpPr/>
            <p:nvPr/>
          </p:nvSpPr>
          <p:spPr>
            <a:xfrm>
              <a:off x="1170998" y="2011281"/>
              <a:ext cx="171799" cy="160264"/>
            </a:xfrm>
            <a:prstGeom prst="chevron">
              <a:avLst/>
            </a:prstGeom>
            <a:grpFill/>
            <a:ln w="25400" cap="flat" cmpd="sng" algn="ctr">
              <a:noFill/>
              <a:prstDash val="solid"/>
            </a:ln>
            <a:effectLst/>
          </p:spPr>
          <p:txBody>
            <a:bodyPr lIns="68580" tIns="34290" rIns="68580" bIns="34290" anchor="ctr"/>
            <a:lstStyle/>
            <a:p>
              <a:pPr algn="ctr" eaLnBrk="1" fontAlgn="auto" hangingPunct="1">
                <a:spcBef>
                  <a:spcPts val="0"/>
                </a:spcBef>
                <a:spcAft>
                  <a:spcPts val="0"/>
                </a:spcAft>
                <a:defRPr/>
              </a:pPr>
              <a:endParaRPr lang="zh-CN" altLang="en-US" sz="1350" kern="0" dirty="0">
                <a:solidFill>
                  <a:sysClr val="windowText" lastClr="000000"/>
                </a:solidFill>
                <a:latin typeface="Calibri"/>
                <a:ea typeface="微软雅黑" panose="020B0503020204020204" pitchFamily="34" charset="-122"/>
              </a:endParaRPr>
            </a:p>
          </p:txBody>
        </p:sp>
        <p:sp>
          <p:nvSpPr>
            <p:cNvPr id="15" name="燕尾形 14"/>
            <p:cNvSpPr/>
            <p:nvPr/>
          </p:nvSpPr>
          <p:spPr>
            <a:xfrm>
              <a:off x="999200" y="2011281"/>
              <a:ext cx="171799" cy="160264"/>
            </a:xfrm>
            <a:prstGeom prst="chevron">
              <a:avLst/>
            </a:prstGeom>
            <a:grpFill/>
            <a:ln w="25400" cap="flat" cmpd="sng" algn="ctr">
              <a:noFill/>
              <a:prstDash val="solid"/>
            </a:ln>
            <a:effectLst/>
          </p:spPr>
          <p:txBody>
            <a:bodyPr lIns="68580" tIns="34290" rIns="68580" bIns="34290" anchor="ctr"/>
            <a:lstStyle/>
            <a:p>
              <a:pPr algn="ctr" eaLnBrk="1" fontAlgn="auto" hangingPunct="1">
                <a:spcBef>
                  <a:spcPts val="0"/>
                </a:spcBef>
                <a:spcAft>
                  <a:spcPts val="0"/>
                </a:spcAft>
                <a:defRPr/>
              </a:pPr>
              <a:endParaRPr lang="zh-CN" altLang="en-US" sz="1350" kern="0" dirty="0">
                <a:solidFill>
                  <a:sysClr val="windowText" lastClr="000000"/>
                </a:solidFill>
                <a:latin typeface="Calibri"/>
                <a:ea typeface="微软雅黑" panose="020B0503020204020204" pitchFamily="34" charset="-122"/>
              </a:endParaRPr>
            </a:p>
          </p:txBody>
        </p:sp>
        <p:sp>
          <p:nvSpPr>
            <p:cNvPr id="16" name="燕尾形 15"/>
            <p:cNvSpPr/>
            <p:nvPr/>
          </p:nvSpPr>
          <p:spPr>
            <a:xfrm>
              <a:off x="816883" y="2011281"/>
              <a:ext cx="171799" cy="160264"/>
            </a:xfrm>
            <a:prstGeom prst="chevron">
              <a:avLst/>
            </a:prstGeom>
            <a:grpFill/>
            <a:ln w="25400" cap="flat" cmpd="sng" algn="ctr">
              <a:noFill/>
              <a:prstDash val="solid"/>
            </a:ln>
            <a:effectLst/>
          </p:spPr>
          <p:txBody>
            <a:bodyPr lIns="68580" tIns="34290" rIns="68580" bIns="34290" anchor="ctr"/>
            <a:lstStyle/>
            <a:p>
              <a:pPr algn="ctr" eaLnBrk="1" fontAlgn="auto" hangingPunct="1">
                <a:spcBef>
                  <a:spcPts val="0"/>
                </a:spcBef>
                <a:spcAft>
                  <a:spcPts val="0"/>
                </a:spcAft>
                <a:defRPr/>
              </a:pPr>
              <a:endParaRPr lang="zh-CN" altLang="en-US" sz="1350" kern="0" dirty="0">
                <a:solidFill>
                  <a:sysClr val="windowText" lastClr="000000"/>
                </a:solidFill>
                <a:latin typeface="Calibri"/>
                <a:ea typeface="微软雅黑" panose="020B0503020204020204" pitchFamily="34" charset="-122"/>
              </a:endParaRPr>
            </a:p>
          </p:txBody>
        </p:sp>
        <p:sp>
          <p:nvSpPr>
            <p:cNvPr id="17" name="椭圆 1"/>
            <p:cNvSpPr/>
            <p:nvPr/>
          </p:nvSpPr>
          <p:spPr>
            <a:xfrm flipV="1">
              <a:off x="1341043" y="2008011"/>
              <a:ext cx="6489778" cy="1167638"/>
            </a:xfrm>
            <a:custGeom>
              <a:avLst/>
              <a:gdLst/>
              <a:ahLst/>
              <a:cxnLst/>
              <a:rect l="l" t="t" r="r" b="b"/>
              <a:pathLst>
                <a:path w="7835363" h="1509993">
                  <a:moveTo>
                    <a:pt x="0" y="1509993"/>
                  </a:moveTo>
                  <a:cubicBezTo>
                    <a:pt x="374580" y="1465544"/>
                    <a:pt x="665607" y="1149153"/>
                    <a:pt x="669884" y="763727"/>
                  </a:cubicBezTo>
                  <a:lnTo>
                    <a:pt x="671649" y="763727"/>
                  </a:lnTo>
                  <a:cubicBezTo>
                    <a:pt x="674225" y="450458"/>
                    <a:pt x="929142" y="197478"/>
                    <a:pt x="1243147" y="197478"/>
                  </a:cubicBezTo>
                  <a:cubicBezTo>
                    <a:pt x="1557152" y="197478"/>
                    <a:pt x="1812070" y="450458"/>
                    <a:pt x="1814645" y="763727"/>
                  </a:cubicBezTo>
                  <a:lnTo>
                    <a:pt x="1819709" y="763727"/>
                  </a:lnTo>
                  <a:cubicBezTo>
                    <a:pt x="1830248" y="1175133"/>
                    <a:pt x="2167291" y="1505145"/>
                    <a:pt x="2581412" y="1505145"/>
                  </a:cubicBezTo>
                  <a:cubicBezTo>
                    <a:pt x="2995850" y="1505145"/>
                    <a:pt x="3333092" y="1174627"/>
                    <a:pt x="3343163" y="762782"/>
                  </a:cubicBezTo>
                  <a:lnTo>
                    <a:pt x="3346747" y="762782"/>
                  </a:lnTo>
                  <a:cubicBezTo>
                    <a:pt x="3349323" y="449513"/>
                    <a:pt x="3604240" y="196533"/>
                    <a:pt x="3918245" y="196533"/>
                  </a:cubicBezTo>
                  <a:cubicBezTo>
                    <a:pt x="4232250" y="196533"/>
                    <a:pt x="4487168" y="449513"/>
                    <a:pt x="4489743" y="762782"/>
                  </a:cubicBezTo>
                  <a:lnTo>
                    <a:pt x="4492190" y="762782"/>
                  </a:lnTo>
                  <a:cubicBezTo>
                    <a:pt x="4502730" y="1174188"/>
                    <a:pt x="4839772" y="1504200"/>
                    <a:pt x="5253893" y="1504200"/>
                  </a:cubicBezTo>
                  <a:cubicBezTo>
                    <a:pt x="5668014" y="1504200"/>
                    <a:pt x="6005057" y="1174188"/>
                    <a:pt x="6015596" y="762782"/>
                  </a:cubicBezTo>
                  <a:lnTo>
                    <a:pt x="6018043" y="762782"/>
                  </a:lnTo>
                  <a:cubicBezTo>
                    <a:pt x="6020619" y="449513"/>
                    <a:pt x="6275536" y="196533"/>
                    <a:pt x="6589541" y="196533"/>
                  </a:cubicBezTo>
                  <a:cubicBezTo>
                    <a:pt x="6903546" y="196533"/>
                    <a:pt x="7158464" y="449513"/>
                    <a:pt x="7161039" y="762782"/>
                  </a:cubicBezTo>
                  <a:lnTo>
                    <a:pt x="7166200" y="762782"/>
                  </a:lnTo>
                  <a:cubicBezTo>
                    <a:pt x="7173663" y="1144717"/>
                    <a:pt x="7463295" y="1457174"/>
                    <a:pt x="7835363" y="1501325"/>
                  </a:cubicBezTo>
                  <a:cubicBezTo>
                    <a:pt x="7825227" y="1499858"/>
                    <a:pt x="7737557" y="1376550"/>
                    <a:pt x="7738498" y="1380622"/>
                  </a:cubicBezTo>
                  <a:cubicBezTo>
                    <a:pt x="7737557" y="1370912"/>
                    <a:pt x="7830766" y="1294742"/>
                    <a:pt x="7835363" y="1301647"/>
                  </a:cubicBezTo>
                  <a:cubicBezTo>
                    <a:pt x="7564830" y="1259668"/>
                    <a:pt x="7358105" y="1026556"/>
                    <a:pt x="7355787" y="744607"/>
                  </a:cubicBezTo>
                  <a:lnTo>
                    <a:pt x="7351406" y="744607"/>
                  </a:lnTo>
                  <a:cubicBezTo>
                    <a:pt x="7342448" y="331721"/>
                    <a:pt x="7004734" y="0"/>
                    <a:pt x="6589541" y="0"/>
                  </a:cubicBezTo>
                  <a:cubicBezTo>
                    <a:pt x="6175420" y="0"/>
                    <a:pt x="5838378" y="330012"/>
                    <a:pt x="5827838" y="741418"/>
                  </a:cubicBezTo>
                  <a:lnTo>
                    <a:pt x="5825391" y="741418"/>
                  </a:lnTo>
                  <a:cubicBezTo>
                    <a:pt x="5822816" y="1054687"/>
                    <a:pt x="5567898" y="1307667"/>
                    <a:pt x="5253893" y="1307667"/>
                  </a:cubicBezTo>
                  <a:cubicBezTo>
                    <a:pt x="4939888" y="1307667"/>
                    <a:pt x="4684971" y="1054687"/>
                    <a:pt x="4682395" y="741418"/>
                  </a:cubicBezTo>
                  <a:lnTo>
                    <a:pt x="4679948" y="741418"/>
                  </a:lnTo>
                  <a:cubicBezTo>
                    <a:pt x="4669409" y="330012"/>
                    <a:pt x="4332366" y="0"/>
                    <a:pt x="3918245" y="0"/>
                  </a:cubicBezTo>
                  <a:cubicBezTo>
                    <a:pt x="3503807" y="0"/>
                    <a:pt x="3166565" y="330518"/>
                    <a:pt x="3156494" y="742363"/>
                  </a:cubicBezTo>
                  <a:lnTo>
                    <a:pt x="3152910" y="742363"/>
                  </a:lnTo>
                  <a:cubicBezTo>
                    <a:pt x="3150335" y="1055632"/>
                    <a:pt x="2895417" y="1308612"/>
                    <a:pt x="2581412" y="1308612"/>
                  </a:cubicBezTo>
                  <a:cubicBezTo>
                    <a:pt x="2267407" y="1308612"/>
                    <a:pt x="2012490" y="1055632"/>
                    <a:pt x="2009914" y="742363"/>
                  </a:cubicBezTo>
                  <a:lnTo>
                    <a:pt x="2004850" y="742363"/>
                  </a:lnTo>
                  <a:cubicBezTo>
                    <a:pt x="1994310" y="330957"/>
                    <a:pt x="1657268" y="945"/>
                    <a:pt x="1243147" y="945"/>
                  </a:cubicBezTo>
                  <a:cubicBezTo>
                    <a:pt x="825366" y="945"/>
                    <a:pt x="486031" y="336817"/>
                    <a:pt x="480893" y="753275"/>
                  </a:cubicBezTo>
                  <a:lnTo>
                    <a:pt x="479576" y="753275"/>
                  </a:lnTo>
                  <a:cubicBezTo>
                    <a:pt x="477258" y="1035224"/>
                    <a:pt x="270533" y="1268336"/>
                    <a:pt x="0" y="1310315"/>
                  </a:cubicBezTo>
                  <a:cubicBezTo>
                    <a:pt x="4598" y="1303410"/>
                    <a:pt x="97806" y="1379580"/>
                    <a:pt x="96865" y="1389290"/>
                  </a:cubicBezTo>
                  <a:lnTo>
                    <a:pt x="93389" y="1393247"/>
                  </a:lnTo>
                  <a:cubicBezTo>
                    <a:pt x="77100" y="1414141"/>
                    <a:pt x="8869" y="1508710"/>
                    <a:pt x="0" y="1509993"/>
                  </a:cubicBezTo>
                  <a:close/>
                </a:path>
              </a:pathLst>
            </a:custGeom>
            <a:grpFill/>
            <a:ln w="25400" cap="flat" cmpd="sng" algn="ctr">
              <a:noFill/>
              <a:prstDash val="solid"/>
            </a:ln>
            <a:effectLst/>
          </p:spPr>
          <p:txBody>
            <a:bodyPr lIns="68580" tIns="34290" rIns="68580" bIns="34290" anchor="ctr"/>
            <a:lstStyle/>
            <a:p>
              <a:pPr algn="ctr" eaLnBrk="1" fontAlgn="auto" hangingPunct="1">
                <a:spcBef>
                  <a:spcPts val="0"/>
                </a:spcBef>
                <a:spcAft>
                  <a:spcPts val="0"/>
                </a:spcAft>
                <a:defRPr/>
              </a:pPr>
              <a:endParaRPr lang="zh-CN" altLang="en-US" sz="1350" kern="0" dirty="0">
                <a:solidFill>
                  <a:sysClr val="window" lastClr="FFFFFF"/>
                </a:solidFill>
                <a:latin typeface="Calibri"/>
                <a:ea typeface="微软雅黑" panose="020B0503020204020204" pitchFamily="34" charset="-122"/>
              </a:endParaRPr>
            </a:p>
          </p:txBody>
        </p:sp>
        <p:sp>
          <p:nvSpPr>
            <p:cNvPr id="18" name="燕尾形 17"/>
            <p:cNvSpPr/>
            <p:nvPr/>
          </p:nvSpPr>
          <p:spPr>
            <a:xfrm flipH="1">
              <a:off x="7822056" y="2006375"/>
              <a:ext cx="173551" cy="160264"/>
            </a:xfrm>
            <a:prstGeom prst="chevron">
              <a:avLst/>
            </a:prstGeom>
            <a:grpFill/>
            <a:ln w="25400" cap="flat" cmpd="sng" algn="ctr">
              <a:noFill/>
              <a:prstDash val="solid"/>
            </a:ln>
            <a:effectLst/>
          </p:spPr>
          <p:txBody>
            <a:bodyPr lIns="68580" tIns="34290" rIns="68580" bIns="34290" anchor="ctr"/>
            <a:lstStyle/>
            <a:p>
              <a:pPr algn="ctr" eaLnBrk="1" fontAlgn="auto" hangingPunct="1">
                <a:spcBef>
                  <a:spcPts val="0"/>
                </a:spcBef>
                <a:spcAft>
                  <a:spcPts val="0"/>
                </a:spcAft>
                <a:defRPr/>
              </a:pPr>
              <a:endParaRPr lang="zh-CN" altLang="en-US" sz="1350" kern="0" dirty="0">
                <a:solidFill>
                  <a:sysClr val="windowText" lastClr="000000"/>
                </a:solidFill>
                <a:latin typeface="Calibri"/>
                <a:ea typeface="微软雅黑" panose="020B0503020204020204" pitchFamily="34" charset="-122"/>
              </a:endParaRPr>
            </a:p>
          </p:txBody>
        </p:sp>
        <p:sp>
          <p:nvSpPr>
            <p:cNvPr id="19" name="燕尾形 18"/>
            <p:cNvSpPr/>
            <p:nvPr/>
          </p:nvSpPr>
          <p:spPr>
            <a:xfrm flipH="1">
              <a:off x="7979830" y="2006375"/>
              <a:ext cx="173551" cy="160264"/>
            </a:xfrm>
            <a:prstGeom prst="chevron">
              <a:avLst/>
            </a:prstGeom>
            <a:grpFill/>
            <a:ln w="25400" cap="flat" cmpd="sng" algn="ctr">
              <a:noFill/>
              <a:prstDash val="solid"/>
            </a:ln>
            <a:effectLst/>
          </p:spPr>
          <p:txBody>
            <a:bodyPr lIns="68580" tIns="34290" rIns="68580" bIns="34290" anchor="ctr"/>
            <a:lstStyle/>
            <a:p>
              <a:pPr algn="ctr" eaLnBrk="1" fontAlgn="auto" hangingPunct="1">
                <a:spcBef>
                  <a:spcPts val="0"/>
                </a:spcBef>
                <a:spcAft>
                  <a:spcPts val="0"/>
                </a:spcAft>
                <a:defRPr/>
              </a:pPr>
              <a:endParaRPr lang="zh-CN" altLang="en-US" sz="1350" kern="0" dirty="0">
                <a:solidFill>
                  <a:sysClr val="windowText" lastClr="000000"/>
                </a:solidFill>
                <a:latin typeface="Calibri"/>
                <a:ea typeface="微软雅黑" panose="020B0503020204020204" pitchFamily="34" charset="-122"/>
              </a:endParaRPr>
            </a:p>
          </p:txBody>
        </p:sp>
        <p:sp>
          <p:nvSpPr>
            <p:cNvPr id="20" name="燕尾形 19"/>
            <p:cNvSpPr/>
            <p:nvPr/>
          </p:nvSpPr>
          <p:spPr>
            <a:xfrm flipH="1">
              <a:off x="8144617" y="2006375"/>
              <a:ext cx="171799" cy="160264"/>
            </a:xfrm>
            <a:prstGeom prst="chevron">
              <a:avLst/>
            </a:prstGeom>
            <a:grpFill/>
            <a:ln w="25400" cap="flat" cmpd="sng" algn="ctr">
              <a:noFill/>
              <a:prstDash val="solid"/>
            </a:ln>
            <a:effectLst/>
          </p:spPr>
          <p:txBody>
            <a:bodyPr lIns="68580" tIns="34290" rIns="68580" bIns="34290" anchor="ctr"/>
            <a:lstStyle/>
            <a:p>
              <a:pPr algn="ctr" eaLnBrk="1" fontAlgn="auto" hangingPunct="1">
                <a:spcBef>
                  <a:spcPts val="0"/>
                </a:spcBef>
                <a:spcAft>
                  <a:spcPts val="0"/>
                </a:spcAft>
                <a:defRPr/>
              </a:pPr>
              <a:endParaRPr lang="zh-CN" altLang="en-US" sz="1350" kern="0" dirty="0">
                <a:solidFill>
                  <a:sysClr val="windowText" lastClr="000000"/>
                </a:solidFill>
                <a:latin typeface="Calibri"/>
                <a:ea typeface="微软雅黑" panose="020B0503020204020204" pitchFamily="34" charset="-122"/>
              </a:endParaRPr>
            </a:p>
          </p:txBody>
        </p:sp>
      </p:grpSp>
      <p:sp>
        <p:nvSpPr>
          <p:cNvPr id="21" name="文本框 1"/>
          <p:cNvSpPr txBox="1"/>
          <p:nvPr/>
        </p:nvSpPr>
        <p:spPr>
          <a:xfrm>
            <a:off x="1795140" y="3708268"/>
            <a:ext cx="1087437" cy="625171"/>
          </a:xfrm>
          <a:prstGeom prst="rect">
            <a:avLst/>
          </a:prstGeom>
          <a:noFill/>
        </p:spPr>
        <p:txBody>
          <a:bodyPr wrap="square" anchor="ctr">
            <a:spAutoFit/>
          </a:bodyPr>
          <a:lstStyle/>
          <a:p>
            <a:pPr eaLnBrk="1" fontAlgn="auto" hangingPunct="1">
              <a:lnSpc>
                <a:spcPct val="130000"/>
              </a:lnSpc>
              <a:spcBef>
                <a:spcPts val="0"/>
              </a:spcBef>
              <a:spcAft>
                <a:spcPts val="0"/>
              </a:spcAft>
              <a:defRPr/>
            </a:pPr>
            <a:r>
              <a:rPr lang="zh-CN" altLang="en-US" sz="1400" dirty="0">
                <a:latin typeface="微软雅黑" pitchFamily="34" charset="-122"/>
                <a:ea typeface="微软雅黑" pitchFamily="34" charset="-122"/>
              </a:rPr>
              <a:t>请在此处输入您的文本</a:t>
            </a:r>
          </a:p>
        </p:txBody>
      </p:sp>
      <p:sp>
        <p:nvSpPr>
          <p:cNvPr id="22" name="文本框 33"/>
          <p:cNvSpPr txBox="1"/>
          <p:nvPr/>
        </p:nvSpPr>
        <p:spPr>
          <a:xfrm>
            <a:off x="3025947" y="1372391"/>
            <a:ext cx="1087437" cy="625171"/>
          </a:xfrm>
          <a:prstGeom prst="rect">
            <a:avLst/>
          </a:prstGeom>
          <a:noFill/>
        </p:spPr>
        <p:txBody>
          <a:bodyPr wrap="square" anchor="ctr">
            <a:spAutoFit/>
          </a:bodyPr>
          <a:lstStyle/>
          <a:p>
            <a:pPr eaLnBrk="1" fontAlgn="auto" hangingPunct="1">
              <a:lnSpc>
                <a:spcPct val="130000"/>
              </a:lnSpc>
              <a:spcBef>
                <a:spcPts val="0"/>
              </a:spcBef>
              <a:spcAft>
                <a:spcPts val="0"/>
              </a:spcAft>
              <a:defRPr/>
            </a:pPr>
            <a:r>
              <a:rPr lang="zh-CN" altLang="en-US" sz="1400" dirty="0">
                <a:latin typeface="微软雅黑" pitchFamily="34" charset="-122"/>
                <a:ea typeface="微软雅黑" pitchFamily="34" charset="-122"/>
              </a:rPr>
              <a:t>请在此处输入您的文本</a:t>
            </a:r>
          </a:p>
        </p:txBody>
      </p:sp>
      <p:sp>
        <p:nvSpPr>
          <p:cNvPr id="23" name="文本框 34"/>
          <p:cNvSpPr txBox="1"/>
          <p:nvPr/>
        </p:nvSpPr>
        <p:spPr>
          <a:xfrm>
            <a:off x="4046722" y="3922198"/>
            <a:ext cx="1090636" cy="625171"/>
          </a:xfrm>
          <a:prstGeom prst="rect">
            <a:avLst/>
          </a:prstGeom>
          <a:noFill/>
        </p:spPr>
        <p:txBody>
          <a:bodyPr wrap="square" anchor="ctr">
            <a:spAutoFit/>
          </a:bodyPr>
          <a:lstStyle/>
          <a:p>
            <a:pPr eaLnBrk="1" fontAlgn="auto" hangingPunct="1">
              <a:lnSpc>
                <a:spcPct val="130000"/>
              </a:lnSpc>
              <a:spcBef>
                <a:spcPts val="0"/>
              </a:spcBef>
              <a:spcAft>
                <a:spcPts val="0"/>
              </a:spcAft>
              <a:defRPr/>
            </a:pPr>
            <a:r>
              <a:rPr lang="zh-CN" altLang="en-US" sz="1400" dirty="0">
                <a:latin typeface="微软雅黑" pitchFamily="34" charset="-122"/>
                <a:ea typeface="微软雅黑" pitchFamily="34" charset="-122"/>
              </a:rPr>
              <a:t>请在此处输入您的文本</a:t>
            </a:r>
          </a:p>
        </p:txBody>
      </p:sp>
      <p:sp>
        <p:nvSpPr>
          <p:cNvPr id="24" name="文本框 35"/>
          <p:cNvSpPr txBox="1"/>
          <p:nvPr/>
        </p:nvSpPr>
        <p:spPr>
          <a:xfrm>
            <a:off x="5385981" y="1386886"/>
            <a:ext cx="1087437" cy="625171"/>
          </a:xfrm>
          <a:prstGeom prst="rect">
            <a:avLst/>
          </a:prstGeom>
          <a:noFill/>
        </p:spPr>
        <p:txBody>
          <a:bodyPr wrap="square" anchor="ctr">
            <a:spAutoFit/>
          </a:bodyPr>
          <a:lstStyle/>
          <a:p>
            <a:pPr eaLnBrk="1" fontAlgn="auto" hangingPunct="1">
              <a:lnSpc>
                <a:spcPct val="130000"/>
              </a:lnSpc>
              <a:spcBef>
                <a:spcPts val="0"/>
              </a:spcBef>
              <a:spcAft>
                <a:spcPts val="0"/>
              </a:spcAft>
              <a:defRPr/>
            </a:pPr>
            <a:r>
              <a:rPr lang="zh-CN" altLang="en-US" sz="1400" dirty="0">
                <a:latin typeface="微软雅黑" pitchFamily="34" charset="-122"/>
                <a:ea typeface="微软雅黑" pitchFamily="34" charset="-122"/>
              </a:rPr>
              <a:t>请在此处输入您的文本</a:t>
            </a:r>
          </a:p>
        </p:txBody>
      </p:sp>
      <p:sp>
        <p:nvSpPr>
          <p:cNvPr id="25" name="文本框 36"/>
          <p:cNvSpPr txBox="1"/>
          <p:nvPr/>
        </p:nvSpPr>
        <p:spPr>
          <a:xfrm>
            <a:off x="6252055" y="3922198"/>
            <a:ext cx="1090636" cy="625171"/>
          </a:xfrm>
          <a:prstGeom prst="rect">
            <a:avLst/>
          </a:prstGeom>
          <a:noFill/>
        </p:spPr>
        <p:txBody>
          <a:bodyPr wrap="square" anchor="ctr">
            <a:spAutoFit/>
          </a:bodyPr>
          <a:lstStyle/>
          <a:p>
            <a:pPr eaLnBrk="1" fontAlgn="auto" hangingPunct="1">
              <a:lnSpc>
                <a:spcPct val="130000"/>
              </a:lnSpc>
              <a:spcBef>
                <a:spcPts val="0"/>
              </a:spcBef>
              <a:spcAft>
                <a:spcPts val="0"/>
              </a:spcAft>
              <a:defRPr/>
            </a:pPr>
            <a:r>
              <a:rPr lang="zh-CN" altLang="en-US" sz="1400" dirty="0">
                <a:latin typeface="微软雅黑" pitchFamily="34" charset="-122"/>
                <a:ea typeface="微软雅黑" pitchFamily="34" charset="-122"/>
              </a:rPr>
              <a:t>请在此处输入您的文本</a:t>
            </a:r>
          </a:p>
        </p:txBody>
      </p:sp>
    </p:spTree>
    <p:extLst>
      <p:ext uri="{BB962C8B-B14F-4D97-AF65-F5344CB8AC3E}">
        <p14:creationId xmlns:p14="http://schemas.microsoft.com/office/powerpoint/2010/main" val="796533466"/>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3250" advTm="0">
        <p15:prstTrans prst="origami"/>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0-#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2" presetClass="entr" presetSubtype="8" fill="hold" nodeType="click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wipe(left)">
                                      <p:cBhvr>
                                        <p:cTn id="13" dur="500"/>
                                        <p:tgtEl>
                                          <p:spTgt spid="2"/>
                                        </p:tgtEl>
                                      </p:cBhvr>
                                    </p:animEffect>
                                  </p:childTnLst>
                                </p:cTn>
                              </p:par>
                            </p:childTnLst>
                          </p:cTn>
                        </p:par>
                        <p:par>
                          <p:cTn id="14" fill="hold">
                            <p:stCondLst>
                              <p:cond delay="500"/>
                            </p:stCondLst>
                            <p:childTnLst>
                              <p:par>
                                <p:cTn id="15" presetID="41" presetClass="entr" presetSubtype="0" fill="hold" grpId="0" nodeType="afterEffect">
                                  <p:stCondLst>
                                    <p:cond delay="0"/>
                                  </p:stCondLst>
                                  <p:iterate type="lt">
                                    <p:tmPct val="10000"/>
                                  </p:iterate>
                                  <p:childTnLst>
                                    <p:set>
                                      <p:cBhvr>
                                        <p:cTn id="16" dur="1" fill="hold">
                                          <p:stCondLst>
                                            <p:cond delay="0"/>
                                          </p:stCondLst>
                                        </p:cTn>
                                        <p:tgtEl>
                                          <p:spTgt spid="7"/>
                                        </p:tgtEl>
                                        <p:attrNameLst>
                                          <p:attrName>style.visibility</p:attrName>
                                        </p:attrNameLst>
                                      </p:cBhvr>
                                      <p:to>
                                        <p:strVal val="visible"/>
                                      </p:to>
                                    </p:set>
                                    <p:anim calcmode="lin" valueType="num">
                                      <p:cBhvr>
                                        <p:cTn id="17" dur="500" fill="hold"/>
                                        <p:tgtEl>
                                          <p:spTgt spid="7"/>
                                        </p:tgtEl>
                                        <p:attrNameLst>
                                          <p:attrName>ppt_x</p:attrName>
                                        </p:attrNameLst>
                                      </p:cBhvr>
                                      <p:tavLst>
                                        <p:tav tm="0">
                                          <p:val>
                                            <p:strVal val="#ppt_x"/>
                                          </p:val>
                                        </p:tav>
                                        <p:tav tm="50000">
                                          <p:val>
                                            <p:strVal val="#ppt_x+.1"/>
                                          </p:val>
                                        </p:tav>
                                        <p:tav tm="100000">
                                          <p:val>
                                            <p:strVal val="#ppt_x"/>
                                          </p:val>
                                        </p:tav>
                                      </p:tavLst>
                                    </p:anim>
                                    <p:anim calcmode="lin" valueType="num">
                                      <p:cBhvr>
                                        <p:cTn id="18" dur="500" fill="hold"/>
                                        <p:tgtEl>
                                          <p:spTgt spid="7"/>
                                        </p:tgtEl>
                                        <p:attrNameLst>
                                          <p:attrName>ppt_y</p:attrName>
                                        </p:attrNameLst>
                                      </p:cBhvr>
                                      <p:tavLst>
                                        <p:tav tm="0">
                                          <p:val>
                                            <p:strVal val="#ppt_y"/>
                                          </p:val>
                                        </p:tav>
                                        <p:tav tm="100000">
                                          <p:val>
                                            <p:strVal val="#ppt_y"/>
                                          </p:val>
                                        </p:tav>
                                      </p:tavLst>
                                    </p:anim>
                                    <p:anim calcmode="lin" valueType="num">
                                      <p:cBhvr>
                                        <p:cTn id="19" dur="500" fill="hold"/>
                                        <p:tgtEl>
                                          <p:spTgt spid="7"/>
                                        </p:tgtEl>
                                        <p:attrNameLst>
                                          <p:attrName>ppt_h</p:attrName>
                                        </p:attrNameLst>
                                      </p:cBhvr>
                                      <p:tavLst>
                                        <p:tav tm="0">
                                          <p:val>
                                            <p:strVal val="#ppt_h/10"/>
                                          </p:val>
                                        </p:tav>
                                        <p:tav tm="50000">
                                          <p:val>
                                            <p:strVal val="#ppt_h+.01"/>
                                          </p:val>
                                        </p:tav>
                                        <p:tav tm="100000">
                                          <p:val>
                                            <p:strVal val="#ppt_h"/>
                                          </p:val>
                                        </p:tav>
                                      </p:tavLst>
                                    </p:anim>
                                    <p:anim calcmode="lin" valueType="num">
                                      <p:cBhvr>
                                        <p:cTn id="20" dur="500" fill="hold"/>
                                        <p:tgtEl>
                                          <p:spTgt spid="7"/>
                                        </p:tgtEl>
                                        <p:attrNameLst>
                                          <p:attrName>ppt_w</p:attrName>
                                        </p:attrNameLst>
                                      </p:cBhvr>
                                      <p:tavLst>
                                        <p:tav tm="0">
                                          <p:val>
                                            <p:strVal val="#ppt_w/10"/>
                                          </p:val>
                                        </p:tav>
                                        <p:tav tm="50000">
                                          <p:val>
                                            <p:strVal val="#ppt_w+.01"/>
                                          </p:val>
                                        </p:tav>
                                        <p:tav tm="100000">
                                          <p:val>
                                            <p:strVal val="#ppt_w"/>
                                          </p:val>
                                        </p:tav>
                                      </p:tavLst>
                                    </p:anim>
                                    <p:animEffect transition="in" filter="fade">
                                      <p:cBhvr>
                                        <p:cTn id="21" dur="500" tmFilter="0,0; .5, 1; 1, 1"/>
                                        <p:tgtEl>
                                          <p:spTgt spid="7"/>
                                        </p:tgtEl>
                                      </p:cBhvr>
                                    </p:animEffect>
                                  </p:childTnLst>
                                </p:cTn>
                              </p:par>
                            </p:childTnLst>
                          </p:cTn>
                        </p:par>
                        <p:par>
                          <p:cTn id="22" fill="hold">
                            <p:stCondLst>
                              <p:cond delay="1350"/>
                            </p:stCondLst>
                            <p:childTnLst>
                              <p:par>
                                <p:cTn id="23" presetID="22" presetClass="entr" presetSubtype="8" fill="hold" nodeType="afterEffect">
                                  <p:stCondLst>
                                    <p:cond delay="0"/>
                                  </p:stCondLst>
                                  <p:childTnLst>
                                    <p:set>
                                      <p:cBhvr>
                                        <p:cTn id="24" dur="1" fill="hold">
                                          <p:stCondLst>
                                            <p:cond delay="0"/>
                                          </p:stCondLst>
                                        </p:cTn>
                                        <p:tgtEl>
                                          <p:spTgt spid="13"/>
                                        </p:tgtEl>
                                        <p:attrNameLst>
                                          <p:attrName>style.visibility</p:attrName>
                                        </p:attrNameLst>
                                      </p:cBhvr>
                                      <p:to>
                                        <p:strVal val="visible"/>
                                      </p:to>
                                    </p:set>
                                    <p:animEffect transition="in" filter="wipe(left)">
                                      <p:cBhvr>
                                        <p:cTn id="25" dur="1250"/>
                                        <p:tgtEl>
                                          <p:spTgt spid="13"/>
                                        </p:tgtEl>
                                      </p:cBhvr>
                                    </p:animEffect>
                                  </p:childTnLst>
                                </p:cTn>
                              </p:par>
                            </p:childTnLst>
                          </p:cTn>
                        </p:par>
                        <p:par>
                          <p:cTn id="26" fill="hold">
                            <p:stCondLst>
                              <p:cond delay="2600"/>
                            </p:stCondLst>
                            <p:childTnLst>
                              <p:par>
                                <p:cTn id="27" presetID="53" presetClass="entr" presetSubtype="16" fill="hold" grpId="0" nodeType="afterEffect">
                                  <p:stCondLst>
                                    <p:cond delay="0"/>
                                  </p:stCondLst>
                                  <p:childTnLst>
                                    <p:set>
                                      <p:cBhvr>
                                        <p:cTn id="28" dur="1" fill="hold">
                                          <p:stCondLst>
                                            <p:cond delay="0"/>
                                          </p:stCondLst>
                                        </p:cTn>
                                        <p:tgtEl>
                                          <p:spTgt spid="12"/>
                                        </p:tgtEl>
                                        <p:attrNameLst>
                                          <p:attrName>style.visibility</p:attrName>
                                        </p:attrNameLst>
                                      </p:cBhvr>
                                      <p:to>
                                        <p:strVal val="visible"/>
                                      </p:to>
                                    </p:set>
                                    <p:anim calcmode="lin" valueType="num">
                                      <p:cBhvr>
                                        <p:cTn id="29" dur="500" fill="hold"/>
                                        <p:tgtEl>
                                          <p:spTgt spid="12"/>
                                        </p:tgtEl>
                                        <p:attrNameLst>
                                          <p:attrName>ppt_w</p:attrName>
                                        </p:attrNameLst>
                                      </p:cBhvr>
                                      <p:tavLst>
                                        <p:tav tm="0">
                                          <p:val>
                                            <p:fltVal val="0"/>
                                          </p:val>
                                        </p:tav>
                                        <p:tav tm="100000">
                                          <p:val>
                                            <p:strVal val="#ppt_w"/>
                                          </p:val>
                                        </p:tav>
                                      </p:tavLst>
                                    </p:anim>
                                    <p:anim calcmode="lin" valueType="num">
                                      <p:cBhvr>
                                        <p:cTn id="30" dur="500" fill="hold"/>
                                        <p:tgtEl>
                                          <p:spTgt spid="12"/>
                                        </p:tgtEl>
                                        <p:attrNameLst>
                                          <p:attrName>ppt_h</p:attrName>
                                        </p:attrNameLst>
                                      </p:cBhvr>
                                      <p:tavLst>
                                        <p:tav tm="0">
                                          <p:val>
                                            <p:fltVal val="0"/>
                                          </p:val>
                                        </p:tav>
                                        <p:tav tm="100000">
                                          <p:val>
                                            <p:strVal val="#ppt_h"/>
                                          </p:val>
                                        </p:tav>
                                      </p:tavLst>
                                    </p:anim>
                                    <p:animEffect transition="in" filter="fade">
                                      <p:cBhvr>
                                        <p:cTn id="31" dur="500"/>
                                        <p:tgtEl>
                                          <p:spTgt spid="12"/>
                                        </p:tgtEl>
                                      </p:cBhvr>
                                    </p:animEffect>
                                  </p:childTnLst>
                                </p:cTn>
                              </p:par>
                            </p:childTnLst>
                          </p:cTn>
                        </p:par>
                        <p:par>
                          <p:cTn id="32" fill="hold">
                            <p:stCondLst>
                              <p:cond delay="3100"/>
                            </p:stCondLst>
                            <p:childTnLst>
                              <p:par>
                                <p:cTn id="33" presetID="53" presetClass="entr" presetSubtype="16" fill="hold" grpId="0" nodeType="afterEffect">
                                  <p:stCondLst>
                                    <p:cond delay="0"/>
                                  </p:stCondLst>
                                  <p:childTnLst>
                                    <p:set>
                                      <p:cBhvr>
                                        <p:cTn id="34" dur="1" fill="hold">
                                          <p:stCondLst>
                                            <p:cond delay="0"/>
                                          </p:stCondLst>
                                        </p:cTn>
                                        <p:tgtEl>
                                          <p:spTgt spid="21"/>
                                        </p:tgtEl>
                                        <p:attrNameLst>
                                          <p:attrName>style.visibility</p:attrName>
                                        </p:attrNameLst>
                                      </p:cBhvr>
                                      <p:to>
                                        <p:strVal val="visible"/>
                                      </p:to>
                                    </p:set>
                                    <p:anim calcmode="lin" valueType="num">
                                      <p:cBhvr>
                                        <p:cTn id="35" dur="500" fill="hold"/>
                                        <p:tgtEl>
                                          <p:spTgt spid="21"/>
                                        </p:tgtEl>
                                        <p:attrNameLst>
                                          <p:attrName>ppt_w</p:attrName>
                                        </p:attrNameLst>
                                      </p:cBhvr>
                                      <p:tavLst>
                                        <p:tav tm="0">
                                          <p:val>
                                            <p:fltVal val="0"/>
                                          </p:val>
                                        </p:tav>
                                        <p:tav tm="100000">
                                          <p:val>
                                            <p:strVal val="#ppt_w"/>
                                          </p:val>
                                        </p:tav>
                                      </p:tavLst>
                                    </p:anim>
                                    <p:anim calcmode="lin" valueType="num">
                                      <p:cBhvr>
                                        <p:cTn id="36" dur="500" fill="hold"/>
                                        <p:tgtEl>
                                          <p:spTgt spid="21"/>
                                        </p:tgtEl>
                                        <p:attrNameLst>
                                          <p:attrName>ppt_h</p:attrName>
                                        </p:attrNameLst>
                                      </p:cBhvr>
                                      <p:tavLst>
                                        <p:tav tm="0">
                                          <p:val>
                                            <p:fltVal val="0"/>
                                          </p:val>
                                        </p:tav>
                                        <p:tav tm="100000">
                                          <p:val>
                                            <p:strVal val="#ppt_h"/>
                                          </p:val>
                                        </p:tav>
                                      </p:tavLst>
                                    </p:anim>
                                    <p:animEffect transition="in" filter="fade">
                                      <p:cBhvr>
                                        <p:cTn id="37" dur="500"/>
                                        <p:tgtEl>
                                          <p:spTgt spid="21"/>
                                        </p:tgtEl>
                                      </p:cBhvr>
                                    </p:animEffect>
                                  </p:childTnLst>
                                </p:cTn>
                              </p:par>
                            </p:childTnLst>
                          </p:cTn>
                        </p:par>
                        <p:par>
                          <p:cTn id="38" fill="hold">
                            <p:stCondLst>
                              <p:cond delay="3600"/>
                            </p:stCondLst>
                            <p:childTnLst>
                              <p:par>
                                <p:cTn id="39" presetID="53" presetClass="entr" presetSubtype="16" fill="hold" grpId="0" nodeType="afterEffect">
                                  <p:stCondLst>
                                    <p:cond delay="0"/>
                                  </p:stCondLst>
                                  <p:childTnLst>
                                    <p:set>
                                      <p:cBhvr>
                                        <p:cTn id="40" dur="1" fill="hold">
                                          <p:stCondLst>
                                            <p:cond delay="0"/>
                                          </p:stCondLst>
                                        </p:cTn>
                                        <p:tgtEl>
                                          <p:spTgt spid="11"/>
                                        </p:tgtEl>
                                        <p:attrNameLst>
                                          <p:attrName>style.visibility</p:attrName>
                                        </p:attrNameLst>
                                      </p:cBhvr>
                                      <p:to>
                                        <p:strVal val="visible"/>
                                      </p:to>
                                    </p:set>
                                    <p:anim calcmode="lin" valueType="num">
                                      <p:cBhvr>
                                        <p:cTn id="41" dur="500" fill="hold"/>
                                        <p:tgtEl>
                                          <p:spTgt spid="11"/>
                                        </p:tgtEl>
                                        <p:attrNameLst>
                                          <p:attrName>ppt_w</p:attrName>
                                        </p:attrNameLst>
                                      </p:cBhvr>
                                      <p:tavLst>
                                        <p:tav tm="0">
                                          <p:val>
                                            <p:fltVal val="0"/>
                                          </p:val>
                                        </p:tav>
                                        <p:tav tm="100000">
                                          <p:val>
                                            <p:strVal val="#ppt_w"/>
                                          </p:val>
                                        </p:tav>
                                      </p:tavLst>
                                    </p:anim>
                                    <p:anim calcmode="lin" valueType="num">
                                      <p:cBhvr>
                                        <p:cTn id="42" dur="500" fill="hold"/>
                                        <p:tgtEl>
                                          <p:spTgt spid="11"/>
                                        </p:tgtEl>
                                        <p:attrNameLst>
                                          <p:attrName>ppt_h</p:attrName>
                                        </p:attrNameLst>
                                      </p:cBhvr>
                                      <p:tavLst>
                                        <p:tav tm="0">
                                          <p:val>
                                            <p:fltVal val="0"/>
                                          </p:val>
                                        </p:tav>
                                        <p:tav tm="100000">
                                          <p:val>
                                            <p:strVal val="#ppt_h"/>
                                          </p:val>
                                        </p:tav>
                                      </p:tavLst>
                                    </p:anim>
                                    <p:animEffect transition="in" filter="fade">
                                      <p:cBhvr>
                                        <p:cTn id="43" dur="500"/>
                                        <p:tgtEl>
                                          <p:spTgt spid="11"/>
                                        </p:tgtEl>
                                      </p:cBhvr>
                                    </p:animEffect>
                                  </p:childTnLst>
                                </p:cTn>
                              </p:par>
                            </p:childTnLst>
                          </p:cTn>
                        </p:par>
                        <p:par>
                          <p:cTn id="44" fill="hold">
                            <p:stCondLst>
                              <p:cond delay="4100"/>
                            </p:stCondLst>
                            <p:childTnLst>
                              <p:par>
                                <p:cTn id="45" presetID="53" presetClass="entr" presetSubtype="16" fill="hold" grpId="0" nodeType="afterEffect">
                                  <p:stCondLst>
                                    <p:cond delay="0"/>
                                  </p:stCondLst>
                                  <p:childTnLst>
                                    <p:set>
                                      <p:cBhvr>
                                        <p:cTn id="46" dur="1" fill="hold">
                                          <p:stCondLst>
                                            <p:cond delay="0"/>
                                          </p:stCondLst>
                                        </p:cTn>
                                        <p:tgtEl>
                                          <p:spTgt spid="22"/>
                                        </p:tgtEl>
                                        <p:attrNameLst>
                                          <p:attrName>style.visibility</p:attrName>
                                        </p:attrNameLst>
                                      </p:cBhvr>
                                      <p:to>
                                        <p:strVal val="visible"/>
                                      </p:to>
                                    </p:set>
                                    <p:anim calcmode="lin" valueType="num">
                                      <p:cBhvr>
                                        <p:cTn id="47" dur="500" fill="hold"/>
                                        <p:tgtEl>
                                          <p:spTgt spid="22"/>
                                        </p:tgtEl>
                                        <p:attrNameLst>
                                          <p:attrName>ppt_w</p:attrName>
                                        </p:attrNameLst>
                                      </p:cBhvr>
                                      <p:tavLst>
                                        <p:tav tm="0">
                                          <p:val>
                                            <p:fltVal val="0"/>
                                          </p:val>
                                        </p:tav>
                                        <p:tav tm="100000">
                                          <p:val>
                                            <p:strVal val="#ppt_w"/>
                                          </p:val>
                                        </p:tav>
                                      </p:tavLst>
                                    </p:anim>
                                    <p:anim calcmode="lin" valueType="num">
                                      <p:cBhvr>
                                        <p:cTn id="48" dur="500" fill="hold"/>
                                        <p:tgtEl>
                                          <p:spTgt spid="22"/>
                                        </p:tgtEl>
                                        <p:attrNameLst>
                                          <p:attrName>ppt_h</p:attrName>
                                        </p:attrNameLst>
                                      </p:cBhvr>
                                      <p:tavLst>
                                        <p:tav tm="0">
                                          <p:val>
                                            <p:fltVal val="0"/>
                                          </p:val>
                                        </p:tav>
                                        <p:tav tm="100000">
                                          <p:val>
                                            <p:strVal val="#ppt_h"/>
                                          </p:val>
                                        </p:tav>
                                      </p:tavLst>
                                    </p:anim>
                                    <p:animEffect transition="in" filter="fade">
                                      <p:cBhvr>
                                        <p:cTn id="49" dur="500"/>
                                        <p:tgtEl>
                                          <p:spTgt spid="22"/>
                                        </p:tgtEl>
                                      </p:cBhvr>
                                    </p:animEffect>
                                  </p:childTnLst>
                                </p:cTn>
                              </p:par>
                            </p:childTnLst>
                          </p:cTn>
                        </p:par>
                        <p:par>
                          <p:cTn id="50" fill="hold">
                            <p:stCondLst>
                              <p:cond delay="4600"/>
                            </p:stCondLst>
                            <p:childTnLst>
                              <p:par>
                                <p:cTn id="51" presetID="53" presetClass="entr" presetSubtype="16" fill="hold" grpId="0" nodeType="afterEffect">
                                  <p:stCondLst>
                                    <p:cond delay="0"/>
                                  </p:stCondLst>
                                  <p:childTnLst>
                                    <p:set>
                                      <p:cBhvr>
                                        <p:cTn id="52" dur="1" fill="hold">
                                          <p:stCondLst>
                                            <p:cond delay="0"/>
                                          </p:stCondLst>
                                        </p:cTn>
                                        <p:tgtEl>
                                          <p:spTgt spid="10"/>
                                        </p:tgtEl>
                                        <p:attrNameLst>
                                          <p:attrName>style.visibility</p:attrName>
                                        </p:attrNameLst>
                                      </p:cBhvr>
                                      <p:to>
                                        <p:strVal val="visible"/>
                                      </p:to>
                                    </p:set>
                                    <p:anim calcmode="lin" valueType="num">
                                      <p:cBhvr>
                                        <p:cTn id="53" dur="500" fill="hold"/>
                                        <p:tgtEl>
                                          <p:spTgt spid="10"/>
                                        </p:tgtEl>
                                        <p:attrNameLst>
                                          <p:attrName>ppt_w</p:attrName>
                                        </p:attrNameLst>
                                      </p:cBhvr>
                                      <p:tavLst>
                                        <p:tav tm="0">
                                          <p:val>
                                            <p:fltVal val="0"/>
                                          </p:val>
                                        </p:tav>
                                        <p:tav tm="100000">
                                          <p:val>
                                            <p:strVal val="#ppt_w"/>
                                          </p:val>
                                        </p:tav>
                                      </p:tavLst>
                                    </p:anim>
                                    <p:anim calcmode="lin" valueType="num">
                                      <p:cBhvr>
                                        <p:cTn id="54" dur="500" fill="hold"/>
                                        <p:tgtEl>
                                          <p:spTgt spid="10"/>
                                        </p:tgtEl>
                                        <p:attrNameLst>
                                          <p:attrName>ppt_h</p:attrName>
                                        </p:attrNameLst>
                                      </p:cBhvr>
                                      <p:tavLst>
                                        <p:tav tm="0">
                                          <p:val>
                                            <p:fltVal val="0"/>
                                          </p:val>
                                        </p:tav>
                                        <p:tav tm="100000">
                                          <p:val>
                                            <p:strVal val="#ppt_h"/>
                                          </p:val>
                                        </p:tav>
                                      </p:tavLst>
                                    </p:anim>
                                    <p:animEffect transition="in" filter="fade">
                                      <p:cBhvr>
                                        <p:cTn id="55" dur="500"/>
                                        <p:tgtEl>
                                          <p:spTgt spid="10"/>
                                        </p:tgtEl>
                                      </p:cBhvr>
                                    </p:animEffect>
                                  </p:childTnLst>
                                </p:cTn>
                              </p:par>
                            </p:childTnLst>
                          </p:cTn>
                        </p:par>
                        <p:par>
                          <p:cTn id="56" fill="hold">
                            <p:stCondLst>
                              <p:cond delay="5100"/>
                            </p:stCondLst>
                            <p:childTnLst>
                              <p:par>
                                <p:cTn id="57" presetID="53" presetClass="entr" presetSubtype="16" fill="hold" grpId="0" nodeType="afterEffect">
                                  <p:stCondLst>
                                    <p:cond delay="0"/>
                                  </p:stCondLst>
                                  <p:childTnLst>
                                    <p:set>
                                      <p:cBhvr>
                                        <p:cTn id="58" dur="1" fill="hold">
                                          <p:stCondLst>
                                            <p:cond delay="0"/>
                                          </p:stCondLst>
                                        </p:cTn>
                                        <p:tgtEl>
                                          <p:spTgt spid="23"/>
                                        </p:tgtEl>
                                        <p:attrNameLst>
                                          <p:attrName>style.visibility</p:attrName>
                                        </p:attrNameLst>
                                      </p:cBhvr>
                                      <p:to>
                                        <p:strVal val="visible"/>
                                      </p:to>
                                    </p:set>
                                    <p:anim calcmode="lin" valueType="num">
                                      <p:cBhvr>
                                        <p:cTn id="59" dur="500" fill="hold"/>
                                        <p:tgtEl>
                                          <p:spTgt spid="23"/>
                                        </p:tgtEl>
                                        <p:attrNameLst>
                                          <p:attrName>ppt_w</p:attrName>
                                        </p:attrNameLst>
                                      </p:cBhvr>
                                      <p:tavLst>
                                        <p:tav tm="0">
                                          <p:val>
                                            <p:fltVal val="0"/>
                                          </p:val>
                                        </p:tav>
                                        <p:tav tm="100000">
                                          <p:val>
                                            <p:strVal val="#ppt_w"/>
                                          </p:val>
                                        </p:tav>
                                      </p:tavLst>
                                    </p:anim>
                                    <p:anim calcmode="lin" valueType="num">
                                      <p:cBhvr>
                                        <p:cTn id="60" dur="500" fill="hold"/>
                                        <p:tgtEl>
                                          <p:spTgt spid="23"/>
                                        </p:tgtEl>
                                        <p:attrNameLst>
                                          <p:attrName>ppt_h</p:attrName>
                                        </p:attrNameLst>
                                      </p:cBhvr>
                                      <p:tavLst>
                                        <p:tav tm="0">
                                          <p:val>
                                            <p:fltVal val="0"/>
                                          </p:val>
                                        </p:tav>
                                        <p:tav tm="100000">
                                          <p:val>
                                            <p:strVal val="#ppt_h"/>
                                          </p:val>
                                        </p:tav>
                                      </p:tavLst>
                                    </p:anim>
                                    <p:animEffect transition="in" filter="fade">
                                      <p:cBhvr>
                                        <p:cTn id="61" dur="500"/>
                                        <p:tgtEl>
                                          <p:spTgt spid="23"/>
                                        </p:tgtEl>
                                      </p:cBhvr>
                                    </p:animEffect>
                                  </p:childTnLst>
                                </p:cTn>
                              </p:par>
                            </p:childTnLst>
                          </p:cTn>
                        </p:par>
                        <p:par>
                          <p:cTn id="62" fill="hold">
                            <p:stCondLst>
                              <p:cond delay="5600"/>
                            </p:stCondLst>
                            <p:childTnLst>
                              <p:par>
                                <p:cTn id="63" presetID="53" presetClass="entr" presetSubtype="16" fill="hold" grpId="0" nodeType="afterEffect">
                                  <p:stCondLst>
                                    <p:cond delay="0"/>
                                  </p:stCondLst>
                                  <p:childTnLst>
                                    <p:set>
                                      <p:cBhvr>
                                        <p:cTn id="64" dur="1" fill="hold">
                                          <p:stCondLst>
                                            <p:cond delay="0"/>
                                          </p:stCondLst>
                                        </p:cTn>
                                        <p:tgtEl>
                                          <p:spTgt spid="9"/>
                                        </p:tgtEl>
                                        <p:attrNameLst>
                                          <p:attrName>style.visibility</p:attrName>
                                        </p:attrNameLst>
                                      </p:cBhvr>
                                      <p:to>
                                        <p:strVal val="visible"/>
                                      </p:to>
                                    </p:set>
                                    <p:anim calcmode="lin" valueType="num">
                                      <p:cBhvr>
                                        <p:cTn id="65" dur="500" fill="hold"/>
                                        <p:tgtEl>
                                          <p:spTgt spid="9"/>
                                        </p:tgtEl>
                                        <p:attrNameLst>
                                          <p:attrName>ppt_w</p:attrName>
                                        </p:attrNameLst>
                                      </p:cBhvr>
                                      <p:tavLst>
                                        <p:tav tm="0">
                                          <p:val>
                                            <p:fltVal val="0"/>
                                          </p:val>
                                        </p:tav>
                                        <p:tav tm="100000">
                                          <p:val>
                                            <p:strVal val="#ppt_w"/>
                                          </p:val>
                                        </p:tav>
                                      </p:tavLst>
                                    </p:anim>
                                    <p:anim calcmode="lin" valueType="num">
                                      <p:cBhvr>
                                        <p:cTn id="66" dur="500" fill="hold"/>
                                        <p:tgtEl>
                                          <p:spTgt spid="9"/>
                                        </p:tgtEl>
                                        <p:attrNameLst>
                                          <p:attrName>ppt_h</p:attrName>
                                        </p:attrNameLst>
                                      </p:cBhvr>
                                      <p:tavLst>
                                        <p:tav tm="0">
                                          <p:val>
                                            <p:fltVal val="0"/>
                                          </p:val>
                                        </p:tav>
                                        <p:tav tm="100000">
                                          <p:val>
                                            <p:strVal val="#ppt_h"/>
                                          </p:val>
                                        </p:tav>
                                      </p:tavLst>
                                    </p:anim>
                                    <p:animEffect transition="in" filter="fade">
                                      <p:cBhvr>
                                        <p:cTn id="67" dur="500"/>
                                        <p:tgtEl>
                                          <p:spTgt spid="9"/>
                                        </p:tgtEl>
                                      </p:cBhvr>
                                    </p:animEffect>
                                  </p:childTnLst>
                                </p:cTn>
                              </p:par>
                            </p:childTnLst>
                          </p:cTn>
                        </p:par>
                        <p:par>
                          <p:cTn id="68" fill="hold">
                            <p:stCondLst>
                              <p:cond delay="6100"/>
                            </p:stCondLst>
                            <p:childTnLst>
                              <p:par>
                                <p:cTn id="69" presetID="53" presetClass="entr" presetSubtype="16" fill="hold" grpId="0" nodeType="afterEffect">
                                  <p:stCondLst>
                                    <p:cond delay="0"/>
                                  </p:stCondLst>
                                  <p:childTnLst>
                                    <p:set>
                                      <p:cBhvr>
                                        <p:cTn id="70" dur="1" fill="hold">
                                          <p:stCondLst>
                                            <p:cond delay="0"/>
                                          </p:stCondLst>
                                        </p:cTn>
                                        <p:tgtEl>
                                          <p:spTgt spid="24"/>
                                        </p:tgtEl>
                                        <p:attrNameLst>
                                          <p:attrName>style.visibility</p:attrName>
                                        </p:attrNameLst>
                                      </p:cBhvr>
                                      <p:to>
                                        <p:strVal val="visible"/>
                                      </p:to>
                                    </p:set>
                                    <p:anim calcmode="lin" valueType="num">
                                      <p:cBhvr>
                                        <p:cTn id="71" dur="500" fill="hold"/>
                                        <p:tgtEl>
                                          <p:spTgt spid="24"/>
                                        </p:tgtEl>
                                        <p:attrNameLst>
                                          <p:attrName>ppt_w</p:attrName>
                                        </p:attrNameLst>
                                      </p:cBhvr>
                                      <p:tavLst>
                                        <p:tav tm="0">
                                          <p:val>
                                            <p:fltVal val="0"/>
                                          </p:val>
                                        </p:tav>
                                        <p:tav tm="100000">
                                          <p:val>
                                            <p:strVal val="#ppt_w"/>
                                          </p:val>
                                        </p:tav>
                                      </p:tavLst>
                                    </p:anim>
                                    <p:anim calcmode="lin" valueType="num">
                                      <p:cBhvr>
                                        <p:cTn id="72" dur="500" fill="hold"/>
                                        <p:tgtEl>
                                          <p:spTgt spid="24"/>
                                        </p:tgtEl>
                                        <p:attrNameLst>
                                          <p:attrName>ppt_h</p:attrName>
                                        </p:attrNameLst>
                                      </p:cBhvr>
                                      <p:tavLst>
                                        <p:tav tm="0">
                                          <p:val>
                                            <p:fltVal val="0"/>
                                          </p:val>
                                        </p:tav>
                                        <p:tav tm="100000">
                                          <p:val>
                                            <p:strVal val="#ppt_h"/>
                                          </p:val>
                                        </p:tav>
                                      </p:tavLst>
                                    </p:anim>
                                    <p:animEffect transition="in" filter="fade">
                                      <p:cBhvr>
                                        <p:cTn id="73" dur="500"/>
                                        <p:tgtEl>
                                          <p:spTgt spid="24"/>
                                        </p:tgtEl>
                                      </p:cBhvr>
                                    </p:animEffect>
                                  </p:childTnLst>
                                </p:cTn>
                              </p:par>
                            </p:childTnLst>
                          </p:cTn>
                        </p:par>
                        <p:par>
                          <p:cTn id="74" fill="hold">
                            <p:stCondLst>
                              <p:cond delay="6600"/>
                            </p:stCondLst>
                            <p:childTnLst>
                              <p:par>
                                <p:cTn id="75" presetID="53" presetClass="entr" presetSubtype="16" fill="hold" grpId="0" nodeType="afterEffect">
                                  <p:stCondLst>
                                    <p:cond delay="0"/>
                                  </p:stCondLst>
                                  <p:childTnLst>
                                    <p:set>
                                      <p:cBhvr>
                                        <p:cTn id="76" dur="1" fill="hold">
                                          <p:stCondLst>
                                            <p:cond delay="0"/>
                                          </p:stCondLst>
                                        </p:cTn>
                                        <p:tgtEl>
                                          <p:spTgt spid="8"/>
                                        </p:tgtEl>
                                        <p:attrNameLst>
                                          <p:attrName>style.visibility</p:attrName>
                                        </p:attrNameLst>
                                      </p:cBhvr>
                                      <p:to>
                                        <p:strVal val="visible"/>
                                      </p:to>
                                    </p:set>
                                    <p:anim calcmode="lin" valueType="num">
                                      <p:cBhvr>
                                        <p:cTn id="77" dur="500" fill="hold"/>
                                        <p:tgtEl>
                                          <p:spTgt spid="8"/>
                                        </p:tgtEl>
                                        <p:attrNameLst>
                                          <p:attrName>ppt_w</p:attrName>
                                        </p:attrNameLst>
                                      </p:cBhvr>
                                      <p:tavLst>
                                        <p:tav tm="0">
                                          <p:val>
                                            <p:fltVal val="0"/>
                                          </p:val>
                                        </p:tav>
                                        <p:tav tm="100000">
                                          <p:val>
                                            <p:strVal val="#ppt_w"/>
                                          </p:val>
                                        </p:tav>
                                      </p:tavLst>
                                    </p:anim>
                                    <p:anim calcmode="lin" valueType="num">
                                      <p:cBhvr>
                                        <p:cTn id="78" dur="500" fill="hold"/>
                                        <p:tgtEl>
                                          <p:spTgt spid="8"/>
                                        </p:tgtEl>
                                        <p:attrNameLst>
                                          <p:attrName>ppt_h</p:attrName>
                                        </p:attrNameLst>
                                      </p:cBhvr>
                                      <p:tavLst>
                                        <p:tav tm="0">
                                          <p:val>
                                            <p:fltVal val="0"/>
                                          </p:val>
                                        </p:tav>
                                        <p:tav tm="100000">
                                          <p:val>
                                            <p:strVal val="#ppt_h"/>
                                          </p:val>
                                        </p:tav>
                                      </p:tavLst>
                                    </p:anim>
                                    <p:animEffect transition="in" filter="fade">
                                      <p:cBhvr>
                                        <p:cTn id="79" dur="500"/>
                                        <p:tgtEl>
                                          <p:spTgt spid="8"/>
                                        </p:tgtEl>
                                      </p:cBhvr>
                                    </p:animEffect>
                                  </p:childTnLst>
                                </p:cTn>
                              </p:par>
                            </p:childTnLst>
                          </p:cTn>
                        </p:par>
                        <p:par>
                          <p:cTn id="80" fill="hold">
                            <p:stCondLst>
                              <p:cond delay="7100"/>
                            </p:stCondLst>
                            <p:childTnLst>
                              <p:par>
                                <p:cTn id="81" presetID="53" presetClass="entr" presetSubtype="16" fill="hold" grpId="0" nodeType="afterEffect">
                                  <p:stCondLst>
                                    <p:cond delay="0"/>
                                  </p:stCondLst>
                                  <p:childTnLst>
                                    <p:set>
                                      <p:cBhvr>
                                        <p:cTn id="82" dur="1" fill="hold">
                                          <p:stCondLst>
                                            <p:cond delay="0"/>
                                          </p:stCondLst>
                                        </p:cTn>
                                        <p:tgtEl>
                                          <p:spTgt spid="25"/>
                                        </p:tgtEl>
                                        <p:attrNameLst>
                                          <p:attrName>style.visibility</p:attrName>
                                        </p:attrNameLst>
                                      </p:cBhvr>
                                      <p:to>
                                        <p:strVal val="visible"/>
                                      </p:to>
                                    </p:set>
                                    <p:anim calcmode="lin" valueType="num">
                                      <p:cBhvr>
                                        <p:cTn id="83" dur="500" fill="hold"/>
                                        <p:tgtEl>
                                          <p:spTgt spid="25"/>
                                        </p:tgtEl>
                                        <p:attrNameLst>
                                          <p:attrName>ppt_w</p:attrName>
                                        </p:attrNameLst>
                                      </p:cBhvr>
                                      <p:tavLst>
                                        <p:tav tm="0">
                                          <p:val>
                                            <p:fltVal val="0"/>
                                          </p:val>
                                        </p:tav>
                                        <p:tav tm="100000">
                                          <p:val>
                                            <p:strVal val="#ppt_w"/>
                                          </p:val>
                                        </p:tav>
                                      </p:tavLst>
                                    </p:anim>
                                    <p:anim calcmode="lin" valueType="num">
                                      <p:cBhvr>
                                        <p:cTn id="84" dur="500" fill="hold"/>
                                        <p:tgtEl>
                                          <p:spTgt spid="25"/>
                                        </p:tgtEl>
                                        <p:attrNameLst>
                                          <p:attrName>ppt_h</p:attrName>
                                        </p:attrNameLst>
                                      </p:cBhvr>
                                      <p:tavLst>
                                        <p:tav tm="0">
                                          <p:val>
                                            <p:fltVal val="0"/>
                                          </p:val>
                                        </p:tav>
                                        <p:tav tm="100000">
                                          <p:val>
                                            <p:strVal val="#ppt_h"/>
                                          </p:val>
                                        </p:tav>
                                      </p:tavLst>
                                    </p:anim>
                                    <p:animEffect transition="in" filter="fade">
                                      <p:cBhvr>
                                        <p:cTn id="85"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animBg="1"/>
      <p:bldP spid="9" grpId="0" animBg="1"/>
      <p:bldP spid="10" grpId="0" animBg="1"/>
      <p:bldP spid="11" grpId="0" animBg="1"/>
      <p:bldP spid="12" grpId="0" animBg="1"/>
      <p:bldP spid="21" grpId="0"/>
      <p:bldP spid="22" grpId="0"/>
      <p:bldP spid="23" grpId="0"/>
      <p:bldP spid="24" grpId="0"/>
      <p:bldP spid="25"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直接连接符 1"/>
          <p:cNvCxnSpPr/>
          <p:nvPr/>
        </p:nvCxnSpPr>
        <p:spPr>
          <a:xfrm>
            <a:off x="755576" y="625398"/>
            <a:ext cx="7848872"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nvGrpSpPr>
          <p:cNvPr id="3" name="Group 7"/>
          <p:cNvGrpSpPr>
            <a:grpSpLocks/>
          </p:cNvGrpSpPr>
          <p:nvPr/>
        </p:nvGrpSpPr>
        <p:grpSpPr bwMode="auto">
          <a:xfrm>
            <a:off x="323528" y="292895"/>
            <a:ext cx="390372" cy="205979"/>
            <a:chOff x="0" y="0"/>
            <a:chExt cx="1041399" cy="549275"/>
          </a:xfrm>
        </p:grpSpPr>
        <p:sp>
          <p:nvSpPr>
            <p:cNvPr id="4" name="Freeform 16"/>
            <p:cNvSpPr>
              <a:spLocks/>
            </p:cNvSpPr>
            <p:nvPr/>
          </p:nvSpPr>
          <p:spPr bwMode="auto">
            <a:xfrm>
              <a:off x="0" y="0"/>
              <a:ext cx="361950" cy="549275"/>
            </a:xfrm>
            <a:custGeom>
              <a:avLst/>
              <a:gdLst>
                <a:gd name="T0" fmla="*/ 4 w 400"/>
                <a:gd name="T1" fmla="*/ 92 h 608"/>
                <a:gd name="T2" fmla="*/ 96 w 400"/>
                <a:gd name="T3" fmla="*/ 0 h 608"/>
                <a:gd name="T4" fmla="*/ 400 w 400"/>
                <a:gd name="T5" fmla="*/ 304 h 608"/>
                <a:gd name="T6" fmla="*/ 96 w 400"/>
                <a:gd name="T7" fmla="*/ 608 h 608"/>
                <a:gd name="T8" fmla="*/ 0 w 400"/>
                <a:gd name="T9" fmla="*/ 512 h 608"/>
                <a:gd name="T10" fmla="*/ 212 w 400"/>
                <a:gd name="T11" fmla="*/ 300 h 608"/>
                <a:gd name="T12" fmla="*/ 4 w 400"/>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400" h="608">
                  <a:moveTo>
                    <a:pt x="4" y="92"/>
                  </a:moveTo>
                  <a:lnTo>
                    <a:pt x="96" y="0"/>
                  </a:lnTo>
                  <a:lnTo>
                    <a:pt x="400" y="304"/>
                  </a:lnTo>
                  <a:lnTo>
                    <a:pt x="96" y="608"/>
                  </a:lnTo>
                  <a:lnTo>
                    <a:pt x="0" y="512"/>
                  </a:lnTo>
                  <a:lnTo>
                    <a:pt x="212" y="300"/>
                  </a:lnTo>
                  <a:lnTo>
                    <a:pt x="4" y="92"/>
                  </a:lnTo>
                  <a:close/>
                </a:path>
              </a:pathLst>
            </a:custGeom>
            <a:solidFill>
              <a:srgbClr val="005DA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5" name="Freeform 17"/>
            <p:cNvSpPr>
              <a:spLocks/>
            </p:cNvSpPr>
            <p:nvPr/>
          </p:nvSpPr>
          <p:spPr bwMode="auto">
            <a:xfrm>
              <a:off x="338137" y="0"/>
              <a:ext cx="360362" cy="549275"/>
            </a:xfrm>
            <a:custGeom>
              <a:avLst/>
              <a:gdLst>
                <a:gd name="T0" fmla="*/ 4 w 399"/>
                <a:gd name="T1" fmla="*/ 92 h 608"/>
                <a:gd name="T2" fmla="*/ 96 w 399"/>
                <a:gd name="T3" fmla="*/ 0 h 608"/>
                <a:gd name="T4" fmla="*/ 399 w 399"/>
                <a:gd name="T5" fmla="*/ 304 h 608"/>
                <a:gd name="T6" fmla="*/ 96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6" y="0"/>
                  </a:lnTo>
                  <a:lnTo>
                    <a:pt x="399" y="304"/>
                  </a:lnTo>
                  <a:lnTo>
                    <a:pt x="96" y="608"/>
                  </a:lnTo>
                  <a:lnTo>
                    <a:pt x="0" y="512"/>
                  </a:lnTo>
                  <a:lnTo>
                    <a:pt x="212" y="300"/>
                  </a:lnTo>
                  <a:lnTo>
                    <a:pt x="4" y="92"/>
                  </a:lnTo>
                  <a:close/>
                </a:path>
              </a:pathLst>
            </a:custGeom>
            <a:solidFill>
              <a:srgbClr val="3992D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6" name="Freeform 18"/>
            <p:cNvSpPr>
              <a:spLocks/>
            </p:cNvSpPr>
            <p:nvPr/>
          </p:nvSpPr>
          <p:spPr bwMode="auto">
            <a:xfrm>
              <a:off x="681037" y="0"/>
              <a:ext cx="360362" cy="549275"/>
            </a:xfrm>
            <a:custGeom>
              <a:avLst/>
              <a:gdLst>
                <a:gd name="T0" fmla="*/ 4 w 399"/>
                <a:gd name="T1" fmla="*/ 92 h 608"/>
                <a:gd name="T2" fmla="*/ 95 w 399"/>
                <a:gd name="T3" fmla="*/ 0 h 608"/>
                <a:gd name="T4" fmla="*/ 399 w 399"/>
                <a:gd name="T5" fmla="*/ 304 h 608"/>
                <a:gd name="T6" fmla="*/ 95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5" y="0"/>
                  </a:lnTo>
                  <a:lnTo>
                    <a:pt x="399" y="304"/>
                  </a:lnTo>
                  <a:lnTo>
                    <a:pt x="95" y="608"/>
                  </a:lnTo>
                  <a:lnTo>
                    <a:pt x="0" y="512"/>
                  </a:lnTo>
                  <a:lnTo>
                    <a:pt x="212" y="300"/>
                  </a:lnTo>
                  <a:lnTo>
                    <a:pt x="4" y="92"/>
                  </a:lnTo>
                  <a:close/>
                </a:path>
              </a:pathLst>
            </a:custGeom>
            <a:solidFill>
              <a:srgbClr val="F796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sp>
        <p:nvSpPr>
          <p:cNvPr id="7" name="Title 1"/>
          <p:cNvSpPr txBox="1">
            <a:spLocks/>
          </p:cNvSpPr>
          <p:nvPr/>
        </p:nvSpPr>
        <p:spPr>
          <a:xfrm>
            <a:off x="857880" y="200199"/>
            <a:ext cx="2129944"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tx1">
                    <a:lumMod val="75000"/>
                    <a:lumOff val="25000"/>
                  </a:schemeClr>
                </a:solidFill>
                <a:latin typeface="微软雅黑" panose="020B0503020204020204" pitchFamily="34" charset="-122"/>
                <a:ea typeface="微软雅黑" panose="020B0503020204020204" pitchFamily="34" charset="-122"/>
              </a:rPr>
              <a:t>点击输入标题内容</a:t>
            </a:r>
            <a:endParaRPr lang="en-GB" altLang="zh-CN" sz="18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8" name="Rectangle 17"/>
          <p:cNvSpPr/>
          <p:nvPr/>
        </p:nvSpPr>
        <p:spPr>
          <a:xfrm>
            <a:off x="629262" y="4051051"/>
            <a:ext cx="7772400" cy="553998"/>
          </a:xfrm>
          <a:prstGeom prst="rect">
            <a:avLst/>
          </a:prstGeom>
        </p:spPr>
        <p:txBody>
          <a:bodyPr wrap="square">
            <a:spAutoFit/>
          </a:bodyPr>
          <a:lstStyle/>
          <a:p>
            <a:r>
              <a:rPr lang="zh-CN" altLang="en-US" sz="1000" dirty="0">
                <a:latin typeface="微软雅黑" panose="020B0503020204020204" pitchFamily="34" charset="-122"/>
                <a:ea typeface="微软雅黑" panose="020B0503020204020204" pitchFamily="34" charset="-122"/>
                <a:cs typeface="Open Sans Light" pitchFamily="34" charset="0"/>
              </a:rPr>
              <a:t>此处添加详细文本描述，建议与标题相关并符合整体语言风格，语言描述尽量简洁生动。尽量将每页幻灯片的字数控制在</a:t>
            </a:r>
            <a:r>
              <a:rPr lang="en-US" altLang="zh-CN" sz="1000" dirty="0">
                <a:latin typeface="微软雅黑" panose="020B0503020204020204" pitchFamily="34" charset="-122"/>
                <a:ea typeface="微软雅黑" panose="020B0503020204020204" pitchFamily="34" charset="-122"/>
                <a:cs typeface="Open Sans Light" pitchFamily="34" charset="0"/>
              </a:rPr>
              <a:t>200</a:t>
            </a:r>
            <a:r>
              <a:rPr lang="zh-CN" altLang="en-US" sz="1000" dirty="0">
                <a:latin typeface="微软雅黑" panose="020B0503020204020204" pitchFamily="34" charset="-122"/>
                <a:ea typeface="微软雅黑" panose="020B0503020204020204" pitchFamily="34" charset="-122"/>
                <a:cs typeface="Open Sans Light" pitchFamily="34" charset="0"/>
              </a:rPr>
              <a:t>字以内，据统计每页幻灯片的最好控制在</a:t>
            </a:r>
            <a:r>
              <a:rPr lang="en-US" altLang="zh-CN" sz="1000" dirty="0">
                <a:latin typeface="微软雅黑" panose="020B0503020204020204" pitchFamily="34" charset="-122"/>
                <a:ea typeface="微软雅黑" panose="020B0503020204020204" pitchFamily="34" charset="-122"/>
                <a:cs typeface="Open Sans Light" pitchFamily="34" charset="0"/>
              </a:rPr>
              <a:t>5</a:t>
            </a:r>
            <a:r>
              <a:rPr lang="zh-CN" altLang="en-US" sz="1000" dirty="0">
                <a:latin typeface="微软雅黑" panose="020B0503020204020204" pitchFamily="34" charset="-122"/>
                <a:ea typeface="微软雅黑" panose="020B0503020204020204" pitchFamily="34" charset="-122"/>
                <a:cs typeface="Open Sans Light" pitchFamily="34" charset="0"/>
              </a:rPr>
              <a:t>分钟之内。此处添加详细文本描述，建议与标题相关并符合整体语言风格，语言描述尽量简洁生动。尽量将每页幻灯片的字数控制在</a:t>
            </a:r>
            <a:r>
              <a:rPr lang="en-US" altLang="zh-CN" sz="1000" dirty="0">
                <a:latin typeface="微软雅黑" panose="020B0503020204020204" pitchFamily="34" charset="-122"/>
                <a:ea typeface="微软雅黑" panose="020B0503020204020204" pitchFamily="34" charset="-122"/>
                <a:cs typeface="Open Sans Light" pitchFamily="34" charset="0"/>
              </a:rPr>
              <a:t>200</a:t>
            </a:r>
            <a:r>
              <a:rPr lang="zh-CN" altLang="en-US" sz="1000" dirty="0">
                <a:latin typeface="微软雅黑" panose="020B0503020204020204" pitchFamily="34" charset="-122"/>
                <a:ea typeface="微软雅黑" panose="020B0503020204020204" pitchFamily="34" charset="-122"/>
                <a:cs typeface="Open Sans Light" pitchFamily="34" charset="0"/>
              </a:rPr>
              <a:t>字以内，据统计每页幻灯片的最好控制在</a:t>
            </a:r>
            <a:r>
              <a:rPr lang="en-US" altLang="zh-CN" sz="1000" dirty="0">
                <a:latin typeface="微软雅黑" panose="020B0503020204020204" pitchFamily="34" charset="-122"/>
                <a:ea typeface="微软雅黑" panose="020B0503020204020204" pitchFamily="34" charset="-122"/>
                <a:cs typeface="Open Sans Light" pitchFamily="34" charset="0"/>
              </a:rPr>
              <a:t>5</a:t>
            </a:r>
            <a:r>
              <a:rPr lang="zh-CN" altLang="en-US" sz="1000" dirty="0">
                <a:latin typeface="微软雅黑" panose="020B0503020204020204" pitchFamily="34" charset="-122"/>
                <a:ea typeface="微软雅黑" panose="020B0503020204020204" pitchFamily="34" charset="-122"/>
                <a:cs typeface="Open Sans Light" pitchFamily="34" charset="0"/>
              </a:rPr>
              <a:t>分钟之内。</a:t>
            </a:r>
          </a:p>
        </p:txBody>
      </p:sp>
      <p:grpSp>
        <p:nvGrpSpPr>
          <p:cNvPr id="9" name="Group 40"/>
          <p:cNvGrpSpPr/>
          <p:nvPr/>
        </p:nvGrpSpPr>
        <p:grpSpPr>
          <a:xfrm>
            <a:off x="6558616" y="1479283"/>
            <a:ext cx="1903642" cy="1903642"/>
            <a:chOff x="6572264" y="1643056"/>
            <a:chExt cx="1903642" cy="1903642"/>
          </a:xfrm>
        </p:grpSpPr>
        <p:sp>
          <p:nvSpPr>
            <p:cNvPr id="10" name="Arc 10"/>
            <p:cNvSpPr/>
            <p:nvPr/>
          </p:nvSpPr>
          <p:spPr>
            <a:xfrm>
              <a:off x="6572264" y="1643056"/>
              <a:ext cx="1903642" cy="1903642"/>
            </a:xfrm>
            <a:prstGeom prst="arc">
              <a:avLst>
                <a:gd name="adj1" fmla="val 21571566"/>
                <a:gd name="adj2" fmla="val 10822907"/>
              </a:avLst>
            </a:prstGeom>
            <a:solidFill>
              <a:srgbClr val="C4C7CB"/>
            </a:solidFill>
            <a:ln w="38100">
              <a:no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latin typeface="微软雅黑" panose="020B0503020204020204" pitchFamily="34" charset="-122"/>
                <a:ea typeface="微软雅黑" panose="020B0503020204020204" pitchFamily="34" charset="-122"/>
              </a:endParaRPr>
            </a:p>
          </p:txBody>
        </p:sp>
        <p:sp>
          <p:nvSpPr>
            <p:cNvPr id="11" name="Rectangle 15"/>
            <p:cNvSpPr/>
            <p:nvPr/>
          </p:nvSpPr>
          <p:spPr>
            <a:xfrm>
              <a:off x="6715140" y="1714494"/>
              <a:ext cx="1643074" cy="707886"/>
            </a:xfrm>
            <a:prstGeom prst="rect">
              <a:avLst/>
            </a:prstGeom>
          </p:spPr>
          <p:txBody>
            <a:bodyPr wrap="square">
              <a:spAutoFit/>
            </a:bodyPr>
            <a:lstStyle/>
            <a:p>
              <a:pPr algn="ctr"/>
              <a:r>
                <a:rPr lang="zh-CN" altLang="en-US" sz="800" dirty="0">
                  <a:latin typeface="微软雅黑" panose="020B0503020204020204" pitchFamily="34" charset="-122"/>
                  <a:ea typeface="微软雅黑" panose="020B0503020204020204" pitchFamily="34" charset="-122"/>
                  <a:cs typeface="Open Sans Light" pitchFamily="34" charset="0"/>
                </a:rPr>
                <a:t>此处添加详细文本描述，建议与标题相关并符合整体语言风格，语言描述尽量简洁生动。尽量将每页幻灯片的字数控制在</a:t>
              </a:r>
              <a:r>
                <a:rPr lang="en-US" altLang="zh-CN" sz="800" dirty="0">
                  <a:latin typeface="微软雅黑" panose="020B0503020204020204" pitchFamily="34" charset="-122"/>
                  <a:ea typeface="微软雅黑" panose="020B0503020204020204" pitchFamily="34" charset="-122"/>
                  <a:cs typeface="Open Sans Light" pitchFamily="34" charset="0"/>
                </a:rPr>
                <a:t>200</a:t>
              </a:r>
              <a:r>
                <a:rPr lang="zh-CN" altLang="en-US" sz="800" dirty="0">
                  <a:latin typeface="微软雅黑" panose="020B0503020204020204" pitchFamily="34" charset="-122"/>
                  <a:ea typeface="微软雅黑" panose="020B0503020204020204" pitchFamily="34" charset="-122"/>
                  <a:cs typeface="Open Sans Light" pitchFamily="34" charset="0"/>
                </a:rPr>
                <a:t>字以内据统计每页幻灯片。</a:t>
              </a:r>
            </a:p>
          </p:txBody>
        </p:sp>
        <p:grpSp>
          <p:nvGrpSpPr>
            <p:cNvPr id="12" name="Group 34"/>
            <p:cNvGrpSpPr/>
            <p:nvPr/>
          </p:nvGrpSpPr>
          <p:grpSpPr>
            <a:xfrm>
              <a:off x="7286644" y="2786064"/>
              <a:ext cx="516256" cy="517136"/>
              <a:chOff x="6998061" y="3496249"/>
              <a:chExt cx="366051" cy="366676"/>
            </a:xfrm>
            <a:solidFill>
              <a:schemeClr val="bg1"/>
            </a:solidFill>
          </p:grpSpPr>
          <p:sp>
            <p:nvSpPr>
              <p:cNvPr id="13" name="AutoShape 7"/>
              <p:cNvSpPr>
                <a:spLocks/>
              </p:cNvSpPr>
              <p:nvPr/>
            </p:nvSpPr>
            <p:spPr bwMode="auto">
              <a:xfrm>
                <a:off x="6998061" y="3496249"/>
                <a:ext cx="366051" cy="366676"/>
              </a:xfrm>
              <a:custGeom>
                <a:avLst/>
                <a:gdLst>
                  <a:gd name="T0" fmla="+- 0 10800 1271"/>
                  <a:gd name="T1" fmla="*/ T0 w 19058"/>
                  <a:gd name="T2" fmla="+- 0 10799 1270"/>
                  <a:gd name="T3" fmla="*/ 10799 h 19059"/>
                  <a:gd name="T4" fmla="+- 0 10800 1271"/>
                  <a:gd name="T5" fmla="*/ T4 w 19058"/>
                  <a:gd name="T6" fmla="+- 0 10799 1270"/>
                  <a:gd name="T7" fmla="*/ 10799 h 19059"/>
                  <a:gd name="T8" fmla="+- 0 10800 1271"/>
                  <a:gd name="T9" fmla="*/ T8 w 19058"/>
                  <a:gd name="T10" fmla="+- 0 10799 1270"/>
                  <a:gd name="T11" fmla="*/ 10799 h 19059"/>
                  <a:gd name="T12" fmla="+- 0 10800 1271"/>
                  <a:gd name="T13" fmla="*/ T12 w 19058"/>
                  <a:gd name="T14" fmla="+- 0 10799 1270"/>
                  <a:gd name="T15" fmla="*/ 10799 h 19059"/>
                </a:gdLst>
                <a:ahLst/>
                <a:cxnLst>
                  <a:cxn ang="0">
                    <a:pos x="T1" y="T3"/>
                  </a:cxn>
                  <a:cxn ang="0">
                    <a:pos x="T5" y="T7"/>
                  </a:cxn>
                  <a:cxn ang="0">
                    <a:pos x="T9" y="T11"/>
                  </a:cxn>
                  <a:cxn ang="0">
                    <a:pos x="T13" y="T15"/>
                  </a:cxn>
                </a:cxnLst>
                <a:rect l="0" t="0" r="r" b="b"/>
                <a:pathLst>
                  <a:path w="19058" h="19059">
                    <a:moveTo>
                      <a:pt x="6430" y="17268"/>
                    </a:moveTo>
                    <a:cubicBezTo>
                      <a:pt x="2162" y="15559"/>
                      <a:pt x="82" y="10698"/>
                      <a:pt x="1790" y="6431"/>
                    </a:cubicBezTo>
                    <a:cubicBezTo>
                      <a:pt x="3499" y="2164"/>
                      <a:pt x="8360" y="81"/>
                      <a:pt x="12627" y="1791"/>
                    </a:cubicBezTo>
                    <a:cubicBezTo>
                      <a:pt x="16894" y="3499"/>
                      <a:pt x="18975" y="8361"/>
                      <a:pt x="17267" y="12628"/>
                    </a:cubicBezTo>
                    <a:cubicBezTo>
                      <a:pt x="15558" y="16895"/>
                      <a:pt x="10696" y="18976"/>
                      <a:pt x="6430" y="17268"/>
                    </a:cubicBezTo>
                    <a:moveTo>
                      <a:pt x="13070" y="685"/>
                    </a:moveTo>
                    <a:cubicBezTo>
                      <a:pt x="8186" y="-1270"/>
                      <a:pt x="2641" y="1103"/>
                      <a:pt x="685" y="5987"/>
                    </a:cubicBezTo>
                    <a:cubicBezTo>
                      <a:pt x="-1271" y="10872"/>
                      <a:pt x="1103" y="16418"/>
                      <a:pt x="5987" y="18373"/>
                    </a:cubicBezTo>
                    <a:cubicBezTo>
                      <a:pt x="10871" y="20330"/>
                      <a:pt x="16416" y="17955"/>
                      <a:pt x="18373" y="13071"/>
                    </a:cubicBezTo>
                    <a:cubicBezTo>
                      <a:pt x="20329" y="8186"/>
                      <a:pt x="17954" y="2641"/>
                      <a:pt x="13070" y="685"/>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effectLst>
                    <a:outerShdw blurRad="38100" dist="38100" dir="2700000" algn="tl">
                      <a:srgbClr val="000000"/>
                    </a:outerShdw>
                  </a:effectLst>
                  <a:latin typeface="微软雅黑" panose="020B0503020204020204" pitchFamily="34" charset="-122"/>
                  <a:ea typeface="微软雅黑" panose="020B0503020204020204" pitchFamily="34" charset="-122"/>
                </a:endParaRPr>
              </a:p>
            </p:txBody>
          </p:sp>
          <p:sp>
            <p:nvSpPr>
              <p:cNvPr id="14" name="AutoShape 8"/>
              <p:cNvSpPr>
                <a:spLocks/>
              </p:cNvSpPr>
              <p:nvPr/>
            </p:nvSpPr>
            <p:spPr bwMode="auto">
              <a:xfrm>
                <a:off x="7158247" y="3656437"/>
                <a:ext cx="45678" cy="45678"/>
              </a:xfrm>
              <a:custGeom>
                <a:avLst/>
                <a:gdLst>
                  <a:gd name="T0" fmla="+- 0 10801 1272"/>
                  <a:gd name="T1" fmla="*/ T0 w 19059"/>
                  <a:gd name="T2" fmla="+- 0 10800 1272"/>
                  <a:gd name="T3" fmla="*/ 10800 h 19056"/>
                  <a:gd name="T4" fmla="+- 0 10801 1272"/>
                  <a:gd name="T5" fmla="*/ T4 w 19059"/>
                  <a:gd name="T6" fmla="+- 0 10800 1272"/>
                  <a:gd name="T7" fmla="*/ 10800 h 19056"/>
                  <a:gd name="T8" fmla="+- 0 10801 1272"/>
                  <a:gd name="T9" fmla="*/ T8 w 19059"/>
                  <a:gd name="T10" fmla="+- 0 10800 1272"/>
                  <a:gd name="T11" fmla="*/ 10800 h 19056"/>
                  <a:gd name="T12" fmla="+- 0 10801 1272"/>
                  <a:gd name="T13" fmla="*/ T12 w 19059"/>
                  <a:gd name="T14" fmla="+- 0 10800 1272"/>
                  <a:gd name="T15" fmla="*/ 10800 h 19056"/>
                </a:gdLst>
                <a:ahLst/>
                <a:cxnLst>
                  <a:cxn ang="0">
                    <a:pos x="T1" y="T3"/>
                  </a:cxn>
                  <a:cxn ang="0">
                    <a:pos x="T5" y="T7"/>
                  </a:cxn>
                  <a:cxn ang="0">
                    <a:pos x="T9" y="T11"/>
                  </a:cxn>
                  <a:cxn ang="0">
                    <a:pos x="T13" y="T15"/>
                  </a:cxn>
                </a:cxnLst>
                <a:rect l="0" t="0" r="r" b="b"/>
                <a:pathLst>
                  <a:path w="19059" h="19056">
                    <a:moveTo>
                      <a:pt x="7753" y="13951"/>
                    </a:moveTo>
                    <a:cubicBezTo>
                      <a:pt x="5315" y="12969"/>
                      <a:pt x="4129" y="10197"/>
                      <a:pt x="5101" y="7755"/>
                    </a:cubicBezTo>
                    <a:cubicBezTo>
                      <a:pt x="6083" y="5323"/>
                      <a:pt x="8860" y="4132"/>
                      <a:pt x="11298" y="5104"/>
                    </a:cubicBezTo>
                    <a:cubicBezTo>
                      <a:pt x="13735" y="6081"/>
                      <a:pt x="14926" y="8858"/>
                      <a:pt x="13949" y="11300"/>
                    </a:cubicBezTo>
                    <a:cubicBezTo>
                      <a:pt x="12972" y="13737"/>
                      <a:pt x="10195" y="14923"/>
                      <a:pt x="7753" y="13951"/>
                    </a:cubicBezTo>
                    <a:moveTo>
                      <a:pt x="13070" y="686"/>
                    </a:moveTo>
                    <a:cubicBezTo>
                      <a:pt x="8190" y="-1272"/>
                      <a:pt x="2640" y="1104"/>
                      <a:pt x="686" y="5988"/>
                    </a:cubicBezTo>
                    <a:cubicBezTo>
                      <a:pt x="-1272" y="10872"/>
                      <a:pt x="1105" y="16416"/>
                      <a:pt x="5985" y="18369"/>
                    </a:cubicBezTo>
                    <a:cubicBezTo>
                      <a:pt x="10870" y="20328"/>
                      <a:pt x="16415" y="17951"/>
                      <a:pt x="18374" y="13072"/>
                    </a:cubicBezTo>
                    <a:cubicBezTo>
                      <a:pt x="20328" y="8188"/>
                      <a:pt x="17960" y="2644"/>
                      <a:pt x="13070" y="686"/>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effectLst>
                    <a:outerShdw blurRad="38100" dist="38100" dir="2700000" algn="tl">
                      <a:srgbClr val="000000"/>
                    </a:outerShdw>
                  </a:effectLst>
                  <a:latin typeface="微软雅黑" panose="020B0503020204020204" pitchFamily="34" charset="-122"/>
                  <a:ea typeface="微软雅黑" panose="020B0503020204020204" pitchFamily="34" charset="-122"/>
                </a:endParaRPr>
              </a:p>
            </p:txBody>
          </p:sp>
          <p:sp>
            <p:nvSpPr>
              <p:cNvPr id="15" name="AutoShape 9"/>
              <p:cNvSpPr>
                <a:spLocks/>
              </p:cNvSpPr>
              <p:nvPr/>
            </p:nvSpPr>
            <p:spPr bwMode="auto">
              <a:xfrm>
                <a:off x="7111943" y="3610758"/>
                <a:ext cx="137660" cy="137660"/>
              </a:xfrm>
              <a:custGeom>
                <a:avLst/>
                <a:gdLst>
                  <a:gd name="T0" fmla="+- 0 10800 1271"/>
                  <a:gd name="T1" fmla="*/ T0 w 19059"/>
                  <a:gd name="T2" fmla="+- 0 10800 1271"/>
                  <a:gd name="T3" fmla="*/ 10800 h 19058"/>
                  <a:gd name="T4" fmla="+- 0 10800 1271"/>
                  <a:gd name="T5" fmla="*/ T4 w 19059"/>
                  <a:gd name="T6" fmla="+- 0 10800 1271"/>
                  <a:gd name="T7" fmla="*/ 10800 h 19058"/>
                  <a:gd name="T8" fmla="+- 0 10800 1271"/>
                  <a:gd name="T9" fmla="*/ T8 w 19059"/>
                  <a:gd name="T10" fmla="+- 0 10800 1271"/>
                  <a:gd name="T11" fmla="*/ 10800 h 19058"/>
                  <a:gd name="T12" fmla="+- 0 10800 1271"/>
                  <a:gd name="T13" fmla="*/ T12 w 19059"/>
                  <a:gd name="T14" fmla="+- 0 10800 1271"/>
                  <a:gd name="T15" fmla="*/ 10800 h 19058"/>
                </a:gdLst>
                <a:ahLst/>
                <a:cxnLst>
                  <a:cxn ang="0">
                    <a:pos x="T1" y="T3"/>
                  </a:cxn>
                  <a:cxn ang="0">
                    <a:pos x="T5" y="T7"/>
                  </a:cxn>
                  <a:cxn ang="0">
                    <a:pos x="T9" y="T11"/>
                  </a:cxn>
                  <a:cxn ang="0">
                    <a:pos x="T13" y="T15"/>
                  </a:cxn>
                </a:cxnLst>
                <a:rect l="0" t="0" r="r" b="b"/>
                <a:pathLst>
                  <a:path w="19059" h="19058">
                    <a:moveTo>
                      <a:pt x="7169" y="15424"/>
                    </a:moveTo>
                    <a:cubicBezTo>
                      <a:pt x="3916" y="14123"/>
                      <a:pt x="2331" y="10417"/>
                      <a:pt x="3632" y="7167"/>
                    </a:cubicBezTo>
                    <a:cubicBezTo>
                      <a:pt x="4934" y="3917"/>
                      <a:pt x="8638" y="2331"/>
                      <a:pt x="11889" y="3632"/>
                    </a:cubicBezTo>
                    <a:cubicBezTo>
                      <a:pt x="15141" y="4934"/>
                      <a:pt x="16728" y="8640"/>
                      <a:pt x="15425" y="11890"/>
                    </a:cubicBezTo>
                    <a:cubicBezTo>
                      <a:pt x="14124" y="15140"/>
                      <a:pt x="10419" y="16728"/>
                      <a:pt x="7169" y="15424"/>
                    </a:cubicBezTo>
                    <a:moveTo>
                      <a:pt x="13071" y="685"/>
                    </a:moveTo>
                    <a:cubicBezTo>
                      <a:pt x="8186" y="-1271"/>
                      <a:pt x="2639" y="1104"/>
                      <a:pt x="686" y="5987"/>
                    </a:cubicBezTo>
                    <a:cubicBezTo>
                      <a:pt x="-1271" y="10871"/>
                      <a:pt x="1104" y="16416"/>
                      <a:pt x="5987" y="18372"/>
                    </a:cubicBezTo>
                    <a:cubicBezTo>
                      <a:pt x="10874" y="20329"/>
                      <a:pt x="16418" y="17955"/>
                      <a:pt x="18375" y="13070"/>
                    </a:cubicBezTo>
                    <a:cubicBezTo>
                      <a:pt x="20328" y="8186"/>
                      <a:pt x="17956" y="2641"/>
                      <a:pt x="13071" y="685"/>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effectLst>
                    <a:outerShdw blurRad="38100" dist="38100" dir="2700000" algn="tl">
                      <a:srgbClr val="000000"/>
                    </a:outerShdw>
                  </a:effectLst>
                  <a:latin typeface="微软雅黑" panose="020B0503020204020204" pitchFamily="34" charset="-122"/>
                  <a:ea typeface="微软雅黑" panose="020B0503020204020204" pitchFamily="34" charset="-122"/>
                </a:endParaRPr>
              </a:p>
            </p:txBody>
          </p:sp>
          <p:sp>
            <p:nvSpPr>
              <p:cNvPr id="16" name="AutoShape 10"/>
              <p:cNvSpPr>
                <a:spLocks/>
              </p:cNvSpPr>
              <p:nvPr/>
            </p:nvSpPr>
            <p:spPr bwMode="auto">
              <a:xfrm>
                <a:off x="7203927" y="3702114"/>
                <a:ext cx="56941" cy="58818"/>
              </a:xfrm>
              <a:custGeom>
                <a:avLst/>
                <a:gdLst>
                  <a:gd name="T0" fmla="+- 0 10804 288"/>
                  <a:gd name="T1" fmla="*/ T0 w 21033"/>
                  <a:gd name="T2" fmla="+- 0 10798 277"/>
                  <a:gd name="T3" fmla="*/ 10798 h 21043"/>
                  <a:gd name="T4" fmla="+- 0 10804 288"/>
                  <a:gd name="T5" fmla="*/ T4 w 21033"/>
                  <a:gd name="T6" fmla="+- 0 10798 277"/>
                  <a:gd name="T7" fmla="*/ 10798 h 21043"/>
                  <a:gd name="T8" fmla="+- 0 10804 288"/>
                  <a:gd name="T9" fmla="*/ T8 w 21033"/>
                  <a:gd name="T10" fmla="+- 0 10798 277"/>
                  <a:gd name="T11" fmla="*/ 10798 h 21043"/>
                  <a:gd name="T12" fmla="+- 0 10804 288"/>
                  <a:gd name="T13" fmla="*/ T12 w 21033"/>
                  <a:gd name="T14" fmla="+- 0 10798 277"/>
                  <a:gd name="T15" fmla="*/ 10798 h 21043"/>
                </a:gdLst>
                <a:ahLst/>
                <a:cxnLst>
                  <a:cxn ang="0">
                    <a:pos x="T1" y="T3"/>
                  </a:cxn>
                  <a:cxn ang="0">
                    <a:pos x="T5" y="T7"/>
                  </a:cxn>
                  <a:cxn ang="0">
                    <a:pos x="T9" y="T11"/>
                  </a:cxn>
                  <a:cxn ang="0">
                    <a:pos x="T13" y="T15"/>
                  </a:cxn>
                </a:cxnLst>
                <a:rect l="0" t="0" r="r" b="b"/>
                <a:pathLst>
                  <a:path w="21033" h="21043">
                    <a:moveTo>
                      <a:pt x="20881" y="2825"/>
                    </a:moveTo>
                    <a:cubicBezTo>
                      <a:pt x="21312" y="1771"/>
                      <a:pt x="20787" y="572"/>
                      <a:pt x="19713" y="149"/>
                    </a:cubicBezTo>
                    <a:cubicBezTo>
                      <a:pt x="18636" y="-277"/>
                      <a:pt x="17414" y="238"/>
                      <a:pt x="16984" y="1296"/>
                    </a:cubicBezTo>
                    <a:lnTo>
                      <a:pt x="16980" y="1292"/>
                    </a:lnTo>
                    <a:cubicBezTo>
                      <a:pt x="13964" y="8692"/>
                      <a:pt x="8182" y="14184"/>
                      <a:pt x="1269" y="17089"/>
                    </a:cubicBezTo>
                    <a:cubicBezTo>
                      <a:pt x="207" y="17536"/>
                      <a:pt x="-288" y="18747"/>
                      <a:pt x="170" y="19789"/>
                    </a:cubicBezTo>
                    <a:cubicBezTo>
                      <a:pt x="629" y="20840"/>
                      <a:pt x="1863" y="21323"/>
                      <a:pt x="2924" y="20876"/>
                    </a:cubicBezTo>
                    <a:cubicBezTo>
                      <a:pt x="2961" y="20860"/>
                      <a:pt x="2982" y="20828"/>
                      <a:pt x="3014" y="20815"/>
                    </a:cubicBezTo>
                    <a:cubicBezTo>
                      <a:pt x="10874" y="17480"/>
                      <a:pt x="17451" y="11227"/>
                      <a:pt x="20877" y="2825"/>
                    </a:cubicBezTo>
                    <a:cubicBezTo>
                      <a:pt x="20877" y="2825"/>
                      <a:pt x="20881" y="2825"/>
                      <a:pt x="20881" y="2825"/>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effectLst>
                    <a:outerShdw blurRad="38100" dist="38100" dir="2700000" algn="tl">
                      <a:srgbClr val="000000"/>
                    </a:outerShdw>
                  </a:effectLst>
                  <a:latin typeface="微软雅黑" panose="020B0503020204020204" pitchFamily="34" charset="-122"/>
                  <a:ea typeface="微软雅黑" panose="020B0503020204020204" pitchFamily="34" charset="-122"/>
                </a:endParaRPr>
              </a:p>
            </p:txBody>
          </p:sp>
          <p:sp>
            <p:nvSpPr>
              <p:cNvPr id="17" name="AutoShape 11"/>
              <p:cNvSpPr>
                <a:spLocks/>
              </p:cNvSpPr>
              <p:nvPr/>
            </p:nvSpPr>
            <p:spPr bwMode="auto">
              <a:xfrm>
                <a:off x="7226451" y="3725267"/>
                <a:ext cx="81970" cy="83847"/>
              </a:xfrm>
              <a:custGeom>
                <a:avLst/>
                <a:gdLst>
                  <a:gd name="T0" fmla="+- 0 10803 203"/>
                  <a:gd name="T1" fmla="*/ T0 w 21201"/>
                  <a:gd name="T2" fmla="+- 0 10798 194"/>
                  <a:gd name="T3" fmla="*/ 10798 h 21209"/>
                  <a:gd name="T4" fmla="+- 0 10803 203"/>
                  <a:gd name="T5" fmla="*/ T4 w 21201"/>
                  <a:gd name="T6" fmla="+- 0 10798 194"/>
                  <a:gd name="T7" fmla="*/ 10798 h 21209"/>
                  <a:gd name="T8" fmla="+- 0 10803 203"/>
                  <a:gd name="T9" fmla="*/ T8 w 21201"/>
                  <a:gd name="T10" fmla="+- 0 10798 194"/>
                  <a:gd name="T11" fmla="*/ 10798 h 21209"/>
                  <a:gd name="T12" fmla="+- 0 10803 203"/>
                  <a:gd name="T13" fmla="*/ T12 w 21201"/>
                  <a:gd name="T14" fmla="+- 0 10798 194"/>
                  <a:gd name="T15" fmla="*/ 10798 h 21209"/>
                </a:gdLst>
                <a:ahLst/>
                <a:cxnLst>
                  <a:cxn ang="0">
                    <a:pos x="T1" y="T3"/>
                  </a:cxn>
                  <a:cxn ang="0">
                    <a:pos x="T5" y="T7"/>
                  </a:cxn>
                  <a:cxn ang="0">
                    <a:pos x="T9" y="T11"/>
                  </a:cxn>
                  <a:cxn ang="0">
                    <a:pos x="T13" y="T15"/>
                  </a:cxn>
                </a:cxnLst>
                <a:rect l="0" t="0" r="r" b="b"/>
                <a:pathLst>
                  <a:path w="21201" h="21209">
                    <a:moveTo>
                      <a:pt x="20267" y="104"/>
                    </a:moveTo>
                    <a:cubicBezTo>
                      <a:pt x="19508" y="-194"/>
                      <a:pt x="18645" y="169"/>
                      <a:pt x="18339" y="912"/>
                    </a:cubicBezTo>
                    <a:cubicBezTo>
                      <a:pt x="14991" y="9110"/>
                      <a:pt x="8568" y="15198"/>
                      <a:pt x="894" y="18420"/>
                    </a:cubicBezTo>
                    <a:cubicBezTo>
                      <a:pt x="144" y="18735"/>
                      <a:pt x="-203" y="19589"/>
                      <a:pt x="121" y="20327"/>
                    </a:cubicBezTo>
                    <a:cubicBezTo>
                      <a:pt x="442" y="21068"/>
                      <a:pt x="1314" y="21406"/>
                      <a:pt x="2067" y="21090"/>
                    </a:cubicBezTo>
                    <a:cubicBezTo>
                      <a:pt x="2102" y="21073"/>
                      <a:pt x="2125" y="21042"/>
                      <a:pt x="2159" y="21025"/>
                    </a:cubicBezTo>
                    <a:cubicBezTo>
                      <a:pt x="10491" y="17500"/>
                      <a:pt x="17461" y="10881"/>
                      <a:pt x="21095" y="1994"/>
                    </a:cubicBezTo>
                    <a:cubicBezTo>
                      <a:pt x="21397" y="1250"/>
                      <a:pt x="21026" y="404"/>
                      <a:pt x="20267" y="104"/>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effectLst>
                    <a:outerShdw blurRad="38100" dist="38100" dir="2700000" algn="tl">
                      <a:srgbClr val="000000"/>
                    </a:outerShdw>
                  </a:effectLst>
                  <a:latin typeface="微软雅黑" panose="020B0503020204020204" pitchFamily="34" charset="-122"/>
                  <a:ea typeface="微软雅黑" panose="020B0503020204020204" pitchFamily="34" charset="-122"/>
                </a:endParaRPr>
              </a:p>
            </p:txBody>
          </p:sp>
          <p:sp>
            <p:nvSpPr>
              <p:cNvPr id="18" name="AutoShape 12"/>
              <p:cNvSpPr>
                <a:spLocks/>
              </p:cNvSpPr>
              <p:nvPr/>
            </p:nvSpPr>
            <p:spPr bwMode="auto">
              <a:xfrm>
                <a:off x="7215188" y="3714003"/>
                <a:ext cx="69456" cy="70707"/>
              </a:xfrm>
              <a:custGeom>
                <a:avLst/>
                <a:gdLst>
                  <a:gd name="T0" fmla="+- 0 10802 238"/>
                  <a:gd name="T1" fmla="*/ T0 w 21128"/>
                  <a:gd name="T2" fmla="+- 0 10797 227"/>
                  <a:gd name="T3" fmla="*/ 10797 h 21141"/>
                  <a:gd name="T4" fmla="+- 0 10802 238"/>
                  <a:gd name="T5" fmla="*/ T4 w 21128"/>
                  <a:gd name="T6" fmla="+- 0 10797 227"/>
                  <a:gd name="T7" fmla="*/ 10797 h 21141"/>
                  <a:gd name="T8" fmla="+- 0 10802 238"/>
                  <a:gd name="T9" fmla="*/ T8 w 21128"/>
                  <a:gd name="T10" fmla="+- 0 10797 227"/>
                  <a:gd name="T11" fmla="*/ 10797 h 21141"/>
                  <a:gd name="T12" fmla="+- 0 10802 238"/>
                  <a:gd name="T13" fmla="*/ T12 w 21128"/>
                  <a:gd name="T14" fmla="+- 0 10797 227"/>
                  <a:gd name="T15" fmla="*/ 10797 h 21141"/>
                </a:gdLst>
                <a:ahLst/>
                <a:cxnLst>
                  <a:cxn ang="0">
                    <a:pos x="T1" y="T3"/>
                  </a:cxn>
                  <a:cxn ang="0">
                    <a:pos x="T5" y="T7"/>
                  </a:cxn>
                  <a:cxn ang="0">
                    <a:pos x="T9" y="T11"/>
                  </a:cxn>
                  <a:cxn ang="0">
                    <a:pos x="T13" y="T15"/>
                  </a:cxn>
                </a:cxnLst>
                <a:rect l="0" t="0" r="r" b="b"/>
                <a:pathLst>
                  <a:path w="21128" h="21141">
                    <a:moveTo>
                      <a:pt x="20035" y="122"/>
                    </a:moveTo>
                    <a:cubicBezTo>
                      <a:pt x="19142" y="-227"/>
                      <a:pt x="18134" y="195"/>
                      <a:pt x="17778" y="1071"/>
                    </a:cubicBezTo>
                    <a:cubicBezTo>
                      <a:pt x="14571" y="8936"/>
                      <a:pt x="8412" y="14778"/>
                      <a:pt x="1051" y="17867"/>
                    </a:cubicBezTo>
                    <a:lnTo>
                      <a:pt x="1054" y="17867"/>
                    </a:lnTo>
                    <a:cubicBezTo>
                      <a:pt x="172" y="18240"/>
                      <a:pt x="-238" y="19242"/>
                      <a:pt x="142" y="20108"/>
                    </a:cubicBezTo>
                    <a:cubicBezTo>
                      <a:pt x="522" y="20973"/>
                      <a:pt x="1543" y="21372"/>
                      <a:pt x="2425" y="21003"/>
                    </a:cubicBezTo>
                    <a:cubicBezTo>
                      <a:pt x="2459" y="20986"/>
                      <a:pt x="2476" y="20956"/>
                      <a:pt x="2514" y="20936"/>
                    </a:cubicBezTo>
                    <a:cubicBezTo>
                      <a:pt x="10651" y="17491"/>
                      <a:pt x="17459" y="11027"/>
                      <a:pt x="21002" y="2339"/>
                    </a:cubicBezTo>
                    <a:cubicBezTo>
                      <a:pt x="21361" y="1463"/>
                      <a:pt x="20927" y="472"/>
                      <a:pt x="20035" y="122"/>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effectLst>
                    <a:outerShdw blurRad="38100" dist="38100" dir="2700000" algn="tl">
                      <a:srgbClr val="000000"/>
                    </a:outerShdw>
                  </a:effectLst>
                  <a:latin typeface="微软雅黑" panose="020B0503020204020204" pitchFamily="34" charset="-122"/>
                  <a:ea typeface="微软雅黑" panose="020B0503020204020204" pitchFamily="34" charset="-122"/>
                </a:endParaRPr>
              </a:p>
            </p:txBody>
          </p:sp>
          <p:sp>
            <p:nvSpPr>
              <p:cNvPr id="19" name="AutoShape 13"/>
              <p:cNvSpPr>
                <a:spLocks/>
              </p:cNvSpPr>
              <p:nvPr/>
            </p:nvSpPr>
            <p:spPr bwMode="auto">
              <a:xfrm>
                <a:off x="7100682" y="3599495"/>
                <a:ext cx="57567" cy="58192"/>
              </a:xfrm>
              <a:custGeom>
                <a:avLst/>
                <a:gdLst>
                  <a:gd name="T0" fmla="+- 0 10797 278"/>
                  <a:gd name="T1" fmla="*/ T0 w 21039"/>
                  <a:gd name="T2" fmla="+- 0 10803 281"/>
                  <a:gd name="T3" fmla="*/ 10803 h 21044"/>
                  <a:gd name="T4" fmla="+- 0 10797 278"/>
                  <a:gd name="T5" fmla="*/ T4 w 21039"/>
                  <a:gd name="T6" fmla="+- 0 10803 281"/>
                  <a:gd name="T7" fmla="*/ 10803 h 21044"/>
                  <a:gd name="T8" fmla="+- 0 10797 278"/>
                  <a:gd name="T9" fmla="*/ T8 w 21039"/>
                  <a:gd name="T10" fmla="+- 0 10803 281"/>
                  <a:gd name="T11" fmla="*/ 10803 h 21044"/>
                  <a:gd name="T12" fmla="+- 0 10797 278"/>
                  <a:gd name="T13" fmla="*/ T12 w 21039"/>
                  <a:gd name="T14" fmla="+- 0 10803 281"/>
                  <a:gd name="T15" fmla="*/ 10803 h 21044"/>
                </a:gdLst>
                <a:ahLst/>
                <a:cxnLst>
                  <a:cxn ang="0">
                    <a:pos x="T1" y="T3"/>
                  </a:cxn>
                  <a:cxn ang="0">
                    <a:pos x="T5" y="T7"/>
                  </a:cxn>
                  <a:cxn ang="0">
                    <a:pos x="T9" y="T11"/>
                  </a:cxn>
                  <a:cxn ang="0">
                    <a:pos x="T13" y="T15"/>
                  </a:cxn>
                </a:cxnLst>
                <a:rect l="0" t="0" r="r" b="b"/>
                <a:pathLst>
                  <a:path w="21039" h="21044">
                    <a:moveTo>
                      <a:pt x="20871" y="1248"/>
                    </a:moveTo>
                    <a:cubicBezTo>
                      <a:pt x="20411" y="197"/>
                      <a:pt x="19177" y="-281"/>
                      <a:pt x="18112" y="169"/>
                    </a:cubicBezTo>
                    <a:cubicBezTo>
                      <a:pt x="18075" y="181"/>
                      <a:pt x="18050" y="214"/>
                      <a:pt x="18021" y="226"/>
                    </a:cubicBezTo>
                    <a:cubicBezTo>
                      <a:pt x="10159" y="3562"/>
                      <a:pt x="3583" y="9820"/>
                      <a:pt x="152" y="18220"/>
                    </a:cubicBezTo>
                    <a:lnTo>
                      <a:pt x="148" y="18220"/>
                    </a:lnTo>
                    <a:cubicBezTo>
                      <a:pt x="-278" y="19278"/>
                      <a:pt x="242" y="20473"/>
                      <a:pt x="1320" y="20896"/>
                    </a:cubicBezTo>
                    <a:cubicBezTo>
                      <a:pt x="2398" y="21318"/>
                      <a:pt x="3620" y="20803"/>
                      <a:pt x="4046" y="19749"/>
                    </a:cubicBezTo>
                    <a:lnTo>
                      <a:pt x="4051" y="19749"/>
                    </a:lnTo>
                    <a:cubicBezTo>
                      <a:pt x="7068" y="12356"/>
                      <a:pt x="12856" y="6858"/>
                      <a:pt x="19764" y="3956"/>
                    </a:cubicBezTo>
                    <a:cubicBezTo>
                      <a:pt x="20830" y="3506"/>
                      <a:pt x="21322" y="2298"/>
                      <a:pt x="20871" y="1248"/>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effectLst>
                    <a:outerShdw blurRad="38100" dist="38100" dir="2700000" algn="tl">
                      <a:srgbClr val="000000"/>
                    </a:outerShdw>
                  </a:effectLst>
                  <a:latin typeface="微软雅黑" panose="020B0503020204020204" pitchFamily="34" charset="-122"/>
                  <a:ea typeface="微软雅黑" panose="020B0503020204020204" pitchFamily="34" charset="-122"/>
                </a:endParaRPr>
              </a:p>
            </p:txBody>
          </p:sp>
          <p:sp>
            <p:nvSpPr>
              <p:cNvPr id="20" name="AutoShape 14"/>
              <p:cNvSpPr>
                <a:spLocks/>
              </p:cNvSpPr>
              <p:nvPr/>
            </p:nvSpPr>
            <p:spPr bwMode="auto">
              <a:xfrm>
                <a:off x="7055002" y="3553816"/>
                <a:ext cx="81970" cy="83222"/>
              </a:xfrm>
              <a:custGeom>
                <a:avLst/>
                <a:gdLst>
                  <a:gd name="T0" fmla="+- 0 10797 198"/>
                  <a:gd name="T1" fmla="*/ T0 w 21199"/>
                  <a:gd name="T2" fmla="+- 0 10802 198"/>
                  <a:gd name="T3" fmla="*/ 10802 h 21208"/>
                  <a:gd name="T4" fmla="+- 0 10797 198"/>
                  <a:gd name="T5" fmla="*/ T4 w 21199"/>
                  <a:gd name="T6" fmla="+- 0 10802 198"/>
                  <a:gd name="T7" fmla="*/ 10802 h 21208"/>
                  <a:gd name="T8" fmla="+- 0 10797 198"/>
                  <a:gd name="T9" fmla="*/ T8 w 21199"/>
                  <a:gd name="T10" fmla="+- 0 10802 198"/>
                  <a:gd name="T11" fmla="*/ 10802 h 21208"/>
                  <a:gd name="T12" fmla="+- 0 10797 198"/>
                  <a:gd name="T13" fmla="*/ T12 w 21199"/>
                  <a:gd name="T14" fmla="+- 0 10802 198"/>
                  <a:gd name="T15" fmla="*/ 10802 h 21208"/>
                </a:gdLst>
                <a:ahLst/>
                <a:cxnLst>
                  <a:cxn ang="0">
                    <a:pos x="T1" y="T3"/>
                  </a:cxn>
                  <a:cxn ang="0">
                    <a:pos x="T5" y="T7"/>
                  </a:cxn>
                  <a:cxn ang="0">
                    <a:pos x="T9" y="T11"/>
                  </a:cxn>
                  <a:cxn ang="0">
                    <a:pos x="T13" y="T15"/>
                  </a:cxn>
                </a:cxnLst>
                <a:rect l="0" t="0" r="r" b="b"/>
                <a:pathLst>
                  <a:path w="21199" h="21208">
                    <a:moveTo>
                      <a:pt x="21077" y="880"/>
                    </a:moveTo>
                    <a:cubicBezTo>
                      <a:pt x="20753" y="142"/>
                      <a:pt x="19881" y="-198"/>
                      <a:pt x="19129" y="117"/>
                    </a:cubicBezTo>
                    <a:cubicBezTo>
                      <a:pt x="19097" y="131"/>
                      <a:pt x="19071" y="162"/>
                      <a:pt x="19039" y="179"/>
                    </a:cubicBezTo>
                    <a:cubicBezTo>
                      <a:pt x="10706" y="3707"/>
                      <a:pt x="3739" y="10322"/>
                      <a:pt x="106" y="19208"/>
                    </a:cubicBezTo>
                    <a:cubicBezTo>
                      <a:pt x="-198" y="19957"/>
                      <a:pt x="172" y="20803"/>
                      <a:pt x="934" y="21101"/>
                    </a:cubicBezTo>
                    <a:cubicBezTo>
                      <a:pt x="1689" y="21401"/>
                      <a:pt x="2552" y="21041"/>
                      <a:pt x="2859" y="20292"/>
                    </a:cubicBezTo>
                    <a:cubicBezTo>
                      <a:pt x="6206" y="12096"/>
                      <a:pt x="12625" y="6008"/>
                      <a:pt x="20301" y="2787"/>
                    </a:cubicBezTo>
                    <a:cubicBezTo>
                      <a:pt x="21051" y="2469"/>
                      <a:pt x="21402" y="1618"/>
                      <a:pt x="21077" y="88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effectLst>
                    <a:outerShdw blurRad="38100" dist="38100" dir="2700000" algn="tl">
                      <a:srgbClr val="000000"/>
                    </a:outerShdw>
                  </a:effectLst>
                  <a:latin typeface="微软雅黑" panose="020B0503020204020204" pitchFamily="34" charset="-122"/>
                  <a:ea typeface="微软雅黑" panose="020B0503020204020204" pitchFamily="34" charset="-122"/>
                </a:endParaRPr>
              </a:p>
            </p:txBody>
          </p:sp>
          <p:sp>
            <p:nvSpPr>
              <p:cNvPr id="21" name="AutoShape 15"/>
              <p:cNvSpPr>
                <a:spLocks/>
              </p:cNvSpPr>
              <p:nvPr/>
            </p:nvSpPr>
            <p:spPr bwMode="auto">
              <a:xfrm>
                <a:off x="7078154" y="3576343"/>
                <a:ext cx="69456" cy="71333"/>
              </a:xfrm>
              <a:custGeom>
                <a:avLst/>
                <a:gdLst>
                  <a:gd name="T0" fmla="+- 0 10796 232"/>
                  <a:gd name="T1" fmla="*/ T0 w 21129"/>
                  <a:gd name="T2" fmla="+- 0 10804 234"/>
                  <a:gd name="T3" fmla="*/ 10804 h 21141"/>
                  <a:gd name="T4" fmla="+- 0 10796 232"/>
                  <a:gd name="T5" fmla="*/ T4 w 21129"/>
                  <a:gd name="T6" fmla="+- 0 10804 234"/>
                  <a:gd name="T7" fmla="*/ 10804 h 21141"/>
                  <a:gd name="T8" fmla="+- 0 10796 232"/>
                  <a:gd name="T9" fmla="*/ T8 w 21129"/>
                  <a:gd name="T10" fmla="+- 0 10804 234"/>
                  <a:gd name="T11" fmla="*/ 10804 h 21141"/>
                  <a:gd name="T12" fmla="+- 0 10796 232"/>
                  <a:gd name="T13" fmla="*/ T12 w 21129"/>
                  <a:gd name="T14" fmla="+- 0 10804 234"/>
                  <a:gd name="T15" fmla="*/ 10804 h 21141"/>
                </a:gdLst>
                <a:ahLst/>
                <a:cxnLst>
                  <a:cxn ang="0">
                    <a:pos x="T1" y="T3"/>
                  </a:cxn>
                  <a:cxn ang="0">
                    <a:pos x="T5" y="T7"/>
                  </a:cxn>
                  <a:cxn ang="0">
                    <a:pos x="T9" y="T11"/>
                  </a:cxn>
                  <a:cxn ang="0">
                    <a:pos x="T13" y="T15"/>
                  </a:cxn>
                </a:cxnLst>
                <a:rect l="0" t="0" r="r" b="b"/>
                <a:pathLst>
                  <a:path w="21129" h="21141">
                    <a:moveTo>
                      <a:pt x="20075" y="3267"/>
                    </a:moveTo>
                    <a:cubicBezTo>
                      <a:pt x="20953" y="2898"/>
                      <a:pt x="21368" y="1899"/>
                      <a:pt x="20987" y="1030"/>
                    </a:cubicBezTo>
                    <a:cubicBezTo>
                      <a:pt x="20611" y="168"/>
                      <a:pt x="19589" y="-234"/>
                      <a:pt x="18707" y="138"/>
                    </a:cubicBezTo>
                    <a:cubicBezTo>
                      <a:pt x="18670" y="152"/>
                      <a:pt x="18649" y="185"/>
                      <a:pt x="18615" y="198"/>
                    </a:cubicBezTo>
                    <a:cubicBezTo>
                      <a:pt x="10481" y="3647"/>
                      <a:pt x="3673" y="10118"/>
                      <a:pt x="124" y="18802"/>
                    </a:cubicBezTo>
                    <a:cubicBezTo>
                      <a:pt x="-232" y="19678"/>
                      <a:pt x="205" y="20666"/>
                      <a:pt x="1094" y="21019"/>
                    </a:cubicBezTo>
                    <a:cubicBezTo>
                      <a:pt x="1983" y="21366"/>
                      <a:pt x="2991" y="20946"/>
                      <a:pt x="3354" y="20071"/>
                    </a:cubicBezTo>
                    <a:cubicBezTo>
                      <a:pt x="6561" y="12205"/>
                      <a:pt x="12717" y="6360"/>
                      <a:pt x="20075" y="3274"/>
                    </a:cubicBezTo>
                    <a:cubicBezTo>
                      <a:pt x="20075" y="3274"/>
                      <a:pt x="20075" y="3267"/>
                      <a:pt x="20075" y="3267"/>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effectLst>
                    <a:outerShdw blurRad="38100" dist="38100" dir="2700000" algn="tl">
                      <a:srgbClr val="000000"/>
                    </a:outerShdw>
                  </a:effectLst>
                  <a:latin typeface="微软雅黑" panose="020B0503020204020204" pitchFamily="34" charset="-122"/>
                  <a:ea typeface="微软雅黑" panose="020B0503020204020204" pitchFamily="34" charset="-122"/>
                </a:endParaRPr>
              </a:p>
            </p:txBody>
          </p:sp>
        </p:grpSp>
      </p:grpSp>
      <p:grpSp>
        <p:nvGrpSpPr>
          <p:cNvPr id="22" name="Group 39"/>
          <p:cNvGrpSpPr/>
          <p:nvPr/>
        </p:nvGrpSpPr>
        <p:grpSpPr>
          <a:xfrm>
            <a:off x="4629790" y="1479283"/>
            <a:ext cx="1903642" cy="1903642"/>
            <a:chOff x="4643438" y="1643056"/>
            <a:chExt cx="1903642" cy="1903642"/>
          </a:xfrm>
        </p:grpSpPr>
        <p:sp>
          <p:nvSpPr>
            <p:cNvPr id="23" name="Arc 9"/>
            <p:cNvSpPr/>
            <p:nvPr/>
          </p:nvSpPr>
          <p:spPr>
            <a:xfrm>
              <a:off x="4643438" y="1643056"/>
              <a:ext cx="1903642" cy="1903642"/>
            </a:xfrm>
            <a:prstGeom prst="arc">
              <a:avLst>
                <a:gd name="adj1" fmla="val 10782369"/>
                <a:gd name="adj2" fmla="val 0"/>
              </a:avLst>
            </a:prstGeom>
            <a:solidFill>
              <a:srgbClr val="005DA2"/>
            </a:solidFill>
            <a:ln w="38100">
              <a:no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latin typeface="微软雅黑" panose="020B0503020204020204" pitchFamily="34" charset="-122"/>
                <a:ea typeface="微软雅黑" panose="020B0503020204020204" pitchFamily="34" charset="-122"/>
              </a:endParaRPr>
            </a:p>
          </p:txBody>
        </p:sp>
        <p:sp>
          <p:nvSpPr>
            <p:cNvPr id="24" name="Rectangle 12"/>
            <p:cNvSpPr/>
            <p:nvPr/>
          </p:nvSpPr>
          <p:spPr>
            <a:xfrm>
              <a:off x="4786314" y="2786064"/>
              <a:ext cx="1643074" cy="707886"/>
            </a:xfrm>
            <a:prstGeom prst="rect">
              <a:avLst/>
            </a:prstGeom>
          </p:spPr>
          <p:txBody>
            <a:bodyPr wrap="square">
              <a:spAutoFit/>
            </a:bodyPr>
            <a:lstStyle/>
            <a:p>
              <a:pPr algn="ctr"/>
              <a:r>
                <a:rPr lang="zh-CN" altLang="en-US" sz="800" dirty="0">
                  <a:latin typeface="微软雅黑" panose="020B0503020204020204" pitchFamily="34" charset="-122"/>
                  <a:ea typeface="微软雅黑" panose="020B0503020204020204" pitchFamily="34" charset="-122"/>
                  <a:cs typeface="Open Sans Light" pitchFamily="34" charset="0"/>
                </a:rPr>
                <a:t>此处添加详细文本描述，建议与标题相关并符合整体语言风格，语言描述尽量简洁生动。尽量将每页幻灯片的字数控制在</a:t>
              </a:r>
              <a:r>
                <a:rPr lang="en-US" altLang="zh-CN" sz="800" dirty="0">
                  <a:latin typeface="微软雅黑" panose="020B0503020204020204" pitchFamily="34" charset="-122"/>
                  <a:ea typeface="微软雅黑" panose="020B0503020204020204" pitchFamily="34" charset="-122"/>
                  <a:cs typeface="Open Sans Light" pitchFamily="34" charset="0"/>
                </a:rPr>
                <a:t>200</a:t>
              </a:r>
              <a:r>
                <a:rPr lang="zh-CN" altLang="en-US" sz="800" dirty="0">
                  <a:latin typeface="微软雅黑" panose="020B0503020204020204" pitchFamily="34" charset="-122"/>
                  <a:ea typeface="微软雅黑" panose="020B0503020204020204" pitchFamily="34" charset="-122"/>
                  <a:cs typeface="Open Sans Light" pitchFamily="34" charset="0"/>
                </a:rPr>
                <a:t>字以内据统计每页幻灯片。</a:t>
              </a:r>
            </a:p>
          </p:txBody>
        </p:sp>
        <p:grpSp>
          <p:nvGrpSpPr>
            <p:cNvPr id="25" name="Group 33"/>
            <p:cNvGrpSpPr/>
            <p:nvPr/>
          </p:nvGrpSpPr>
          <p:grpSpPr>
            <a:xfrm>
              <a:off x="5357818" y="1928808"/>
              <a:ext cx="517136" cy="451834"/>
              <a:chOff x="4800505" y="2786674"/>
              <a:chExt cx="366676" cy="320373"/>
            </a:xfrm>
            <a:solidFill>
              <a:schemeClr val="bg1"/>
            </a:solidFill>
          </p:grpSpPr>
          <p:sp>
            <p:nvSpPr>
              <p:cNvPr id="26" name="AutoShape 43"/>
              <p:cNvSpPr>
                <a:spLocks/>
              </p:cNvSpPr>
              <p:nvPr/>
            </p:nvSpPr>
            <p:spPr bwMode="auto">
              <a:xfrm>
                <a:off x="4800505" y="2786674"/>
                <a:ext cx="366676" cy="26343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951" y="9367"/>
                    </a:moveTo>
                    <a:cubicBezTo>
                      <a:pt x="10901" y="9383"/>
                      <a:pt x="10851" y="9391"/>
                      <a:pt x="10800" y="9391"/>
                    </a:cubicBezTo>
                    <a:cubicBezTo>
                      <a:pt x="10748" y="9391"/>
                      <a:pt x="10698" y="9383"/>
                      <a:pt x="10648" y="9367"/>
                    </a:cubicBezTo>
                    <a:lnTo>
                      <a:pt x="1873" y="6550"/>
                    </a:lnTo>
                    <a:cubicBezTo>
                      <a:pt x="1566" y="6452"/>
                      <a:pt x="1349" y="6072"/>
                      <a:pt x="1349" y="5634"/>
                    </a:cubicBezTo>
                    <a:cubicBezTo>
                      <a:pt x="1349" y="5197"/>
                      <a:pt x="1566" y="4817"/>
                      <a:pt x="1873" y="4719"/>
                    </a:cubicBezTo>
                    <a:lnTo>
                      <a:pt x="10648" y="1902"/>
                    </a:lnTo>
                    <a:cubicBezTo>
                      <a:pt x="10698" y="1886"/>
                      <a:pt x="10748" y="1878"/>
                      <a:pt x="10800" y="1878"/>
                    </a:cubicBezTo>
                    <a:cubicBezTo>
                      <a:pt x="10851" y="1878"/>
                      <a:pt x="10901" y="1886"/>
                      <a:pt x="10951" y="1902"/>
                    </a:cubicBezTo>
                    <a:lnTo>
                      <a:pt x="19726" y="4719"/>
                    </a:lnTo>
                    <a:cubicBezTo>
                      <a:pt x="20033" y="4817"/>
                      <a:pt x="20249" y="5197"/>
                      <a:pt x="20249" y="5634"/>
                    </a:cubicBezTo>
                    <a:cubicBezTo>
                      <a:pt x="20249" y="6072"/>
                      <a:pt x="20033" y="6452"/>
                      <a:pt x="19726" y="6550"/>
                    </a:cubicBezTo>
                    <a:cubicBezTo>
                      <a:pt x="19726" y="6550"/>
                      <a:pt x="10951" y="9367"/>
                      <a:pt x="10951" y="9367"/>
                    </a:cubicBezTo>
                    <a:close/>
                    <a:moveTo>
                      <a:pt x="16874" y="16904"/>
                    </a:moveTo>
                    <a:cubicBezTo>
                      <a:pt x="16874" y="17942"/>
                      <a:pt x="14849" y="19721"/>
                      <a:pt x="10800" y="19721"/>
                    </a:cubicBezTo>
                    <a:cubicBezTo>
                      <a:pt x="6749" y="19721"/>
                      <a:pt x="4724" y="17942"/>
                      <a:pt x="4724" y="16904"/>
                    </a:cubicBezTo>
                    <a:lnTo>
                      <a:pt x="4724" y="9394"/>
                    </a:lnTo>
                    <a:lnTo>
                      <a:pt x="10353" y="11200"/>
                    </a:lnTo>
                    <a:cubicBezTo>
                      <a:pt x="10501" y="11246"/>
                      <a:pt x="10651" y="11269"/>
                      <a:pt x="10800" y="11269"/>
                    </a:cubicBezTo>
                    <a:cubicBezTo>
                      <a:pt x="10949" y="11269"/>
                      <a:pt x="11098" y="11246"/>
                      <a:pt x="11255" y="11198"/>
                    </a:cubicBezTo>
                    <a:lnTo>
                      <a:pt x="16874" y="9394"/>
                    </a:lnTo>
                    <a:cubicBezTo>
                      <a:pt x="16874" y="9394"/>
                      <a:pt x="16874" y="16904"/>
                      <a:pt x="16874" y="16904"/>
                    </a:cubicBezTo>
                    <a:close/>
                    <a:moveTo>
                      <a:pt x="21600" y="5634"/>
                    </a:moveTo>
                    <a:cubicBezTo>
                      <a:pt x="21600" y="4314"/>
                      <a:pt x="20954" y="3185"/>
                      <a:pt x="20030" y="2888"/>
                    </a:cubicBezTo>
                    <a:lnTo>
                      <a:pt x="11246" y="68"/>
                    </a:lnTo>
                    <a:cubicBezTo>
                      <a:pt x="11098" y="22"/>
                      <a:pt x="10949" y="0"/>
                      <a:pt x="10800" y="0"/>
                    </a:cubicBezTo>
                    <a:cubicBezTo>
                      <a:pt x="10651" y="0"/>
                      <a:pt x="10501" y="22"/>
                      <a:pt x="10344" y="71"/>
                    </a:cubicBezTo>
                    <a:lnTo>
                      <a:pt x="1570" y="2888"/>
                    </a:lnTo>
                    <a:cubicBezTo>
                      <a:pt x="645" y="3185"/>
                      <a:pt x="0" y="4314"/>
                      <a:pt x="0" y="5634"/>
                    </a:cubicBezTo>
                    <a:cubicBezTo>
                      <a:pt x="0" y="6955"/>
                      <a:pt x="645" y="8084"/>
                      <a:pt x="1569" y="8380"/>
                    </a:cubicBezTo>
                    <a:lnTo>
                      <a:pt x="3374" y="8960"/>
                    </a:lnTo>
                    <a:lnTo>
                      <a:pt x="3374" y="16904"/>
                    </a:lnTo>
                    <a:cubicBezTo>
                      <a:pt x="3374" y="19397"/>
                      <a:pt x="5425" y="21600"/>
                      <a:pt x="10800" y="21600"/>
                    </a:cubicBezTo>
                    <a:cubicBezTo>
                      <a:pt x="16174" y="21600"/>
                      <a:pt x="18224" y="19397"/>
                      <a:pt x="18224" y="16904"/>
                    </a:cubicBezTo>
                    <a:lnTo>
                      <a:pt x="18224" y="8960"/>
                    </a:lnTo>
                    <a:lnTo>
                      <a:pt x="20030" y="8380"/>
                    </a:lnTo>
                    <a:cubicBezTo>
                      <a:pt x="20954" y="8084"/>
                      <a:pt x="21600" y="6955"/>
                      <a:pt x="21600" y="5634"/>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effectLst>
                    <a:outerShdw blurRad="38100" dist="38100" dir="2700000" algn="tl">
                      <a:srgbClr val="000000"/>
                    </a:outerShdw>
                  </a:effectLst>
                  <a:latin typeface="微软雅黑" panose="020B0503020204020204" pitchFamily="34" charset="-122"/>
                  <a:ea typeface="微软雅黑" panose="020B0503020204020204" pitchFamily="34" charset="-122"/>
                </a:endParaRPr>
              </a:p>
            </p:txBody>
          </p:sp>
          <p:sp>
            <p:nvSpPr>
              <p:cNvPr id="27" name="AutoShape 44"/>
              <p:cNvSpPr>
                <a:spLocks/>
              </p:cNvSpPr>
              <p:nvPr/>
            </p:nvSpPr>
            <p:spPr bwMode="auto">
              <a:xfrm>
                <a:off x="5132766" y="2901184"/>
                <a:ext cx="22526" cy="12577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1963"/>
                    </a:moveTo>
                    <a:lnTo>
                      <a:pt x="0" y="19636"/>
                    </a:lnTo>
                    <a:cubicBezTo>
                      <a:pt x="0" y="20721"/>
                      <a:pt x="4841" y="21599"/>
                      <a:pt x="10800" y="21599"/>
                    </a:cubicBezTo>
                    <a:cubicBezTo>
                      <a:pt x="16758" y="21599"/>
                      <a:pt x="21600" y="20721"/>
                      <a:pt x="21600" y="19636"/>
                    </a:cubicBezTo>
                    <a:lnTo>
                      <a:pt x="21600" y="1963"/>
                    </a:lnTo>
                    <a:cubicBezTo>
                      <a:pt x="21600" y="878"/>
                      <a:pt x="16758" y="0"/>
                      <a:pt x="10800" y="0"/>
                    </a:cubicBezTo>
                    <a:cubicBezTo>
                      <a:pt x="4841" y="0"/>
                      <a:pt x="0" y="878"/>
                      <a:pt x="0" y="1963"/>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effectLst>
                    <a:outerShdw blurRad="38100" dist="38100" dir="2700000" algn="tl">
                      <a:srgbClr val="000000"/>
                    </a:outerShdw>
                  </a:effectLst>
                  <a:latin typeface="微软雅黑" panose="020B0503020204020204" pitchFamily="34" charset="-122"/>
                  <a:ea typeface="微软雅黑" panose="020B0503020204020204" pitchFamily="34" charset="-122"/>
                </a:endParaRPr>
              </a:p>
            </p:txBody>
          </p:sp>
          <p:sp>
            <p:nvSpPr>
              <p:cNvPr id="28" name="AutoShape 45"/>
              <p:cNvSpPr>
                <a:spLocks/>
              </p:cNvSpPr>
              <p:nvPr/>
            </p:nvSpPr>
            <p:spPr bwMode="auto">
              <a:xfrm>
                <a:off x="5120877" y="3038217"/>
                <a:ext cx="46304" cy="6883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4838" y="0"/>
                      <a:pt x="0" y="10427"/>
                      <a:pt x="0" y="14400"/>
                    </a:cubicBezTo>
                    <a:cubicBezTo>
                      <a:pt x="0" y="18372"/>
                      <a:pt x="4838" y="21599"/>
                      <a:pt x="10800" y="21599"/>
                    </a:cubicBezTo>
                    <a:cubicBezTo>
                      <a:pt x="16761" y="21599"/>
                      <a:pt x="21600" y="18372"/>
                      <a:pt x="21600" y="14400"/>
                    </a:cubicBezTo>
                    <a:cubicBezTo>
                      <a:pt x="21600" y="10427"/>
                      <a:pt x="16761" y="0"/>
                      <a:pt x="1080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effectLst>
                    <a:outerShdw blurRad="38100" dist="38100" dir="2700000" algn="tl">
                      <a:srgbClr val="000000"/>
                    </a:outerShdw>
                  </a:effectLst>
                  <a:latin typeface="微软雅黑" panose="020B0503020204020204" pitchFamily="34" charset="-122"/>
                  <a:ea typeface="微软雅黑" panose="020B0503020204020204" pitchFamily="34" charset="-122"/>
                </a:endParaRPr>
              </a:p>
            </p:txBody>
          </p:sp>
        </p:grpSp>
      </p:grpSp>
      <p:grpSp>
        <p:nvGrpSpPr>
          <p:cNvPr id="29" name="Group 37"/>
          <p:cNvGrpSpPr/>
          <p:nvPr/>
        </p:nvGrpSpPr>
        <p:grpSpPr>
          <a:xfrm>
            <a:off x="772138" y="1479283"/>
            <a:ext cx="1903642" cy="1903642"/>
            <a:chOff x="785786" y="1643056"/>
            <a:chExt cx="1903642" cy="1903642"/>
          </a:xfrm>
        </p:grpSpPr>
        <p:sp>
          <p:nvSpPr>
            <p:cNvPr id="30" name="Arc 7"/>
            <p:cNvSpPr/>
            <p:nvPr/>
          </p:nvSpPr>
          <p:spPr>
            <a:xfrm>
              <a:off x="785786" y="1643056"/>
              <a:ext cx="1903642" cy="1903642"/>
            </a:xfrm>
            <a:prstGeom prst="arc">
              <a:avLst>
                <a:gd name="adj1" fmla="val 10782369"/>
                <a:gd name="adj2" fmla="val 0"/>
              </a:avLst>
            </a:prstGeom>
            <a:solidFill>
              <a:srgbClr val="005DA2"/>
            </a:solidFill>
            <a:ln w="38100">
              <a:no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latin typeface="微软雅黑" panose="020B0503020204020204" pitchFamily="34" charset="-122"/>
                <a:ea typeface="微软雅黑" panose="020B0503020204020204" pitchFamily="34" charset="-122"/>
              </a:endParaRPr>
            </a:p>
          </p:txBody>
        </p:sp>
        <p:sp>
          <p:nvSpPr>
            <p:cNvPr id="31" name="Rectangle 13"/>
            <p:cNvSpPr/>
            <p:nvPr/>
          </p:nvSpPr>
          <p:spPr>
            <a:xfrm>
              <a:off x="928662" y="2786064"/>
              <a:ext cx="1643074" cy="707886"/>
            </a:xfrm>
            <a:prstGeom prst="rect">
              <a:avLst/>
            </a:prstGeom>
          </p:spPr>
          <p:txBody>
            <a:bodyPr wrap="square">
              <a:spAutoFit/>
            </a:bodyPr>
            <a:lstStyle/>
            <a:p>
              <a:pPr algn="ctr"/>
              <a:r>
                <a:rPr lang="zh-CN" altLang="en-US" sz="800" dirty="0">
                  <a:latin typeface="微软雅黑" panose="020B0503020204020204" pitchFamily="34" charset="-122"/>
                  <a:ea typeface="微软雅黑" panose="020B0503020204020204" pitchFamily="34" charset="-122"/>
                  <a:cs typeface="Open Sans Light" pitchFamily="34" charset="0"/>
                </a:rPr>
                <a:t>此处添加详细文本描述，建议与标题相关并符合整体语言风格，语言描述尽量简洁生动。尽量将每页幻灯片的字数控制在</a:t>
              </a:r>
              <a:r>
                <a:rPr lang="en-US" altLang="zh-CN" sz="800" dirty="0">
                  <a:latin typeface="微软雅黑" panose="020B0503020204020204" pitchFamily="34" charset="-122"/>
                  <a:ea typeface="微软雅黑" panose="020B0503020204020204" pitchFamily="34" charset="-122"/>
                  <a:cs typeface="Open Sans Light" pitchFamily="34" charset="0"/>
                </a:rPr>
                <a:t>200</a:t>
              </a:r>
              <a:r>
                <a:rPr lang="zh-CN" altLang="en-US" sz="800" dirty="0">
                  <a:latin typeface="微软雅黑" panose="020B0503020204020204" pitchFamily="34" charset="-122"/>
                  <a:ea typeface="微软雅黑" panose="020B0503020204020204" pitchFamily="34" charset="-122"/>
                  <a:cs typeface="Open Sans Light" pitchFamily="34" charset="0"/>
                </a:rPr>
                <a:t>字以内据统计每页幻灯片。</a:t>
              </a:r>
            </a:p>
          </p:txBody>
        </p:sp>
        <p:grpSp>
          <p:nvGrpSpPr>
            <p:cNvPr id="32" name="Group 35"/>
            <p:cNvGrpSpPr/>
            <p:nvPr/>
          </p:nvGrpSpPr>
          <p:grpSpPr>
            <a:xfrm>
              <a:off x="1571604" y="1857370"/>
              <a:ext cx="387410" cy="517136"/>
              <a:chOff x="1868971" y="2767277"/>
              <a:chExt cx="274694" cy="366676"/>
            </a:xfrm>
            <a:solidFill>
              <a:schemeClr val="bg1"/>
            </a:solidFill>
          </p:grpSpPr>
          <p:sp>
            <p:nvSpPr>
              <p:cNvPr id="33" name="AutoShape 115"/>
              <p:cNvSpPr>
                <a:spLocks/>
              </p:cNvSpPr>
              <p:nvPr/>
            </p:nvSpPr>
            <p:spPr bwMode="auto">
              <a:xfrm>
                <a:off x="1868971" y="2767277"/>
                <a:ext cx="274694" cy="36667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800" y="12825"/>
                    </a:moveTo>
                    <a:lnTo>
                      <a:pt x="19800" y="13500"/>
                    </a:lnTo>
                    <a:lnTo>
                      <a:pt x="19800" y="14850"/>
                    </a:lnTo>
                    <a:lnTo>
                      <a:pt x="19800" y="15525"/>
                    </a:lnTo>
                    <a:cubicBezTo>
                      <a:pt x="19800" y="18129"/>
                      <a:pt x="16972" y="20249"/>
                      <a:pt x="13499" y="20249"/>
                    </a:cubicBezTo>
                    <a:lnTo>
                      <a:pt x="8099" y="20249"/>
                    </a:lnTo>
                    <a:cubicBezTo>
                      <a:pt x="4627" y="20249"/>
                      <a:pt x="1800" y="18129"/>
                      <a:pt x="1800" y="15525"/>
                    </a:cubicBezTo>
                    <a:lnTo>
                      <a:pt x="1800" y="14850"/>
                    </a:lnTo>
                    <a:lnTo>
                      <a:pt x="1800" y="13500"/>
                    </a:lnTo>
                    <a:lnTo>
                      <a:pt x="1800" y="12825"/>
                    </a:lnTo>
                    <a:lnTo>
                      <a:pt x="1800" y="10800"/>
                    </a:lnTo>
                    <a:cubicBezTo>
                      <a:pt x="1800" y="10427"/>
                      <a:pt x="2203" y="10124"/>
                      <a:pt x="2699" y="10124"/>
                    </a:cubicBezTo>
                    <a:lnTo>
                      <a:pt x="4499" y="10124"/>
                    </a:lnTo>
                    <a:lnTo>
                      <a:pt x="17100" y="10124"/>
                    </a:lnTo>
                    <a:lnTo>
                      <a:pt x="18899" y="10124"/>
                    </a:lnTo>
                    <a:cubicBezTo>
                      <a:pt x="19396" y="10124"/>
                      <a:pt x="19800" y="10427"/>
                      <a:pt x="19800" y="10800"/>
                    </a:cubicBezTo>
                    <a:cubicBezTo>
                      <a:pt x="19800" y="10800"/>
                      <a:pt x="19800" y="12825"/>
                      <a:pt x="19800" y="12825"/>
                    </a:cubicBezTo>
                    <a:close/>
                    <a:moveTo>
                      <a:pt x="14400" y="6075"/>
                    </a:moveTo>
                    <a:lnTo>
                      <a:pt x="14400" y="6076"/>
                    </a:lnTo>
                    <a:lnTo>
                      <a:pt x="14400" y="8774"/>
                    </a:lnTo>
                    <a:lnTo>
                      <a:pt x="7200" y="8774"/>
                    </a:lnTo>
                    <a:lnTo>
                      <a:pt x="7200" y="6076"/>
                    </a:lnTo>
                    <a:lnTo>
                      <a:pt x="7200" y="6075"/>
                    </a:lnTo>
                    <a:cubicBezTo>
                      <a:pt x="7200" y="4583"/>
                      <a:pt x="8811" y="3375"/>
                      <a:pt x="10800" y="3375"/>
                    </a:cubicBezTo>
                    <a:cubicBezTo>
                      <a:pt x="12788" y="3375"/>
                      <a:pt x="14400" y="4583"/>
                      <a:pt x="14400" y="6075"/>
                    </a:cubicBezTo>
                    <a:moveTo>
                      <a:pt x="4499" y="6075"/>
                    </a:moveTo>
                    <a:cubicBezTo>
                      <a:pt x="4499" y="3465"/>
                      <a:pt x="7320" y="1350"/>
                      <a:pt x="10800" y="1350"/>
                    </a:cubicBezTo>
                    <a:cubicBezTo>
                      <a:pt x="14279" y="1350"/>
                      <a:pt x="17100" y="3465"/>
                      <a:pt x="17100" y="6075"/>
                    </a:cubicBezTo>
                    <a:lnTo>
                      <a:pt x="17100" y="8774"/>
                    </a:lnTo>
                    <a:lnTo>
                      <a:pt x="15299" y="8774"/>
                    </a:lnTo>
                    <a:lnTo>
                      <a:pt x="15299" y="6076"/>
                    </a:lnTo>
                    <a:cubicBezTo>
                      <a:pt x="15299" y="4212"/>
                      <a:pt x="13285" y="2701"/>
                      <a:pt x="10800" y="2701"/>
                    </a:cubicBezTo>
                    <a:cubicBezTo>
                      <a:pt x="8314" y="2701"/>
                      <a:pt x="6299" y="4212"/>
                      <a:pt x="6299" y="6076"/>
                    </a:cubicBezTo>
                    <a:lnTo>
                      <a:pt x="6299" y="8774"/>
                    </a:lnTo>
                    <a:lnTo>
                      <a:pt x="4499" y="8774"/>
                    </a:lnTo>
                    <a:cubicBezTo>
                      <a:pt x="4499" y="8774"/>
                      <a:pt x="4499" y="6075"/>
                      <a:pt x="4499" y="6075"/>
                    </a:cubicBezTo>
                    <a:close/>
                    <a:moveTo>
                      <a:pt x="18899" y="8774"/>
                    </a:moveTo>
                    <a:lnTo>
                      <a:pt x="18899" y="6075"/>
                    </a:lnTo>
                    <a:cubicBezTo>
                      <a:pt x="18899" y="2719"/>
                      <a:pt x="15274" y="0"/>
                      <a:pt x="10800" y="0"/>
                    </a:cubicBezTo>
                    <a:cubicBezTo>
                      <a:pt x="6325" y="0"/>
                      <a:pt x="2699" y="2719"/>
                      <a:pt x="2699" y="6075"/>
                    </a:cubicBezTo>
                    <a:lnTo>
                      <a:pt x="2699" y="8774"/>
                    </a:lnTo>
                    <a:cubicBezTo>
                      <a:pt x="1208" y="8774"/>
                      <a:pt x="0" y="9681"/>
                      <a:pt x="0" y="10800"/>
                    </a:cubicBezTo>
                    <a:lnTo>
                      <a:pt x="0" y="12825"/>
                    </a:lnTo>
                    <a:lnTo>
                      <a:pt x="0" y="13500"/>
                    </a:lnTo>
                    <a:lnTo>
                      <a:pt x="0" y="14850"/>
                    </a:lnTo>
                    <a:lnTo>
                      <a:pt x="0" y="15525"/>
                    </a:lnTo>
                    <a:cubicBezTo>
                      <a:pt x="0" y="18880"/>
                      <a:pt x="3625" y="21599"/>
                      <a:pt x="8099" y="21599"/>
                    </a:cubicBezTo>
                    <a:lnTo>
                      <a:pt x="13499" y="21599"/>
                    </a:lnTo>
                    <a:cubicBezTo>
                      <a:pt x="17974" y="21599"/>
                      <a:pt x="21600" y="18880"/>
                      <a:pt x="21600" y="15525"/>
                    </a:cubicBezTo>
                    <a:lnTo>
                      <a:pt x="21600" y="14850"/>
                    </a:lnTo>
                    <a:lnTo>
                      <a:pt x="21600" y="13500"/>
                    </a:lnTo>
                    <a:lnTo>
                      <a:pt x="21600" y="12825"/>
                    </a:lnTo>
                    <a:lnTo>
                      <a:pt x="21600" y="10800"/>
                    </a:lnTo>
                    <a:cubicBezTo>
                      <a:pt x="21600" y="9681"/>
                      <a:pt x="20391" y="8774"/>
                      <a:pt x="18899" y="8774"/>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effectLst>
                    <a:outerShdw blurRad="38100" dist="38100" dir="2700000" algn="tl">
                      <a:srgbClr val="000000"/>
                    </a:outerShdw>
                  </a:effectLst>
                  <a:latin typeface="微软雅黑" panose="020B0503020204020204" pitchFamily="34" charset="-122"/>
                  <a:ea typeface="微软雅黑" panose="020B0503020204020204" pitchFamily="34" charset="-122"/>
                </a:endParaRPr>
              </a:p>
            </p:txBody>
          </p:sp>
          <p:sp>
            <p:nvSpPr>
              <p:cNvPr id="34" name="AutoShape 116"/>
              <p:cNvSpPr>
                <a:spLocks/>
              </p:cNvSpPr>
              <p:nvPr/>
            </p:nvSpPr>
            <p:spPr bwMode="auto">
              <a:xfrm>
                <a:off x="1983479" y="2985030"/>
                <a:ext cx="45678" cy="6883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4838" y="0"/>
                      <a:pt x="0" y="3226"/>
                      <a:pt x="0" y="7201"/>
                    </a:cubicBezTo>
                    <a:cubicBezTo>
                      <a:pt x="0" y="9390"/>
                      <a:pt x="1798" y="13537"/>
                      <a:pt x="3601" y="16821"/>
                    </a:cubicBezTo>
                    <a:cubicBezTo>
                      <a:pt x="5070" y="19493"/>
                      <a:pt x="6916" y="21600"/>
                      <a:pt x="10800" y="21600"/>
                    </a:cubicBezTo>
                    <a:cubicBezTo>
                      <a:pt x="15016" y="21600"/>
                      <a:pt x="16529" y="19514"/>
                      <a:pt x="18003" y="16858"/>
                    </a:cubicBezTo>
                    <a:cubicBezTo>
                      <a:pt x="19828" y="13567"/>
                      <a:pt x="21600" y="9397"/>
                      <a:pt x="21600" y="7201"/>
                    </a:cubicBezTo>
                    <a:cubicBezTo>
                      <a:pt x="21600" y="3226"/>
                      <a:pt x="16761" y="0"/>
                      <a:pt x="1080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effectLst>
                    <a:outerShdw blurRad="38100" dist="38100" dir="2700000" algn="tl">
                      <a:srgbClr val="000000"/>
                    </a:outerShdw>
                  </a:effectLst>
                  <a:latin typeface="微软雅黑" panose="020B0503020204020204" pitchFamily="34" charset="-122"/>
                  <a:ea typeface="微软雅黑" panose="020B0503020204020204" pitchFamily="34" charset="-122"/>
                </a:endParaRPr>
              </a:p>
            </p:txBody>
          </p:sp>
        </p:grpSp>
      </p:grpSp>
      <p:grpSp>
        <p:nvGrpSpPr>
          <p:cNvPr id="35" name="Group 38"/>
          <p:cNvGrpSpPr/>
          <p:nvPr/>
        </p:nvGrpSpPr>
        <p:grpSpPr>
          <a:xfrm>
            <a:off x="2700964" y="1479283"/>
            <a:ext cx="1903642" cy="1903642"/>
            <a:chOff x="2714612" y="1643056"/>
            <a:chExt cx="1903642" cy="1903642"/>
          </a:xfrm>
        </p:grpSpPr>
        <p:sp>
          <p:nvSpPr>
            <p:cNvPr id="36" name="Arc 8"/>
            <p:cNvSpPr/>
            <p:nvPr/>
          </p:nvSpPr>
          <p:spPr>
            <a:xfrm>
              <a:off x="2714612" y="1643056"/>
              <a:ext cx="1903642" cy="1903642"/>
            </a:xfrm>
            <a:prstGeom prst="arc">
              <a:avLst>
                <a:gd name="adj1" fmla="val 21571566"/>
                <a:gd name="adj2" fmla="val 10822907"/>
              </a:avLst>
            </a:prstGeom>
            <a:solidFill>
              <a:srgbClr val="C4C7CB"/>
            </a:solidFill>
            <a:ln w="38100">
              <a:no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latin typeface="微软雅黑" panose="020B0503020204020204" pitchFamily="34" charset="-122"/>
                <a:ea typeface="微软雅黑" panose="020B0503020204020204" pitchFamily="34" charset="-122"/>
              </a:endParaRPr>
            </a:p>
          </p:txBody>
        </p:sp>
        <p:sp>
          <p:nvSpPr>
            <p:cNvPr id="37" name="Rectangle 14"/>
            <p:cNvSpPr/>
            <p:nvPr/>
          </p:nvSpPr>
          <p:spPr>
            <a:xfrm>
              <a:off x="2857488" y="1714494"/>
              <a:ext cx="1643074" cy="707886"/>
            </a:xfrm>
            <a:prstGeom prst="rect">
              <a:avLst/>
            </a:prstGeom>
          </p:spPr>
          <p:txBody>
            <a:bodyPr wrap="square">
              <a:spAutoFit/>
            </a:bodyPr>
            <a:lstStyle/>
            <a:p>
              <a:pPr algn="ctr"/>
              <a:r>
                <a:rPr lang="zh-CN" altLang="en-US" sz="800" dirty="0">
                  <a:latin typeface="微软雅黑" panose="020B0503020204020204" pitchFamily="34" charset="-122"/>
                  <a:ea typeface="微软雅黑" panose="020B0503020204020204" pitchFamily="34" charset="-122"/>
                  <a:cs typeface="Open Sans Light" pitchFamily="34" charset="0"/>
                </a:rPr>
                <a:t>此处添加详细文本描述，建议与标题相关并符合整体语言风格，语言描述尽量简洁生动。尽量将每页幻灯片的字数控制在</a:t>
              </a:r>
              <a:r>
                <a:rPr lang="en-US" altLang="zh-CN" sz="800" dirty="0">
                  <a:latin typeface="微软雅黑" panose="020B0503020204020204" pitchFamily="34" charset="-122"/>
                  <a:ea typeface="微软雅黑" panose="020B0503020204020204" pitchFamily="34" charset="-122"/>
                  <a:cs typeface="Open Sans Light" pitchFamily="34" charset="0"/>
                </a:rPr>
                <a:t>200</a:t>
              </a:r>
              <a:r>
                <a:rPr lang="zh-CN" altLang="en-US" sz="800" dirty="0">
                  <a:latin typeface="微软雅黑" panose="020B0503020204020204" pitchFamily="34" charset="-122"/>
                  <a:ea typeface="微软雅黑" panose="020B0503020204020204" pitchFamily="34" charset="-122"/>
                  <a:cs typeface="Open Sans Light" pitchFamily="34" charset="0"/>
                </a:rPr>
                <a:t>字</a:t>
              </a:r>
              <a:r>
                <a:rPr lang="zh-CN" altLang="en-US" sz="800" dirty="0" smtClean="0">
                  <a:latin typeface="微软雅黑" panose="020B0503020204020204" pitchFamily="34" charset="-122"/>
                  <a:ea typeface="微软雅黑" panose="020B0503020204020204" pitchFamily="34" charset="-122"/>
                  <a:cs typeface="Open Sans Light" pitchFamily="34" charset="0"/>
                </a:rPr>
                <a:t>以内据</a:t>
              </a:r>
              <a:r>
                <a:rPr lang="zh-CN" altLang="en-US" sz="800" dirty="0">
                  <a:latin typeface="微软雅黑" panose="020B0503020204020204" pitchFamily="34" charset="-122"/>
                  <a:ea typeface="微软雅黑" panose="020B0503020204020204" pitchFamily="34" charset="-122"/>
                  <a:cs typeface="Open Sans Light" pitchFamily="34" charset="0"/>
                </a:rPr>
                <a:t>统计每页</a:t>
              </a:r>
              <a:r>
                <a:rPr lang="zh-CN" altLang="en-US" sz="800" dirty="0" smtClean="0">
                  <a:latin typeface="微软雅黑" panose="020B0503020204020204" pitchFamily="34" charset="-122"/>
                  <a:ea typeface="微软雅黑" panose="020B0503020204020204" pitchFamily="34" charset="-122"/>
                  <a:cs typeface="Open Sans Light" pitchFamily="34" charset="0"/>
                </a:rPr>
                <a:t>幻灯片。</a:t>
              </a:r>
              <a:endParaRPr lang="zh-CN" altLang="en-US" sz="800" dirty="0">
                <a:latin typeface="微软雅黑" panose="020B0503020204020204" pitchFamily="34" charset="-122"/>
                <a:ea typeface="微软雅黑" panose="020B0503020204020204" pitchFamily="34" charset="-122"/>
                <a:cs typeface="Open Sans Light" pitchFamily="34" charset="0"/>
              </a:endParaRPr>
            </a:p>
          </p:txBody>
        </p:sp>
        <p:grpSp>
          <p:nvGrpSpPr>
            <p:cNvPr id="38" name="Group 36"/>
            <p:cNvGrpSpPr/>
            <p:nvPr/>
          </p:nvGrpSpPr>
          <p:grpSpPr>
            <a:xfrm>
              <a:off x="3425328" y="2857502"/>
              <a:ext cx="516256" cy="387410"/>
              <a:chOff x="359092" y="2813581"/>
              <a:chExt cx="366051" cy="274694"/>
            </a:xfrm>
            <a:solidFill>
              <a:schemeClr val="bg1"/>
            </a:solidFill>
          </p:grpSpPr>
          <p:sp>
            <p:nvSpPr>
              <p:cNvPr id="39" name="AutoShape 118"/>
              <p:cNvSpPr>
                <a:spLocks/>
              </p:cNvSpPr>
              <p:nvPr/>
            </p:nvSpPr>
            <p:spPr bwMode="auto">
              <a:xfrm>
                <a:off x="359092" y="2813581"/>
                <a:ext cx="366051" cy="274694"/>
              </a:xfrm>
              <a:custGeom>
                <a:avLst/>
                <a:gdLst>
                  <a:gd name="T0" fmla="*/ 10732 w 21464"/>
                  <a:gd name="T1" fmla="*/ 10800 h 21600"/>
                  <a:gd name="T2" fmla="*/ 10732 w 21464"/>
                  <a:gd name="T3" fmla="*/ 10800 h 21600"/>
                  <a:gd name="T4" fmla="*/ 10732 w 21464"/>
                  <a:gd name="T5" fmla="*/ 10800 h 21600"/>
                  <a:gd name="T6" fmla="*/ 10732 w 21464"/>
                  <a:gd name="T7" fmla="*/ 10800 h 21600"/>
                </a:gdLst>
                <a:ahLst/>
                <a:cxnLst>
                  <a:cxn ang="0">
                    <a:pos x="T0" y="T1"/>
                  </a:cxn>
                  <a:cxn ang="0">
                    <a:pos x="T2" y="T3"/>
                  </a:cxn>
                  <a:cxn ang="0">
                    <a:pos x="T4" y="T5"/>
                  </a:cxn>
                  <a:cxn ang="0">
                    <a:pos x="T6" y="T7"/>
                  </a:cxn>
                </a:cxnLst>
                <a:rect l="0" t="0" r="r" b="b"/>
                <a:pathLst>
                  <a:path w="21464" h="21600">
                    <a:moveTo>
                      <a:pt x="19918" y="11754"/>
                    </a:moveTo>
                    <a:lnTo>
                      <a:pt x="16564" y="18954"/>
                    </a:lnTo>
                    <a:cubicBezTo>
                      <a:pt x="16317" y="19484"/>
                      <a:pt x="15892" y="19800"/>
                      <a:pt x="15427" y="19800"/>
                    </a:cubicBezTo>
                    <a:lnTo>
                      <a:pt x="2683" y="19800"/>
                    </a:lnTo>
                    <a:cubicBezTo>
                      <a:pt x="1943" y="19800"/>
                      <a:pt x="1341" y="18992"/>
                      <a:pt x="1341" y="18000"/>
                    </a:cubicBezTo>
                    <a:lnTo>
                      <a:pt x="1341" y="3600"/>
                    </a:lnTo>
                    <a:cubicBezTo>
                      <a:pt x="1341" y="2608"/>
                      <a:pt x="1943" y="1800"/>
                      <a:pt x="2683" y="1800"/>
                    </a:cubicBezTo>
                    <a:lnTo>
                      <a:pt x="15427" y="1800"/>
                    </a:lnTo>
                    <a:cubicBezTo>
                      <a:pt x="15892" y="1800"/>
                      <a:pt x="16317" y="2116"/>
                      <a:pt x="16564" y="2645"/>
                    </a:cubicBezTo>
                    <a:lnTo>
                      <a:pt x="19917" y="9845"/>
                    </a:lnTo>
                    <a:cubicBezTo>
                      <a:pt x="20188" y="10425"/>
                      <a:pt x="20188" y="11174"/>
                      <a:pt x="19918" y="11754"/>
                    </a:cubicBezTo>
                    <a:moveTo>
                      <a:pt x="21055" y="8891"/>
                    </a:moveTo>
                    <a:lnTo>
                      <a:pt x="17701" y="1691"/>
                    </a:lnTo>
                    <a:cubicBezTo>
                      <a:pt x="17211" y="639"/>
                      <a:pt x="16352" y="0"/>
                      <a:pt x="15427" y="0"/>
                    </a:cubicBezTo>
                    <a:lnTo>
                      <a:pt x="2683" y="0"/>
                    </a:lnTo>
                    <a:cubicBezTo>
                      <a:pt x="1201" y="0"/>
                      <a:pt x="0" y="1611"/>
                      <a:pt x="0" y="3600"/>
                    </a:cubicBezTo>
                    <a:lnTo>
                      <a:pt x="0" y="18000"/>
                    </a:lnTo>
                    <a:cubicBezTo>
                      <a:pt x="0" y="19988"/>
                      <a:pt x="1201" y="21599"/>
                      <a:pt x="2683" y="21599"/>
                    </a:cubicBezTo>
                    <a:lnTo>
                      <a:pt x="15427" y="21599"/>
                    </a:lnTo>
                    <a:cubicBezTo>
                      <a:pt x="16352" y="21599"/>
                      <a:pt x="17211" y="20960"/>
                      <a:pt x="17701" y="19908"/>
                    </a:cubicBezTo>
                    <a:lnTo>
                      <a:pt x="21055" y="12708"/>
                    </a:lnTo>
                    <a:cubicBezTo>
                      <a:pt x="21600" y="11541"/>
                      <a:pt x="21600" y="10059"/>
                      <a:pt x="21055" y="8891"/>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effectLst>
                    <a:outerShdw blurRad="38100" dist="38100" dir="2700000" algn="tl">
                      <a:srgbClr val="000000"/>
                    </a:outerShdw>
                  </a:effectLst>
                  <a:latin typeface="微软雅黑" panose="020B0503020204020204" pitchFamily="34" charset="-122"/>
                  <a:ea typeface="微软雅黑" panose="020B0503020204020204" pitchFamily="34" charset="-122"/>
                </a:endParaRPr>
              </a:p>
            </p:txBody>
          </p:sp>
          <p:sp>
            <p:nvSpPr>
              <p:cNvPr id="40" name="AutoShape 119"/>
              <p:cNvSpPr>
                <a:spLocks/>
              </p:cNvSpPr>
              <p:nvPr/>
            </p:nvSpPr>
            <p:spPr bwMode="auto">
              <a:xfrm>
                <a:off x="587481" y="2916200"/>
                <a:ext cx="68830" cy="6883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8000"/>
                    </a:moveTo>
                    <a:cubicBezTo>
                      <a:pt x="6825" y="18000"/>
                      <a:pt x="3600" y="14774"/>
                      <a:pt x="3600" y="10800"/>
                    </a:cubicBezTo>
                    <a:cubicBezTo>
                      <a:pt x="3600" y="6825"/>
                      <a:pt x="6825" y="3600"/>
                      <a:pt x="10800" y="3600"/>
                    </a:cubicBezTo>
                    <a:cubicBezTo>
                      <a:pt x="14774" y="3600"/>
                      <a:pt x="17999" y="6825"/>
                      <a:pt x="17999" y="10800"/>
                    </a:cubicBezTo>
                    <a:cubicBezTo>
                      <a:pt x="17999" y="14774"/>
                      <a:pt x="14774" y="18000"/>
                      <a:pt x="10800" y="18000"/>
                    </a:cubicBezTo>
                    <a:moveTo>
                      <a:pt x="10800" y="0"/>
                    </a:moveTo>
                    <a:cubicBezTo>
                      <a:pt x="4833" y="0"/>
                      <a:pt x="0" y="4833"/>
                      <a:pt x="0" y="10800"/>
                    </a:cubicBezTo>
                    <a:cubicBezTo>
                      <a:pt x="0" y="16766"/>
                      <a:pt x="4833" y="21599"/>
                      <a:pt x="10800" y="21599"/>
                    </a:cubicBezTo>
                    <a:cubicBezTo>
                      <a:pt x="16766" y="21599"/>
                      <a:pt x="21600" y="16766"/>
                      <a:pt x="21600" y="10800"/>
                    </a:cubicBezTo>
                    <a:cubicBezTo>
                      <a:pt x="21600" y="4833"/>
                      <a:pt x="16766" y="0"/>
                      <a:pt x="1080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effectLst>
                    <a:outerShdw blurRad="38100" dist="38100" dir="2700000" algn="tl">
                      <a:srgbClr val="000000"/>
                    </a:outerShdw>
                  </a:effectLst>
                  <a:latin typeface="微软雅黑" panose="020B0503020204020204" pitchFamily="34" charset="-122"/>
                  <a:ea typeface="微软雅黑" panose="020B0503020204020204" pitchFamily="34" charset="-122"/>
                </a:endParaRPr>
              </a:p>
            </p:txBody>
          </p:sp>
        </p:grpSp>
      </p:grpSp>
    </p:spTree>
    <p:extLst>
      <p:ext uri="{BB962C8B-B14F-4D97-AF65-F5344CB8AC3E}">
        <p14:creationId xmlns:p14="http://schemas.microsoft.com/office/powerpoint/2010/main" val="1180894850"/>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3250" advTm="0">
        <p15:prstTrans prst="origami"/>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0-#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2" presetClass="entr" presetSubtype="8" fill="hold" nodeType="click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wipe(left)">
                                      <p:cBhvr>
                                        <p:cTn id="13" dur="500"/>
                                        <p:tgtEl>
                                          <p:spTgt spid="2"/>
                                        </p:tgtEl>
                                      </p:cBhvr>
                                    </p:animEffect>
                                  </p:childTnLst>
                                </p:cTn>
                              </p:par>
                            </p:childTnLst>
                          </p:cTn>
                        </p:par>
                        <p:par>
                          <p:cTn id="14" fill="hold">
                            <p:stCondLst>
                              <p:cond delay="500"/>
                            </p:stCondLst>
                            <p:childTnLst>
                              <p:par>
                                <p:cTn id="15" presetID="41" presetClass="entr" presetSubtype="0" fill="hold" grpId="0" nodeType="afterEffect">
                                  <p:stCondLst>
                                    <p:cond delay="0"/>
                                  </p:stCondLst>
                                  <p:iterate type="lt">
                                    <p:tmPct val="10000"/>
                                  </p:iterate>
                                  <p:childTnLst>
                                    <p:set>
                                      <p:cBhvr>
                                        <p:cTn id="16" dur="1" fill="hold">
                                          <p:stCondLst>
                                            <p:cond delay="0"/>
                                          </p:stCondLst>
                                        </p:cTn>
                                        <p:tgtEl>
                                          <p:spTgt spid="7"/>
                                        </p:tgtEl>
                                        <p:attrNameLst>
                                          <p:attrName>style.visibility</p:attrName>
                                        </p:attrNameLst>
                                      </p:cBhvr>
                                      <p:to>
                                        <p:strVal val="visible"/>
                                      </p:to>
                                    </p:set>
                                    <p:anim calcmode="lin" valueType="num">
                                      <p:cBhvr>
                                        <p:cTn id="17" dur="500" fill="hold"/>
                                        <p:tgtEl>
                                          <p:spTgt spid="7"/>
                                        </p:tgtEl>
                                        <p:attrNameLst>
                                          <p:attrName>ppt_x</p:attrName>
                                        </p:attrNameLst>
                                      </p:cBhvr>
                                      <p:tavLst>
                                        <p:tav tm="0">
                                          <p:val>
                                            <p:strVal val="#ppt_x"/>
                                          </p:val>
                                        </p:tav>
                                        <p:tav tm="50000">
                                          <p:val>
                                            <p:strVal val="#ppt_x+.1"/>
                                          </p:val>
                                        </p:tav>
                                        <p:tav tm="100000">
                                          <p:val>
                                            <p:strVal val="#ppt_x"/>
                                          </p:val>
                                        </p:tav>
                                      </p:tavLst>
                                    </p:anim>
                                    <p:anim calcmode="lin" valueType="num">
                                      <p:cBhvr>
                                        <p:cTn id="18" dur="500" fill="hold"/>
                                        <p:tgtEl>
                                          <p:spTgt spid="7"/>
                                        </p:tgtEl>
                                        <p:attrNameLst>
                                          <p:attrName>ppt_y</p:attrName>
                                        </p:attrNameLst>
                                      </p:cBhvr>
                                      <p:tavLst>
                                        <p:tav tm="0">
                                          <p:val>
                                            <p:strVal val="#ppt_y"/>
                                          </p:val>
                                        </p:tav>
                                        <p:tav tm="100000">
                                          <p:val>
                                            <p:strVal val="#ppt_y"/>
                                          </p:val>
                                        </p:tav>
                                      </p:tavLst>
                                    </p:anim>
                                    <p:anim calcmode="lin" valueType="num">
                                      <p:cBhvr>
                                        <p:cTn id="19" dur="500" fill="hold"/>
                                        <p:tgtEl>
                                          <p:spTgt spid="7"/>
                                        </p:tgtEl>
                                        <p:attrNameLst>
                                          <p:attrName>ppt_h</p:attrName>
                                        </p:attrNameLst>
                                      </p:cBhvr>
                                      <p:tavLst>
                                        <p:tav tm="0">
                                          <p:val>
                                            <p:strVal val="#ppt_h/10"/>
                                          </p:val>
                                        </p:tav>
                                        <p:tav tm="50000">
                                          <p:val>
                                            <p:strVal val="#ppt_h+.01"/>
                                          </p:val>
                                        </p:tav>
                                        <p:tav tm="100000">
                                          <p:val>
                                            <p:strVal val="#ppt_h"/>
                                          </p:val>
                                        </p:tav>
                                      </p:tavLst>
                                    </p:anim>
                                    <p:anim calcmode="lin" valueType="num">
                                      <p:cBhvr>
                                        <p:cTn id="20" dur="500" fill="hold"/>
                                        <p:tgtEl>
                                          <p:spTgt spid="7"/>
                                        </p:tgtEl>
                                        <p:attrNameLst>
                                          <p:attrName>ppt_w</p:attrName>
                                        </p:attrNameLst>
                                      </p:cBhvr>
                                      <p:tavLst>
                                        <p:tav tm="0">
                                          <p:val>
                                            <p:strVal val="#ppt_w/10"/>
                                          </p:val>
                                        </p:tav>
                                        <p:tav tm="50000">
                                          <p:val>
                                            <p:strVal val="#ppt_w+.01"/>
                                          </p:val>
                                        </p:tav>
                                        <p:tav tm="100000">
                                          <p:val>
                                            <p:strVal val="#ppt_w"/>
                                          </p:val>
                                        </p:tav>
                                      </p:tavLst>
                                    </p:anim>
                                    <p:animEffect transition="in" filter="fade">
                                      <p:cBhvr>
                                        <p:cTn id="21" dur="500" tmFilter="0,0; .5, 1; 1, 1"/>
                                        <p:tgtEl>
                                          <p:spTgt spid="7"/>
                                        </p:tgtEl>
                                      </p:cBhvr>
                                    </p:animEffect>
                                  </p:childTnLst>
                                </p:cTn>
                              </p:par>
                            </p:childTnLst>
                          </p:cTn>
                        </p:par>
                        <p:par>
                          <p:cTn id="22" fill="hold">
                            <p:stCondLst>
                              <p:cond delay="1350"/>
                            </p:stCondLst>
                            <p:childTnLst>
                              <p:par>
                                <p:cTn id="23" presetID="12" presetClass="entr" presetSubtype="4" fill="hold" nodeType="afterEffect">
                                  <p:stCondLst>
                                    <p:cond delay="0"/>
                                  </p:stCondLst>
                                  <p:childTnLst>
                                    <p:set>
                                      <p:cBhvr>
                                        <p:cTn id="24" dur="1" fill="hold">
                                          <p:stCondLst>
                                            <p:cond delay="0"/>
                                          </p:stCondLst>
                                        </p:cTn>
                                        <p:tgtEl>
                                          <p:spTgt spid="29"/>
                                        </p:tgtEl>
                                        <p:attrNameLst>
                                          <p:attrName>style.visibility</p:attrName>
                                        </p:attrNameLst>
                                      </p:cBhvr>
                                      <p:to>
                                        <p:strVal val="visible"/>
                                      </p:to>
                                    </p:set>
                                    <p:animEffect transition="in" filter="slide(fromBottom)">
                                      <p:cBhvr>
                                        <p:cTn id="25" dur="500"/>
                                        <p:tgtEl>
                                          <p:spTgt spid="29"/>
                                        </p:tgtEl>
                                      </p:cBhvr>
                                    </p:animEffect>
                                  </p:childTnLst>
                                </p:cTn>
                              </p:par>
                            </p:childTnLst>
                          </p:cTn>
                        </p:par>
                        <p:par>
                          <p:cTn id="26" fill="hold">
                            <p:stCondLst>
                              <p:cond delay="1850"/>
                            </p:stCondLst>
                            <p:childTnLst>
                              <p:par>
                                <p:cTn id="27" presetID="12" presetClass="entr" presetSubtype="1" fill="hold" nodeType="afterEffect">
                                  <p:stCondLst>
                                    <p:cond delay="0"/>
                                  </p:stCondLst>
                                  <p:childTnLst>
                                    <p:set>
                                      <p:cBhvr>
                                        <p:cTn id="28" dur="1" fill="hold">
                                          <p:stCondLst>
                                            <p:cond delay="0"/>
                                          </p:stCondLst>
                                        </p:cTn>
                                        <p:tgtEl>
                                          <p:spTgt spid="35"/>
                                        </p:tgtEl>
                                        <p:attrNameLst>
                                          <p:attrName>style.visibility</p:attrName>
                                        </p:attrNameLst>
                                      </p:cBhvr>
                                      <p:to>
                                        <p:strVal val="visible"/>
                                      </p:to>
                                    </p:set>
                                    <p:animEffect transition="in" filter="slide(fromTop)">
                                      <p:cBhvr>
                                        <p:cTn id="29" dur="500"/>
                                        <p:tgtEl>
                                          <p:spTgt spid="35"/>
                                        </p:tgtEl>
                                      </p:cBhvr>
                                    </p:animEffect>
                                  </p:childTnLst>
                                </p:cTn>
                              </p:par>
                            </p:childTnLst>
                          </p:cTn>
                        </p:par>
                        <p:par>
                          <p:cTn id="30" fill="hold">
                            <p:stCondLst>
                              <p:cond delay="2350"/>
                            </p:stCondLst>
                            <p:childTnLst>
                              <p:par>
                                <p:cTn id="31" presetID="12" presetClass="entr" presetSubtype="4" fill="hold" nodeType="afterEffect">
                                  <p:stCondLst>
                                    <p:cond delay="0"/>
                                  </p:stCondLst>
                                  <p:childTnLst>
                                    <p:set>
                                      <p:cBhvr>
                                        <p:cTn id="32" dur="1" fill="hold">
                                          <p:stCondLst>
                                            <p:cond delay="0"/>
                                          </p:stCondLst>
                                        </p:cTn>
                                        <p:tgtEl>
                                          <p:spTgt spid="22"/>
                                        </p:tgtEl>
                                        <p:attrNameLst>
                                          <p:attrName>style.visibility</p:attrName>
                                        </p:attrNameLst>
                                      </p:cBhvr>
                                      <p:to>
                                        <p:strVal val="visible"/>
                                      </p:to>
                                    </p:set>
                                    <p:animEffect transition="in" filter="slide(fromBottom)">
                                      <p:cBhvr>
                                        <p:cTn id="33" dur="500"/>
                                        <p:tgtEl>
                                          <p:spTgt spid="22"/>
                                        </p:tgtEl>
                                      </p:cBhvr>
                                    </p:animEffect>
                                  </p:childTnLst>
                                </p:cTn>
                              </p:par>
                            </p:childTnLst>
                          </p:cTn>
                        </p:par>
                        <p:par>
                          <p:cTn id="34" fill="hold">
                            <p:stCondLst>
                              <p:cond delay="2850"/>
                            </p:stCondLst>
                            <p:childTnLst>
                              <p:par>
                                <p:cTn id="35" presetID="12" presetClass="entr" presetSubtype="1" fill="hold" nodeType="afterEffect">
                                  <p:stCondLst>
                                    <p:cond delay="0"/>
                                  </p:stCondLst>
                                  <p:childTnLst>
                                    <p:set>
                                      <p:cBhvr>
                                        <p:cTn id="36" dur="1" fill="hold">
                                          <p:stCondLst>
                                            <p:cond delay="0"/>
                                          </p:stCondLst>
                                        </p:cTn>
                                        <p:tgtEl>
                                          <p:spTgt spid="9"/>
                                        </p:tgtEl>
                                        <p:attrNameLst>
                                          <p:attrName>style.visibility</p:attrName>
                                        </p:attrNameLst>
                                      </p:cBhvr>
                                      <p:to>
                                        <p:strVal val="visible"/>
                                      </p:to>
                                    </p:set>
                                    <p:animEffect transition="in" filter="slide(fromTop)">
                                      <p:cBhvr>
                                        <p:cTn id="37" dur="500"/>
                                        <p:tgtEl>
                                          <p:spTgt spid="9"/>
                                        </p:tgtEl>
                                      </p:cBhvr>
                                    </p:animEffect>
                                  </p:childTnLst>
                                </p:cTn>
                              </p:par>
                            </p:childTnLst>
                          </p:cTn>
                        </p:par>
                        <p:par>
                          <p:cTn id="38" fill="hold">
                            <p:stCondLst>
                              <p:cond delay="3350"/>
                            </p:stCondLst>
                            <p:childTnLst>
                              <p:par>
                                <p:cTn id="39" presetID="12" presetClass="entr" presetSubtype="8" fill="hold" grpId="0" nodeType="afterEffect">
                                  <p:stCondLst>
                                    <p:cond delay="0"/>
                                  </p:stCondLst>
                                  <p:childTnLst>
                                    <p:set>
                                      <p:cBhvr>
                                        <p:cTn id="40" dur="1" fill="hold">
                                          <p:stCondLst>
                                            <p:cond delay="0"/>
                                          </p:stCondLst>
                                        </p:cTn>
                                        <p:tgtEl>
                                          <p:spTgt spid="8"/>
                                        </p:tgtEl>
                                        <p:attrNameLst>
                                          <p:attrName>style.visibility</p:attrName>
                                        </p:attrNameLst>
                                      </p:cBhvr>
                                      <p:to>
                                        <p:strVal val="visible"/>
                                      </p:to>
                                    </p:set>
                                    <p:animEffect transition="in" filter="slide(fromLeft)">
                                      <p:cBhvr>
                                        <p:cTn id="41"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Lst>
  </p:timing>
</p:sld>
</file>

<file path=ppt/slides/slide26.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Rectangle 3"/>
          <p:cNvSpPr txBox="1">
            <a:spLocks noChangeArrowheads="1"/>
          </p:cNvSpPr>
          <p:nvPr/>
        </p:nvSpPr>
        <p:spPr>
          <a:xfrm>
            <a:off x="3491880" y="1901035"/>
            <a:ext cx="5141491" cy="502444"/>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r"/>
            <a:r>
              <a:rPr lang="zh-CN" altLang="en-US" sz="3000" b="1" dirty="0" smtClean="0">
                <a:solidFill>
                  <a:srgbClr val="005DA2"/>
                </a:solidFill>
                <a:latin typeface="微软雅黑" panose="020B0503020204020204" pitchFamily="34" charset="-122"/>
                <a:ea typeface="微软雅黑" panose="020B0503020204020204" pitchFamily="34" charset="-122"/>
              </a:rPr>
              <a:t>演示完毕，感谢您的聆听</a:t>
            </a:r>
            <a:endParaRPr lang="zh-CN" altLang="en-US" sz="3000" b="1" dirty="0">
              <a:solidFill>
                <a:srgbClr val="005DA2"/>
              </a:solidFill>
              <a:latin typeface="微软雅黑" panose="020B0503020204020204" pitchFamily="34" charset="-122"/>
              <a:ea typeface="微软雅黑" panose="020B0503020204020204" pitchFamily="34" charset="-122"/>
            </a:endParaRPr>
          </a:p>
        </p:txBody>
      </p:sp>
      <p:sp>
        <p:nvSpPr>
          <p:cNvPr id="5" name="Rectangle 4"/>
          <p:cNvSpPr txBox="1">
            <a:spLocks noChangeArrowheads="1"/>
          </p:cNvSpPr>
          <p:nvPr/>
        </p:nvSpPr>
        <p:spPr>
          <a:xfrm>
            <a:off x="3826314" y="2569318"/>
            <a:ext cx="4807056" cy="322659"/>
          </a:xfrm>
          <a:prstGeom prst="rect">
            <a:avLst/>
          </a:prstGeom>
        </p:spPr>
        <p:txBody>
          <a:bodyPr vert="horz" lIns="91440" tIns="45720" rIns="91440" bIns="45720" rtlCol="0" anchor="ctr">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r">
              <a:buNone/>
            </a:pP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框架完整的年终总结、工作汇报、述职报告</a:t>
            </a:r>
            <a:r>
              <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rPr>
              <a:t>PPT</a:t>
            </a: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模板</a:t>
            </a:r>
          </a:p>
        </p:txBody>
      </p:sp>
      <p:cxnSp>
        <p:nvCxnSpPr>
          <p:cNvPr id="6" name="直接连接符 5"/>
          <p:cNvCxnSpPr>
            <a:cxnSpLocks noChangeShapeType="1"/>
          </p:cNvCxnSpPr>
          <p:nvPr/>
        </p:nvCxnSpPr>
        <p:spPr bwMode="auto">
          <a:xfrm flipH="1">
            <a:off x="3923928" y="2486603"/>
            <a:ext cx="4617801" cy="0"/>
          </a:xfrm>
          <a:prstGeom prst="line">
            <a:avLst/>
          </a:prstGeom>
          <a:noFill/>
          <a:ln w="12700">
            <a:solidFill>
              <a:srgbClr val="005DA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7" name="矩形 9"/>
          <p:cNvSpPr>
            <a:spLocks noChangeArrowheads="1"/>
          </p:cNvSpPr>
          <p:nvPr/>
        </p:nvSpPr>
        <p:spPr bwMode="auto">
          <a:xfrm>
            <a:off x="8763956" y="1898129"/>
            <a:ext cx="380044" cy="1609725"/>
          </a:xfrm>
          <a:prstGeom prst="rect">
            <a:avLst/>
          </a:prstGeom>
          <a:solidFill>
            <a:srgbClr val="005DA2"/>
          </a:solidFill>
          <a:ln>
            <a:noFill/>
          </a:ln>
        </p:spPr>
        <p:txBody>
          <a:bodyPr lIns="68557" tIns="34279" rIns="68557" bIns="34279"/>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endParaRPr lang="zh-CN" altLang="en-US">
              <a:solidFill>
                <a:srgbClr val="005DA2"/>
              </a:solidFill>
              <a:latin typeface="微软雅黑" panose="020B0503020204020204" pitchFamily="34" charset="-122"/>
              <a:ea typeface="微软雅黑" panose="020B0503020204020204" pitchFamily="34" charset="-122"/>
            </a:endParaRPr>
          </a:p>
        </p:txBody>
      </p:sp>
      <p:sp>
        <p:nvSpPr>
          <p:cNvPr id="8" name="矩形 7"/>
          <p:cNvSpPr/>
          <p:nvPr/>
        </p:nvSpPr>
        <p:spPr>
          <a:xfrm>
            <a:off x="6151239" y="738430"/>
            <a:ext cx="2491690" cy="1177235"/>
          </a:xfrm>
          <a:prstGeom prst="rect">
            <a:avLst/>
          </a:prstGeom>
        </p:spPr>
        <p:txBody>
          <a:bodyPr wrap="none" lIns="68571" tIns="34285" rIns="68571" bIns="34285">
            <a:spAutoFit/>
          </a:bodyPr>
          <a:lstStyle/>
          <a:p>
            <a:pPr algn="r"/>
            <a:r>
              <a:rPr lang="en-US" altLang="zh-CN" sz="7200" b="1" dirty="0" smtClean="0">
                <a:solidFill>
                  <a:srgbClr val="005DA2"/>
                </a:solidFill>
                <a:latin typeface="微软雅黑" pitchFamily="34" charset="-122"/>
                <a:ea typeface="微软雅黑" pitchFamily="34" charset="-122"/>
              </a:rPr>
              <a:t>201X</a:t>
            </a:r>
            <a:endParaRPr lang="en-US" altLang="zh-CN" sz="7200" b="1" dirty="0">
              <a:solidFill>
                <a:srgbClr val="005DA2"/>
              </a:solidFill>
              <a:latin typeface="微软雅黑" pitchFamily="34" charset="-122"/>
              <a:ea typeface="微软雅黑" pitchFamily="34" charset="-122"/>
            </a:endParaRPr>
          </a:p>
        </p:txBody>
      </p:sp>
      <p:grpSp>
        <p:nvGrpSpPr>
          <p:cNvPr id="9" name="组合 8"/>
          <p:cNvGrpSpPr/>
          <p:nvPr/>
        </p:nvGrpSpPr>
        <p:grpSpPr>
          <a:xfrm>
            <a:off x="8120850" y="3071925"/>
            <a:ext cx="432048" cy="432834"/>
            <a:chOff x="6084168" y="1274820"/>
            <a:chExt cx="432048" cy="432834"/>
          </a:xfrm>
        </p:grpSpPr>
        <p:sp>
          <p:nvSpPr>
            <p:cNvPr id="10" name="椭圆 22"/>
            <p:cNvSpPr>
              <a:spLocks noChangeArrowheads="1"/>
            </p:cNvSpPr>
            <p:nvPr/>
          </p:nvSpPr>
          <p:spPr bwMode="auto">
            <a:xfrm>
              <a:off x="6084168" y="1274820"/>
              <a:ext cx="432048" cy="432834"/>
            </a:xfrm>
            <a:prstGeom prst="ellipse">
              <a:avLst/>
            </a:prstGeom>
            <a:solidFill>
              <a:srgbClr val="005DA2"/>
            </a:solidFill>
            <a:ln>
              <a:noFill/>
            </a:ln>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en-US">
                <a:solidFill>
                  <a:srgbClr val="FFFFFF"/>
                </a:solidFill>
                <a:latin typeface="Calibri" pitchFamily="34" charset="0"/>
              </a:endParaRPr>
            </a:p>
          </p:txBody>
        </p:sp>
        <p:sp>
          <p:nvSpPr>
            <p:cNvPr id="11" name="Freeform 59"/>
            <p:cNvSpPr>
              <a:spLocks noChangeArrowheads="1"/>
            </p:cNvSpPr>
            <p:nvPr/>
          </p:nvSpPr>
          <p:spPr bwMode="auto">
            <a:xfrm>
              <a:off x="6180302" y="1365898"/>
              <a:ext cx="239780" cy="250679"/>
            </a:xfrm>
            <a:custGeom>
              <a:avLst/>
              <a:gdLst>
                <a:gd name="T0" fmla="*/ 73627430 w 581"/>
                <a:gd name="T1" fmla="*/ 67678707 h 609"/>
                <a:gd name="T2" fmla="*/ 61659637 w 581"/>
                <a:gd name="T3" fmla="*/ 78678142 h 609"/>
                <a:gd name="T4" fmla="*/ 54244957 w 581"/>
                <a:gd name="T5" fmla="*/ 72208055 h 609"/>
                <a:gd name="T6" fmla="*/ 57106883 w 581"/>
                <a:gd name="T7" fmla="*/ 65867111 h 609"/>
                <a:gd name="T8" fmla="*/ 61659637 w 581"/>
                <a:gd name="T9" fmla="*/ 69490662 h 609"/>
                <a:gd name="T10" fmla="*/ 71806401 w 581"/>
                <a:gd name="T11" fmla="*/ 61338122 h 609"/>
                <a:gd name="T12" fmla="*/ 73627430 w 581"/>
                <a:gd name="T13" fmla="*/ 67678707 h 609"/>
                <a:gd name="T14" fmla="*/ 61659637 w 581"/>
                <a:gd name="T15" fmla="*/ 64055516 h 609"/>
                <a:gd name="T16" fmla="*/ 49691843 w 581"/>
                <a:gd name="T17" fmla="*/ 69490662 h 609"/>
                <a:gd name="T18" fmla="*/ 51513233 w 581"/>
                <a:gd name="T19" fmla="*/ 75054951 h 609"/>
                <a:gd name="T20" fmla="*/ 3772261 w 581"/>
                <a:gd name="T21" fmla="*/ 78678142 h 609"/>
                <a:gd name="T22" fmla="*/ 0 w 581"/>
                <a:gd name="T23" fmla="*/ 10999436 h 609"/>
                <a:gd name="T24" fmla="*/ 10146404 w 581"/>
                <a:gd name="T25" fmla="*/ 7246742 h 609"/>
                <a:gd name="T26" fmla="*/ 17561444 w 581"/>
                <a:gd name="T27" fmla="*/ 18246178 h 609"/>
                <a:gd name="T28" fmla="*/ 24845922 w 581"/>
                <a:gd name="T29" fmla="*/ 7246742 h 609"/>
                <a:gd name="T30" fmla="*/ 28488341 w 581"/>
                <a:gd name="T31" fmla="*/ 10999436 h 609"/>
                <a:gd name="T32" fmla="*/ 43318061 w 581"/>
                <a:gd name="T33" fmla="*/ 10999436 h 609"/>
                <a:gd name="T34" fmla="*/ 46960119 w 581"/>
                <a:gd name="T35" fmla="*/ 7246742 h 609"/>
                <a:gd name="T36" fmla="*/ 54244957 w 581"/>
                <a:gd name="T37" fmla="*/ 18246178 h 609"/>
                <a:gd name="T38" fmla="*/ 61659637 w 581"/>
                <a:gd name="T39" fmla="*/ 7246742 h 609"/>
                <a:gd name="T40" fmla="*/ 71806401 w 581"/>
                <a:gd name="T41" fmla="*/ 10999436 h 609"/>
                <a:gd name="T42" fmla="*/ 66212751 w 581"/>
                <a:gd name="T43" fmla="*/ 59526167 h 609"/>
                <a:gd name="T44" fmla="*/ 10146404 w 581"/>
                <a:gd name="T45" fmla="*/ 63149718 h 609"/>
                <a:gd name="T46" fmla="*/ 12878128 w 581"/>
                <a:gd name="T47" fmla="*/ 65867111 h 609"/>
                <a:gd name="T48" fmla="*/ 39545439 w 581"/>
                <a:gd name="T49" fmla="*/ 63149718 h 609"/>
                <a:gd name="T50" fmla="*/ 39545439 w 581"/>
                <a:gd name="T51" fmla="*/ 63149718 h 609"/>
                <a:gd name="T52" fmla="*/ 39545439 w 581"/>
                <a:gd name="T53" fmla="*/ 63149718 h 609"/>
                <a:gd name="T54" fmla="*/ 12878128 w 581"/>
                <a:gd name="T55" fmla="*/ 60431965 h 609"/>
                <a:gd name="T56" fmla="*/ 58017218 w 581"/>
                <a:gd name="T57" fmla="*/ 28339815 h 609"/>
                <a:gd name="T58" fmla="*/ 13788823 w 581"/>
                <a:gd name="T59" fmla="*/ 28339815 h 609"/>
                <a:gd name="T60" fmla="*/ 13788823 w 581"/>
                <a:gd name="T61" fmla="*/ 35715700 h 609"/>
                <a:gd name="T62" fmla="*/ 61659637 w 581"/>
                <a:gd name="T63" fmla="*/ 31963007 h 609"/>
                <a:gd name="T64" fmla="*/ 58017218 w 581"/>
                <a:gd name="T65" fmla="*/ 43868240 h 609"/>
                <a:gd name="T66" fmla="*/ 35903020 w 581"/>
                <a:gd name="T67" fmla="*/ 43868240 h 609"/>
                <a:gd name="T68" fmla="*/ 13788823 w 581"/>
                <a:gd name="T69" fmla="*/ 43868240 h 609"/>
                <a:gd name="T70" fmla="*/ 13788823 w 581"/>
                <a:gd name="T71" fmla="*/ 51244484 h 609"/>
                <a:gd name="T72" fmla="*/ 35903020 w 581"/>
                <a:gd name="T73" fmla="*/ 51244484 h 609"/>
                <a:gd name="T74" fmla="*/ 61659637 w 581"/>
                <a:gd name="T75" fmla="*/ 47491791 h 609"/>
                <a:gd name="T76" fmla="*/ 54244957 w 581"/>
                <a:gd name="T77" fmla="*/ 14622627 h 609"/>
                <a:gd name="T78" fmla="*/ 50602538 w 581"/>
                <a:gd name="T79" fmla="*/ 10999436 h 609"/>
                <a:gd name="T80" fmla="*/ 54244957 w 581"/>
                <a:gd name="T81" fmla="*/ 0 h 609"/>
                <a:gd name="T82" fmla="*/ 58017218 w 581"/>
                <a:gd name="T83" fmla="*/ 10999436 h 609"/>
                <a:gd name="T84" fmla="*/ 35903020 w 581"/>
                <a:gd name="T85" fmla="*/ 14622627 h 609"/>
                <a:gd name="T86" fmla="*/ 32260601 w 581"/>
                <a:gd name="T87" fmla="*/ 10999436 h 609"/>
                <a:gd name="T88" fmla="*/ 35903020 w 581"/>
                <a:gd name="T89" fmla="*/ 0 h 609"/>
                <a:gd name="T90" fmla="*/ 39545439 w 581"/>
                <a:gd name="T91" fmla="*/ 10999436 h 609"/>
                <a:gd name="T92" fmla="*/ 17561444 w 581"/>
                <a:gd name="T93" fmla="*/ 14622627 h 609"/>
                <a:gd name="T94" fmla="*/ 13788823 w 581"/>
                <a:gd name="T95" fmla="*/ 10999436 h 609"/>
                <a:gd name="T96" fmla="*/ 17561444 w 581"/>
                <a:gd name="T97" fmla="*/ 0 h 609"/>
                <a:gd name="T98" fmla="*/ 21203502 w 581"/>
                <a:gd name="T99" fmla="*/ 10999436 h 609"/>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581" h="609">
                  <a:moveTo>
                    <a:pt x="566" y="523"/>
                  </a:moveTo>
                  <a:lnTo>
                    <a:pt x="566" y="523"/>
                  </a:lnTo>
                  <a:cubicBezTo>
                    <a:pt x="495" y="594"/>
                    <a:pt x="495" y="594"/>
                    <a:pt x="495" y="594"/>
                  </a:cubicBezTo>
                  <a:cubicBezTo>
                    <a:pt x="488" y="601"/>
                    <a:pt x="481" y="608"/>
                    <a:pt x="474" y="608"/>
                  </a:cubicBezTo>
                  <a:cubicBezTo>
                    <a:pt x="467" y="608"/>
                    <a:pt x="460" y="601"/>
                    <a:pt x="453" y="594"/>
                  </a:cubicBezTo>
                  <a:cubicBezTo>
                    <a:pt x="417" y="558"/>
                    <a:pt x="417" y="558"/>
                    <a:pt x="417" y="558"/>
                  </a:cubicBezTo>
                  <a:cubicBezTo>
                    <a:pt x="410" y="551"/>
                    <a:pt x="410" y="544"/>
                    <a:pt x="410" y="537"/>
                  </a:cubicBezTo>
                  <a:cubicBezTo>
                    <a:pt x="410" y="523"/>
                    <a:pt x="417" y="509"/>
                    <a:pt x="439" y="509"/>
                  </a:cubicBezTo>
                  <a:cubicBezTo>
                    <a:pt x="446" y="509"/>
                    <a:pt x="453" y="516"/>
                    <a:pt x="453" y="523"/>
                  </a:cubicBezTo>
                  <a:cubicBezTo>
                    <a:pt x="474" y="537"/>
                    <a:pt x="474" y="537"/>
                    <a:pt x="474" y="537"/>
                  </a:cubicBezTo>
                  <a:cubicBezTo>
                    <a:pt x="530" y="481"/>
                    <a:pt x="530" y="481"/>
                    <a:pt x="530" y="481"/>
                  </a:cubicBezTo>
                  <a:cubicBezTo>
                    <a:pt x="537" y="474"/>
                    <a:pt x="545" y="474"/>
                    <a:pt x="552" y="474"/>
                  </a:cubicBezTo>
                  <a:cubicBezTo>
                    <a:pt x="566" y="474"/>
                    <a:pt x="580" y="488"/>
                    <a:pt x="580" y="502"/>
                  </a:cubicBezTo>
                  <a:cubicBezTo>
                    <a:pt x="580" y="509"/>
                    <a:pt x="573" y="516"/>
                    <a:pt x="566" y="523"/>
                  </a:cubicBezTo>
                  <a:close/>
                  <a:moveTo>
                    <a:pt x="474" y="495"/>
                  </a:moveTo>
                  <a:lnTo>
                    <a:pt x="474" y="495"/>
                  </a:lnTo>
                  <a:cubicBezTo>
                    <a:pt x="467" y="488"/>
                    <a:pt x="453" y="481"/>
                    <a:pt x="439" y="481"/>
                  </a:cubicBezTo>
                  <a:cubicBezTo>
                    <a:pt x="403" y="481"/>
                    <a:pt x="382" y="509"/>
                    <a:pt x="382" y="537"/>
                  </a:cubicBezTo>
                  <a:cubicBezTo>
                    <a:pt x="382" y="558"/>
                    <a:pt x="389" y="573"/>
                    <a:pt x="396" y="580"/>
                  </a:cubicBezTo>
                  <a:cubicBezTo>
                    <a:pt x="424" y="608"/>
                    <a:pt x="424" y="608"/>
                    <a:pt x="424" y="608"/>
                  </a:cubicBezTo>
                  <a:cubicBezTo>
                    <a:pt x="29" y="608"/>
                    <a:pt x="29" y="608"/>
                    <a:pt x="29" y="608"/>
                  </a:cubicBezTo>
                  <a:cubicBezTo>
                    <a:pt x="15" y="608"/>
                    <a:pt x="0" y="594"/>
                    <a:pt x="0" y="580"/>
                  </a:cubicBezTo>
                  <a:cubicBezTo>
                    <a:pt x="0" y="85"/>
                    <a:pt x="0" y="85"/>
                    <a:pt x="0" y="85"/>
                  </a:cubicBezTo>
                  <a:cubicBezTo>
                    <a:pt x="0" y="71"/>
                    <a:pt x="15" y="56"/>
                    <a:pt x="29" y="56"/>
                  </a:cubicBezTo>
                  <a:cubicBezTo>
                    <a:pt x="78" y="56"/>
                    <a:pt x="78" y="56"/>
                    <a:pt x="78" y="56"/>
                  </a:cubicBezTo>
                  <a:cubicBezTo>
                    <a:pt x="78" y="85"/>
                    <a:pt x="78" y="85"/>
                    <a:pt x="78" y="85"/>
                  </a:cubicBezTo>
                  <a:cubicBezTo>
                    <a:pt x="78" y="120"/>
                    <a:pt x="106" y="141"/>
                    <a:pt x="135" y="141"/>
                  </a:cubicBezTo>
                  <a:cubicBezTo>
                    <a:pt x="163" y="141"/>
                    <a:pt x="191" y="120"/>
                    <a:pt x="191" y="85"/>
                  </a:cubicBezTo>
                  <a:cubicBezTo>
                    <a:pt x="191" y="56"/>
                    <a:pt x="191" y="56"/>
                    <a:pt x="191" y="56"/>
                  </a:cubicBezTo>
                  <a:cubicBezTo>
                    <a:pt x="219" y="56"/>
                    <a:pt x="219" y="56"/>
                    <a:pt x="219" y="56"/>
                  </a:cubicBezTo>
                  <a:cubicBezTo>
                    <a:pt x="219" y="85"/>
                    <a:pt x="219" y="85"/>
                    <a:pt x="219" y="85"/>
                  </a:cubicBezTo>
                  <a:cubicBezTo>
                    <a:pt x="219" y="120"/>
                    <a:pt x="248" y="141"/>
                    <a:pt x="276" y="141"/>
                  </a:cubicBezTo>
                  <a:cubicBezTo>
                    <a:pt x="304" y="141"/>
                    <a:pt x="333" y="120"/>
                    <a:pt x="333" y="85"/>
                  </a:cubicBezTo>
                  <a:cubicBezTo>
                    <a:pt x="333" y="56"/>
                    <a:pt x="333" y="56"/>
                    <a:pt x="333" y="56"/>
                  </a:cubicBezTo>
                  <a:cubicBezTo>
                    <a:pt x="361" y="56"/>
                    <a:pt x="361" y="56"/>
                    <a:pt x="361" y="56"/>
                  </a:cubicBezTo>
                  <a:cubicBezTo>
                    <a:pt x="361" y="85"/>
                    <a:pt x="361" y="85"/>
                    <a:pt x="361" y="85"/>
                  </a:cubicBezTo>
                  <a:cubicBezTo>
                    <a:pt x="361" y="120"/>
                    <a:pt x="389" y="141"/>
                    <a:pt x="417" y="141"/>
                  </a:cubicBezTo>
                  <a:cubicBezTo>
                    <a:pt x="446" y="141"/>
                    <a:pt x="474" y="120"/>
                    <a:pt x="474" y="85"/>
                  </a:cubicBezTo>
                  <a:cubicBezTo>
                    <a:pt x="474" y="56"/>
                    <a:pt x="474" y="56"/>
                    <a:pt x="474" y="56"/>
                  </a:cubicBezTo>
                  <a:cubicBezTo>
                    <a:pt x="523" y="56"/>
                    <a:pt x="523" y="56"/>
                    <a:pt x="523" y="56"/>
                  </a:cubicBezTo>
                  <a:cubicBezTo>
                    <a:pt x="537" y="56"/>
                    <a:pt x="552" y="71"/>
                    <a:pt x="552" y="85"/>
                  </a:cubicBezTo>
                  <a:cubicBezTo>
                    <a:pt x="552" y="445"/>
                    <a:pt x="552" y="445"/>
                    <a:pt x="552" y="445"/>
                  </a:cubicBezTo>
                  <a:cubicBezTo>
                    <a:pt x="530" y="445"/>
                    <a:pt x="516" y="452"/>
                    <a:pt x="509" y="460"/>
                  </a:cubicBezTo>
                  <a:lnTo>
                    <a:pt x="474" y="495"/>
                  </a:lnTo>
                  <a:close/>
                  <a:moveTo>
                    <a:pt x="78" y="488"/>
                  </a:moveTo>
                  <a:lnTo>
                    <a:pt x="78" y="488"/>
                  </a:lnTo>
                  <a:cubicBezTo>
                    <a:pt x="78" y="502"/>
                    <a:pt x="85" y="509"/>
                    <a:pt x="99" y="509"/>
                  </a:cubicBezTo>
                  <a:cubicBezTo>
                    <a:pt x="283" y="509"/>
                    <a:pt x="283" y="509"/>
                    <a:pt x="283" y="509"/>
                  </a:cubicBezTo>
                  <a:cubicBezTo>
                    <a:pt x="297" y="509"/>
                    <a:pt x="304" y="502"/>
                    <a:pt x="304" y="488"/>
                  </a:cubicBezTo>
                  <a:cubicBezTo>
                    <a:pt x="304" y="474"/>
                    <a:pt x="297" y="467"/>
                    <a:pt x="283" y="467"/>
                  </a:cubicBezTo>
                  <a:cubicBezTo>
                    <a:pt x="99" y="467"/>
                    <a:pt x="99" y="467"/>
                    <a:pt x="99" y="467"/>
                  </a:cubicBezTo>
                  <a:cubicBezTo>
                    <a:pt x="85" y="467"/>
                    <a:pt x="78" y="474"/>
                    <a:pt x="78" y="488"/>
                  </a:cubicBezTo>
                  <a:close/>
                  <a:moveTo>
                    <a:pt x="446" y="219"/>
                  </a:moveTo>
                  <a:lnTo>
                    <a:pt x="446" y="219"/>
                  </a:lnTo>
                  <a:cubicBezTo>
                    <a:pt x="106" y="219"/>
                    <a:pt x="106" y="219"/>
                    <a:pt x="106" y="219"/>
                  </a:cubicBezTo>
                  <a:cubicBezTo>
                    <a:pt x="92" y="219"/>
                    <a:pt x="78" y="233"/>
                    <a:pt x="78" y="247"/>
                  </a:cubicBezTo>
                  <a:cubicBezTo>
                    <a:pt x="78" y="262"/>
                    <a:pt x="92" y="276"/>
                    <a:pt x="106" y="276"/>
                  </a:cubicBezTo>
                  <a:cubicBezTo>
                    <a:pt x="446" y="276"/>
                    <a:pt x="446" y="276"/>
                    <a:pt x="446" y="276"/>
                  </a:cubicBezTo>
                  <a:cubicBezTo>
                    <a:pt x="460" y="276"/>
                    <a:pt x="474" y="262"/>
                    <a:pt x="474" y="247"/>
                  </a:cubicBezTo>
                  <a:cubicBezTo>
                    <a:pt x="474" y="233"/>
                    <a:pt x="460" y="219"/>
                    <a:pt x="446" y="219"/>
                  </a:cubicBezTo>
                  <a:close/>
                  <a:moveTo>
                    <a:pt x="446" y="339"/>
                  </a:moveTo>
                  <a:lnTo>
                    <a:pt x="446" y="339"/>
                  </a:lnTo>
                  <a:cubicBezTo>
                    <a:pt x="276" y="339"/>
                    <a:pt x="276" y="339"/>
                    <a:pt x="276" y="339"/>
                  </a:cubicBezTo>
                  <a:cubicBezTo>
                    <a:pt x="226" y="339"/>
                    <a:pt x="226" y="339"/>
                    <a:pt x="226" y="339"/>
                  </a:cubicBezTo>
                  <a:cubicBezTo>
                    <a:pt x="106" y="339"/>
                    <a:pt x="106" y="339"/>
                    <a:pt x="106" y="339"/>
                  </a:cubicBezTo>
                  <a:cubicBezTo>
                    <a:pt x="92" y="339"/>
                    <a:pt x="78" y="353"/>
                    <a:pt x="78" y="367"/>
                  </a:cubicBezTo>
                  <a:cubicBezTo>
                    <a:pt x="78" y="389"/>
                    <a:pt x="92" y="396"/>
                    <a:pt x="106" y="396"/>
                  </a:cubicBezTo>
                  <a:cubicBezTo>
                    <a:pt x="226" y="396"/>
                    <a:pt x="226" y="396"/>
                    <a:pt x="226" y="396"/>
                  </a:cubicBezTo>
                  <a:cubicBezTo>
                    <a:pt x="276" y="396"/>
                    <a:pt x="276" y="396"/>
                    <a:pt x="276" y="396"/>
                  </a:cubicBezTo>
                  <a:cubicBezTo>
                    <a:pt x="446" y="396"/>
                    <a:pt x="446" y="396"/>
                    <a:pt x="446" y="396"/>
                  </a:cubicBezTo>
                  <a:cubicBezTo>
                    <a:pt x="460" y="396"/>
                    <a:pt x="474" y="389"/>
                    <a:pt x="474" y="367"/>
                  </a:cubicBezTo>
                  <a:cubicBezTo>
                    <a:pt x="474" y="353"/>
                    <a:pt x="460" y="339"/>
                    <a:pt x="446" y="339"/>
                  </a:cubicBezTo>
                  <a:close/>
                  <a:moveTo>
                    <a:pt x="417" y="113"/>
                  </a:moveTo>
                  <a:lnTo>
                    <a:pt x="417" y="113"/>
                  </a:lnTo>
                  <a:cubicBezTo>
                    <a:pt x="403" y="113"/>
                    <a:pt x="389" y="106"/>
                    <a:pt x="389" y="85"/>
                  </a:cubicBezTo>
                  <a:cubicBezTo>
                    <a:pt x="389" y="28"/>
                    <a:pt x="389" y="28"/>
                    <a:pt x="389" y="28"/>
                  </a:cubicBezTo>
                  <a:cubicBezTo>
                    <a:pt x="389" y="14"/>
                    <a:pt x="403" y="0"/>
                    <a:pt x="417" y="0"/>
                  </a:cubicBezTo>
                  <a:cubicBezTo>
                    <a:pt x="431" y="0"/>
                    <a:pt x="446" y="14"/>
                    <a:pt x="446" y="28"/>
                  </a:cubicBezTo>
                  <a:cubicBezTo>
                    <a:pt x="446" y="85"/>
                    <a:pt x="446" y="85"/>
                    <a:pt x="446" y="85"/>
                  </a:cubicBezTo>
                  <a:cubicBezTo>
                    <a:pt x="446" y="106"/>
                    <a:pt x="431" y="113"/>
                    <a:pt x="417" y="113"/>
                  </a:cubicBezTo>
                  <a:close/>
                  <a:moveTo>
                    <a:pt x="276" y="113"/>
                  </a:moveTo>
                  <a:lnTo>
                    <a:pt x="276" y="113"/>
                  </a:lnTo>
                  <a:cubicBezTo>
                    <a:pt x="262" y="113"/>
                    <a:pt x="248" y="106"/>
                    <a:pt x="248" y="85"/>
                  </a:cubicBezTo>
                  <a:cubicBezTo>
                    <a:pt x="248" y="28"/>
                    <a:pt x="248" y="28"/>
                    <a:pt x="248" y="28"/>
                  </a:cubicBezTo>
                  <a:cubicBezTo>
                    <a:pt x="248" y="14"/>
                    <a:pt x="262" y="0"/>
                    <a:pt x="276" y="0"/>
                  </a:cubicBezTo>
                  <a:cubicBezTo>
                    <a:pt x="290" y="0"/>
                    <a:pt x="304" y="14"/>
                    <a:pt x="304" y="28"/>
                  </a:cubicBezTo>
                  <a:cubicBezTo>
                    <a:pt x="304" y="85"/>
                    <a:pt x="304" y="85"/>
                    <a:pt x="304" y="85"/>
                  </a:cubicBezTo>
                  <a:cubicBezTo>
                    <a:pt x="304" y="106"/>
                    <a:pt x="290" y="113"/>
                    <a:pt x="276" y="113"/>
                  </a:cubicBezTo>
                  <a:close/>
                  <a:moveTo>
                    <a:pt x="135" y="113"/>
                  </a:moveTo>
                  <a:lnTo>
                    <a:pt x="135" y="113"/>
                  </a:lnTo>
                  <a:cubicBezTo>
                    <a:pt x="121" y="113"/>
                    <a:pt x="106" y="106"/>
                    <a:pt x="106" y="85"/>
                  </a:cubicBezTo>
                  <a:cubicBezTo>
                    <a:pt x="106" y="28"/>
                    <a:pt x="106" y="28"/>
                    <a:pt x="106" y="28"/>
                  </a:cubicBezTo>
                  <a:cubicBezTo>
                    <a:pt x="106" y="14"/>
                    <a:pt x="121" y="0"/>
                    <a:pt x="135" y="0"/>
                  </a:cubicBezTo>
                  <a:cubicBezTo>
                    <a:pt x="149" y="0"/>
                    <a:pt x="163" y="14"/>
                    <a:pt x="163" y="28"/>
                  </a:cubicBezTo>
                  <a:cubicBezTo>
                    <a:pt x="163" y="85"/>
                    <a:pt x="163" y="85"/>
                    <a:pt x="163" y="85"/>
                  </a:cubicBezTo>
                  <a:cubicBezTo>
                    <a:pt x="163" y="106"/>
                    <a:pt x="149" y="113"/>
                    <a:pt x="135" y="113"/>
                  </a:cubicBezTo>
                  <a:close/>
                </a:path>
              </a:pathLst>
            </a:custGeom>
            <a:solidFill>
              <a:schemeClr val="bg1"/>
            </a:solidFill>
            <a:ln>
              <a:noFill/>
            </a:ln>
            <a:extLst/>
          </p:spPr>
          <p:txBody>
            <a:bodyPr wrap="none" lIns="34290" tIns="17145" rIns="34290" bIns="17145" anchor="ctr"/>
            <a:lstStyle/>
            <a:p>
              <a:endParaRPr lang="en-US">
                <a:latin typeface="Roboto Light"/>
              </a:endParaRPr>
            </a:p>
          </p:txBody>
        </p:sp>
      </p:grpSp>
      <p:grpSp>
        <p:nvGrpSpPr>
          <p:cNvPr id="12" name="组合 11"/>
          <p:cNvGrpSpPr/>
          <p:nvPr/>
        </p:nvGrpSpPr>
        <p:grpSpPr>
          <a:xfrm>
            <a:off x="6824706" y="3072318"/>
            <a:ext cx="432048" cy="432048"/>
            <a:chOff x="4788024" y="1275213"/>
            <a:chExt cx="432048" cy="432048"/>
          </a:xfrm>
        </p:grpSpPr>
        <p:sp>
          <p:nvSpPr>
            <p:cNvPr id="13" name="椭圆 65"/>
            <p:cNvSpPr>
              <a:spLocks noChangeArrowheads="1"/>
            </p:cNvSpPr>
            <p:nvPr/>
          </p:nvSpPr>
          <p:spPr bwMode="auto">
            <a:xfrm>
              <a:off x="4788024" y="1275213"/>
              <a:ext cx="432048" cy="432048"/>
            </a:xfrm>
            <a:prstGeom prst="ellipse">
              <a:avLst/>
            </a:prstGeom>
            <a:solidFill>
              <a:srgbClr val="F79600"/>
            </a:solidFill>
            <a:ln>
              <a:noFill/>
            </a:ln>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en-US">
                <a:solidFill>
                  <a:srgbClr val="FFFFFF"/>
                </a:solidFill>
                <a:latin typeface="Calibri" pitchFamily="34" charset="0"/>
              </a:endParaRPr>
            </a:p>
          </p:txBody>
        </p:sp>
        <p:sp>
          <p:nvSpPr>
            <p:cNvPr id="14" name="Freeform 110"/>
            <p:cNvSpPr>
              <a:spLocks noChangeArrowheads="1"/>
            </p:cNvSpPr>
            <p:nvPr/>
          </p:nvSpPr>
          <p:spPr bwMode="auto">
            <a:xfrm>
              <a:off x="4891102" y="1366806"/>
              <a:ext cx="250679" cy="248862"/>
            </a:xfrm>
            <a:custGeom>
              <a:avLst/>
              <a:gdLst>
                <a:gd name="T0" fmla="*/ 78678142 w 609"/>
                <a:gd name="T1" fmla="*/ 71002280 h 602"/>
                <a:gd name="T2" fmla="*/ 78678142 w 609"/>
                <a:gd name="T3" fmla="*/ 71002280 h 602"/>
                <a:gd name="T4" fmla="*/ 71302258 w 609"/>
                <a:gd name="T5" fmla="*/ 78441997 h 602"/>
                <a:gd name="T6" fmla="*/ 65867111 w 609"/>
                <a:gd name="T7" fmla="*/ 76614673 h 602"/>
                <a:gd name="T8" fmla="*/ 44774038 w 609"/>
                <a:gd name="T9" fmla="*/ 54426302 h 602"/>
                <a:gd name="T10" fmla="*/ 29245613 w 609"/>
                <a:gd name="T11" fmla="*/ 59125033 h 602"/>
                <a:gd name="T12" fmla="*/ 0 w 609"/>
                <a:gd name="T13" fmla="*/ 29497307 h 602"/>
                <a:gd name="T14" fmla="*/ 29245613 w 609"/>
                <a:gd name="T15" fmla="*/ 0 h 602"/>
                <a:gd name="T16" fmla="*/ 58491226 w 609"/>
                <a:gd name="T17" fmla="*/ 29497307 h 602"/>
                <a:gd name="T18" fmla="*/ 54867675 w 609"/>
                <a:gd name="T19" fmla="*/ 44376380 h 602"/>
                <a:gd name="T20" fmla="*/ 75960749 w 609"/>
                <a:gd name="T21" fmla="*/ 65520668 h 602"/>
                <a:gd name="T22" fmla="*/ 78678142 w 609"/>
                <a:gd name="T23" fmla="*/ 71002280 h 602"/>
                <a:gd name="T24" fmla="*/ 29245613 w 609"/>
                <a:gd name="T25" fmla="*/ 7439717 h 602"/>
                <a:gd name="T26" fmla="*/ 29245613 w 609"/>
                <a:gd name="T27" fmla="*/ 7439717 h 602"/>
                <a:gd name="T28" fmla="*/ 7246742 w 609"/>
                <a:gd name="T29" fmla="*/ 29497307 h 602"/>
                <a:gd name="T30" fmla="*/ 29245613 w 609"/>
                <a:gd name="T31" fmla="*/ 51685677 h 602"/>
                <a:gd name="T32" fmla="*/ 51244484 w 609"/>
                <a:gd name="T33" fmla="*/ 29497307 h 602"/>
                <a:gd name="T34" fmla="*/ 29245613 w 609"/>
                <a:gd name="T35" fmla="*/ 7439717 h 602"/>
                <a:gd name="T36" fmla="*/ 42056644 w 609"/>
                <a:gd name="T37" fmla="*/ 33282375 h 602"/>
                <a:gd name="T38" fmla="*/ 42056644 w 609"/>
                <a:gd name="T39" fmla="*/ 33282375 h 602"/>
                <a:gd name="T40" fmla="*/ 32868804 w 609"/>
                <a:gd name="T41" fmla="*/ 33282375 h 602"/>
                <a:gd name="T42" fmla="*/ 32868804 w 609"/>
                <a:gd name="T43" fmla="*/ 41504973 h 602"/>
                <a:gd name="T44" fmla="*/ 29245613 w 609"/>
                <a:gd name="T45" fmla="*/ 45290042 h 602"/>
                <a:gd name="T46" fmla="*/ 25622062 w 609"/>
                <a:gd name="T47" fmla="*/ 41504973 h 602"/>
                <a:gd name="T48" fmla="*/ 25622062 w 609"/>
                <a:gd name="T49" fmla="*/ 33282375 h 602"/>
                <a:gd name="T50" fmla="*/ 17340380 w 609"/>
                <a:gd name="T51" fmla="*/ 33282375 h 602"/>
                <a:gd name="T52" fmla="*/ 13716829 w 609"/>
                <a:gd name="T53" fmla="*/ 29497307 h 602"/>
                <a:gd name="T54" fmla="*/ 17340380 w 609"/>
                <a:gd name="T55" fmla="*/ 25842658 h 602"/>
                <a:gd name="T56" fmla="*/ 25622062 w 609"/>
                <a:gd name="T57" fmla="*/ 25842658 h 602"/>
                <a:gd name="T58" fmla="*/ 25622062 w 609"/>
                <a:gd name="T59" fmla="*/ 16575978 h 602"/>
                <a:gd name="T60" fmla="*/ 29245613 w 609"/>
                <a:gd name="T61" fmla="*/ 12921329 h 602"/>
                <a:gd name="T62" fmla="*/ 32868804 w 609"/>
                <a:gd name="T63" fmla="*/ 16575978 h 602"/>
                <a:gd name="T64" fmla="*/ 32868804 w 609"/>
                <a:gd name="T65" fmla="*/ 25842658 h 602"/>
                <a:gd name="T66" fmla="*/ 42056644 w 609"/>
                <a:gd name="T67" fmla="*/ 25842658 h 602"/>
                <a:gd name="T68" fmla="*/ 45679835 w 609"/>
                <a:gd name="T69" fmla="*/ 29497307 h 602"/>
                <a:gd name="T70" fmla="*/ 42056644 w 609"/>
                <a:gd name="T71" fmla="*/ 33282375 h 602"/>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609" h="602">
                  <a:moveTo>
                    <a:pt x="608" y="544"/>
                  </a:moveTo>
                  <a:lnTo>
                    <a:pt x="608" y="544"/>
                  </a:lnTo>
                  <a:cubicBezTo>
                    <a:pt x="608" y="573"/>
                    <a:pt x="579" y="601"/>
                    <a:pt x="551" y="601"/>
                  </a:cubicBezTo>
                  <a:cubicBezTo>
                    <a:pt x="530" y="601"/>
                    <a:pt x="516" y="594"/>
                    <a:pt x="509" y="587"/>
                  </a:cubicBezTo>
                  <a:cubicBezTo>
                    <a:pt x="346" y="417"/>
                    <a:pt x="346" y="417"/>
                    <a:pt x="346" y="417"/>
                  </a:cubicBezTo>
                  <a:cubicBezTo>
                    <a:pt x="311" y="438"/>
                    <a:pt x="269" y="453"/>
                    <a:pt x="226" y="453"/>
                  </a:cubicBezTo>
                  <a:cubicBezTo>
                    <a:pt x="106" y="453"/>
                    <a:pt x="0" y="347"/>
                    <a:pt x="0" y="226"/>
                  </a:cubicBezTo>
                  <a:cubicBezTo>
                    <a:pt x="0" y="99"/>
                    <a:pt x="106" y="0"/>
                    <a:pt x="226" y="0"/>
                  </a:cubicBezTo>
                  <a:cubicBezTo>
                    <a:pt x="353" y="0"/>
                    <a:pt x="452" y="99"/>
                    <a:pt x="452" y="226"/>
                  </a:cubicBezTo>
                  <a:cubicBezTo>
                    <a:pt x="452" y="269"/>
                    <a:pt x="445" y="304"/>
                    <a:pt x="424" y="340"/>
                  </a:cubicBezTo>
                  <a:cubicBezTo>
                    <a:pt x="587" y="502"/>
                    <a:pt x="587" y="502"/>
                    <a:pt x="587" y="502"/>
                  </a:cubicBezTo>
                  <a:cubicBezTo>
                    <a:pt x="601" y="516"/>
                    <a:pt x="608" y="530"/>
                    <a:pt x="608" y="544"/>
                  </a:cubicBezTo>
                  <a:close/>
                  <a:moveTo>
                    <a:pt x="226" y="57"/>
                  </a:moveTo>
                  <a:lnTo>
                    <a:pt x="226" y="57"/>
                  </a:lnTo>
                  <a:cubicBezTo>
                    <a:pt x="134" y="57"/>
                    <a:pt x="56" y="127"/>
                    <a:pt x="56" y="226"/>
                  </a:cubicBezTo>
                  <a:cubicBezTo>
                    <a:pt x="56" y="318"/>
                    <a:pt x="134" y="396"/>
                    <a:pt x="226" y="396"/>
                  </a:cubicBezTo>
                  <a:cubicBezTo>
                    <a:pt x="325" y="396"/>
                    <a:pt x="396" y="318"/>
                    <a:pt x="396" y="226"/>
                  </a:cubicBezTo>
                  <a:cubicBezTo>
                    <a:pt x="396" y="127"/>
                    <a:pt x="325" y="57"/>
                    <a:pt x="226" y="57"/>
                  </a:cubicBezTo>
                  <a:close/>
                  <a:moveTo>
                    <a:pt x="325" y="255"/>
                  </a:moveTo>
                  <a:lnTo>
                    <a:pt x="325" y="255"/>
                  </a:lnTo>
                  <a:cubicBezTo>
                    <a:pt x="254" y="255"/>
                    <a:pt x="254" y="255"/>
                    <a:pt x="254" y="255"/>
                  </a:cubicBezTo>
                  <a:cubicBezTo>
                    <a:pt x="254" y="318"/>
                    <a:pt x="254" y="318"/>
                    <a:pt x="254" y="318"/>
                  </a:cubicBezTo>
                  <a:cubicBezTo>
                    <a:pt x="254" y="333"/>
                    <a:pt x="247" y="347"/>
                    <a:pt x="226" y="347"/>
                  </a:cubicBezTo>
                  <a:cubicBezTo>
                    <a:pt x="212" y="347"/>
                    <a:pt x="198" y="333"/>
                    <a:pt x="198" y="318"/>
                  </a:cubicBezTo>
                  <a:cubicBezTo>
                    <a:pt x="198" y="255"/>
                    <a:pt x="198" y="255"/>
                    <a:pt x="198" y="255"/>
                  </a:cubicBezTo>
                  <a:cubicBezTo>
                    <a:pt x="134" y="255"/>
                    <a:pt x="134" y="255"/>
                    <a:pt x="134" y="255"/>
                  </a:cubicBezTo>
                  <a:cubicBezTo>
                    <a:pt x="120" y="255"/>
                    <a:pt x="106" y="241"/>
                    <a:pt x="106" y="226"/>
                  </a:cubicBezTo>
                  <a:cubicBezTo>
                    <a:pt x="106" y="205"/>
                    <a:pt x="120" y="198"/>
                    <a:pt x="134" y="198"/>
                  </a:cubicBezTo>
                  <a:cubicBezTo>
                    <a:pt x="198" y="198"/>
                    <a:pt x="198" y="198"/>
                    <a:pt x="198" y="198"/>
                  </a:cubicBezTo>
                  <a:cubicBezTo>
                    <a:pt x="198" y="127"/>
                    <a:pt x="198" y="127"/>
                    <a:pt x="198" y="127"/>
                  </a:cubicBezTo>
                  <a:cubicBezTo>
                    <a:pt x="198" y="113"/>
                    <a:pt x="212" y="99"/>
                    <a:pt x="226" y="99"/>
                  </a:cubicBezTo>
                  <a:cubicBezTo>
                    <a:pt x="247" y="99"/>
                    <a:pt x="254" y="113"/>
                    <a:pt x="254" y="127"/>
                  </a:cubicBezTo>
                  <a:cubicBezTo>
                    <a:pt x="254" y="198"/>
                    <a:pt x="254" y="198"/>
                    <a:pt x="254" y="198"/>
                  </a:cubicBezTo>
                  <a:cubicBezTo>
                    <a:pt x="325" y="198"/>
                    <a:pt x="325" y="198"/>
                    <a:pt x="325" y="198"/>
                  </a:cubicBezTo>
                  <a:cubicBezTo>
                    <a:pt x="339" y="198"/>
                    <a:pt x="353" y="205"/>
                    <a:pt x="353" y="226"/>
                  </a:cubicBezTo>
                  <a:cubicBezTo>
                    <a:pt x="353" y="241"/>
                    <a:pt x="339" y="255"/>
                    <a:pt x="325" y="255"/>
                  </a:cubicBezTo>
                  <a:close/>
                </a:path>
              </a:pathLst>
            </a:custGeom>
            <a:solidFill>
              <a:schemeClr val="bg1"/>
            </a:solidFill>
            <a:ln>
              <a:noFill/>
            </a:ln>
            <a:extLst/>
          </p:spPr>
          <p:txBody>
            <a:bodyPr wrap="none" lIns="34290" tIns="17145" rIns="34290" bIns="17145" anchor="ctr"/>
            <a:lstStyle/>
            <a:p>
              <a:endParaRPr lang="en-US">
                <a:latin typeface="Roboto Light"/>
              </a:endParaRPr>
            </a:p>
          </p:txBody>
        </p:sp>
      </p:grpSp>
      <p:grpSp>
        <p:nvGrpSpPr>
          <p:cNvPr id="15" name="组合 14"/>
          <p:cNvGrpSpPr/>
          <p:nvPr/>
        </p:nvGrpSpPr>
        <p:grpSpPr>
          <a:xfrm>
            <a:off x="7472778" y="3071925"/>
            <a:ext cx="432833" cy="432834"/>
            <a:chOff x="5436096" y="1274820"/>
            <a:chExt cx="432833" cy="432834"/>
          </a:xfrm>
        </p:grpSpPr>
        <p:sp>
          <p:nvSpPr>
            <p:cNvPr id="16" name="椭圆 16"/>
            <p:cNvSpPr>
              <a:spLocks noChangeArrowheads="1"/>
            </p:cNvSpPr>
            <p:nvPr/>
          </p:nvSpPr>
          <p:spPr bwMode="auto">
            <a:xfrm>
              <a:off x="5436096" y="1274820"/>
              <a:ext cx="432833" cy="432834"/>
            </a:xfrm>
            <a:prstGeom prst="ellipse">
              <a:avLst/>
            </a:pr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en-US">
                <a:solidFill>
                  <a:srgbClr val="FFFFFF"/>
                </a:solidFill>
                <a:latin typeface="Calibri" pitchFamily="34" charset="0"/>
              </a:endParaRPr>
            </a:p>
          </p:txBody>
        </p:sp>
        <p:sp>
          <p:nvSpPr>
            <p:cNvPr id="17" name="Freeform 16"/>
            <p:cNvSpPr>
              <a:spLocks noChangeArrowheads="1"/>
            </p:cNvSpPr>
            <p:nvPr/>
          </p:nvSpPr>
          <p:spPr bwMode="auto">
            <a:xfrm>
              <a:off x="5554420" y="1377705"/>
              <a:ext cx="196183" cy="227065"/>
            </a:xfrm>
            <a:custGeom>
              <a:avLst/>
              <a:gdLst>
                <a:gd name="T0" fmla="*/ 58106390 w 475"/>
                <a:gd name="T1" fmla="*/ 71207247 h 552"/>
                <a:gd name="T2" fmla="*/ 58106390 w 475"/>
                <a:gd name="T3" fmla="*/ 71207247 h 552"/>
                <a:gd name="T4" fmla="*/ 54327993 w 475"/>
                <a:gd name="T5" fmla="*/ 71207247 h 552"/>
                <a:gd name="T6" fmla="*/ 54327993 w 475"/>
                <a:gd name="T7" fmla="*/ 0 h 552"/>
                <a:gd name="T8" fmla="*/ 58106390 w 475"/>
                <a:gd name="T9" fmla="*/ 0 h 552"/>
                <a:gd name="T10" fmla="*/ 61754124 w 475"/>
                <a:gd name="T11" fmla="*/ 3618618 h 552"/>
                <a:gd name="T12" fmla="*/ 61754124 w 475"/>
                <a:gd name="T13" fmla="*/ 67588630 h 552"/>
                <a:gd name="T14" fmla="*/ 58106390 w 475"/>
                <a:gd name="T15" fmla="*/ 71207247 h 552"/>
                <a:gd name="T16" fmla="*/ 7426131 w 475"/>
                <a:gd name="T17" fmla="*/ 67588630 h 552"/>
                <a:gd name="T18" fmla="*/ 7426131 w 475"/>
                <a:gd name="T19" fmla="*/ 67588630 h 552"/>
                <a:gd name="T20" fmla="*/ 7426131 w 475"/>
                <a:gd name="T21" fmla="*/ 63970012 h 552"/>
                <a:gd name="T22" fmla="*/ 13809846 w 475"/>
                <a:gd name="T23" fmla="*/ 63970012 h 552"/>
                <a:gd name="T24" fmla="*/ 21235977 w 475"/>
                <a:gd name="T25" fmla="*/ 56603721 h 552"/>
                <a:gd name="T26" fmla="*/ 13809846 w 475"/>
                <a:gd name="T27" fmla="*/ 49237429 h 552"/>
                <a:gd name="T28" fmla="*/ 7426131 w 475"/>
                <a:gd name="T29" fmla="*/ 49237429 h 552"/>
                <a:gd name="T30" fmla="*/ 7426131 w 475"/>
                <a:gd name="T31" fmla="*/ 42905028 h 552"/>
                <a:gd name="T32" fmla="*/ 13809846 w 475"/>
                <a:gd name="T33" fmla="*/ 42905028 h 552"/>
                <a:gd name="T34" fmla="*/ 21235977 w 475"/>
                <a:gd name="T35" fmla="*/ 35539095 h 552"/>
                <a:gd name="T36" fmla="*/ 13809846 w 475"/>
                <a:gd name="T37" fmla="*/ 28301860 h 552"/>
                <a:gd name="T38" fmla="*/ 7426131 w 475"/>
                <a:gd name="T39" fmla="*/ 28301860 h 552"/>
                <a:gd name="T40" fmla="*/ 7426131 w 475"/>
                <a:gd name="T41" fmla="*/ 21840403 h 552"/>
                <a:gd name="T42" fmla="*/ 13809846 w 475"/>
                <a:gd name="T43" fmla="*/ 21840403 h 552"/>
                <a:gd name="T44" fmla="*/ 21235977 w 475"/>
                <a:gd name="T45" fmla="*/ 14603167 h 552"/>
                <a:gd name="T46" fmla="*/ 13809846 w 475"/>
                <a:gd name="T47" fmla="*/ 7236876 h 552"/>
                <a:gd name="T48" fmla="*/ 7426131 w 475"/>
                <a:gd name="T49" fmla="*/ 7236876 h 552"/>
                <a:gd name="T50" fmla="*/ 7426131 w 475"/>
                <a:gd name="T51" fmla="*/ 3618618 h 552"/>
                <a:gd name="T52" fmla="*/ 11074226 w 475"/>
                <a:gd name="T53" fmla="*/ 0 h 552"/>
                <a:gd name="T54" fmla="*/ 50680259 w 475"/>
                <a:gd name="T55" fmla="*/ 0 h 552"/>
                <a:gd name="T56" fmla="*/ 50680259 w 475"/>
                <a:gd name="T57" fmla="*/ 71207247 h 552"/>
                <a:gd name="T58" fmla="*/ 11074226 w 475"/>
                <a:gd name="T59" fmla="*/ 71207247 h 552"/>
                <a:gd name="T60" fmla="*/ 7426131 w 475"/>
                <a:gd name="T61" fmla="*/ 67588630 h 552"/>
                <a:gd name="T62" fmla="*/ 17588243 w 475"/>
                <a:gd name="T63" fmla="*/ 14603167 h 552"/>
                <a:gd name="T64" fmla="*/ 17588243 w 475"/>
                <a:gd name="T65" fmla="*/ 14603167 h 552"/>
                <a:gd name="T66" fmla="*/ 13809846 w 475"/>
                <a:gd name="T67" fmla="*/ 18221785 h 552"/>
                <a:gd name="T68" fmla="*/ 3778036 w 475"/>
                <a:gd name="T69" fmla="*/ 18221785 h 552"/>
                <a:gd name="T70" fmla="*/ 0 w 475"/>
                <a:gd name="T71" fmla="*/ 14603167 h 552"/>
                <a:gd name="T72" fmla="*/ 3778036 w 475"/>
                <a:gd name="T73" fmla="*/ 10984909 h 552"/>
                <a:gd name="T74" fmla="*/ 13809846 w 475"/>
                <a:gd name="T75" fmla="*/ 10984909 h 552"/>
                <a:gd name="T76" fmla="*/ 17588243 w 475"/>
                <a:gd name="T77" fmla="*/ 14603167 h 552"/>
                <a:gd name="T78" fmla="*/ 3778036 w 475"/>
                <a:gd name="T79" fmla="*/ 31920478 h 552"/>
                <a:gd name="T80" fmla="*/ 3778036 w 475"/>
                <a:gd name="T81" fmla="*/ 31920478 h 552"/>
                <a:gd name="T82" fmla="*/ 13809846 w 475"/>
                <a:gd name="T83" fmla="*/ 31920478 h 552"/>
                <a:gd name="T84" fmla="*/ 17588243 w 475"/>
                <a:gd name="T85" fmla="*/ 35539095 h 552"/>
                <a:gd name="T86" fmla="*/ 13809846 w 475"/>
                <a:gd name="T87" fmla="*/ 39286770 h 552"/>
                <a:gd name="T88" fmla="*/ 3778036 w 475"/>
                <a:gd name="T89" fmla="*/ 39286770 h 552"/>
                <a:gd name="T90" fmla="*/ 0 w 475"/>
                <a:gd name="T91" fmla="*/ 35539095 h 552"/>
                <a:gd name="T92" fmla="*/ 3778036 w 475"/>
                <a:gd name="T93" fmla="*/ 31920478 h 552"/>
                <a:gd name="T94" fmla="*/ 3778036 w 475"/>
                <a:gd name="T95" fmla="*/ 52985462 h 552"/>
                <a:gd name="T96" fmla="*/ 3778036 w 475"/>
                <a:gd name="T97" fmla="*/ 52985462 h 552"/>
                <a:gd name="T98" fmla="*/ 13809846 w 475"/>
                <a:gd name="T99" fmla="*/ 52985462 h 552"/>
                <a:gd name="T100" fmla="*/ 17588243 w 475"/>
                <a:gd name="T101" fmla="*/ 56603721 h 552"/>
                <a:gd name="T102" fmla="*/ 13809846 w 475"/>
                <a:gd name="T103" fmla="*/ 60222338 h 552"/>
                <a:gd name="T104" fmla="*/ 3778036 w 475"/>
                <a:gd name="T105" fmla="*/ 60222338 h 552"/>
                <a:gd name="T106" fmla="*/ 0 w 475"/>
                <a:gd name="T107" fmla="*/ 56603721 h 552"/>
                <a:gd name="T108" fmla="*/ 3778036 w 475"/>
                <a:gd name="T109" fmla="*/ 52985462 h 552"/>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475" h="552">
                  <a:moveTo>
                    <a:pt x="446" y="551"/>
                  </a:moveTo>
                  <a:lnTo>
                    <a:pt x="446" y="551"/>
                  </a:lnTo>
                  <a:cubicBezTo>
                    <a:pt x="417" y="551"/>
                    <a:pt x="417" y="551"/>
                    <a:pt x="417" y="551"/>
                  </a:cubicBezTo>
                  <a:cubicBezTo>
                    <a:pt x="417" y="0"/>
                    <a:pt x="417" y="0"/>
                    <a:pt x="417" y="0"/>
                  </a:cubicBezTo>
                  <a:cubicBezTo>
                    <a:pt x="446" y="0"/>
                    <a:pt x="446" y="0"/>
                    <a:pt x="446" y="0"/>
                  </a:cubicBezTo>
                  <a:cubicBezTo>
                    <a:pt x="460" y="0"/>
                    <a:pt x="474" y="14"/>
                    <a:pt x="474" y="28"/>
                  </a:cubicBezTo>
                  <a:cubicBezTo>
                    <a:pt x="474" y="523"/>
                    <a:pt x="474" y="523"/>
                    <a:pt x="474" y="523"/>
                  </a:cubicBezTo>
                  <a:cubicBezTo>
                    <a:pt x="474" y="537"/>
                    <a:pt x="460" y="551"/>
                    <a:pt x="446" y="551"/>
                  </a:cubicBezTo>
                  <a:close/>
                  <a:moveTo>
                    <a:pt x="57" y="523"/>
                  </a:moveTo>
                  <a:lnTo>
                    <a:pt x="57" y="523"/>
                  </a:lnTo>
                  <a:cubicBezTo>
                    <a:pt x="57" y="495"/>
                    <a:pt x="57" y="495"/>
                    <a:pt x="57" y="495"/>
                  </a:cubicBezTo>
                  <a:cubicBezTo>
                    <a:pt x="106" y="495"/>
                    <a:pt x="106" y="495"/>
                    <a:pt x="106" y="495"/>
                  </a:cubicBezTo>
                  <a:cubicBezTo>
                    <a:pt x="135" y="495"/>
                    <a:pt x="163" y="466"/>
                    <a:pt x="163" y="438"/>
                  </a:cubicBezTo>
                  <a:cubicBezTo>
                    <a:pt x="163" y="403"/>
                    <a:pt x="135" y="381"/>
                    <a:pt x="106" y="381"/>
                  </a:cubicBezTo>
                  <a:cubicBezTo>
                    <a:pt x="57" y="381"/>
                    <a:pt x="57" y="381"/>
                    <a:pt x="57" y="381"/>
                  </a:cubicBezTo>
                  <a:cubicBezTo>
                    <a:pt x="57" y="332"/>
                    <a:pt x="57" y="332"/>
                    <a:pt x="57" y="332"/>
                  </a:cubicBezTo>
                  <a:cubicBezTo>
                    <a:pt x="106" y="332"/>
                    <a:pt x="106" y="332"/>
                    <a:pt x="106" y="332"/>
                  </a:cubicBezTo>
                  <a:cubicBezTo>
                    <a:pt x="135" y="332"/>
                    <a:pt x="163" y="304"/>
                    <a:pt x="163" y="275"/>
                  </a:cubicBezTo>
                  <a:cubicBezTo>
                    <a:pt x="163" y="247"/>
                    <a:pt x="135" y="219"/>
                    <a:pt x="106" y="219"/>
                  </a:cubicBezTo>
                  <a:cubicBezTo>
                    <a:pt x="57" y="219"/>
                    <a:pt x="57" y="219"/>
                    <a:pt x="57" y="219"/>
                  </a:cubicBezTo>
                  <a:cubicBezTo>
                    <a:pt x="57" y="169"/>
                    <a:pt x="57" y="169"/>
                    <a:pt x="57" y="169"/>
                  </a:cubicBezTo>
                  <a:cubicBezTo>
                    <a:pt x="106" y="169"/>
                    <a:pt x="106" y="169"/>
                    <a:pt x="106" y="169"/>
                  </a:cubicBezTo>
                  <a:cubicBezTo>
                    <a:pt x="135" y="169"/>
                    <a:pt x="163" y="148"/>
                    <a:pt x="163" y="113"/>
                  </a:cubicBezTo>
                  <a:cubicBezTo>
                    <a:pt x="163" y="85"/>
                    <a:pt x="135" y="56"/>
                    <a:pt x="106" y="56"/>
                  </a:cubicBezTo>
                  <a:cubicBezTo>
                    <a:pt x="57" y="56"/>
                    <a:pt x="57" y="56"/>
                    <a:pt x="57" y="56"/>
                  </a:cubicBezTo>
                  <a:cubicBezTo>
                    <a:pt x="57" y="28"/>
                    <a:pt x="57" y="28"/>
                    <a:pt x="57" y="28"/>
                  </a:cubicBezTo>
                  <a:cubicBezTo>
                    <a:pt x="57" y="14"/>
                    <a:pt x="71" y="0"/>
                    <a:pt x="85" y="0"/>
                  </a:cubicBezTo>
                  <a:cubicBezTo>
                    <a:pt x="389" y="0"/>
                    <a:pt x="389" y="0"/>
                    <a:pt x="389" y="0"/>
                  </a:cubicBezTo>
                  <a:cubicBezTo>
                    <a:pt x="389" y="551"/>
                    <a:pt x="389" y="551"/>
                    <a:pt x="389" y="551"/>
                  </a:cubicBezTo>
                  <a:cubicBezTo>
                    <a:pt x="85" y="551"/>
                    <a:pt x="85" y="551"/>
                    <a:pt x="85" y="551"/>
                  </a:cubicBezTo>
                  <a:cubicBezTo>
                    <a:pt x="71" y="551"/>
                    <a:pt x="57" y="537"/>
                    <a:pt x="57" y="523"/>
                  </a:cubicBezTo>
                  <a:close/>
                  <a:moveTo>
                    <a:pt x="135" y="113"/>
                  </a:moveTo>
                  <a:lnTo>
                    <a:pt x="135" y="113"/>
                  </a:lnTo>
                  <a:cubicBezTo>
                    <a:pt x="135" y="134"/>
                    <a:pt x="120" y="141"/>
                    <a:pt x="106" y="141"/>
                  </a:cubicBezTo>
                  <a:cubicBezTo>
                    <a:pt x="29" y="141"/>
                    <a:pt x="29" y="141"/>
                    <a:pt x="29" y="141"/>
                  </a:cubicBezTo>
                  <a:cubicBezTo>
                    <a:pt x="15" y="141"/>
                    <a:pt x="0" y="134"/>
                    <a:pt x="0" y="113"/>
                  </a:cubicBezTo>
                  <a:cubicBezTo>
                    <a:pt x="0" y="99"/>
                    <a:pt x="15" y="85"/>
                    <a:pt x="29" y="85"/>
                  </a:cubicBezTo>
                  <a:cubicBezTo>
                    <a:pt x="106" y="85"/>
                    <a:pt x="106" y="85"/>
                    <a:pt x="106" y="85"/>
                  </a:cubicBezTo>
                  <a:cubicBezTo>
                    <a:pt x="120" y="85"/>
                    <a:pt x="135" y="99"/>
                    <a:pt x="135" y="113"/>
                  </a:cubicBezTo>
                  <a:close/>
                  <a:moveTo>
                    <a:pt x="29" y="247"/>
                  </a:moveTo>
                  <a:lnTo>
                    <a:pt x="29" y="247"/>
                  </a:lnTo>
                  <a:cubicBezTo>
                    <a:pt x="106" y="247"/>
                    <a:pt x="106" y="247"/>
                    <a:pt x="106" y="247"/>
                  </a:cubicBezTo>
                  <a:cubicBezTo>
                    <a:pt x="120" y="247"/>
                    <a:pt x="135" y="261"/>
                    <a:pt x="135" y="275"/>
                  </a:cubicBezTo>
                  <a:cubicBezTo>
                    <a:pt x="135" y="290"/>
                    <a:pt x="120" y="304"/>
                    <a:pt x="106" y="304"/>
                  </a:cubicBezTo>
                  <a:cubicBezTo>
                    <a:pt x="29" y="304"/>
                    <a:pt x="29" y="304"/>
                    <a:pt x="29" y="304"/>
                  </a:cubicBezTo>
                  <a:cubicBezTo>
                    <a:pt x="15" y="304"/>
                    <a:pt x="0" y="290"/>
                    <a:pt x="0" y="275"/>
                  </a:cubicBezTo>
                  <a:cubicBezTo>
                    <a:pt x="0" y="261"/>
                    <a:pt x="15" y="247"/>
                    <a:pt x="29" y="247"/>
                  </a:cubicBezTo>
                  <a:close/>
                  <a:moveTo>
                    <a:pt x="29" y="410"/>
                  </a:moveTo>
                  <a:lnTo>
                    <a:pt x="29" y="410"/>
                  </a:lnTo>
                  <a:cubicBezTo>
                    <a:pt x="106" y="410"/>
                    <a:pt x="106" y="410"/>
                    <a:pt x="106" y="410"/>
                  </a:cubicBezTo>
                  <a:cubicBezTo>
                    <a:pt x="120" y="410"/>
                    <a:pt x="135" y="417"/>
                    <a:pt x="135" y="438"/>
                  </a:cubicBezTo>
                  <a:cubicBezTo>
                    <a:pt x="135" y="452"/>
                    <a:pt x="120" y="466"/>
                    <a:pt x="106" y="466"/>
                  </a:cubicBezTo>
                  <a:cubicBezTo>
                    <a:pt x="29" y="466"/>
                    <a:pt x="29" y="466"/>
                    <a:pt x="29" y="466"/>
                  </a:cubicBezTo>
                  <a:cubicBezTo>
                    <a:pt x="15" y="466"/>
                    <a:pt x="0" y="452"/>
                    <a:pt x="0" y="438"/>
                  </a:cubicBezTo>
                  <a:cubicBezTo>
                    <a:pt x="0" y="417"/>
                    <a:pt x="15" y="410"/>
                    <a:pt x="29" y="410"/>
                  </a:cubicBezTo>
                  <a:close/>
                </a:path>
              </a:pathLst>
            </a:custGeom>
            <a:solidFill>
              <a:schemeClr val="bg1"/>
            </a:solidFill>
            <a:ln>
              <a:noFill/>
            </a:ln>
            <a:extLst/>
          </p:spPr>
          <p:txBody>
            <a:bodyPr wrap="none" lIns="34290" tIns="17145" rIns="34290" bIns="17145" anchor="ctr"/>
            <a:lstStyle/>
            <a:p>
              <a:endParaRPr lang="en-US">
                <a:latin typeface="Roboto Light"/>
              </a:endParaRPr>
            </a:p>
          </p:txBody>
        </p:sp>
      </p:grpSp>
      <p:grpSp>
        <p:nvGrpSpPr>
          <p:cNvPr id="18" name="组合 17"/>
          <p:cNvGrpSpPr/>
          <p:nvPr/>
        </p:nvGrpSpPr>
        <p:grpSpPr>
          <a:xfrm>
            <a:off x="5528562" y="3071925"/>
            <a:ext cx="432833" cy="432834"/>
            <a:chOff x="3491880" y="1274820"/>
            <a:chExt cx="432833" cy="432834"/>
          </a:xfrm>
        </p:grpSpPr>
        <p:sp>
          <p:nvSpPr>
            <p:cNvPr id="19" name="椭圆 16"/>
            <p:cNvSpPr>
              <a:spLocks noChangeArrowheads="1"/>
            </p:cNvSpPr>
            <p:nvPr/>
          </p:nvSpPr>
          <p:spPr bwMode="auto">
            <a:xfrm>
              <a:off x="3491880" y="1274820"/>
              <a:ext cx="432833" cy="432834"/>
            </a:xfrm>
            <a:prstGeom prst="ellipse">
              <a:avLst/>
            </a:prstGeom>
            <a:solidFill>
              <a:srgbClr val="005DA2"/>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en-US">
                <a:solidFill>
                  <a:srgbClr val="FFFFFF"/>
                </a:solidFill>
                <a:latin typeface="Calibri" pitchFamily="34" charset="0"/>
              </a:endParaRPr>
            </a:p>
          </p:txBody>
        </p:sp>
        <p:sp>
          <p:nvSpPr>
            <p:cNvPr id="20" name="Freeform 75"/>
            <p:cNvSpPr>
              <a:spLocks noChangeArrowheads="1"/>
            </p:cNvSpPr>
            <p:nvPr/>
          </p:nvSpPr>
          <p:spPr bwMode="auto">
            <a:xfrm>
              <a:off x="3583864" y="1385879"/>
              <a:ext cx="248863" cy="210716"/>
            </a:xfrm>
            <a:custGeom>
              <a:avLst/>
              <a:gdLst>
                <a:gd name="T0" fmla="*/ 74657633 w 602"/>
                <a:gd name="T1" fmla="*/ 66362244 h 510"/>
                <a:gd name="T2" fmla="*/ 74657633 w 602"/>
                <a:gd name="T3" fmla="*/ 66362244 h 510"/>
                <a:gd name="T4" fmla="*/ 3654665 w 602"/>
                <a:gd name="T5" fmla="*/ 66362244 h 510"/>
                <a:gd name="T6" fmla="*/ 0 w 602"/>
                <a:gd name="T7" fmla="*/ 62711741 h 510"/>
                <a:gd name="T8" fmla="*/ 0 w 602"/>
                <a:gd name="T9" fmla="*/ 3650503 h 510"/>
                <a:gd name="T10" fmla="*/ 3654665 w 602"/>
                <a:gd name="T11" fmla="*/ 0 h 510"/>
                <a:gd name="T12" fmla="*/ 7308970 w 602"/>
                <a:gd name="T13" fmla="*/ 3650503 h 510"/>
                <a:gd name="T14" fmla="*/ 7308970 w 602"/>
                <a:gd name="T15" fmla="*/ 50717076 h 510"/>
                <a:gd name="T16" fmla="*/ 7308970 w 602"/>
                <a:gd name="T17" fmla="*/ 50717076 h 510"/>
                <a:gd name="T18" fmla="*/ 7308970 w 602"/>
                <a:gd name="T19" fmla="*/ 58930528 h 510"/>
                <a:gd name="T20" fmla="*/ 74657633 w 602"/>
                <a:gd name="T21" fmla="*/ 58930528 h 510"/>
                <a:gd name="T22" fmla="*/ 78442719 w 602"/>
                <a:gd name="T23" fmla="*/ 62711741 h 510"/>
                <a:gd name="T24" fmla="*/ 74657633 w 602"/>
                <a:gd name="T25" fmla="*/ 66362244 h 510"/>
                <a:gd name="T26" fmla="*/ 66434636 w 602"/>
                <a:gd name="T27" fmla="*/ 55280025 h 510"/>
                <a:gd name="T28" fmla="*/ 66434636 w 602"/>
                <a:gd name="T29" fmla="*/ 55280025 h 510"/>
                <a:gd name="T30" fmla="*/ 58995246 w 602"/>
                <a:gd name="T31" fmla="*/ 55280025 h 510"/>
                <a:gd name="T32" fmla="*/ 55340580 w 602"/>
                <a:gd name="T33" fmla="*/ 51629522 h 510"/>
                <a:gd name="T34" fmla="*/ 55340580 w 602"/>
                <a:gd name="T35" fmla="*/ 25814941 h 510"/>
                <a:gd name="T36" fmla="*/ 58995246 w 602"/>
                <a:gd name="T37" fmla="*/ 22164077 h 510"/>
                <a:gd name="T38" fmla="*/ 66434636 w 602"/>
                <a:gd name="T39" fmla="*/ 22164077 h 510"/>
                <a:gd name="T40" fmla="*/ 70089301 w 602"/>
                <a:gd name="T41" fmla="*/ 25814941 h 510"/>
                <a:gd name="T42" fmla="*/ 70089301 w 602"/>
                <a:gd name="T43" fmla="*/ 51629522 h 510"/>
                <a:gd name="T44" fmla="*/ 66434636 w 602"/>
                <a:gd name="T45" fmla="*/ 55280025 h 510"/>
                <a:gd name="T46" fmla="*/ 45159830 w 602"/>
                <a:gd name="T47" fmla="*/ 55280025 h 510"/>
                <a:gd name="T48" fmla="*/ 45159830 w 602"/>
                <a:gd name="T49" fmla="*/ 55280025 h 510"/>
                <a:gd name="T50" fmla="*/ 37850860 w 602"/>
                <a:gd name="T51" fmla="*/ 55280025 h 510"/>
                <a:gd name="T52" fmla="*/ 34065774 w 602"/>
                <a:gd name="T53" fmla="*/ 51629522 h 510"/>
                <a:gd name="T54" fmla="*/ 34065774 w 602"/>
                <a:gd name="T55" fmla="*/ 11082219 h 510"/>
                <a:gd name="T56" fmla="*/ 37850860 w 602"/>
                <a:gd name="T57" fmla="*/ 7431355 h 510"/>
                <a:gd name="T58" fmla="*/ 45159830 w 602"/>
                <a:gd name="T59" fmla="*/ 7431355 h 510"/>
                <a:gd name="T60" fmla="*/ 48814495 w 602"/>
                <a:gd name="T61" fmla="*/ 11082219 h 510"/>
                <a:gd name="T62" fmla="*/ 48814495 w 602"/>
                <a:gd name="T63" fmla="*/ 51629522 h 510"/>
                <a:gd name="T64" fmla="*/ 45159830 w 602"/>
                <a:gd name="T65" fmla="*/ 55280025 h 510"/>
                <a:gd name="T66" fmla="*/ 24929472 w 602"/>
                <a:gd name="T67" fmla="*/ 55280025 h 510"/>
                <a:gd name="T68" fmla="*/ 24929472 w 602"/>
                <a:gd name="T69" fmla="*/ 55280025 h 510"/>
                <a:gd name="T70" fmla="*/ 17489720 w 602"/>
                <a:gd name="T71" fmla="*/ 55280025 h 510"/>
                <a:gd name="T72" fmla="*/ 13835055 w 602"/>
                <a:gd name="T73" fmla="*/ 51629522 h 510"/>
                <a:gd name="T74" fmla="*/ 13835055 w 602"/>
                <a:gd name="T75" fmla="*/ 44198166 h 510"/>
                <a:gd name="T76" fmla="*/ 17489720 w 602"/>
                <a:gd name="T77" fmla="*/ 40547302 h 510"/>
                <a:gd name="T78" fmla="*/ 24929472 w 602"/>
                <a:gd name="T79" fmla="*/ 40547302 h 510"/>
                <a:gd name="T80" fmla="*/ 28583776 w 602"/>
                <a:gd name="T81" fmla="*/ 44198166 h 510"/>
                <a:gd name="T82" fmla="*/ 28583776 w 602"/>
                <a:gd name="T83" fmla="*/ 51629522 h 510"/>
                <a:gd name="T84" fmla="*/ 24929472 w 602"/>
                <a:gd name="T85" fmla="*/ 55280025 h 510"/>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602" h="510">
                  <a:moveTo>
                    <a:pt x="572" y="509"/>
                  </a:moveTo>
                  <a:lnTo>
                    <a:pt x="572" y="509"/>
                  </a:lnTo>
                  <a:cubicBezTo>
                    <a:pt x="28" y="509"/>
                    <a:pt x="28" y="509"/>
                    <a:pt x="28" y="509"/>
                  </a:cubicBezTo>
                  <a:cubicBezTo>
                    <a:pt x="14" y="509"/>
                    <a:pt x="0" y="502"/>
                    <a:pt x="0" y="481"/>
                  </a:cubicBezTo>
                  <a:cubicBezTo>
                    <a:pt x="0" y="28"/>
                    <a:pt x="0" y="28"/>
                    <a:pt x="0" y="28"/>
                  </a:cubicBezTo>
                  <a:cubicBezTo>
                    <a:pt x="0" y="14"/>
                    <a:pt x="14" y="0"/>
                    <a:pt x="28" y="0"/>
                  </a:cubicBezTo>
                  <a:cubicBezTo>
                    <a:pt x="42" y="0"/>
                    <a:pt x="56" y="14"/>
                    <a:pt x="56" y="28"/>
                  </a:cubicBezTo>
                  <a:cubicBezTo>
                    <a:pt x="56" y="389"/>
                    <a:pt x="56" y="389"/>
                    <a:pt x="56" y="389"/>
                  </a:cubicBezTo>
                  <a:cubicBezTo>
                    <a:pt x="56" y="452"/>
                    <a:pt x="56" y="452"/>
                    <a:pt x="56" y="452"/>
                  </a:cubicBezTo>
                  <a:cubicBezTo>
                    <a:pt x="572" y="452"/>
                    <a:pt x="572" y="452"/>
                    <a:pt x="572" y="452"/>
                  </a:cubicBezTo>
                  <a:cubicBezTo>
                    <a:pt x="594" y="452"/>
                    <a:pt x="601" y="467"/>
                    <a:pt x="601" y="481"/>
                  </a:cubicBezTo>
                  <a:cubicBezTo>
                    <a:pt x="601" y="502"/>
                    <a:pt x="594" y="509"/>
                    <a:pt x="572" y="509"/>
                  </a:cubicBezTo>
                  <a:close/>
                  <a:moveTo>
                    <a:pt x="509" y="424"/>
                  </a:moveTo>
                  <a:lnTo>
                    <a:pt x="509" y="424"/>
                  </a:lnTo>
                  <a:cubicBezTo>
                    <a:pt x="452" y="424"/>
                    <a:pt x="452" y="424"/>
                    <a:pt x="452" y="424"/>
                  </a:cubicBezTo>
                  <a:cubicBezTo>
                    <a:pt x="438" y="424"/>
                    <a:pt x="424" y="417"/>
                    <a:pt x="424" y="396"/>
                  </a:cubicBezTo>
                  <a:cubicBezTo>
                    <a:pt x="424" y="198"/>
                    <a:pt x="424" y="198"/>
                    <a:pt x="424" y="198"/>
                  </a:cubicBezTo>
                  <a:cubicBezTo>
                    <a:pt x="424" y="184"/>
                    <a:pt x="438" y="170"/>
                    <a:pt x="452" y="170"/>
                  </a:cubicBezTo>
                  <a:cubicBezTo>
                    <a:pt x="509" y="170"/>
                    <a:pt x="509" y="170"/>
                    <a:pt x="509" y="170"/>
                  </a:cubicBezTo>
                  <a:cubicBezTo>
                    <a:pt x="523" y="170"/>
                    <a:pt x="537" y="184"/>
                    <a:pt x="537" y="198"/>
                  </a:cubicBezTo>
                  <a:cubicBezTo>
                    <a:pt x="537" y="396"/>
                    <a:pt x="537" y="396"/>
                    <a:pt x="537" y="396"/>
                  </a:cubicBezTo>
                  <a:cubicBezTo>
                    <a:pt x="537" y="417"/>
                    <a:pt x="523" y="424"/>
                    <a:pt x="509" y="424"/>
                  </a:cubicBezTo>
                  <a:close/>
                  <a:moveTo>
                    <a:pt x="346" y="424"/>
                  </a:moveTo>
                  <a:lnTo>
                    <a:pt x="346" y="424"/>
                  </a:lnTo>
                  <a:cubicBezTo>
                    <a:pt x="290" y="424"/>
                    <a:pt x="290" y="424"/>
                    <a:pt x="290" y="424"/>
                  </a:cubicBezTo>
                  <a:cubicBezTo>
                    <a:pt x="276" y="424"/>
                    <a:pt x="261" y="417"/>
                    <a:pt x="261" y="396"/>
                  </a:cubicBezTo>
                  <a:cubicBezTo>
                    <a:pt x="261" y="85"/>
                    <a:pt x="261" y="85"/>
                    <a:pt x="261" y="85"/>
                  </a:cubicBezTo>
                  <a:cubicBezTo>
                    <a:pt x="261" y="71"/>
                    <a:pt x="276" y="57"/>
                    <a:pt x="290" y="57"/>
                  </a:cubicBezTo>
                  <a:cubicBezTo>
                    <a:pt x="346" y="57"/>
                    <a:pt x="346" y="57"/>
                    <a:pt x="346" y="57"/>
                  </a:cubicBezTo>
                  <a:cubicBezTo>
                    <a:pt x="367" y="57"/>
                    <a:pt x="374" y="71"/>
                    <a:pt x="374" y="85"/>
                  </a:cubicBezTo>
                  <a:cubicBezTo>
                    <a:pt x="374" y="396"/>
                    <a:pt x="374" y="396"/>
                    <a:pt x="374" y="396"/>
                  </a:cubicBezTo>
                  <a:cubicBezTo>
                    <a:pt x="374" y="417"/>
                    <a:pt x="367" y="424"/>
                    <a:pt x="346" y="424"/>
                  </a:cubicBezTo>
                  <a:close/>
                  <a:moveTo>
                    <a:pt x="191" y="424"/>
                  </a:moveTo>
                  <a:lnTo>
                    <a:pt x="191" y="424"/>
                  </a:lnTo>
                  <a:cubicBezTo>
                    <a:pt x="134" y="424"/>
                    <a:pt x="134" y="424"/>
                    <a:pt x="134" y="424"/>
                  </a:cubicBezTo>
                  <a:cubicBezTo>
                    <a:pt x="113" y="424"/>
                    <a:pt x="106" y="417"/>
                    <a:pt x="106" y="396"/>
                  </a:cubicBezTo>
                  <a:cubicBezTo>
                    <a:pt x="106" y="339"/>
                    <a:pt x="106" y="339"/>
                    <a:pt x="106" y="339"/>
                  </a:cubicBezTo>
                  <a:cubicBezTo>
                    <a:pt x="106" y="325"/>
                    <a:pt x="113" y="311"/>
                    <a:pt x="134" y="311"/>
                  </a:cubicBezTo>
                  <a:cubicBezTo>
                    <a:pt x="191" y="311"/>
                    <a:pt x="191" y="311"/>
                    <a:pt x="191" y="311"/>
                  </a:cubicBezTo>
                  <a:cubicBezTo>
                    <a:pt x="205" y="311"/>
                    <a:pt x="219" y="325"/>
                    <a:pt x="219" y="339"/>
                  </a:cubicBezTo>
                  <a:cubicBezTo>
                    <a:pt x="219" y="396"/>
                    <a:pt x="219" y="396"/>
                    <a:pt x="219" y="396"/>
                  </a:cubicBezTo>
                  <a:cubicBezTo>
                    <a:pt x="219" y="417"/>
                    <a:pt x="205" y="424"/>
                    <a:pt x="191" y="424"/>
                  </a:cubicBezTo>
                  <a:close/>
                </a:path>
              </a:pathLst>
            </a:custGeom>
            <a:solidFill>
              <a:schemeClr val="bg1"/>
            </a:solidFill>
            <a:ln>
              <a:noFill/>
            </a:ln>
            <a:extLst/>
          </p:spPr>
          <p:txBody>
            <a:bodyPr wrap="none" lIns="34290" tIns="17145" rIns="34290" bIns="17145" anchor="ctr"/>
            <a:lstStyle/>
            <a:p>
              <a:endParaRPr lang="en-US">
                <a:latin typeface="Roboto Light"/>
              </a:endParaRPr>
            </a:p>
          </p:txBody>
        </p:sp>
      </p:grpSp>
      <p:grpSp>
        <p:nvGrpSpPr>
          <p:cNvPr id="21" name="组合 20"/>
          <p:cNvGrpSpPr/>
          <p:nvPr/>
        </p:nvGrpSpPr>
        <p:grpSpPr>
          <a:xfrm>
            <a:off x="6176634" y="3071925"/>
            <a:ext cx="432833" cy="432834"/>
            <a:chOff x="4139952" y="1274820"/>
            <a:chExt cx="432833" cy="432834"/>
          </a:xfrm>
        </p:grpSpPr>
        <p:sp>
          <p:nvSpPr>
            <p:cNvPr id="22" name="椭圆 16"/>
            <p:cNvSpPr>
              <a:spLocks noChangeArrowheads="1"/>
            </p:cNvSpPr>
            <p:nvPr/>
          </p:nvSpPr>
          <p:spPr bwMode="auto">
            <a:xfrm>
              <a:off x="4139952" y="1274820"/>
              <a:ext cx="432833" cy="432834"/>
            </a:xfrm>
            <a:prstGeom prst="ellipse">
              <a:avLst/>
            </a:prstGeom>
            <a:solidFill>
              <a:srgbClr val="3992DB"/>
            </a:solidFill>
            <a:ln>
              <a:noFill/>
            </a:ln>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en-US">
                <a:solidFill>
                  <a:srgbClr val="FFFFFF"/>
                </a:solidFill>
                <a:latin typeface="Calibri" pitchFamily="34" charset="0"/>
              </a:endParaRPr>
            </a:p>
          </p:txBody>
        </p:sp>
        <p:sp>
          <p:nvSpPr>
            <p:cNvPr id="23" name="Freeform 84"/>
            <p:cNvSpPr>
              <a:spLocks noChangeArrowheads="1"/>
            </p:cNvSpPr>
            <p:nvPr/>
          </p:nvSpPr>
          <p:spPr bwMode="auto">
            <a:xfrm>
              <a:off x="4241546" y="1366806"/>
              <a:ext cx="248863" cy="248863"/>
            </a:xfrm>
            <a:custGeom>
              <a:avLst/>
              <a:gdLst>
                <a:gd name="T0" fmla="*/ 43332858 w 602"/>
                <a:gd name="T1" fmla="*/ 34979440 h 602"/>
                <a:gd name="T2" fmla="*/ 43332858 w 602"/>
                <a:gd name="T3" fmla="*/ 34979440 h 602"/>
                <a:gd name="T4" fmla="*/ 43332858 w 602"/>
                <a:gd name="T5" fmla="*/ 0 h 602"/>
                <a:gd name="T6" fmla="*/ 78442719 w 602"/>
                <a:gd name="T7" fmla="*/ 34979440 h 602"/>
                <a:gd name="T8" fmla="*/ 43332858 w 602"/>
                <a:gd name="T9" fmla="*/ 34979440 h 602"/>
                <a:gd name="T10" fmla="*/ 36023527 w 602"/>
                <a:gd name="T11" fmla="*/ 78442719 h 602"/>
                <a:gd name="T12" fmla="*/ 36023527 w 602"/>
                <a:gd name="T13" fmla="*/ 78442719 h 602"/>
                <a:gd name="T14" fmla="*/ 0 w 602"/>
                <a:gd name="T15" fmla="*/ 42419192 h 602"/>
                <a:gd name="T16" fmla="*/ 36023527 w 602"/>
                <a:gd name="T17" fmla="*/ 7308970 h 602"/>
                <a:gd name="T18" fmla="*/ 36023527 w 602"/>
                <a:gd name="T19" fmla="*/ 42419192 h 602"/>
                <a:gd name="T20" fmla="*/ 71002968 w 602"/>
                <a:gd name="T21" fmla="*/ 42419192 h 602"/>
                <a:gd name="T22" fmla="*/ 36023527 w 602"/>
                <a:gd name="T23" fmla="*/ 78442719 h 60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602" h="602">
                  <a:moveTo>
                    <a:pt x="332" y="268"/>
                  </a:moveTo>
                  <a:lnTo>
                    <a:pt x="332" y="268"/>
                  </a:lnTo>
                  <a:cubicBezTo>
                    <a:pt x="332" y="0"/>
                    <a:pt x="332" y="0"/>
                    <a:pt x="332" y="0"/>
                  </a:cubicBezTo>
                  <a:cubicBezTo>
                    <a:pt x="481" y="0"/>
                    <a:pt x="601" y="120"/>
                    <a:pt x="601" y="268"/>
                  </a:cubicBezTo>
                  <a:lnTo>
                    <a:pt x="332" y="268"/>
                  </a:lnTo>
                  <a:close/>
                  <a:moveTo>
                    <a:pt x="276" y="601"/>
                  </a:moveTo>
                  <a:lnTo>
                    <a:pt x="276" y="601"/>
                  </a:lnTo>
                  <a:cubicBezTo>
                    <a:pt x="120" y="601"/>
                    <a:pt x="0" y="480"/>
                    <a:pt x="0" y="325"/>
                  </a:cubicBezTo>
                  <a:cubicBezTo>
                    <a:pt x="0" y="176"/>
                    <a:pt x="120" y="56"/>
                    <a:pt x="276" y="56"/>
                  </a:cubicBezTo>
                  <a:cubicBezTo>
                    <a:pt x="276" y="325"/>
                    <a:pt x="276" y="325"/>
                    <a:pt x="276" y="325"/>
                  </a:cubicBezTo>
                  <a:cubicBezTo>
                    <a:pt x="544" y="325"/>
                    <a:pt x="544" y="325"/>
                    <a:pt x="544" y="325"/>
                  </a:cubicBezTo>
                  <a:cubicBezTo>
                    <a:pt x="544" y="480"/>
                    <a:pt x="424" y="601"/>
                    <a:pt x="276" y="601"/>
                  </a:cubicBezTo>
                  <a:close/>
                </a:path>
              </a:pathLst>
            </a:custGeom>
            <a:solidFill>
              <a:schemeClr val="bg1"/>
            </a:solidFill>
            <a:ln>
              <a:noFill/>
            </a:ln>
            <a:extLst/>
          </p:spPr>
          <p:txBody>
            <a:bodyPr wrap="none" lIns="34290" tIns="17145" rIns="34290" bIns="17145" anchor="ctr"/>
            <a:lstStyle/>
            <a:p>
              <a:endParaRPr lang="en-US">
                <a:latin typeface="Roboto Light"/>
              </a:endParaRPr>
            </a:p>
          </p:txBody>
        </p:sp>
      </p:grpSp>
    </p:spTree>
    <p:extLst>
      <p:ext uri="{BB962C8B-B14F-4D97-AF65-F5344CB8AC3E}">
        <p14:creationId xmlns:p14="http://schemas.microsoft.com/office/powerpoint/2010/main" val="3261567925"/>
      </p:ext>
    </p:extLst>
  </p:cSld>
  <p:clrMapOvr>
    <a:masterClrMapping/>
  </p:clrMapOvr>
  <mc:AlternateContent xmlns:mc="http://schemas.openxmlformats.org/markup-compatibility/2006" xmlns:p14="http://schemas.microsoft.com/office/powerpoint/2010/main">
    <mc:Choice Requires="p14">
      <p:transition spd="slow" p14:dur="3400" advTm="0">
        <p14:revea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right)">
                                      <p:cBhvr>
                                        <p:cTn id="7" dur="500"/>
                                        <p:tgtEl>
                                          <p:spTgt spid="7"/>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fade">
                                      <p:cBhvr>
                                        <p:cTn id="11" dur="1000"/>
                                        <p:tgtEl>
                                          <p:spTgt spid="8"/>
                                        </p:tgtEl>
                                      </p:cBhvr>
                                    </p:animEffect>
                                    <p:anim calcmode="lin" valueType="num">
                                      <p:cBhvr>
                                        <p:cTn id="12" dur="1000" fill="hold"/>
                                        <p:tgtEl>
                                          <p:spTgt spid="8"/>
                                        </p:tgtEl>
                                        <p:attrNameLst>
                                          <p:attrName>ppt_x</p:attrName>
                                        </p:attrNameLst>
                                      </p:cBhvr>
                                      <p:tavLst>
                                        <p:tav tm="0">
                                          <p:val>
                                            <p:strVal val="#ppt_x"/>
                                          </p:val>
                                        </p:tav>
                                        <p:tav tm="100000">
                                          <p:val>
                                            <p:strVal val="#ppt_x"/>
                                          </p:val>
                                        </p:tav>
                                      </p:tavLst>
                                    </p:anim>
                                    <p:anim calcmode="lin" valueType="num">
                                      <p:cBhvr>
                                        <p:cTn id="13" dur="1000" fill="hold"/>
                                        <p:tgtEl>
                                          <p:spTgt spid="8"/>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41" presetClass="entr" presetSubtype="0" fill="hold" grpId="0" nodeType="afterEffect">
                                  <p:stCondLst>
                                    <p:cond delay="0"/>
                                  </p:stCondLst>
                                  <p:iterate type="lt">
                                    <p:tmPct val="10000"/>
                                  </p:iterate>
                                  <p:childTnLst>
                                    <p:set>
                                      <p:cBhvr>
                                        <p:cTn id="16" dur="1" fill="hold">
                                          <p:stCondLst>
                                            <p:cond delay="0"/>
                                          </p:stCondLst>
                                        </p:cTn>
                                        <p:tgtEl>
                                          <p:spTgt spid="4"/>
                                        </p:tgtEl>
                                        <p:attrNameLst>
                                          <p:attrName>style.visibility</p:attrName>
                                        </p:attrNameLst>
                                      </p:cBhvr>
                                      <p:to>
                                        <p:strVal val="visible"/>
                                      </p:to>
                                    </p:set>
                                    <p:anim calcmode="lin" valueType="num">
                                      <p:cBhvr>
                                        <p:cTn id="17" dur="500" fill="hold"/>
                                        <p:tgtEl>
                                          <p:spTgt spid="4"/>
                                        </p:tgtEl>
                                        <p:attrNameLst>
                                          <p:attrName>ppt_x</p:attrName>
                                        </p:attrNameLst>
                                      </p:cBhvr>
                                      <p:tavLst>
                                        <p:tav tm="0">
                                          <p:val>
                                            <p:strVal val="#ppt_x"/>
                                          </p:val>
                                        </p:tav>
                                        <p:tav tm="50000">
                                          <p:val>
                                            <p:strVal val="#ppt_x+.1"/>
                                          </p:val>
                                        </p:tav>
                                        <p:tav tm="100000">
                                          <p:val>
                                            <p:strVal val="#ppt_x"/>
                                          </p:val>
                                        </p:tav>
                                      </p:tavLst>
                                    </p:anim>
                                    <p:anim calcmode="lin" valueType="num">
                                      <p:cBhvr>
                                        <p:cTn id="18" dur="500" fill="hold"/>
                                        <p:tgtEl>
                                          <p:spTgt spid="4"/>
                                        </p:tgtEl>
                                        <p:attrNameLst>
                                          <p:attrName>ppt_y</p:attrName>
                                        </p:attrNameLst>
                                      </p:cBhvr>
                                      <p:tavLst>
                                        <p:tav tm="0">
                                          <p:val>
                                            <p:strVal val="#ppt_y"/>
                                          </p:val>
                                        </p:tav>
                                        <p:tav tm="100000">
                                          <p:val>
                                            <p:strVal val="#ppt_y"/>
                                          </p:val>
                                        </p:tav>
                                      </p:tavLst>
                                    </p:anim>
                                    <p:anim calcmode="lin" valueType="num">
                                      <p:cBhvr>
                                        <p:cTn id="19" dur="500" fill="hold"/>
                                        <p:tgtEl>
                                          <p:spTgt spid="4"/>
                                        </p:tgtEl>
                                        <p:attrNameLst>
                                          <p:attrName>ppt_h</p:attrName>
                                        </p:attrNameLst>
                                      </p:cBhvr>
                                      <p:tavLst>
                                        <p:tav tm="0">
                                          <p:val>
                                            <p:strVal val="#ppt_h/10"/>
                                          </p:val>
                                        </p:tav>
                                        <p:tav tm="50000">
                                          <p:val>
                                            <p:strVal val="#ppt_h+.01"/>
                                          </p:val>
                                        </p:tav>
                                        <p:tav tm="100000">
                                          <p:val>
                                            <p:strVal val="#ppt_h"/>
                                          </p:val>
                                        </p:tav>
                                      </p:tavLst>
                                    </p:anim>
                                    <p:anim calcmode="lin" valueType="num">
                                      <p:cBhvr>
                                        <p:cTn id="20" dur="500" fill="hold"/>
                                        <p:tgtEl>
                                          <p:spTgt spid="4"/>
                                        </p:tgtEl>
                                        <p:attrNameLst>
                                          <p:attrName>ppt_w</p:attrName>
                                        </p:attrNameLst>
                                      </p:cBhvr>
                                      <p:tavLst>
                                        <p:tav tm="0">
                                          <p:val>
                                            <p:strVal val="#ppt_w/10"/>
                                          </p:val>
                                        </p:tav>
                                        <p:tav tm="50000">
                                          <p:val>
                                            <p:strVal val="#ppt_w+.01"/>
                                          </p:val>
                                        </p:tav>
                                        <p:tav tm="100000">
                                          <p:val>
                                            <p:strVal val="#ppt_w"/>
                                          </p:val>
                                        </p:tav>
                                      </p:tavLst>
                                    </p:anim>
                                    <p:animEffect transition="in" filter="fade">
                                      <p:cBhvr>
                                        <p:cTn id="21" dur="500" tmFilter="0,0; .5, 1; 1, 1"/>
                                        <p:tgtEl>
                                          <p:spTgt spid="4"/>
                                        </p:tgtEl>
                                      </p:cBhvr>
                                    </p:animEffect>
                                  </p:childTnLst>
                                </p:cTn>
                              </p:par>
                            </p:childTnLst>
                          </p:cTn>
                        </p:par>
                        <p:par>
                          <p:cTn id="22" fill="hold">
                            <p:stCondLst>
                              <p:cond delay="2500"/>
                            </p:stCondLst>
                            <p:childTnLst>
                              <p:par>
                                <p:cTn id="23" presetID="22" presetClass="entr" presetSubtype="2" fill="hold" nodeType="afterEffect">
                                  <p:stCondLst>
                                    <p:cond delay="0"/>
                                  </p:stCondLst>
                                  <p:childTnLst>
                                    <p:set>
                                      <p:cBhvr>
                                        <p:cTn id="24" dur="1" fill="hold">
                                          <p:stCondLst>
                                            <p:cond delay="0"/>
                                          </p:stCondLst>
                                        </p:cTn>
                                        <p:tgtEl>
                                          <p:spTgt spid="6"/>
                                        </p:tgtEl>
                                        <p:attrNameLst>
                                          <p:attrName>style.visibility</p:attrName>
                                        </p:attrNameLst>
                                      </p:cBhvr>
                                      <p:to>
                                        <p:strVal val="visible"/>
                                      </p:to>
                                    </p:set>
                                    <p:animEffect transition="in" filter="wipe(right)">
                                      <p:cBhvr>
                                        <p:cTn id="25" dur="1000"/>
                                        <p:tgtEl>
                                          <p:spTgt spid="6"/>
                                        </p:tgtEl>
                                      </p:cBhvr>
                                    </p:animEffect>
                                  </p:childTnLst>
                                </p:cTn>
                              </p:par>
                            </p:childTnLst>
                          </p:cTn>
                        </p:par>
                        <p:par>
                          <p:cTn id="26" fill="hold">
                            <p:stCondLst>
                              <p:cond delay="3500"/>
                            </p:stCondLst>
                            <p:childTnLst>
                              <p:par>
                                <p:cTn id="27" presetID="53" presetClass="entr" presetSubtype="16" fill="hold" grpId="0" nodeType="afterEffect">
                                  <p:stCondLst>
                                    <p:cond delay="0"/>
                                  </p:stCondLst>
                                  <p:iterate type="lt">
                                    <p:tmPct val="7000"/>
                                  </p:iterate>
                                  <p:childTnLst>
                                    <p:set>
                                      <p:cBhvr>
                                        <p:cTn id="28" dur="1" fill="hold">
                                          <p:stCondLst>
                                            <p:cond delay="0"/>
                                          </p:stCondLst>
                                        </p:cTn>
                                        <p:tgtEl>
                                          <p:spTgt spid="5"/>
                                        </p:tgtEl>
                                        <p:attrNameLst>
                                          <p:attrName>style.visibility</p:attrName>
                                        </p:attrNameLst>
                                      </p:cBhvr>
                                      <p:to>
                                        <p:strVal val="visible"/>
                                      </p:to>
                                    </p:set>
                                    <p:anim calcmode="lin" valueType="num">
                                      <p:cBhvr>
                                        <p:cTn id="29" dur="500" fill="hold"/>
                                        <p:tgtEl>
                                          <p:spTgt spid="5"/>
                                        </p:tgtEl>
                                        <p:attrNameLst>
                                          <p:attrName>ppt_w</p:attrName>
                                        </p:attrNameLst>
                                      </p:cBhvr>
                                      <p:tavLst>
                                        <p:tav tm="0">
                                          <p:val>
                                            <p:fltVal val="0"/>
                                          </p:val>
                                        </p:tav>
                                        <p:tav tm="100000">
                                          <p:val>
                                            <p:strVal val="#ppt_w"/>
                                          </p:val>
                                        </p:tav>
                                      </p:tavLst>
                                    </p:anim>
                                    <p:anim calcmode="lin" valueType="num">
                                      <p:cBhvr>
                                        <p:cTn id="30" dur="500" fill="hold"/>
                                        <p:tgtEl>
                                          <p:spTgt spid="5"/>
                                        </p:tgtEl>
                                        <p:attrNameLst>
                                          <p:attrName>ppt_h</p:attrName>
                                        </p:attrNameLst>
                                      </p:cBhvr>
                                      <p:tavLst>
                                        <p:tav tm="0">
                                          <p:val>
                                            <p:fltVal val="0"/>
                                          </p:val>
                                        </p:tav>
                                        <p:tav tm="100000">
                                          <p:val>
                                            <p:strVal val="#ppt_h"/>
                                          </p:val>
                                        </p:tav>
                                      </p:tavLst>
                                    </p:anim>
                                    <p:animEffect transition="in" filter="fade">
                                      <p:cBhvr>
                                        <p:cTn id="31" dur="500"/>
                                        <p:tgtEl>
                                          <p:spTgt spid="5"/>
                                        </p:tgtEl>
                                      </p:cBhvr>
                                    </p:animEffect>
                                  </p:childTnLst>
                                </p:cTn>
                              </p:par>
                            </p:childTnLst>
                          </p:cTn>
                        </p:par>
                        <p:par>
                          <p:cTn id="32" fill="hold">
                            <p:stCondLst>
                              <p:cond delay="4805"/>
                            </p:stCondLst>
                            <p:childTnLst>
                              <p:par>
                                <p:cTn id="33" presetID="53" presetClass="entr" presetSubtype="16" fill="hold" nodeType="afterEffect">
                                  <p:stCondLst>
                                    <p:cond delay="0"/>
                                  </p:stCondLst>
                                  <p:childTnLst>
                                    <p:set>
                                      <p:cBhvr>
                                        <p:cTn id="34" dur="1" fill="hold">
                                          <p:stCondLst>
                                            <p:cond delay="0"/>
                                          </p:stCondLst>
                                        </p:cTn>
                                        <p:tgtEl>
                                          <p:spTgt spid="18"/>
                                        </p:tgtEl>
                                        <p:attrNameLst>
                                          <p:attrName>style.visibility</p:attrName>
                                        </p:attrNameLst>
                                      </p:cBhvr>
                                      <p:to>
                                        <p:strVal val="visible"/>
                                      </p:to>
                                    </p:set>
                                    <p:anim calcmode="lin" valueType="num">
                                      <p:cBhvr>
                                        <p:cTn id="35" dur="500" fill="hold"/>
                                        <p:tgtEl>
                                          <p:spTgt spid="18"/>
                                        </p:tgtEl>
                                        <p:attrNameLst>
                                          <p:attrName>ppt_w</p:attrName>
                                        </p:attrNameLst>
                                      </p:cBhvr>
                                      <p:tavLst>
                                        <p:tav tm="0">
                                          <p:val>
                                            <p:fltVal val="0"/>
                                          </p:val>
                                        </p:tav>
                                        <p:tav tm="100000">
                                          <p:val>
                                            <p:strVal val="#ppt_w"/>
                                          </p:val>
                                        </p:tav>
                                      </p:tavLst>
                                    </p:anim>
                                    <p:anim calcmode="lin" valueType="num">
                                      <p:cBhvr>
                                        <p:cTn id="36" dur="500" fill="hold"/>
                                        <p:tgtEl>
                                          <p:spTgt spid="18"/>
                                        </p:tgtEl>
                                        <p:attrNameLst>
                                          <p:attrName>ppt_h</p:attrName>
                                        </p:attrNameLst>
                                      </p:cBhvr>
                                      <p:tavLst>
                                        <p:tav tm="0">
                                          <p:val>
                                            <p:fltVal val="0"/>
                                          </p:val>
                                        </p:tav>
                                        <p:tav tm="100000">
                                          <p:val>
                                            <p:strVal val="#ppt_h"/>
                                          </p:val>
                                        </p:tav>
                                      </p:tavLst>
                                    </p:anim>
                                    <p:animEffect transition="in" filter="fade">
                                      <p:cBhvr>
                                        <p:cTn id="37" dur="500"/>
                                        <p:tgtEl>
                                          <p:spTgt spid="18"/>
                                        </p:tgtEl>
                                      </p:cBhvr>
                                    </p:animEffect>
                                  </p:childTnLst>
                                </p:cTn>
                              </p:par>
                              <p:par>
                                <p:cTn id="38" presetID="53" presetClass="entr" presetSubtype="16" fill="hold" nodeType="withEffect">
                                  <p:stCondLst>
                                    <p:cond delay="200"/>
                                  </p:stCondLst>
                                  <p:childTnLst>
                                    <p:set>
                                      <p:cBhvr>
                                        <p:cTn id="39" dur="1" fill="hold">
                                          <p:stCondLst>
                                            <p:cond delay="0"/>
                                          </p:stCondLst>
                                        </p:cTn>
                                        <p:tgtEl>
                                          <p:spTgt spid="21"/>
                                        </p:tgtEl>
                                        <p:attrNameLst>
                                          <p:attrName>style.visibility</p:attrName>
                                        </p:attrNameLst>
                                      </p:cBhvr>
                                      <p:to>
                                        <p:strVal val="visible"/>
                                      </p:to>
                                    </p:set>
                                    <p:anim calcmode="lin" valueType="num">
                                      <p:cBhvr>
                                        <p:cTn id="40" dur="500" fill="hold"/>
                                        <p:tgtEl>
                                          <p:spTgt spid="21"/>
                                        </p:tgtEl>
                                        <p:attrNameLst>
                                          <p:attrName>ppt_w</p:attrName>
                                        </p:attrNameLst>
                                      </p:cBhvr>
                                      <p:tavLst>
                                        <p:tav tm="0">
                                          <p:val>
                                            <p:fltVal val="0"/>
                                          </p:val>
                                        </p:tav>
                                        <p:tav tm="100000">
                                          <p:val>
                                            <p:strVal val="#ppt_w"/>
                                          </p:val>
                                        </p:tav>
                                      </p:tavLst>
                                    </p:anim>
                                    <p:anim calcmode="lin" valueType="num">
                                      <p:cBhvr>
                                        <p:cTn id="41" dur="500" fill="hold"/>
                                        <p:tgtEl>
                                          <p:spTgt spid="21"/>
                                        </p:tgtEl>
                                        <p:attrNameLst>
                                          <p:attrName>ppt_h</p:attrName>
                                        </p:attrNameLst>
                                      </p:cBhvr>
                                      <p:tavLst>
                                        <p:tav tm="0">
                                          <p:val>
                                            <p:fltVal val="0"/>
                                          </p:val>
                                        </p:tav>
                                        <p:tav tm="100000">
                                          <p:val>
                                            <p:strVal val="#ppt_h"/>
                                          </p:val>
                                        </p:tav>
                                      </p:tavLst>
                                    </p:anim>
                                    <p:animEffect transition="in" filter="fade">
                                      <p:cBhvr>
                                        <p:cTn id="42" dur="500"/>
                                        <p:tgtEl>
                                          <p:spTgt spid="21"/>
                                        </p:tgtEl>
                                      </p:cBhvr>
                                    </p:animEffect>
                                  </p:childTnLst>
                                </p:cTn>
                              </p:par>
                              <p:par>
                                <p:cTn id="43" presetID="53" presetClass="entr" presetSubtype="16" fill="hold" nodeType="withEffect">
                                  <p:stCondLst>
                                    <p:cond delay="400"/>
                                  </p:stCondLst>
                                  <p:childTnLst>
                                    <p:set>
                                      <p:cBhvr>
                                        <p:cTn id="44" dur="1" fill="hold">
                                          <p:stCondLst>
                                            <p:cond delay="0"/>
                                          </p:stCondLst>
                                        </p:cTn>
                                        <p:tgtEl>
                                          <p:spTgt spid="12"/>
                                        </p:tgtEl>
                                        <p:attrNameLst>
                                          <p:attrName>style.visibility</p:attrName>
                                        </p:attrNameLst>
                                      </p:cBhvr>
                                      <p:to>
                                        <p:strVal val="visible"/>
                                      </p:to>
                                    </p:set>
                                    <p:anim calcmode="lin" valueType="num">
                                      <p:cBhvr>
                                        <p:cTn id="45" dur="500" fill="hold"/>
                                        <p:tgtEl>
                                          <p:spTgt spid="12"/>
                                        </p:tgtEl>
                                        <p:attrNameLst>
                                          <p:attrName>ppt_w</p:attrName>
                                        </p:attrNameLst>
                                      </p:cBhvr>
                                      <p:tavLst>
                                        <p:tav tm="0">
                                          <p:val>
                                            <p:fltVal val="0"/>
                                          </p:val>
                                        </p:tav>
                                        <p:tav tm="100000">
                                          <p:val>
                                            <p:strVal val="#ppt_w"/>
                                          </p:val>
                                        </p:tav>
                                      </p:tavLst>
                                    </p:anim>
                                    <p:anim calcmode="lin" valueType="num">
                                      <p:cBhvr>
                                        <p:cTn id="46" dur="500" fill="hold"/>
                                        <p:tgtEl>
                                          <p:spTgt spid="12"/>
                                        </p:tgtEl>
                                        <p:attrNameLst>
                                          <p:attrName>ppt_h</p:attrName>
                                        </p:attrNameLst>
                                      </p:cBhvr>
                                      <p:tavLst>
                                        <p:tav tm="0">
                                          <p:val>
                                            <p:fltVal val="0"/>
                                          </p:val>
                                        </p:tav>
                                        <p:tav tm="100000">
                                          <p:val>
                                            <p:strVal val="#ppt_h"/>
                                          </p:val>
                                        </p:tav>
                                      </p:tavLst>
                                    </p:anim>
                                    <p:animEffect transition="in" filter="fade">
                                      <p:cBhvr>
                                        <p:cTn id="47" dur="500"/>
                                        <p:tgtEl>
                                          <p:spTgt spid="12"/>
                                        </p:tgtEl>
                                      </p:cBhvr>
                                    </p:animEffect>
                                  </p:childTnLst>
                                </p:cTn>
                              </p:par>
                              <p:par>
                                <p:cTn id="48" presetID="53" presetClass="entr" presetSubtype="16" fill="hold" nodeType="withEffect">
                                  <p:stCondLst>
                                    <p:cond delay="600"/>
                                  </p:stCondLst>
                                  <p:childTnLst>
                                    <p:set>
                                      <p:cBhvr>
                                        <p:cTn id="49" dur="1" fill="hold">
                                          <p:stCondLst>
                                            <p:cond delay="0"/>
                                          </p:stCondLst>
                                        </p:cTn>
                                        <p:tgtEl>
                                          <p:spTgt spid="15"/>
                                        </p:tgtEl>
                                        <p:attrNameLst>
                                          <p:attrName>style.visibility</p:attrName>
                                        </p:attrNameLst>
                                      </p:cBhvr>
                                      <p:to>
                                        <p:strVal val="visible"/>
                                      </p:to>
                                    </p:set>
                                    <p:anim calcmode="lin" valueType="num">
                                      <p:cBhvr>
                                        <p:cTn id="50" dur="500" fill="hold"/>
                                        <p:tgtEl>
                                          <p:spTgt spid="15"/>
                                        </p:tgtEl>
                                        <p:attrNameLst>
                                          <p:attrName>ppt_w</p:attrName>
                                        </p:attrNameLst>
                                      </p:cBhvr>
                                      <p:tavLst>
                                        <p:tav tm="0">
                                          <p:val>
                                            <p:fltVal val="0"/>
                                          </p:val>
                                        </p:tav>
                                        <p:tav tm="100000">
                                          <p:val>
                                            <p:strVal val="#ppt_w"/>
                                          </p:val>
                                        </p:tav>
                                      </p:tavLst>
                                    </p:anim>
                                    <p:anim calcmode="lin" valueType="num">
                                      <p:cBhvr>
                                        <p:cTn id="51" dur="500" fill="hold"/>
                                        <p:tgtEl>
                                          <p:spTgt spid="15"/>
                                        </p:tgtEl>
                                        <p:attrNameLst>
                                          <p:attrName>ppt_h</p:attrName>
                                        </p:attrNameLst>
                                      </p:cBhvr>
                                      <p:tavLst>
                                        <p:tav tm="0">
                                          <p:val>
                                            <p:fltVal val="0"/>
                                          </p:val>
                                        </p:tav>
                                        <p:tav tm="100000">
                                          <p:val>
                                            <p:strVal val="#ppt_h"/>
                                          </p:val>
                                        </p:tav>
                                      </p:tavLst>
                                    </p:anim>
                                    <p:animEffect transition="in" filter="fade">
                                      <p:cBhvr>
                                        <p:cTn id="52" dur="500"/>
                                        <p:tgtEl>
                                          <p:spTgt spid="15"/>
                                        </p:tgtEl>
                                      </p:cBhvr>
                                    </p:animEffect>
                                  </p:childTnLst>
                                </p:cTn>
                              </p:par>
                              <p:par>
                                <p:cTn id="53" presetID="53" presetClass="entr" presetSubtype="16" fill="hold" nodeType="withEffect">
                                  <p:stCondLst>
                                    <p:cond delay="800"/>
                                  </p:stCondLst>
                                  <p:childTnLst>
                                    <p:set>
                                      <p:cBhvr>
                                        <p:cTn id="54" dur="1" fill="hold">
                                          <p:stCondLst>
                                            <p:cond delay="0"/>
                                          </p:stCondLst>
                                        </p:cTn>
                                        <p:tgtEl>
                                          <p:spTgt spid="9"/>
                                        </p:tgtEl>
                                        <p:attrNameLst>
                                          <p:attrName>style.visibility</p:attrName>
                                        </p:attrNameLst>
                                      </p:cBhvr>
                                      <p:to>
                                        <p:strVal val="visible"/>
                                      </p:to>
                                    </p:set>
                                    <p:anim calcmode="lin" valueType="num">
                                      <p:cBhvr>
                                        <p:cTn id="55" dur="500" fill="hold"/>
                                        <p:tgtEl>
                                          <p:spTgt spid="9"/>
                                        </p:tgtEl>
                                        <p:attrNameLst>
                                          <p:attrName>ppt_w</p:attrName>
                                        </p:attrNameLst>
                                      </p:cBhvr>
                                      <p:tavLst>
                                        <p:tav tm="0">
                                          <p:val>
                                            <p:fltVal val="0"/>
                                          </p:val>
                                        </p:tav>
                                        <p:tav tm="100000">
                                          <p:val>
                                            <p:strVal val="#ppt_w"/>
                                          </p:val>
                                        </p:tav>
                                      </p:tavLst>
                                    </p:anim>
                                    <p:anim calcmode="lin" valueType="num">
                                      <p:cBhvr>
                                        <p:cTn id="56" dur="500" fill="hold"/>
                                        <p:tgtEl>
                                          <p:spTgt spid="9"/>
                                        </p:tgtEl>
                                        <p:attrNameLst>
                                          <p:attrName>ppt_h</p:attrName>
                                        </p:attrNameLst>
                                      </p:cBhvr>
                                      <p:tavLst>
                                        <p:tav tm="0">
                                          <p:val>
                                            <p:fltVal val="0"/>
                                          </p:val>
                                        </p:tav>
                                        <p:tav tm="100000">
                                          <p:val>
                                            <p:strVal val="#ppt_h"/>
                                          </p:val>
                                        </p:tav>
                                      </p:tavLst>
                                    </p:anim>
                                    <p:animEffect transition="in" filter="fade">
                                      <p:cBhvr>
                                        <p:cTn id="5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utoUpdateAnimBg="0"/>
      <p:bldP spid="5" grpId="0"/>
      <p:bldP spid="7" grpId="0" animBg="1" autoUpdateAnimBg="0"/>
      <p:bldP spid="8"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47667" y="3327835"/>
            <a:ext cx="6455579" cy="126957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248707"/>
            <a:ext cx="9144000" cy="1025122"/>
          </a:xfrm>
          <a:prstGeom prst="rect">
            <a:avLst/>
          </a:prstGeom>
          <a:solidFill>
            <a:schemeClr val="tx2">
              <a:lumMod val="75000"/>
            </a:schemeClr>
          </a:solidFill>
          <a:ln w="9525">
            <a:noFill/>
            <a:miter lim="800000"/>
            <a:headEnd/>
            <a:tailEnd/>
          </a:ln>
        </p:spPr>
        <p:txBody>
          <a:bodyPr wrap="none" anchor="ctr"/>
          <a:lstStyle/>
          <a:p>
            <a:pPr defTabSz="914400">
              <a:defRPr/>
            </a:pPr>
            <a:endParaRPr lang="zh-CN" altLang="en-US" sz="1800"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820802" y="236386"/>
            <a:ext cx="7711638" cy="2011329"/>
          </a:xfrm>
          <a:prstGeom prst="rect">
            <a:avLst/>
          </a:prstGeom>
          <a:noFill/>
          <a:ln>
            <a:noFill/>
          </a:ln>
        </p:spPr>
      </p:pic>
      <p:sp>
        <p:nvSpPr>
          <p:cNvPr id="15" name="Rectangle 3"/>
          <p:cNvSpPr>
            <a:spLocks noChangeArrowheads="1"/>
          </p:cNvSpPr>
          <p:nvPr/>
        </p:nvSpPr>
        <p:spPr bwMode="auto">
          <a:xfrm>
            <a:off x="468316" y="2323010"/>
            <a:ext cx="4103687" cy="121400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4572000" y="2323010"/>
            <a:ext cx="4103688" cy="1160003"/>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2915816"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7234001"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6173702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4"/>
          <p:cNvSpPr txBox="1">
            <a:spLocks/>
          </p:cNvSpPr>
          <p:nvPr/>
        </p:nvSpPr>
        <p:spPr>
          <a:xfrm>
            <a:off x="611560" y="429469"/>
            <a:ext cx="2256285" cy="496784"/>
          </a:xfrm>
          <a:prstGeom prst="rect">
            <a:avLst/>
          </a:prstGeom>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zh-CN" altLang="en-US" b="1" dirty="0">
                <a:solidFill>
                  <a:srgbClr val="005DA2"/>
                </a:solidFill>
                <a:latin typeface="微软雅黑" panose="020B0503020204020204" pitchFamily="34" charset="-122"/>
                <a:ea typeface="微软雅黑" panose="020B0503020204020204" pitchFamily="34" charset="-122"/>
              </a:rPr>
              <a:t>目录</a:t>
            </a:r>
            <a:r>
              <a:rPr lang="en-US" altLang="zh-CN" b="1" dirty="0">
                <a:solidFill>
                  <a:srgbClr val="005DA2"/>
                </a:solidFill>
                <a:latin typeface="微软雅黑" panose="020B0503020204020204" pitchFamily="34" charset="-122"/>
                <a:ea typeface="微软雅黑" panose="020B0503020204020204" pitchFamily="34" charset="-122"/>
              </a:rPr>
              <a:t>/</a:t>
            </a:r>
            <a:r>
              <a:rPr lang="en-US" altLang="zh-CN" sz="1800" b="1" dirty="0">
                <a:solidFill>
                  <a:srgbClr val="005DA2"/>
                </a:solidFill>
                <a:latin typeface="微软雅黑" panose="020B0503020204020204" pitchFamily="34" charset="-122"/>
                <a:ea typeface="微软雅黑" panose="020B0503020204020204" pitchFamily="34" charset="-122"/>
              </a:rPr>
              <a:t>Contents</a:t>
            </a:r>
            <a:endParaRPr lang="en-GB" sz="1800" b="1" dirty="0">
              <a:solidFill>
                <a:srgbClr val="005DA2"/>
              </a:solidFill>
              <a:latin typeface="微软雅黑" panose="020B0503020204020204" pitchFamily="34" charset="-122"/>
              <a:ea typeface="微软雅黑" panose="020B0503020204020204" pitchFamily="34" charset="-122"/>
            </a:endParaRPr>
          </a:p>
        </p:txBody>
      </p:sp>
      <p:cxnSp>
        <p:nvCxnSpPr>
          <p:cNvPr id="3" name="直接连接符 2"/>
          <p:cNvCxnSpPr/>
          <p:nvPr/>
        </p:nvCxnSpPr>
        <p:spPr>
          <a:xfrm>
            <a:off x="738572" y="1059582"/>
            <a:ext cx="7649852" cy="0"/>
          </a:xfrm>
          <a:prstGeom prst="line">
            <a:avLst/>
          </a:prstGeom>
          <a:ln>
            <a:solidFill>
              <a:srgbClr val="005DA2"/>
            </a:solidFill>
          </a:ln>
        </p:spPr>
        <p:style>
          <a:lnRef idx="1">
            <a:schemeClr val="accent1"/>
          </a:lnRef>
          <a:fillRef idx="0">
            <a:schemeClr val="accent1"/>
          </a:fillRef>
          <a:effectRef idx="0">
            <a:schemeClr val="accent1"/>
          </a:effectRef>
          <a:fontRef idx="minor">
            <a:schemeClr val="tx1"/>
          </a:fontRef>
        </p:style>
      </p:cxnSp>
      <p:grpSp>
        <p:nvGrpSpPr>
          <p:cNvPr id="4" name="组合 3"/>
          <p:cNvGrpSpPr/>
          <p:nvPr/>
        </p:nvGrpSpPr>
        <p:grpSpPr>
          <a:xfrm>
            <a:off x="2339753" y="1419622"/>
            <a:ext cx="894259" cy="489631"/>
            <a:chOff x="2215144" y="927951"/>
            <a:chExt cx="1244730" cy="897673"/>
          </a:xfrm>
        </p:grpSpPr>
        <p:sp>
          <p:nvSpPr>
            <p:cNvPr id="5" name="平行四边形 4"/>
            <p:cNvSpPr/>
            <p:nvPr/>
          </p:nvSpPr>
          <p:spPr>
            <a:xfrm>
              <a:off x="2215144" y="982844"/>
              <a:ext cx="1120898" cy="842780"/>
            </a:xfrm>
            <a:prstGeom prst="parallelogram">
              <a:avLst>
                <a:gd name="adj" fmla="val 48207"/>
              </a:avLst>
            </a:prstGeom>
            <a:solidFill>
              <a:srgbClr val="005DA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latin typeface="Impact" panose="020B0806030902050204" pitchFamily="34" charset="0"/>
              </a:endParaRPr>
            </a:p>
          </p:txBody>
        </p:sp>
        <p:sp>
          <p:nvSpPr>
            <p:cNvPr id="6" name="文本框 9"/>
            <p:cNvSpPr txBox="1"/>
            <p:nvPr/>
          </p:nvSpPr>
          <p:spPr>
            <a:xfrm>
              <a:off x="2393075" y="927951"/>
              <a:ext cx="1066799" cy="816504"/>
            </a:xfrm>
            <a:prstGeom prst="rect">
              <a:avLst/>
            </a:prstGeom>
            <a:noFill/>
          </p:spPr>
          <p:txBody>
            <a:bodyPr wrap="square" rtlCol="0">
              <a:spAutoFit/>
            </a:bodyPr>
            <a:lstStyle/>
            <a:p>
              <a:r>
                <a:rPr lang="en-US" altLang="zh-CN" sz="2800" dirty="0">
                  <a:solidFill>
                    <a:schemeClr val="bg1"/>
                  </a:solidFill>
                  <a:latin typeface="Impact" panose="020B0806030902050204" pitchFamily="34" charset="0"/>
                </a:rPr>
                <a:t>01</a:t>
              </a:r>
              <a:endParaRPr lang="zh-CN" altLang="en-US" sz="2800" dirty="0">
                <a:solidFill>
                  <a:schemeClr val="bg1"/>
                </a:solidFill>
                <a:latin typeface="Impact" panose="020B0806030902050204" pitchFamily="34" charset="0"/>
              </a:endParaRPr>
            </a:p>
          </p:txBody>
        </p:sp>
      </p:grpSp>
      <p:grpSp>
        <p:nvGrpSpPr>
          <p:cNvPr id="7" name="组合 6"/>
          <p:cNvGrpSpPr/>
          <p:nvPr/>
        </p:nvGrpSpPr>
        <p:grpSpPr>
          <a:xfrm>
            <a:off x="2339753" y="2099236"/>
            <a:ext cx="894259" cy="504163"/>
            <a:chOff x="2215144" y="1952311"/>
            <a:chExt cx="1244730" cy="924318"/>
          </a:xfrm>
        </p:grpSpPr>
        <p:sp>
          <p:nvSpPr>
            <p:cNvPr id="8" name="平行四边形 7"/>
            <p:cNvSpPr/>
            <p:nvPr/>
          </p:nvSpPr>
          <p:spPr>
            <a:xfrm>
              <a:off x="2215144" y="2033848"/>
              <a:ext cx="1120898" cy="842781"/>
            </a:xfrm>
            <a:prstGeom prst="parallelogram">
              <a:avLst>
                <a:gd name="adj" fmla="val 48207"/>
              </a:avLst>
            </a:prstGeom>
            <a:solidFill>
              <a:srgbClr val="005DA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latin typeface="Impact" panose="020B0806030902050204" pitchFamily="34" charset="0"/>
              </a:endParaRPr>
            </a:p>
          </p:txBody>
        </p:sp>
        <p:sp>
          <p:nvSpPr>
            <p:cNvPr id="9" name="文本框 10"/>
            <p:cNvSpPr txBox="1"/>
            <p:nvPr/>
          </p:nvSpPr>
          <p:spPr>
            <a:xfrm>
              <a:off x="2393075" y="1952311"/>
              <a:ext cx="1066799" cy="816508"/>
            </a:xfrm>
            <a:prstGeom prst="rect">
              <a:avLst/>
            </a:prstGeom>
            <a:noFill/>
          </p:spPr>
          <p:txBody>
            <a:bodyPr wrap="square" rtlCol="0">
              <a:spAutoFit/>
            </a:bodyPr>
            <a:lstStyle/>
            <a:p>
              <a:r>
                <a:rPr lang="en-US" altLang="zh-CN" sz="2800" dirty="0">
                  <a:solidFill>
                    <a:schemeClr val="bg1"/>
                  </a:solidFill>
                  <a:latin typeface="Impact" panose="020B0806030902050204" pitchFamily="34" charset="0"/>
                </a:rPr>
                <a:t>02</a:t>
              </a:r>
              <a:endParaRPr lang="zh-CN" altLang="en-US" sz="2800" dirty="0">
                <a:solidFill>
                  <a:schemeClr val="bg1"/>
                </a:solidFill>
                <a:latin typeface="Impact" panose="020B0806030902050204" pitchFamily="34" charset="0"/>
              </a:endParaRPr>
            </a:p>
          </p:txBody>
        </p:sp>
      </p:grpSp>
      <p:grpSp>
        <p:nvGrpSpPr>
          <p:cNvPr id="10" name="组合 9"/>
          <p:cNvGrpSpPr/>
          <p:nvPr/>
        </p:nvGrpSpPr>
        <p:grpSpPr>
          <a:xfrm>
            <a:off x="2339753" y="2801084"/>
            <a:ext cx="894259" cy="496081"/>
            <a:chOff x="2215144" y="3018134"/>
            <a:chExt cx="1244730" cy="909499"/>
          </a:xfrm>
        </p:grpSpPr>
        <p:sp>
          <p:nvSpPr>
            <p:cNvPr id="11" name="平行四边形 10"/>
            <p:cNvSpPr/>
            <p:nvPr/>
          </p:nvSpPr>
          <p:spPr>
            <a:xfrm>
              <a:off x="2215144" y="3084852"/>
              <a:ext cx="1120898" cy="842781"/>
            </a:xfrm>
            <a:prstGeom prst="parallelogram">
              <a:avLst>
                <a:gd name="adj" fmla="val 48207"/>
              </a:avLst>
            </a:prstGeom>
            <a:solidFill>
              <a:srgbClr val="005DA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latin typeface="Impact" panose="020B0806030902050204" pitchFamily="34" charset="0"/>
              </a:endParaRPr>
            </a:p>
          </p:txBody>
        </p:sp>
        <p:sp>
          <p:nvSpPr>
            <p:cNvPr id="12" name="文本框 11"/>
            <p:cNvSpPr txBox="1"/>
            <p:nvPr/>
          </p:nvSpPr>
          <p:spPr>
            <a:xfrm>
              <a:off x="2393075" y="3018134"/>
              <a:ext cx="1066799" cy="816505"/>
            </a:xfrm>
            <a:prstGeom prst="rect">
              <a:avLst/>
            </a:prstGeom>
            <a:noFill/>
          </p:spPr>
          <p:txBody>
            <a:bodyPr wrap="square" rtlCol="0">
              <a:spAutoFit/>
            </a:bodyPr>
            <a:lstStyle/>
            <a:p>
              <a:r>
                <a:rPr lang="en-US" altLang="zh-CN" sz="2800" dirty="0">
                  <a:solidFill>
                    <a:schemeClr val="bg1"/>
                  </a:solidFill>
                  <a:latin typeface="Impact" panose="020B0806030902050204" pitchFamily="34" charset="0"/>
                </a:rPr>
                <a:t>03</a:t>
              </a:r>
              <a:endParaRPr lang="zh-CN" altLang="en-US" sz="2800" dirty="0">
                <a:solidFill>
                  <a:schemeClr val="bg1"/>
                </a:solidFill>
                <a:latin typeface="Impact" panose="020B0806030902050204" pitchFamily="34" charset="0"/>
              </a:endParaRPr>
            </a:p>
          </p:txBody>
        </p:sp>
      </p:grpSp>
      <p:grpSp>
        <p:nvGrpSpPr>
          <p:cNvPr id="13" name="组合 12"/>
          <p:cNvGrpSpPr/>
          <p:nvPr/>
        </p:nvGrpSpPr>
        <p:grpSpPr>
          <a:xfrm>
            <a:off x="2339753" y="3483574"/>
            <a:ext cx="894259" cy="508134"/>
            <a:chOff x="2215144" y="4047039"/>
            <a:chExt cx="1244730" cy="931598"/>
          </a:xfrm>
        </p:grpSpPr>
        <p:sp>
          <p:nvSpPr>
            <p:cNvPr id="14" name="平行四边形 13"/>
            <p:cNvSpPr/>
            <p:nvPr/>
          </p:nvSpPr>
          <p:spPr>
            <a:xfrm>
              <a:off x="2215144" y="4135856"/>
              <a:ext cx="1120898" cy="842781"/>
            </a:xfrm>
            <a:prstGeom prst="parallelogram">
              <a:avLst>
                <a:gd name="adj" fmla="val 48207"/>
              </a:avLst>
            </a:prstGeom>
            <a:solidFill>
              <a:srgbClr val="005DA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latin typeface="Impact" panose="020B0806030902050204" pitchFamily="34" charset="0"/>
              </a:endParaRPr>
            </a:p>
          </p:txBody>
        </p:sp>
        <p:sp>
          <p:nvSpPr>
            <p:cNvPr id="15" name="文本框 12"/>
            <p:cNvSpPr txBox="1"/>
            <p:nvPr/>
          </p:nvSpPr>
          <p:spPr>
            <a:xfrm>
              <a:off x="2393075" y="4047039"/>
              <a:ext cx="1066799" cy="816506"/>
            </a:xfrm>
            <a:prstGeom prst="rect">
              <a:avLst/>
            </a:prstGeom>
            <a:noFill/>
          </p:spPr>
          <p:txBody>
            <a:bodyPr wrap="square" rtlCol="0">
              <a:spAutoFit/>
            </a:bodyPr>
            <a:lstStyle/>
            <a:p>
              <a:r>
                <a:rPr lang="en-US" altLang="zh-CN" sz="2800" dirty="0">
                  <a:solidFill>
                    <a:schemeClr val="bg1"/>
                  </a:solidFill>
                  <a:latin typeface="Impact" panose="020B0806030902050204" pitchFamily="34" charset="0"/>
                </a:rPr>
                <a:t>04</a:t>
              </a:r>
              <a:endParaRPr lang="zh-CN" altLang="en-US" sz="2800" dirty="0">
                <a:solidFill>
                  <a:schemeClr val="bg1"/>
                </a:solidFill>
                <a:latin typeface="Impact" panose="020B0806030902050204" pitchFamily="34" charset="0"/>
              </a:endParaRPr>
            </a:p>
          </p:txBody>
        </p:sp>
      </p:grpSp>
      <p:grpSp>
        <p:nvGrpSpPr>
          <p:cNvPr id="16" name="组合 15"/>
          <p:cNvGrpSpPr/>
          <p:nvPr/>
        </p:nvGrpSpPr>
        <p:grpSpPr>
          <a:xfrm>
            <a:off x="2339752" y="4183115"/>
            <a:ext cx="884486" cy="502735"/>
            <a:chOff x="2215144" y="5107938"/>
            <a:chExt cx="1231128" cy="921702"/>
          </a:xfrm>
        </p:grpSpPr>
        <p:sp>
          <p:nvSpPr>
            <p:cNvPr id="17" name="平行四边形 16"/>
            <p:cNvSpPr/>
            <p:nvPr/>
          </p:nvSpPr>
          <p:spPr>
            <a:xfrm>
              <a:off x="2215144" y="5186859"/>
              <a:ext cx="1120898" cy="842781"/>
            </a:xfrm>
            <a:prstGeom prst="parallelogram">
              <a:avLst>
                <a:gd name="adj" fmla="val 48207"/>
              </a:avLst>
            </a:prstGeom>
            <a:solidFill>
              <a:srgbClr val="005DA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latin typeface="Impact" panose="020B0806030902050204" pitchFamily="34" charset="0"/>
              </a:endParaRPr>
            </a:p>
          </p:txBody>
        </p:sp>
        <p:sp>
          <p:nvSpPr>
            <p:cNvPr id="18" name="文本框 13"/>
            <p:cNvSpPr txBox="1"/>
            <p:nvPr/>
          </p:nvSpPr>
          <p:spPr>
            <a:xfrm>
              <a:off x="2379473" y="5107938"/>
              <a:ext cx="1066799" cy="816510"/>
            </a:xfrm>
            <a:prstGeom prst="rect">
              <a:avLst/>
            </a:prstGeom>
            <a:noFill/>
          </p:spPr>
          <p:txBody>
            <a:bodyPr wrap="square" rtlCol="0">
              <a:spAutoFit/>
            </a:bodyPr>
            <a:lstStyle/>
            <a:p>
              <a:r>
                <a:rPr lang="en-US" altLang="zh-CN" sz="2800" dirty="0">
                  <a:solidFill>
                    <a:schemeClr val="bg1"/>
                  </a:solidFill>
                  <a:latin typeface="Impact" panose="020B0806030902050204" pitchFamily="34" charset="0"/>
                </a:rPr>
                <a:t>05</a:t>
              </a:r>
              <a:endParaRPr lang="zh-CN" altLang="en-US" sz="2800" dirty="0">
                <a:solidFill>
                  <a:schemeClr val="bg1"/>
                </a:solidFill>
                <a:latin typeface="Impact" panose="020B0806030902050204" pitchFamily="34" charset="0"/>
              </a:endParaRPr>
            </a:p>
          </p:txBody>
        </p:sp>
      </p:grpSp>
      <p:grpSp>
        <p:nvGrpSpPr>
          <p:cNvPr id="19" name="组合 18"/>
          <p:cNvGrpSpPr/>
          <p:nvPr/>
        </p:nvGrpSpPr>
        <p:grpSpPr>
          <a:xfrm>
            <a:off x="3019006" y="1432933"/>
            <a:ext cx="3857250" cy="459690"/>
            <a:chOff x="4315150" y="953426"/>
            <a:chExt cx="3857250" cy="540057"/>
          </a:xfrm>
        </p:grpSpPr>
        <p:sp>
          <p:nvSpPr>
            <p:cNvPr id="20" name="矩形 19"/>
            <p:cNvSpPr/>
            <p:nvPr/>
          </p:nvSpPr>
          <p:spPr>
            <a:xfrm>
              <a:off x="4841196" y="1036090"/>
              <a:ext cx="2827147" cy="325426"/>
            </a:xfrm>
            <a:prstGeom prst="rect">
              <a:avLst/>
            </a:prstGeom>
            <a:ln w="15875">
              <a:noFill/>
            </a:ln>
          </p:spPr>
          <p:txBody>
            <a:bodyPr wrap="square" lIns="68580" tIns="34290" rIns="68580" bIns="34290">
              <a:spAutoFit/>
            </a:bodyPr>
            <a:lstStyle/>
            <a:p>
              <a:r>
                <a:rPr lang="zh-CN" altLang="en-US" b="1" dirty="0" smtClean="0">
                  <a:solidFill>
                    <a:schemeClr val="tx1">
                      <a:lumMod val="75000"/>
                      <a:lumOff val="25000"/>
                    </a:schemeClr>
                  </a:solidFill>
                  <a:latin typeface="微软雅黑" panose="020B0503020204020204" pitchFamily="34" charset="-122"/>
                  <a:ea typeface="微软雅黑" panose="020B0503020204020204" pitchFamily="34" charset="-122"/>
                </a:rPr>
                <a:t>单击此处添加标题</a:t>
              </a:r>
              <a:endParaRPr lang="en-GB" altLang="zh-CN"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1" name="平行四边形 20"/>
            <p:cNvSpPr/>
            <p:nvPr/>
          </p:nvSpPr>
          <p:spPr>
            <a:xfrm>
              <a:off x="4315150" y="953426"/>
              <a:ext cx="3857250" cy="540057"/>
            </a:xfrm>
            <a:prstGeom prst="parallelogram">
              <a:avLst>
                <a:gd name="adj" fmla="val 48207"/>
              </a:avLst>
            </a:prstGeom>
            <a:noFill/>
            <a:ln w="15875">
              <a:solidFill>
                <a:srgbClr val="005DA2"/>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endParaRPr lang="zh-CN" altLang="en-US" sz="1600" b="1">
                <a:solidFill>
                  <a:schemeClr val="tx1">
                    <a:lumMod val="75000"/>
                    <a:lumOff val="25000"/>
                  </a:schemeClr>
                </a:solidFill>
              </a:endParaRPr>
            </a:p>
          </p:txBody>
        </p:sp>
      </p:grpSp>
      <p:grpSp>
        <p:nvGrpSpPr>
          <p:cNvPr id="22" name="组合 21"/>
          <p:cNvGrpSpPr/>
          <p:nvPr/>
        </p:nvGrpSpPr>
        <p:grpSpPr>
          <a:xfrm>
            <a:off x="3019006" y="2127086"/>
            <a:ext cx="3857250" cy="459690"/>
            <a:chOff x="4315150" y="1647579"/>
            <a:chExt cx="3857250" cy="540057"/>
          </a:xfrm>
        </p:grpSpPr>
        <p:sp>
          <p:nvSpPr>
            <p:cNvPr id="23" name="矩形 22"/>
            <p:cNvSpPr/>
            <p:nvPr/>
          </p:nvSpPr>
          <p:spPr>
            <a:xfrm>
              <a:off x="4841196" y="1730243"/>
              <a:ext cx="2827147" cy="325426"/>
            </a:xfrm>
            <a:prstGeom prst="rect">
              <a:avLst/>
            </a:prstGeom>
            <a:ln w="15875">
              <a:noFill/>
            </a:ln>
          </p:spPr>
          <p:txBody>
            <a:bodyPr wrap="square" lIns="68580" tIns="34290" rIns="68580" bIns="34290">
              <a:spAutoFit/>
            </a:bodyPr>
            <a:lstStyle/>
            <a:p>
              <a:r>
                <a:rPr lang="zh-CN" altLang="en-US" b="1" dirty="0" smtClean="0">
                  <a:solidFill>
                    <a:schemeClr val="tx1">
                      <a:lumMod val="75000"/>
                      <a:lumOff val="25000"/>
                    </a:schemeClr>
                  </a:solidFill>
                  <a:latin typeface="微软雅黑" panose="020B0503020204020204" pitchFamily="34" charset="-122"/>
                  <a:ea typeface="微软雅黑" panose="020B0503020204020204" pitchFamily="34" charset="-122"/>
                </a:rPr>
                <a:t>单击此处添加标题</a:t>
              </a:r>
              <a:endParaRPr lang="en-GB" altLang="zh-CN"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4" name="平行四边形 23"/>
            <p:cNvSpPr/>
            <p:nvPr/>
          </p:nvSpPr>
          <p:spPr>
            <a:xfrm>
              <a:off x="4315150" y="1647579"/>
              <a:ext cx="3857250" cy="540057"/>
            </a:xfrm>
            <a:prstGeom prst="parallelogram">
              <a:avLst>
                <a:gd name="adj" fmla="val 48207"/>
              </a:avLst>
            </a:prstGeom>
            <a:noFill/>
            <a:ln w="15875">
              <a:solidFill>
                <a:srgbClr val="005DA2"/>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endParaRPr lang="zh-CN" altLang="en-US" sz="1600" b="1">
                <a:solidFill>
                  <a:schemeClr val="tx1">
                    <a:lumMod val="75000"/>
                    <a:lumOff val="25000"/>
                  </a:schemeClr>
                </a:solidFill>
              </a:endParaRPr>
            </a:p>
          </p:txBody>
        </p:sp>
      </p:grpSp>
      <p:grpSp>
        <p:nvGrpSpPr>
          <p:cNvPr id="25" name="组合 24"/>
          <p:cNvGrpSpPr/>
          <p:nvPr/>
        </p:nvGrpSpPr>
        <p:grpSpPr>
          <a:xfrm>
            <a:off x="3019006" y="2821238"/>
            <a:ext cx="3857250" cy="459690"/>
            <a:chOff x="4315150" y="2341731"/>
            <a:chExt cx="3857250" cy="540057"/>
          </a:xfrm>
        </p:grpSpPr>
        <p:sp>
          <p:nvSpPr>
            <p:cNvPr id="26" name="矩形 25"/>
            <p:cNvSpPr/>
            <p:nvPr/>
          </p:nvSpPr>
          <p:spPr>
            <a:xfrm>
              <a:off x="4841197" y="2424395"/>
              <a:ext cx="2827146" cy="325426"/>
            </a:xfrm>
            <a:prstGeom prst="rect">
              <a:avLst/>
            </a:prstGeom>
            <a:ln w="15875">
              <a:noFill/>
            </a:ln>
          </p:spPr>
          <p:txBody>
            <a:bodyPr wrap="square" lIns="68580" tIns="34290" rIns="68580" bIns="34290">
              <a:spAutoFit/>
            </a:bodyPr>
            <a:lstStyle/>
            <a:p>
              <a:r>
                <a:rPr lang="zh-CN" altLang="en-US" b="1" dirty="0" smtClean="0">
                  <a:solidFill>
                    <a:schemeClr val="tx1">
                      <a:lumMod val="75000"/>
                      <a:lumOff val="25000"/>
                    </a:schemeClr>
                  </a:solidFill>
                  <a:latin typeface="微软雅黑" panose="020B0503020204020204" pitchFamily="34" charset="-122"/>
                  <a:ea typeface="微软雅黑" panose="020B0503020204020204" pitchFamily="34" charset="-122"/>
                </a:rPr>
                <a:t>单击此处添加标题</a:t>
              </a:r>
              <a:endParaRPr lang="en-GB" altLang="zh-CN"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7" name="平行四边形 26"/>
            <p:cNvSpPr/>
            <p:nvPr/>
          </p:nvSpPr>
          <p:spPr>
            <a:xfrm>
              <a:off x="4315150" y="2341731"/>
              <a:ext cx="3857250" cy="540057"/>
            </a:xfrm>
            <a:prstGeom prst="parallelogram">
              <a:avLst>
                <a:gd name="adj" fmla="val 48207"/>
              </a:avLst>
            </a:prstGeom>
            <a:noFill/>
            <a:ln w="15875">
              <a:solidFill>
                <a:srgbClr val="005DA2"/>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endParaRPr lang="zh-CN" altLang="en-US" sz="1600" b="1">
                <a:solidFill>
                  <a:schemeClr val="tx1">
                    <a:lumMod val="75000"/>
                    <a:lumOff val="25000"/>
                  </a:schemeClr>
                </a:solidFill>
              </a:endParaRPr>
            </a:p>
          </p:txBody>
        </p:sp>
      </p:grpSp>
      <p:grpSp>
        <p:nvGrpSpPr>
          <p:cNvPr id="28" name="组合 27"/>
          <p:cNvGrpSpPr/>
          <p:nvPr/>
        </p:nvGrpSpPr>
        <p:grpSpPr>
          <a:xfrm>
            <a:off x="3019006" y="3515391"/>
            <a:ext cx="3857250" cy="459690"/>
            <a:chOff x="4315150" y="3035884"/>
            <a:chExt cx="3857250" cy="540057"/>
          </a:xfrm>
        </p:grpSpPr>
        <p:sp>
          <p:nvSpPr>
            <p:cNvPr id="29" name="矩形 28"/>
            <p:cNvSpPr/>
            <p:nvPr/>
          </p:nvSpPr>
          <p:spPr>
            <a:xfrm>
              <a:off x="4841196" y="3118548"/>
              <a:ext cx="2827147" cy="325426"/>
            </a:xfrm>
            <a:prstGeom prst="rect">
              <a:avLst/>
            </a:prstGeom>
            <a:ln w="15875">
              <a:noFill/>
            </a:ln>
          </p:spPr>
          <p:txBody>
            <a:bodyPr wrap="square" lIns="68580" tIns="34290" rIns="68580" bIns="34290">
              <a:spAutoFit/>
            </a:bodyPr>
            <a:lstStyle/>
            <a:p>
              <a:r>
                <a:rPr lang="zh-CN" altLang="en-US" b="1" dirty="0" smtClean="0">
                  <a:solidFill>
                    <a:schemeClr val="tx1">
                      <a:lumMod val="75000"/>
                      <a:lumOff val="25000"/>
                    </a:schemeClr>
                  </a:solidFill>
                  <a:latin typeface="微软雅黑" panose="020B0503020204020204" pitchFamily="34" charset="-122"/>
                  <a:ea typeface="微软雅黑" panose="020B0503020204020204" pitchFamily="34" charset="-122"/>
                </a:rPr>
                <a:t>单击此处添加标题</a:t>
              </a:r>
              <a:endParaRPr lang="en-GB" altLang="zh-CN"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0" name="平行四边形 29"/>
            <p:cNvSpPr/>
            <p:nvPr/>
          </p:nvSpPr>
          <p:spPr>
            <a:xfrm>
              <a:off x="4315150" y="3035884"/>
              <a:ext cx="3857250" cy="540057"/>
            </a:xfrm>
            <a:prstGeom prst="parallelogram">
              <a:avLst>
                <a:gd name="adj" fmla="val 48207"/>
              </a:avLst>
            </a:prstGeom>
            <a:noFill/>
            <a:ln w="15875">
              <a:solidFill>
                <a:srgbClr val="005DA2"/>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endParaRPr lang="zh-CN" altLang="en-US" sz="1600" b="1">
                <a:solidFill>
                  <a:schemeClr val="tx1">
                    <a:lumMod val="75000"/>
                    <a:lumOff val="25000"/>
                  </a:schemeClr>
                </a:solidFill>
              </a:endParaRPr>
            </a:p>
          </p:txBody>
        </p:sp>
      </p:grpSp>
      <p:grpSp>
        <p:nvGrpSpPr>
          <p:cNvPr id="31" name="组合 30"/>
          <p:cNvGrpSpPr/>
          <p:nvPr/>
        </p:nvGrpSpPr>
        <p:grpSpPr>
          <a:xfrm>
            <a:off x="3019006" y="4209545"/>
            <a:ext cx="3857250" cy="459690"/>
            <a:chOff x="4315150" y="3730038"/>
            <a:chExt cx="3857250" cy="540057"/>
          </a:xfrm>
        </p:grpSpPr>
        <p:sp>
          <p:nvSpPr>
            <p:cNvPr id="32" name="矩形 31"/>
            <p:cNvSpPr/>
            <p:nvPr/>
          </p:nvSpPr>
          <p:spPr>
            <a:xfrm>
              <a:off x="4841197" y="3812702"/>
              <a:ext cx="2827146" cy="325426"/>
            </a:xfrm>
            <a:prstGeom prst="rect">
              <a:avLst/>
            </a:prstGeom>
            <a:ln w="15875">
              <a:noFill/>
            </a:ln>
          </p:spPr>
          <p:txBody>
            <a:bodyPr wrap="square" lIns="68580" tIns="34290" rIns="68580" bIns="34290">
              <a:spAutoFit/>
            </a:bodyPr>
            <a:lstStyle/>
            <a:p>
              <a:r>
                <a:rPr lang="zh-CN" altLang="en-US" b="1" dirty="0" smtClean="0">
                  <a:solidFill>
                    <a:schemeClr val="tx1">
                      <a:lumMod val="75000"/>
                      <a:lumOff val="25000"/>
                    </a:schemeClr>
                  </a:solidFill>
                  <a:latin typeface="微软雅黑" panose="020B0503020204020204" pitchFamily="34" charset="-122"/>
                  <a:ea typeface="微软雅黑" panose="020B0503020204020204" pitchFamily="34" charset="-122"/>
                </a:rPr>
                <a:t>单击此处添加标题</a:t>
              </a:r>
              <a:endParaRPr lang="en-GB" altLang="zh-CN"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3" name="平行四边形 32"/>
            <p:cNvSpPr/>
            <p:nvPr/>
          </p:nvSpPr>
          <p:spPr>
            <a:xfrm>
              <a:off x="4315150" y="3730038"/>
              <a:ext cx="3857250" cy="540057"/>
            </a:xfrm>
            <a:prstGeom prst="parallelogram">
              <a:avLst>
                <a:gd name="adj" fmla="val 48207"/>
              </a:avLst>
            </a:prstGeom>
            <a:noFill/>
            <a:ln w="15875">
              <a:solidFill>
                <a:srgbClr val="005DA2"/>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endParaRPr lang="zh-CN" altLang="en-US" sz="1600" b="1">
                <a:solidFill>
                  <a:schemeClr val="tx1">
                    <a:lumMod val="75000"/>
                    <a:lumOff val="25000"/>
                  </a:schemeClr>
                </a:solidFill>
              </a:endParaRPr>
            </a:p>
          </p:txBody>
        </p:sp>
      </p:grpSp>
      <p:grpSp>
        <p:nvGrpSpPr>
          <p:cNvPr id="34" name="组合 33"/>
          <p:cNvGrpSpPr/>
          <p:nvPr/>
        </p:nvGrpSpPr>
        <p:grpSpPr>
          <a:xfrm>
            <a:off x="7956376" y="490833"/>
            <a:ext cx="432048" cy="432834"/>
            <a:chOff x="6084168" y="1274820"/>
            <a:chExt cx="432048" cy="432834"/>
          </a:xfrm>
        </p:grpSpPr>
        <p:sp>
          <p:nvSpPr>
            <p:cNvPr id="35" name="椭圆 22"/>
            <p:cNvSpPr>
              <a:spLocks noChangeArrowheads="1"/>
            </p:cNvSpPr>
            <p:nvPr/>
          </p:nvSpPr>
          <p:spPr bwMode="auto">
            <a:xfrm>
              <a:off x="6084168" y="1274820"/>
              <a:ext cx="432048" cy="432834"/>
            </a:xfrm>
            <a:prstGeom prst="ellipse">
              <a:avLst/>
            </a:prstGeom>
            <a:solidFill>
              <a:srgbClr val="005DA2"/>
            </a:solidFill>
            <a:ln>
              <a:noFill/>
            </a:ln>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en-US">
                <a:solidFill>
                  <a:srgbClr val="FFFFFF"/>
                </a:solidFill>
                <a:latin typeface="Calibri" pitchFamily="34" charset="0"/>
              </a:endParaRPr>
            </a:p>
          </p:txBody>
        </p:sp>
        <p:sp>
          <p:nvSpPr>
            <p:cNvPr id="36" name="Freeform 59"/>
            <p:cNvSpPr>
              <a:spLocks noChangeArrowheads="1"/>
            </p:cNvSpPr>
            <p:nvPr/>
          </p:nvSpPr>
          <p:spPr bwMode="auto">
            <a:xfrm>
              <a:off x="6180302" y="1365898"/>
              <a:ext cx="239780" cy="250679"/>
            </a:xfrm>
            <a:custGeom>
              <a:avLst/>
              <a:gdLst>
                <a:gd name="T0" fmla="*/ 73627430 w 581"/>
                <a:gd name="T1" fmla="*/ 67678707 h 609"/>
                <a:gd name="T2" fmla="*/ 61659637 w 581"/>
                <a:gd name="T3" fmla="*/ 78678142 h 609"/>
                <a:gd name="T4" fmla="*/ 54244957 w 581"/>
                <a:gd name="T5" fmla="*/ 72208055 h 609"/>
                <a:gd name="T6" fmla="*/ 57106883 w 581"/>
                <a:gd name="T7" fmla="*/ 65867111 h 609"/>
                <a:gd name="T8" fmla="*/ 61659637 w 581"/>
                <a:gd name="T9" fmla="*/ 69490662 h 609"/>
                <a:gd name="T10" fmla="*/ 71806401 w 581"/>
                <a:gd name="T11" fmla="*/ 61338122 h 609"/>
                <a:gd name="T12" fmla="*/ 73627430 w 581"/>
                <a:gd name="T13" fmla="*/ 67678707 h 609"/>
                <a:gd name="T14" fmla="*/ 61659637 w 581"/>
                <a:gd name="T15" fmla="*/ 64055516 h 609"/>
                <a:gd name="T16" fmla="*/ 49691843 w 581"/>
                <a:gd name="T17" fmla="*/ 69490662 h 609"/>
                <a:gd name="T18" fmla="*/ 51513233 w 581"/>
                <a:gd name="T19" fmla="*/ 75054951 h 609"/>
                <a:gd name="T20" fmla="*/ 3772261 w 581"/>
                <a:gd name="T21" fmla="*/ 78678142 h 609"/>
                <a:gd name="T22" fmla="*/ 0 w 581"/>
                <a:gd name="T23" fmla="*/ 10999436 h 609"/>
                <a:gd name="T24" fmla="*/ 10146404 w 581"/>
                <a:gd name="T25" fmla="*/ 7246742 h 609"/>
                <a:gd name="T26" fmla="*/ 17561444 w 581"/>
                <a:gd name="T27" fmla="*/ 18246178 h 609"/>
                <a:gd name="T28" fmla="*/ 24845922 w 581"/>
                <a:gd name="T29" fmla="*/ 7246742 h 609"/>
                <a:gd name="T30" fmla="*/ 28488341 w 581"/>
                <a:gd name="T31" fmla="*/ 10999436 h 609"/>
                <a:gd name="T32" fmla="*/ 43318061 w 581"/>
                <a:gd name="T33" fmla="*/ 10999436 h 609"/>
                <a:gd name="T34" fmla="*/ 46960119 w 581"/>
                <a:gd name="T35" fmla="*/ 7246742 h 609"/>
                <a:gd name="T36" fmla="*/ 54244957 w 581"/>
                <a:gd name="T37" fmla="*/ 18246178 h 609"/>
                <a:gd name="T38" fmla="*/ 61659637 w 581"/>
                <a:gd name="T39" fmla="*/ 7246742 h 609"/>
                <a:gd name="T40" fmla="*/ 71806401 w 581"/>
                <a:gd name="T41" fmla="*/ 10999436 h 609"/>
                <a:gd name="T42" fmla="*/ 66212751 w 581"/>
                <a:gd name="T43" fmla="*/ 59526167 h 609"/>
                <a:gd name="T44" fmla="*/ 10146404 w 581"/>
                <a:gd name="T45" fmla="*/ 63149718 h 609"/>
                <a:gd name="T46" fmla="*/ 12878128 w 581"/>
                <a:gd name="T47" fmla="*/ 65867111 h 609"/>
                <a:gd name="T48" fmla="*/ 39545439 w 581"/>
                <a:gd name="T49" fmla="*/ 63149718 h 609"/>
                <a:gd name="T50" fmla="*/ 39545439 w 581"/>
                <a:gd name="T51" fmla="*/ 63149718 h 609"/>
                <a:gd name="T52" fmla="*/ 39545439 w 581"/>
                <a:gd name="T53" fmla="*/ 63149718 h 609"/>
                <a:gd name="T54" fmla="*/ 12878128 w 581"/>
                <a:gd name="T55" fmla="*/ 60431965 h 609"/>
                <a:gd name="T56" fmla="*/ 58017218 w 581"/>
                <a:gd name="T57" fmla="*/ 28339815 h 609"/>
                <a:gd name="T58" fmla="*/ 13788823 w 581"/>
                <a:gd name="T59" fmla="*/ 28339815 h 609"/>
                <a:gd name="T60" fmla="*/ 13788823 w 581"/>
                <a:gd name="T61" fmla="*/ 35715700 h 609"/>
                <a:gd name="T62" fmla="*/ 61659637 w 581"/>
                <a:gd name="T63" fmla="*/ 31963007 h 609"/>
                <a:gd name="T64" fmla="*/ 58017218 w 581"/>
                <a:gd name="T65" fmla="*/ 43868240 h 609"/>
                <a:gd name="T66" fmla="*/ 35903020 w 581"/>
                <a:gd name="T67" fmla="*/ 43868240 h 609"/>
                <a:gd name="T68" fmla="*/ 13788823 w 581"/>
                <a:gd name="T69" fmla="*/ 43868240 h 609"/>
                <a:gd name="T70" fmla="*/ 13788823 w 581"/>
                <a:gd name="T71" fmla="*/ 51244484 h 609"/>
                <a:gd name="T72" fmla="*/ 35903020 w 581"/>
                <a:gd name="T73" fmla="*/ 51244484 h 609"/>
                <a:gd name="T74" fmla="*/ 61659637 w 581"/>
                <a:gd name="T75" fmla="*/ 47491791 h 609"/>
                <a:gd name="T76" fmla="*/ 54244957 w 581"/>
                <a:gd name="T77" fmla="*/ 14622627 h 609"/>
                <a:gd name="T78" fmla="*/ 50602538 w 581"/>
                <a:gd name="T79" fmla="*/ 10999436 h 609"/>
                <a:gd name="T80" fmla="*/ 54244957 w 581"/>
                <a:gd name="T81" fmla="*/ 0 h 609"/>
                <a:gd name="T82" fmla="*/ 58017218 w 581"/>
                <a:gd name="T83" fmla="*/ 10999436 h 609"/>
                <a:gd name="T84" fmla="*/ 35903020 w 581"/>
                <a:gd name="T85" fmla="*/ 14622627 h 609"/>
                <a:gd name="T86" fmla="*/ 32260601 w 581"/>
                <a:gd name="T87" fmla="*/ 10999436 h 609"/>
                <a:gd name="T88" fmla="*/ 35903020 w 581"/>
                <a:gd name="T89" fmla="*/ 0 h 609"/>
                <a:gd name="T90" fmla="*/ 39545439 w 581"/>
                <a:gd name="T91" fmla="*/ 10999436 h 609"/>
                <a:gd name="T92" fmla="*/ 17561444 w 581"/>
                <a:gd name="T93" fmla="*/ 14622627 h 609"/>
                <a:gd name="T94" fmla="*/ 13788823 w 581"/>
                <a:gd name="T95" fmla="*/ 10999436 h 609"/>
                <a:gd name="T96" fmla="*/ 17561444 w 581"/>
                <a:gd name="T97" fmla="*/ 0 h 609"/>
                <a:gd name="T98" fmla="*/ 21203502 w 581"/>
                <a:gd name="T99" fmla="*/ 10999436 h 609"/>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581" h="609">
                  <a:moveTo>
                    <a:pt x="566" y="523"/>
                  </a:moveTo>
                  <a:lnTo>
                    <a:pt x="566" y="523"/>
                  </a:lnTo>
                  <a:cubicBezTo>
                    <a:pt x="495" y="594"/>
                    <a:pt x="495" y="594"/>
                    <a:pt x="495" y="594"/>
                  </a:cubicBezTo>
                  <a:cubicBezTo>
                    <a:pt x="488" y="601"/>
                    <a:pt x="481" y="608"/>
                    <a:pt x="474" y="608"/>
                  </a:cubicBezTo>
                  <a:cubicBezTo>
                    <a:pt x="467" y="608"/>
                    <a:pt x="460" y="601"/>
                    <a:pt x="453" y="594"/>
                  </a:cubicBezTo>
                  <a:cubicBezTo>
                    <a:pt x="417" y="558"/>
                    <a:pt x="417" y="558"/>
                    <a:pt x="417" y="558"/>
                  </a:cubicBezTo>
                  <a:cubicBezTo>
                    <a:pt x="410" y="551"/>
                    <a:pt x="410" y="544"/>
                    <a:pt x="410" y="537"/>
                  </a:cubicBezTo>
                  <a:cubicBezTo>
                    <a:pt x="410" y="523"/>
                    <a:pt x="417" y="509"/>
                    <a:pt x="439" y="509"/>
                  </a:cubicBezTo>
                  <a:cubicBezTo>
                    <a:pt x="446" y="509"/>
                    <a:pt x="453" y="516"/>
                    <a:pt x="453" y="523"/>
                  </a:cubicBezTo>
                  <a:cubicBezTo>
                    <a:pt x="474" y="537"/>
                    <a:pt x="474" y="537"/>
                    <a:pt x="474" y="537"/>
                  </a:cubicBezTo>
                  <a:cubicBezTo>
                    <a:pt x="530" y="481"/>
                    <a:pt x="530" y="481"/>
                    <a:pt x="530" y="481"/>
                  </a:cubicBezTo>
                  <a:cubicBezTo>
                    <a:pt x="537" y="474"/>
                    <a:pt x="545" y="474"/>
                    <a:pt x="552" y="474"/>
                  </a:cubicBezTo>
                  <a:cubicBezTo>
                    <a:pt x="566" y="474"/>
                    <a:pt x="580" y="488"/>
                    <a:pt x="580" y="502"/>
                  </a:cubicBezTo>
                  <a:cubicBezTo>
                    <a:pt x="580" y="509"/>
                    <a:pt x="573" y="516"/>
                    <a:pt x="566" y="523"/>
                  </a:cubicBezTo>
                  <a:close/>
                  <a:moveTo>
                    <a:pt x="474" y="495"/>
                  </a:moveTo>
                  <a:lnTo>
                    <a:pt x="474" y="495"/>
                  </a:lnTo>
                  <a:cubicBezTo>
                    <a:pt x="467" y="488"/>
                    <a:pt x="453" y="481"/>
                    <a:pt x="439" y="481"/>
                  </a:cubicBezTo>
                  <a:cubicBezTo>
                    <a:pt x="403" y="481"/>
                    <a:pt x="382" y="509"/>
                    <a:pt x="382" y="537"/>
                  </a:cubicBezTo>
                  <a:cubicBezTo>
                    <a:pt x="382" y="558"/>
                    <a:pt x="389" y="573"/>
                    <a:pt x="396" y="580"/>
                  </a:cubicBezTo>
                  <a:cubicBezTo>
                    <a:pt x="424" y="608"/>
                    <a:pt x="424" y="608"/>
                    <a:pt x="424" y="608"/>
                  </a:cubicBezTo>
                  <a:cubicBezTo>
                    <a:pt x="29" y="608"/>
                    <a:pt x="29" y="608"/>
                    <a:pt x="29" y="608"/>
                  </a:cubicBezTo>
                  <a:cubicBezTo>
                    <a:pt x="15" y="608"/>
                    <a:pt x="0" y="594"/>
                    <a:pt x="0" y="580"/>
                  </a:cubicBezTo>
                  <a:cubicBezTo>
                    <a:pt x="0" y="85"/>
                    <a:pt x="0" y="85"/>
                    <a:pt x="0" y="85"/>
                  </a:cubicBezTo>
                  <a:cubicBezTo>
                    <a:pt x="0" y="71"/>
                    <a:pt x="15" y="56"/>
                    <a:pt x="29" y="56"/>
                  </a:cubicBezTo>
                  <a:cubicBezTo>
                    <a:pt x="78" y="56"/>
                    <a:pt x="78" y="56"/>
                    <a:pt x="78" y="56"/>
                  </a:cubicBezTo>
                  <a:cubicBezTo>
                    <a:pt x="78" y="85"/>
                    <a:pt x="78" y="85"/>
                    <a:pt x="78" y="85"/>
                  </a:cubicBezTo>
                  <a:cubicBezTo>
                    <a:pt x="78" y="120"/>
                    <a:pt x="106" y="141"/>
                    <a:pt x="135" y="141"/>
                  </a:cubicBezTo>
                  <a:cubicBezTo>
                    <a:pt x="163" y="141"/>
                    <a:pt x="191" y="120"/>
                    <a:pt x="191" y="85"/>
                  </a:cubicBezTo>
                  <a:cubicBezTo>
                    <a:pt x="191" y="56"/>
                    <a:pt x="191" y="56"/>
                    <a:pt x="191" y="56"/>
                  </a:cubicBezTo>
                  <a:cubicBezTo>
                    <a:pt x="219" y="56"/>
                    <a:pt x="219" y="56"/>
                    <a:pt x="219" y="56"/>
                  </a:cubicBezTo>
                  <a:cubicBezTo>
                    <a:pt x="219" y="85"/>
                    <a:pt x="219" y="85"/>
                    <a:pt x="219" y="85"/>
                  </a:cubicBezTo>
                  <a:cubicBezTo>
                    <a:pt x="219" y="120"/>
                    <a:pt x="248" y="141"/>
                    <a:pt x="276" y="141"/>
                  </a:cubicBezTo>
                  <a:cubicBezTo>
                    <a:pt x="304" y="141"/>
                    <a:pt x="333" y="120"/>
                    <a:pt x="333" y="85"/>
                  </a:cubicBezTo>
                  <a:cubicBezTo>
                    <a:pt x="333" y="56"/>
                    <a:pt x="333" y="56"/>
                    <a:pt x="333" y="56"/>
                  </a:cubicBezTo>
                  <a:cubicBezTo>
                    <a:pt x="361" y="56"/>
                    <a:pt x="361" y="56"/>
                    <a:pt x="361" y="56"/>
                  </a:cubicBezTo>
                  <a:cubicBezTo>
                    <a:pt x="361" y="85"/>
                    <a:pt x="361" y="85"/>
                    <a:pt x="361" y="85"/>
                  </a:cubicBezTo>
                  <a:cubicBezTo>
                    <a:pt x="361" y="120"/>
                    <a:pt x="389" y="141"/>
                    <a:pt x="417" y="141"/>
                  </a:cubicBezTo>
                  <a:cubicBezTo>
                    <a:pt x="446" y="141"/>
                    <a:pt x="474" y="120"/>
                    <a:pt x="474" y="85"/>
                  </a:cubicBezTo>
                  <a:cubicBezTo>
                    <a:pt x="474" y="56"/>
                    <a:pt x="474" y="56"/>
                    <a:pt x="474" y="56"/>
                  </a:cubicBezTo>
                  <a:cubicBezTo>
                    <a:pt x="523" y="56"/>
                    <a:pt x="523" y="56"/>
                    <a:pt x="523" y="56"/>
                  </a:cubicBezTo>
                  <a:cubicBezTo>
                    <a:pt x="537" y="56"/>
                    <a:pt x="552" y="71"/>
                    <a:pt x="552" y="85"/>
                  </a:cubicBezTo>
                  <a:cubicBezTo>
                    <a:pt x="552" y="445"/>
                    <a:pt x="552" y="445"/>
                    <a:pt x="552" y="445"/>
                  </a:cubicBezTo>
                  <a:cubicBezTo>
                    <a:pt x="530" y="445"/>
                    <a:pt x="516" y="452"/>
                    <a:pt x="509" y="460"/>
                  </a:cubicBezTo>
                  <a:lnTo>
                    <a:pt x="474" y="495"/>
                  </a:lnTo>
                  <a:close/>
                  <a:moveTo>
                    <a:pt x="78" y="488"/>
                  </a:moveTo>
                  <a:lnTo>
                    <a:pt x="78" y="488"/>
                  </a:lnTo>
                  <a:cubicBezTo>
                    <a:pt x="78" y="502"/>
                    <a:pt x="85" y="509"/>
                    <a:pt x="99" y="509"/>
                  </a:cubicBezTo>
                  <a:cubicBezTo>
                    <a:pt x="283" y="509"/>
                    <a:pt x="283" y="509"/>
                    <a:pt x="283" y="509"/>
                  </a:cubicBezTo>
                  <a:cubicBezTo>
                    <a:pt x="297" y="509"/>
                    <a:pt x="304" y="502"/>
                    <a:pt x="304" y="488"/>
                  </a:cubicBezTo>
                  <a:cubicBezTo>
                    <a:pt x="304" y="474"/>
                    <a:pt x="297" y="467"/>
                    <a:pt x="283" y="467"/>
                  </a:cubicBezTo>
                  <a:cubicBezTo>
                    <a:pt x="99" y="467"/>
                    <a:pt x="99" y="467"/>
                    <a:pt x="99" y="467"/>
                  </a:cubicBezTo>
                  <a:cubicBezTo>
                    <a:pt x="85" y="467"/>
                    <a:pt x="78" y="474"/>
                    <a:pt x="78" y="488"/>
                  </a:cubicBezTo>
                  <a:close/>
                  <a:moveTo>
                    <a:pt x="446" y="219"/>
                  </a:moveTo>
                  <a:lnTo>
                    <a:pt x="446" y="219"/>
                  </a:lnTo>
                  <a:cubicBezTo>
                    <a:pt x="106" y="219"/>
                    <a:pt x="106" y="219"/>
                    <a:pt x="106" y="219"/>
                  </a:cubicBezTo>
                  <a:cubicBezTo>
                    <a:pt x="92" y="219"/>
                    <a:pt x="78" y="233"/>
                    <a:pt x="78" y="247"/>
                  </a:cubicBezTo>
                  <a:cubicBezTo>
                    <a:pt x="78" y="262"/>
                    <a:pt x="92" y="276"/>
                    <a:pt x="106" y="276"/>
                  </a:cubicBezTo>
                  <a:cubicBezTo>
                    <a:pt x="446" y="276"/>
                    <a:pt x="446" y="276"/>
                    <a:pt x="446" y="276"/>
                  </a:cubicBezTo>
                  <a:cubicBezTo>
                    <a:pt x="460" y="276"/>
                    <a:pt x="474" y="262"/>
                    <a:pt x="474" y="247"/>
                  </a:cubicBezTo>
                  <a:cubicBezTo>
                    <a:pt x="474" y="233"/>
                    <a:pt x="460" y="219"/>
                    <a:pt x="446" y="219"/>
                  </a:cubicBezTo>
                  <a:close/>
                  <a:moveTo>
                    <a:pt x="446" y="339"/>
                  </a:moveTo>
                  <a:lnTo>
                    <a:pt x="446" y="339"/>
                  </a:lnTo>
                  <a:cubicBezTo>
                    <a:pt x="276" y="339"/>
                    <a:pt x="276" y="339"/>
                    <a:pt x="276" y="339"/>
                  </a:cubicBezTo>
                  <a:cubicBezTo>
                    <a:pt x="226" y="339"/>
                    <a:pt x="226" y="339"/>
                    <a:pt x="226" y="339"/>
                  </a:cubicBezTo>
                  <a:cubicBezTo>
                    <a:pt x="106" y="339"/>
                    <a:pt x="106" y="339"/>
                    <a:pt x="106" y="339"/>
                  </a:cubicBezTo>
                  <a:cubicBezTo>
                    <a:pt x="92" y="339"/>
                    <a:pt x="78" y="353"/>
                    <a:pt x="78" y="367"/>
                  </a:cubicBezTo>
                  <a:cubicBezTo>
                    <a:pt x="78" y="389"/>
                    <a:pt x="92" y="396"/>
                    <a:pt x="106" y="396"/>
                  </a:cubicBezTo>
                  <a:cubicBezTo>
                    <a:pt x="226" y="396"/>
                    <a:pt x="226" y="396"/>
                    <a:pt x="226" y="396"/>
                  </a:cubicBezTo>
                  <a:cubicBezTo>
                    <a:pt x="276" y="396"/>
                    <a:pt x="276" y="396"/>
                    <a:pt x="276" y="396"/>
                  </a:cubicBezTo>
                  <a:cubicBezTo>
                    <a:pt x="446" y="396"/>
                    <a:pt x="446" y="396"/>
                    <a:pt x="446" y="396"/>
                  </a:cubicBezTo>
                  <a:cubicBezTo>
                    <a:pt x="460" y="396"/>
                    <a:pt x="474" y="389"/>
                    <a:pt x="474" y="367"/>
                  </a:cubicBezTo>
                  <a:cubicBezTo>
                    <a:pt x="474" y="353"/>
                    <a:pt x="460" y="339"/>
                    <a:pt x="446" y="339"/>
                  </a:cubicBezTo>
                  <a:close/>
                  <a:moveTo>
                    <a:pt x="417" y="113"/>
                  </a:moveTo>
                  <a:lnTo>
                    <a:pt x="417" y="113"/>
                  </a:lnTo>
                  <a:cubicBezTo>
                    <a:pt x="403" y="113"/>
                    <a:pt x="389" y="106"/>
                    <a:pt x="389" y="85"/>
                  </a:cubicBezTo>
                  <a:cubicBezTo>
                    <a:pt x="389" y="28"/>
                    <a:pt x="389" y="28"/>
                    <a:pt x="389" y="28"/>
                  </a:cubicBezTo>
                  <a:cubicBezTo>
                    <a:pt x="389" y="14"/>
                    <a:pt x="403" y="0"/>
                    <a:pt x="417" y="0"/>
                  </a:cubicBezTo>
                  <a:cubicBezTo>
                    <a:pt x="431" y="0"/>
                    <a:pt x="446" y="14"/>
                    <a:pt x="446" y="28"/>
                  </a:cubicBezTo>
                  <a:cubicBezTo>
                    <a:pt x="446" y="85"/>
                    <a:pt x="446" y="85"/>
                    <a:pt x="446" y="85"/>
                  </a:cubicBezTo>
                  <a:cubicBezTo>
                    <a:pt x="446" y="106"/>
                    <a:pt x="431" y="113"/>
                    <a:pt x="417" y="113"/>
                  </a:cubicBezTo>
                  <a:close/>
                  <a:moveTo>
                    <a:pt x="276" y="113"/>
                  </a:moveTo>
                  <a:lnTo>
                    <a:pt x="276" y="113"/>
                  </a:lnTo>
                  <a:cubicBezTo>
                    <a:pt x="262" y="113"/>
                    <a:pt x="248" y="106"/>
                    <a:pt x="248" y="85"/>
                  </a:cubicBezTo>
                  <a:cubicBezTo>
                    <a:pt x="248" y="28"/>
                    <a:pt x="248" y="28"/>
                    <a:pt x="248" y="28"/>
                  </a:cubicBezTo>
                  <a:cubicBezTo>
                    <a:pt x="248" y="14"/>
                    <a:pt x="262" y="0"/>
                    <a:pt x="276" y="0"/>
                  </a:cubicBezTo>
                  <a:cubicBezTo>
                    <a:pt x="290" y="0"/>
                    <a:pt x="304" y="14"/>
                    <a:pt x="304" y="28"/>
                  </a:cubicBezTo>
                  <a:cubicBezTo>
                    <a:pt x="304" y="85"/>
                    <a:pt x="304" y="85"/>
                    <a:pt x="304" y="85"/>
                  </a:cubicBezTo>
                  <a:cubicBezTo>
                    <a:pt x="304" y="106"/>
                    <a:pt x="290" y="113"/>
                    <a:pt x="276" y="113"/>
                  </a:cubicBezTo>
                  <a:close/>
                  <a:moveTo>
                    <a:pt x="135" y="113"/>
                  </a:moveTo>
                  <a:lnTo>
                    <a:pt x="135" y="113"/>
                  </a:lnTo>
                  <a:cubicBezTo>
                    <a:pt x="121" y="113"/>
                    <a:pt x="106" y="106"/>
                    <a:pt x="106" y="85"/>
                  </a:cubicBezTo>
                  <a:cubicBezTo>
                    <a:pt x="106" y="28"/>
                    <a:pt x="106" y="28"/>
                    <a:pt x="106" y="28"/>
                  </a:cubicBezTo>
                  <a:cubicBezTo>
                    <a:pt x="106" y="14"/>
                    <a:pt x="121" y="0"/>
                    <a:pt x="135" y="0"/>
                  </a:cubicBezTo>
                  <a:cubicBezTo>
                    <a:pt x="149" y="0"/>
                    <a:pt x="163" y="14"/>
                    <a:pt x="163" y="28"/>
                  </a:cubicBezTo>
                  <a:cubicBezTo>
                    <a:pt x="163" y="85"/>
                    <a:pt x="163" y="85"/>
                    <a:pt x="163" y="85"/>
                  </a:cubicBezTo>
                  <a:cubicBezTo>
                    <a:pt x="163" y="106"/>
                    <a:pt x="149" y="113"/>
                    <a:pt x="135" y="113"/>
                  </a:cubicBezTo>
                  <a:close/>
                </a:path>
              </a:pathLst>
            </a:custGeom>
            <a:solidFill>
              <a:schemeClr val="bg1"/>
            </a:solidFill>
            <a:ln>
              <a:noFill/>
            </a:ln>
            <a:extLst/>
          </p:spPr>
          <p:txBody>
            <a:bodyPr wrap="none" lIns="34290" tIns="17145" rIns="34290" bIns="17145" anchor="ctr"/>
            <a:lstStyle/>
            <a:p>
              <a:endParaRPr lang="en-US">
                <a:latin typeface="Roboto Light"/>
              </a:endParaRPr>
            </a:p>
          </p:txBody>
        </p:sp>
      </p:grpSp>
      <p:grpSp>
        <p:nvGrpSpPr>
          <p:cNvPr id="37" name="组合 36"/>
          <p:cNvGrpSpPr/>
          <p:nvPr/>
        </p:nvGrpSpPr>
        <p:grpSpPr>
          <a:xfrm>
            <a:off x="6660232" y="491226"/>
            <a:ext cx="432048" cy="432048"/>
            <a:chOff x="4788024" y="1275213"/>
            <a:chExt cx="432048" cy="432048"/>
          </a:xfrm>
        </p:grpSpPr>
        <p:sp>
          <p:nvSpPr>
            <p:cNvPr id="38" name="椭圆 65"/>
            <p:cNvSpPr>
              <a:spLocks noChangeArrowheads="1"/>
            </p:cNvSpPr>
            <p:nvPr/>
          </p:nvSpPr>
          <p:spPr bwMode="auto">
            <a:xfrm>
              <a:off x="4788024" y="1275213"/>
              <a:ext cx="432048" cy="432048"/>
            </a:xfrm>
            <a:prstGeom prst="ellipse">
              <a:avLst/>
            </a:prstGeom>
            <a:solidFill>
              <a:srgbClr val="F79600"/>
            </a:solidFill>
            <a:ln>
              <a:noFill/>
            </a:ln>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en-US">
                <a:solidFill>
                  <a:srgbClr val="FFFFFF"/>
                </a:solidFill>
                <a:latin typeface="Calibri" pitchFamily="34" charset="0"/>
              </a:endParaRPr>
            </a:p>
          </p:txBody>
        </p:sp>
        <p:sp>
          <p:nvSpPr>
            <p:cNvPr id="39" name="Freeform 110"/>
            <p:cNvSpPr>
              <a:spLocks noChangeArrowheads="1"/>
            </p:cNvSpPr>
            <p:nvPr/>
          </p:nvSpPr>
          <p:spPr bwMode="auto">
            <a:xfrm>
              <a:off x="4891102" y="1366806"/>
              <a:ext cx="250679" cy="248862"/>
            </a:xfrm>
            <a:custGeom>
              <a:avLst/>
              <a:gdLst>
                <a:gd name="T0" fmla="*/ 78678142 w 609"/>
                <a:gd name="T1" fmla="*/ 71002280 h 602"/>
                <a:gd name="T2" fmla="*/ 78678142 w 609"/>
                <a:gd name="T3" fmla="*/ 71002280 h 602"/>
                <a:gd name="T4" fmla="*/ 71302258 w 609"/>
                <a:gd name="T5" fmla="*/ 78441997 h 602"/>
                <a:gd name="T6" fmla="*/ 65867111 w 609"/>
                <a:gd name="T7" fmla="*/ 76614673 h 602"/>
                <a:gd name="T8" fmla="*/ 44774038 w 609"/>
                <a:gd name="T9" fmla="*/ 54426302 h 602"/>
                <a:gd name="T10" fmla="*/ 29245613 w 609"/>
                <a:gd name="T11" fmla="*/ 59125033 h 602"/>
                <a:gd name="T12" fmla="*/ 0 w 609"/>
                <a:gd name="T13" fmla="*/ 29497307 h 602"/>
                <a:gd name="T14" fmla="*/ 29245613 w 609"/>
                <a:gd name="T15" fmla="*/ 0 h 602"/>
                <a:gd name="T16" fmla="*/ 58491226 w 609"/>
                <a:gd name="T17" fmla="*/ 29497307 h 602"/>
                <a:gd name="T18" fmla="*/ 54867675 w 609"/>
                <a:gd name="T19" fmla="*/ 44376380 h 602"/>
                <a:gd name="T20" fmla="*/ 75960749 w 609"/>
                <a:gd name="T21" fmla="*/ 65520668 h 602"/>
                <a:gd name="T22" fmla="*/ 78678142 w 609"/>
                <a:gd name="T23" fmla="*/ 71002280 h 602"/>
                <a:gd name="T24" fmla="*/ 29245613 w 609"/>
                <a:gd name="T25" fmla="*/ 7439717 h 602"/>
                <a:gd name="T26" fmla="*/ 29245613 w 609"/>
                <a:gd name="T27" fmla="*/ 7439717 h 602"/>
                <a:gd name="T28" fmla="*/ 7246742 w 609"/>
                <a:gd name="T29" fmla="*/ 29497307 h 602"/>
                <a:gd name="T30" fmla="*/ 29245613 w 609"/>
                <a:gd name="T31" fmla="*/ 51685677 h 602"/>
                <a:gd name="T32" fmla="*/ 51244484 w 609"/>
                <a:gd name="T33" fmla="*/ 29497307 h 602"/>
                <a:gd name="T34" fmla="*/ 29245613 w 609"/>
                <a:gd name="T35" fmla="*/ 7439717 h 602"/>
                <a:gd name="T36" fmla="*/ 42056644 w 609"/>
                <a:gd name="T37" fmla="*/ 33282375 h 602"/>
                <a:gd name="T38" fmla="*/ 42056644 w 609"/>
                <a:gd name="T39" fmla="*/ 33282375 h 602"/>
                <a:gd name="T40" fmla="*/ 32868804 w 609"/>
                <a:gd name="T41" fmla="*/ 33282375 h 602"/>
                <a:gd name="T42" fmla="*/ 32868804 w 609"/>
                <a:gd name="T43" fmla="*/ 41504973 h 602"/>
                <a:gd name="T44" fmla="*/ 29245613 w 609"/>
                <a:gd name="T45" fmla="*/ 45290042 h 602"/>
                <a:gd name="T46" fmla="*/ 25622062 w 609"/>
                <a:gd name="T47" fmla="*/ 41504973 h 602"/>
                <a:gd name="T48" fmla="*/ 25622062 w 609"/>
                <a:gd name="T49" fmla="*/ 33282375 h 602"/>
                <a:gd name="T50" fmla="*/ 17340380 w 609"/>
                <a:gd name="T51" fmla="*/ 33282375 h 602"/>
                <a:gd name="T52" fmla="*/ 13716829 w 609"/>
                <a:gd name="T53" fmla="*/ 29497307 h 602"/>
                <a:gd name="T54" fmla="*/ 17340380 w 609"/>
                <a:gd name="T55" fmla="*/ 25842658 h 602"/>
                <a:gd name="T56" fmla="*/ 25622062 w 609"/>
                <a:gd name="T57" fmla="*/ 25842658 h 602"/>
                <a:gd name="T58" fmla="*/ 25622062 w 609"/>
                <a:gd name="T59" fmla="*/ 16575978 h 602"/>
                <a:gd name="T60" fmla="*/ 29245613 w 609"/>
                <a:gd name="T61" fmla="*/ 12921329 h 602"/>
                <a:gd name="T62" fmla="*/ 32868804 w 609"/>
                <a:gd name="T63" fmla="*/ 16575978 h 602"/>
                <a:gd name="T64" fmla="*/ 32868804 w 609"/>
                <a:gd name="T65" fmla="*/ 25842658 h 602"/>
                <a:gd name="T66" fmla="*/ 42056644 w 609"/>
                <a:gd name="T67" fmla="*/ 25842658 h 602"/>
                <a:gd name="T68" fmla="*/ 45679835 w 609"/>
                <a:gd name="T69" fmla="*/ 29497307 h 602"/>
                <a:gd name="T70" fmla="*/ 42056644 w 609"/>
                <a:gd name="T71" fmla="*/ 33282375 h 602"/>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609" h="602">
                  <a:moveTo>
                    <a:pt x="608" y="544"/>
                  </a:moveTo>
                  <a:lnTo>
                    <a:pt x="608" y="544"/>
                  </a:lnTo>
                  <a:cubicBezTo>
                    <a:pt x="608" y="573"/>
                    <a:pt x="579" y="601"/>
                    <a:pt x="551" y="601"/>
                  </a:cubicBezTo>
                  <a:cubicBezTo>
                    <a:pt x="530" y="601"/>
                    <a:pt x="516" y="594"/>
                    <a:pt x="509" y="587"/>
                  </a:cubicBezTo>
                  <a:cubicBezTo>
                    <a:pt x="346" y="417"/>
                    <a:pt x="346" y="417"/>
                    <a:pt x="346" y="417"/>
                  </a:cubicBezTo>
                  <a:cubicBezTo>
                    <a:pt x="311" y="438"/>
                    <a:pt x="269" y="453"/>
                    <a:pt x="226" y="453"/>
                  </a:cubicBezTo>
                  <a:cubicBezTo>
                    <a:pt x="106" y="453"/>
                    <a:pt x="0" y="347"/>
                    <a:pt x="0" y="226"/>
                  </a:cubicBezTo>
                  <a:cubicBezTo>
                    <a:pt x="0" y="99"/>
                    <a:pt x="106" y="0"/>
                    <a:pt x="226" y="0"/>
                  </a:cubicBezTo>
                  <a:cubicBezTo>
                    <a:pt x="353" y="0"/>
                    <a:pt x="452" y="99"/>
                    <a:pt x="452" y="226"/>
                  </a:cubicBezTo>
                  <a:cubicBezTo>
                    <a:pt x="452" y="269"/>
                    <a:pt x="445" y="304"/>
                    <a:pt x="424" y="340"/>
                  </a:cubicBezTo>
                  <a:cubicBezTo>
                    <a:pt x="587" y="502"/>
                    <a:pt x="587" y="502"/>
                    <a:pt x="587" y="502"/>
                  </a:cubicBezTo>
                  <a:cubicBezTo>
                    <a:pt x="601" y="516"/>
                    <a:pt x="608" y="530"/>
                    <a:pt x="608" y="544"/>
                  </a:cubicBezTo>
                  <a:close/>
                  <a:moveTo>
                    <a:pt x="226" y="57"/>
                  </a:moveTo>
                  <a:lnTo>
                    <a:pt x="226" y="57"/>
                  </a:lnTo>
                  <a:cubicBezTo>
                    <a:pt x="134" y="57"/>
                    <a:pt x="56" y="127"/>
                    <a:pt x="56" y="226"/>
                  </a:cubicBezTo>
                  <a:cubicBezTo>
                    <a:pt x="56" y="318"/>
                    <a:pt x="134" y="396"/>
                    <a:pt x="226" y="396"/>
                  </a:cubicBezTo>
                  <a:cubicBezTo>
                    <a:pt x="325" y="396"/>
                    <a:pt x="396" y="318"/>
                    <a:pt x="396" y="226"/>
                  </a:cubicBezTo>
                  <a:cubicBezTo>
                    <a:pt x="396" y="127"/>
                    <a:pt x="325" y="57"/>
                    <a:pt x="226" y="57"/>
                  </a:cubicBezTo>
                  <a:close/>
                  <a:moveTo>
                    <a:pt x="325" y="255"/>
                  </a:moveTo>
                  <a:lnTo>
                    <a:pt x="325" y="255"/>
                  </a:lnTo>
                  <a:cubicBezTo>
                    <a:pt x="254" y="255"/>
                    <a:pt x="254" y="255"/>
                    <a:pt x="254" y="255"/>
                  </a:cubicBezTo>
                  <a:cubicBezTo>
                    <a:pt x="254" y="318"/>
                    <a:pt x="254" y="318"/>
                    <a:pt x="254" y="318"/>
                  </a:cubicBezTo>
                  <a:cubicBezTo>
                    <a:pt x="254" y="333"/>
                    <a:pt x="247" y="347"/>
                    <a:pt x="226" y="347"/>
                  </a:cubicBezTo>
                  <a:cubicBezTo>
                    <a:pt x="212" y="347"/>
                    <a:pt x="198" y="333"/>
                    <a:pt x="198" y="318"/>
                  </a:cubicBezTo>
                  <a:cubicBezTo>
                    <a:pt x="198" y="255"/>
                    <a:pt x="198" y="255"/>
                    <a:pt x="198" y="255"/>
                  </a:cubicBezTo>
                  <a:cubicBezTo>
                    <a:pt x="134" y="255"/>
                    <a:pt x="134" y="255"/>
                    <a:pt x="134" y="255"/>
                  </a:cubicBezTo>
                  <a:cubicBezTo>
                    <a:pt x="120" y="255"/>
                    <a:pt x="106" y="241"/>
                    <a:pt x="106" y="226"/>
                  </a:cubicBezTo>
                  <a:cubicBezTo>
                    <a:pt x="106" y="205"/>
                    <a:pt x="120" y="198"/>
                    <a:pt x="134" y="198"/>
                  </a:cubicBezTo>
                  <a:cubicBezTo>
                    <a:pt x="198" y="198"/>
                    <a:pt x="198" y="198"/>
                    <a:pt x="198" y="198"/>
                  </a:cubicBezTo>
                  <a:cubicBezTo>
                    <a:pt x="198" y="127"/>
                    <a:pt x="198" y="127"/>
                    <a:pt x="198" y="127"/>
                  </a:cubicBezTo>
                  <a:cubicBezTo>
                    <a:pt x="198" y="113"/>
                    <a:pt x="212" y="99"/>
                    <a:pt x="226" y="99"/>
                  </a:cubicBezTo>
                  <a:cubicBezTo>
                    <a:pt x="247" y="99"/>
                    <a:pt x="254" y="113"/>
                    <a:pt x="254" y="127"/>
                  </a:cubicBezTo>
                  <a:cubicBezTo>
                    <a:pt x="254" y="198"/>
                    <a:pt x="254" y="198"/>
                    <a:pt x="254" y="198"/>
                  </a:cubicBezTo>
                  <a:cubicBezTo>
                    <a:pt x="325" y="198"/>
                    <a:pt x="325" y="198"/>
                    <a:pt x="325" y="198"/>
                  </a:cubicBezTo>
                  <a:cubicBezTo>
                    <a:pt x="339" y="198"/>
                    <a:pt x="353" y="205"/>
                    <a:pt x="353" y="226"/>
                  </a:cubicBezTo>
                  <a:cubicBezTo>
                    <a:pt x="353" y="241"/>
                    <a:pt x="339" y="255"/>
                    <a:pt x="325" y="255"/>
                  </a:cubicBezTo>
                  <a:close/>
                </a:path>
              </a:pathLst>
            </a:custGeom>
            <a:solidFill>
              <a:schemeClr val="bg1"/>
            </a:solidFill>
            <a:ln>
              <a:noFill/>
            </a:ln>
            <a:extLst/>
          </p:spPr>
          <p:txBody>
            <a:bodyPr wrap="none" lIns="34290" tIns="17145" rIns="34290" bIns="17145" anchor="ctr"/>
            <a:lstStyle/>
            <a:p>
              <a:endParaRPr lang="en-US">
                <a:latin typeface="Roboto Light"/>
              </a:endParaRPr>
            </a:p>
          </p:txBody>
        </p:sp>
      </p:grpSp>
      <p:grpSp>
        <p:nvGrpSpPr>
          <p:cNvPr id="40" name="组合 39"/>
          <p:cNvGrpSpPr/>
          <p:nvPr/>
        </p:nvGrpSpPr>
        <p:grpSpPr>
          <a:xfrm>
            <a:off x="7308304" y="490833"/>
            <a:ext cx="432833" cy="432834"/>
            <a:chOff x="5436096" y="1274820"/>
            <a:chExt cx="432833" cy="432834"/>
          </a:xfrm>
        </p:grpSpPr>
        <p:sp>
          <p:nvSpPr>
            <p:cNvPr id="41" name="椭圆 16"/>
            <p:cNvSpPr>
              <a:spLocks noChangeArrowheads="1"/>
            </p:cNvSpPr>
            <p:nvPr/>
          </p:nvSpPr>
          <p:spPr bwMode="auto">
            <a:xfrm>
              <a:off x="5436096" y="1274820"/>
              <a:ext cx="432833" cy="432834"/>
            </a:xfrm>
            <a:prstGeom prst="ellipse">
              <a:avLst/>
            </a:pr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en-US">
                <a:solidFill>
                  <a:srgbClr val="FFFFFF"/>
                </a:solidFill>
                <a:latin typeface="Calibri" pitchFamily="34" charset="0"/>
              </a:endParaRPr>
            </a:p>
          </p:txBody>
        </p:sp>
        <p:sp>
          <p:nvSpPr>
            <p:cNvPr id="42" name="Freeform 16"/>
            <p:cNvSpPr>
              <a:spLocks noChangeArrowheads="1"/>
            </p:cNvSpPr>
            <p:nvPr/>
          </p:nvSpPr>
          <p:spPr bwMode="auto">
            <a:xfrm>
              <a:off x="5554420" y="1377705"/>
              <a:ext cx="196183" cy="227065"/>
            </a:xfrm>
            <a:custGeom>
              <a:avLst/>
              <a:gdLst>
                <a:gd name="T0" fmla="*/ 58106390 w 475"/>
                <a:gd name="T1" fmla="*/ 71207247 h 552"/>
                <a:gd name="T2" fmla="*/ 58106390 w 475"/>
                <a:gd name="T3" fmla="*/ 71207247 h 552"/>
                <a:gd name="T4" fmla="*/ 54327993 w 475"/>
                <a:gd name="T5" fmla="*/ 71207247 h 552"/>
                <a:gd name="T6" fmla="*/ 54327993 w 475"/>
                <a:gd name="T7" fmla="*/ 0 h 552"/>
                <a:gd name="T8" fmla="*/ 58106390 w 475"/>
                <a:gd name="T9" fmla="*/ 0 h 552"/>
                <a:gd name="T10" fmla="*/ 61754124 w 475"/>
                <a:gd name="T11" fmla="*/ 3618618 h 552"/>
                <a:gd name="T12" fmla="*/ 61754124 w 475"/>
                <a:gd name="T13" fmla="*/ 67588630 h 552"/>
                <a:gd name="T14" fmla="*/ 58106390 w 475"/>
                <a:gd name="T15" fmla="*/ 71207247 h 552"/>
                <a:gd name="T16" fmla="*/ 7426131 w 475"/>
                <a:gd name="T17" fmla="*/ 67588630 h 552"/>
                <a:gd name="T18" fmla="*/ 7426131 w 475"/>
                <a:gd name="T19" fmla="*/ 67588630 h 552"/>
                <a:gd name="T20" fmla="*/ 7426131 w 475"/>
                <a:gd name="T21" fmla="*/ 63970012 h 552"/>
                <a:gd name="T22" fmla="*/ 13809846 w 475"/>
                <a:gd name="T23" fmla="*/ 63970012 h 552"/>
                <a:gd name="T24" fmla="*/ 21235977 w 475"/>
                <a:gd name="T25" fmla="*/ 56603721 h 552"/>
                <a:gd name="T26" fmla="*/ 13809846 w 475"/>
                <a:gd name="T27" fmla="*/ 49237429 h 552"/>
                <a:gd name="T28" fmla="*/ 7426131 w 475"/>
                <a:gd name="T29" fmla="*/ 49237429 h 552"/>
                <a:gd name="T30" fmla="*/ 7426131 w 475"/>
                <a:gd name="T31" fmla="*/ 42905028 h 552"/>
                <a:gd name="T32" fmla="*/ 13809846 w 475"/>
                <a:gd name="T33" fmla="*/ 42905028 h 552"/>
                <a:gd name="T34" fmla="*/ 21235977 w 475"/>
                <a:gd name="T35" fmla="*/ 35539095 h 552"/>
                <a:gd name="T36" fmla="*/ 13809846 w 475"/>
                <a:gd name="T37" fmla="*/ 28301860 h 552"/>
                <a:gd name="T38" fmla="*/ 7426131 w 475"/>
                <a:gd name="T39" fmla="*/ 28301860 h 552"/>
                <a:gd name="T40" fmla="*/ 7426131 w 475"/>
                <a:gd name="T41" fmla="*/ 21840403 h 552"/>
                <a:gd name="T42" fmla="*/ 13809846 w 475"/>
                <a:gd name="T43" fmla="*/ 21840403 h 552"/>
                <a:gd name="T44" fmla="*/ 21235977 w 475"/>
                <a:gd name="T45" fmla="*/ 14603167 h 552"/>
                <a:gd name="T46" fmla="*/ 13809846 w 475"/>
                <a:gd name="T47" fmla="*/ 7236876 h 552"/>
                <a:gd name="T48" fmla="*/ 7426131 w 475"/>
                <a:gd name="T49" fmla="*/ 7236876 h 552"/>
                <a:gd name="T50" fmla="*/ 7426131 w 475"/>
                <a:gd name="T51" fmla="*/ 3618618 h 552"/>
                <a:gd name="T52" fmla="*/ 11074226 w 475"/>
                <a:gd name="T53" fmla="*/ 0 h 552"/>
                <a:gd name="T54" fmla="*/ 50680259 w 475"/>
                <a:gd name="T55" fmla="*/ 0 h 552"/>
                <a:gd name="T56" fmla="*/ 50680259 w 475"/>
                <a:gd name="T57" fmla="*/ 71207247 h 552"/>
                <a:gd name="T58" fmla="*/ 11074226 w 475"/>
                <a:gd name="T59" fmla="*/ 71207247 h 552"/>
                <a:gd name="T60" fmla="*/ 7426131 w 475"/>
                <a:gd name="T61" fmla="*/ 67588630 h 552"/>
                <a:gd name="T62" fmla="*/ 17588243 w 475"/>
                <a:gd name="T63" fmla="*/ 14603167 h 552"/>
                <a:gd name="T64" fmla="*/ 17588243 w 475"/>
                <a:gd name="T65" fmla="*/ 14603167 h 552"/>
                <a:gd name="T66" fmla="*/ 13809846 w 475"/>
                <a:gd name="T67" fmla="*/ 18221785 h 552"/>
                <a:gd name="T68" fmla="*/ 3778036 w 475"/>
                <a:gd name="T69" fmla="*/ 18221785 h 552"/>
                <a:gd name="T70" fmla="*/ 0 w 475"/>
                <a:gd name="T71" fmla="*/ 14603167 h 552"/>
                <a:gd name="T72" fmla="*/ 3778036 w 475"/>
                <a:gd name="T73" fmla="*/ 10984909 h 552"/>
                <a:gd name="T74" fmla="*/ 13809846 w 475"/>
                <a:gd name="T75" fmla="*/ 10984909 h 552"/>
                <a:gd name="T76" fmla="*/ 17588243 w 475"/>
                <a:gd name="T77" fmla="*/ 14603167 h 552"/>
                <a:gd name="T78" fmla="*/ 3778036 w 475"/>
                <a:gd name="T79" fmla="*/ 31920478 h 552"/>
                <a:gd name="T80" fmla="*/ 3778036 w 475"/>
                <a:gd name="T81" fmla="*/ 31920478 h 552"/>
                <a:gd name="T82" fmla="*/ 13809846 w 475"/>
                <a:gd name="T83" fmla="*/ 31920478 h 552"/>
                <a:gd name="T84" fmla="*/ 17588243 w 475"/>
                <a:gd name="T85" fmla="*/ 35539095 h 552"/>
                <a:gd name="T86" fmla="*/ 13809846 w 475"/>
                <a:gd name="T87" fmla="*/ 39286770 h 552"/>
                <a:gd name="T88" fmla="*/ 3778036 w 475"/>
                <a:gd name="T89" fmla="*/ 39286770 h 552"/>
                <a:gd name="T90" fmla="*/ 0 w 475"/>
                <a:gd name="T91" fmla="*/ 35539095 h 552"/>
                <a:gd name="T92" fmla="*/ 3778036 w 475"/>
                <a:gd name="T93" fmla="*/ 31920478 h 552"/>
                <a:gd name="T94" fmla="*/ 3778036 w 475"/>
                <a:gd name="T95" fmla="*/ 52985462 h 552"/>
                <a:gd name="T96" fmla="*/ 3778036 w 475"/>
                <a:gd name="T97" fmla="*/ 52985462 h 552"/>
                <a:gd name="T98" fmla="*/ 13809846 w 475"/>
                <a:gd name="T99" fmla="*/ 52985462 h 552"/>
                <a:gd name="T100" fmla="*/ 17588243 w 475"/>
                <a:gd name="T101" fmla="*/ 56603721 h 552"/>
                <a:gd name="T102" fmla="*/ 13809846 w 475"/>
                <a:gd name="T103" fmla="*/ 60222338 h 552"/>
                <a:gd name="T104" fmla="*/ 3778036 w 475"/>
                <a:gd name="T105" fmla="*/ 60222338 h 552"/>
                <a:gd name="T106" fmla="*/ 0 w 475"/>
                <a:gd name="T107" fmla="*/ 56603721 h 552"/>
                <a:gd name="T108" fmla="*/ 3778036 w 475"/>
                <a:gd name="T109" fmla="*/ 52985462 h 552"/>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475" h="552">
                  <a:moveTo>
                    <a:pt x="446" y="551"/>
                  </a:moveTo>
                  <a:lnTo>
                    <a:pt x="446" y="551"/>
                  </a:lnTo>
                  <a:cubicBezTo>
                    <a:pt x="417" y="551"/>
                    <a:pt x="417" y="551"/>
                    <a:pt x="417" y="551"/>
                  </a:cubicBezTo>
                  <a:cubicBezTo>
                    <a:pt x="417" y="0"/>
                    <a:pt x="417" y="0"/>
                    <a:pt x="417" y="0"/>
                  </a:cubicBezTo>
                  <a:cubicBezTo>
                    <a:pt x="446" y="0"/>
                    <a:pt x="446" y="0"/>
                    <a:pt x="446" y="0"/>
                  </a:cubicBezTo>
                  <a:cubicBezTo>
                    <a:pt x="460" y="0"/>
                    <a:pt x="474" y="14"/>
                    <a:pt x="474" y="28"/>
                  </a:cubicBezTo>
                  <a:cubicBezTo>
                    <a:pt x="474" y="523"/>
                    <a:pt x="474" y="523"/>
                    <a:pt x="474" y="523"/>
                  </a:cubicBezTo>
                  <a:cubicBezTo>
                    <a:pt x="474" y="537"/>
                    <a:pt x="460" y="551"/>
                    <a:pt x="446" y="551"/>
                  </a:cubicBezTo>
                  <a:close/>
                  <a:moveTo>
                    <a:pt x="57" y="523"/>
                  </a:moveTo>
                  <a:lnTo>
                    <a:pt x="57" y="523"/>
                  </a:lnTo>
                  <a:cubicBezTo>
                    <a:pt x="57" y="495"/>
                    <a:pt x="57" y="495"/>
                    <a:pt x="57" y="495"/>
                  </a:cubicBezTo>
                  <a:cubicBezTo>
                    <a:pt x="106" y="495"/>
                    <a:pt x="106" y="495"/>
                    <a:pt x="106" y="495"/>
                  </a:cubicBezTo>
                  <a:cubicBezTo>
                    <a:pt x="135" y="495"/>
                    <a:pt x="163" y="466"/>
                    <a:pt x="163" y="438"/>
                  </a:cubicBezTo>
                  <a:cubicBezTo>
                    <a:pt x="163" y="403"/>
                    <a:pt x="135" y="381"/>
                    <a:pt x="106" y="381"/>
                  </a:cubicBezTo>
                  <a:cubicBezTo>
                    <a:pt x="57" y="381"/>
                    <a:pt x="57" y="381"/>
                    <a:pt x="57" y="381"/>
                  </a:cubicBezTo>
                  <a:cubicBezTo>
                    <a:pt x="57" y="332"/>
                    <a:pt x="57" y="332"/>
                    <a:pt x="57" y="332"/>
                  </a:cubicBezTo>
                  <a:cubicBezTo>
                    <a:pt x="106" y="332"/>
                    <a:pt x="106" y="332"/>
                    <a:pt x="106" y="332"/>
                  </a:cubicBezTo>
                  <a:cubicBezTo>
                    <a:pt x="135" y="332"/>
                    <a:pt x="163" y="304"/>
                    <a:pt x="163" y="275"/>
                  </a:cubicBezTo>
                  <a:cubicBezTo>
                    <a:pt x="163" y="247"/>
                    <a:pt x="135" y="219"/>
                    <a:pt x="106" y="219"/>
                  </a:cubicBezTo>
                  <a:cubicBezTo>
                    <a:pt x="57" y="219"/>
                    <a:pt x="57" y="219"/>
                    <a:pt x="57" y="219"/>
                  </a:cubicBezTo>
                  <a:cubicBezTo>
                    <a:pt x="57" y="169"/>
                    <a:pt x="57" y="169"/>
                    <a:pt x="57" y="169"/>
                  </a:cubicBezTo>
                  <a:cubicBezTo>
                    <a:pt x="106" y="169"/>
                    <a:pt x="106" y="169"/>
                    <a:pt x="106" y="169"/>
                  </a:cubicBezTo>
                  <a:cubicBezTo>
                    <a:pt x="135" y="169"/>
                    <a:pt x="163" y="148"/>
                    <a:pt x="163" y="113"/>
                  </a:cubicBezTo>
                  <a:cubicBezTo>
                    <a:pt x="163" y="85"/>
                    <a:pt x="135" y="56"/>
                    <a:pt x="106" y="56"/>
                  </a:cubicBezTo>
                  <a:cubicBezTo>
                    <a:pt x="57" y="56"/>
                    <a:pt x="57" y="56"/>
                    <a:pt x="57" y="56"/>
                  </a:cubicBezTo>
                  <a:cubicBezTo>
                    <a:pt x="57" y="28"/>
                    <a:pt x="57" y="28"/>
                    <a:pt x="57" y="28"/>
                  </a:cubicBezTo>
                  <a:cubicBezTo>
                    <a:pt x="57" y="14"/>
                    <a:pt x="71" y="0"/>
                    <a:pt x="85" y="0"/>
                  </a:cubicBezTo>
                  <a:cubicBezTo>
                    <a:pt x="389" y="0"/>
                    <a:pt x="389" y="0"/>
                    <a:pt x="389" y="0"/>
                  </a:cubicBezTo>
                  <a:cubicBezTo>
                    <a:pt x="389" y="551"/>
                    <a:pt x="389" y="551"/>
                    <a:pt x="389" y="551"/>
                  </a:cubicBezTo>
                  <a:cubicBezTo>
                    <a:pt x="85" y="551"/>
                    <a:pt x="85" y="551"/>
                    <a:pt x="85" y="551"/>
                  </a:cubicBezTo>
                  <a:cubicBezTo>
                    <a:pt x="71" y="551"/>
                    <a:pt x="57" y="537"/>
                    <a:pt x="57" y="523"/>
                  </a:cubicBezTo>
                  <a:close/>
                  <a:moveTo>
                    <a:pt x="135" y="113"/>
                  </a:moveTo>
                  <a:lnTo>
                    <a:pt x="135" y="113"/>
                  </a:lnTo>
                  <a:cubicBezTo>
                    <a:pt x="135" y="134"/>
                    <a:pt x="120" y="141"/>
                    <a:pt x="106" y="141"/>
                  </a:cubicBezTo>
                  <a:cubicBezTo>
                    <a:pt x="29" y="141"/>
                    <a:pt x="29" y="141"/>
                    <a:pt x="29" y="141"/>
                  </a:cubicBezTo>
                  <a:cubicBezTo>
                    <a:pt x="15" y="141"/>
                    <a:pt x="0" y="134"/>
                    <a:pt x="0" y="113"/>
                  </a:cubicBezTo>
                  <a:cubicBezTo>
                    <a:pt x="0" y="99"/>
                    <a:pt x="15" y="85"/>
                    <a:pt x="29" y="85"/>
                  </a:cubicBezTo>
                  <a:cubicBezTo>
                    <a:pt x="106" y="85"/>
                    <a:pt x="106" y="85"/>
                    <a:pt x="106" y="85"/>
                  </a:cubicBezTo>
                  <a:cubicBezTo>
                    <a:pt x="120" y="85"/>
                    <a:pt x="135" y="99"/>
                    <a:pt x="135" y="113"/>
                  </a:cubicBezTo>
                  <a:close/>
                  <a:moveTo>
                    <a:pt x="29" y="247"/>
                  </a:moveTo>
                  <a:lnTo>
                    <a:pt x="29" y="247"/>
                  </a:lnTo>
                  <a:cubicBezTo>
                    <a:pt x="106" y="247"/>
                    <a:pt x="106" y="247"/>
                    <a:pt x="106" y="247"/>
                  </a:cubicBezTo>
                  <a:cubicBezTo>
                    <a:pt x="120" y="247"/>
                    <a:pt x="135" y="261"/>
                    <a:pt x="135" y="275"/>
                  </a:cubicBezTo>
                  <a:cubicBezTo>
                    <a:pt x="135" y="290"/>
                    <a:pt x="120" y="304"/>
                    <a:pt x="106" y="304"/>
                  </a:cubicBezTo>
                  <a:cubicBezTo>
                    <a:pt x="29" y="304"/>
                    <a:pt x="29" y="304"/>
                    <a:pt x="29" y="304"/>
                  </a:cubicBezTo>
                  <a:cubicBezTo>
                    <a:pt x="15" y="304"/>
                    <a:pt x="0" y="290"/>
                    <a:pt x="0" y="275"/>
                  </a:cubicBezTo>
                  <a:cubicBezTo>
                    <a:pt x="0" y="261"/>
                    <a:pt x="15" y="247"/>
                    <a:pt x="29" y="247"/>
                  </a:cubicBezTo>
                  <a:close/>
                  <a:moveTo>
                    <a:pt x="29" y="410"/>
                  </a:moveTo>
                  <a:lnTo>
                    <a:pt x="29" y="410"/>
                  </a:lnTo>
                  <a:cubicBezTo>
                    <a:pt x="106" y="410"/>
                    <a:pt x="106" y="410"/>
                    <a:pt x="106" y="410"/>
                  </a:cubicBezTo>
                  <a:cubicBezTo>
                    <a:pt x="120" y="410"/>
                    <a:pt x="135" y="417"/>
                    <a:pt x="135" y="438"/>
                  </a:cubicBezTo>
                  <a:cubicBezTo>
                    <a:pt x="135" y="452"/>
                    <a:pt x="120" y="466"/>
                    <a:pt x="106" y="466"/>
                  </a:cubicBezTo>
                  <a:cubicBezTo>
                    <a:pt x="29" y="466"/>
                    <a:pt x="29" y="466"/>
                    <a:pt x="29" y="466"/>
                  </a:cubicBezTo>
                  <a:cubicBezTo>
                    <a:pt x="15" y="466"/>
                    <a:pt x="0" y="452"/>
                    <a:pt x="0" y="438"/>
                  </a:cubicBezTo>
                  <a:cubicBezTo>
                    <a:pt x="0" y="417"/>
                    <a:pt x="15" y="410"/>
                    <a:pt x="29" y="410"/>
                  </a:cubicBezTo>
                  <a:close/>
                </a:path>
              </a:pathLst>
            </a:custGeom>
            <a:solidFill>
              <a:schemeClr val="bg1"/>
            </a:solidFill>
            <a:ln>
              <a:noFill/>
            </a:ln>
            <a:extLst/>
          </p:spPr>
          <p:txBody>
            <a:bodyPr wrap="none" lIns="34290" tIns="17145" rIns="34290" bIns="17145" anchor="ctr"/>
            <a:lstStyle/>
            <a:p>
              <a:endParaRPr lang="en-US">
                <a:latin typeface="Roboto Light"/>
              </a:endParaRPr>
            </a:p>
          </p:txBody>
        </p:sp>
      </p:grpSp>
      <p:grpSp>
        <p:nvGrpSpPr>
          <p:cNvPr id="43" name="组合 42"/>
          <p:cNvGrpSpPr/>
          <p:nvPr/>
        </p:nvGrpSpPr>
        <p:grpSpPr>
          <a:xfrm>
            <a:off x="5364088" y="490833"/>
            <a:ext cx="432833" cy="432834"/>
            <a:chOff x="3491880" y="1274820"/>
            <a:chExt cx="432833" cy="432834"/>
          </a:xfrm>
        </p:grpSpPr>
        <p:sp>
          <p:nvSpPr>
            <p:cNvPr id="44" name="椭圆 16"/>
            <p:cNvSpPr>
              <a:spLocks noChangeArrowheads="1"/>
            </p:cNvSpPr>
            <p:nvPr/>
          </p:nvSpPr>
          <p:spPr bwMode="auto">
            <a:xfrm>
              <a:off x="3491880" y="1274820"/>
              <a:ext cx="432833" cy="432834"/>
            </a:xfrm>
            <a:prstGeom prst="ellipse">
              <a:avLst/>
            </a:prstGeom>
            <a:solidFill>
              <a:srgbClr val="005DA2"/>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en-US">
                <a:solidFill>
                  <a:srgbClr val="FFFFFF"/>
                </a:solidFill>
                <a:latin typeface="Calibri" pitchFamily="34" charset="0"/>
              </a:endParaRPr>
            </a:p>
          </p:txBody>
        </p:sp>
        <p:sp>
          <p:nvSpPr>
            <p:cNvPr id="45" name="Freeform 75"/>
            <p:cNvSpPr>
              <a:spLocks noChangeArrowheads="1"/>
            </p:cNvSpPr>
            <p:nvPr/>
          </p:nvSpPr>
          <p:spPr bwMode="auto">
            <a:xfrm>
              <a:off x="3583864" y="1385879"/>
              <a:ext cx="248863" cy="210716"/>
            </a:xfrm>
            <a:custGeom>
              <a:avLst/>
              <a:gdLst>
                <a:gd name="T0" fmla="*/ 74657633 w 602"/>
                <a:gd name="T1" fmla="*/ 66362244 h 510"/>
                <a:gd name="T2" fmla="*/ 74657633 w 602"/>
                <a:gd name="T3" fmla="*/ 66362244 h 510"/>
                <a:gd name="T4" fmla="*/ 3654665 w 602"/>
                <a:gd name="T5" fmla="*/ 66362244 h 510"/>
                <a:gd name="T6" fmla="*/ 0 w 602"/>
                <a:gd name="T7" fmla="*/ 62711741 h 510"/>
                <a:gd name="T8" fmla="*/ 0 w 602"/>
                <a:gd name="T9" fmla="*/ 3650503 h 510"/>
                <a:gd name="T10" fmla="*/ 3654665 w 602"/>
                <a:gd name="T11" fmla="*/ 0 h 510"/>
                <a:gd name="T12" fmla="*/ 7308970 w 602"/>
                <a:gd name="T13" fmla="*/ 3650503 h 510"/>
                <a:gd name="T14" fmla="*/ 7308970 w 602"/>
                <a:gd name="T15" fmla="*/ 50717076 h 510"/>
                <a:gd name="T16" fmla="*/ 7308970 w 602"/>
                <a:gd name="T17" fmla="*/ 50717076 h 510"/>
                <a:gd name="T18" fmla="*/ 7308970 w 602"/>
                <a:gd name="T19" fmla="*/ 58930528 h 510"/>
                <a:gd name="T20" fmla="*/ 74657633 w 602"/>
                <a:gd name="T21" fmla="*/ 58930528 h 510"/>
                <a:gd name="T22" fmla="*/ 78442719 w 602"/>
                <a:gd name="T23" fmla="*/ 62711741 h 510"/>
                <a:gd name="T24" fmla="*/ 74657633 w 602"/>
                <a:gd name="T25" fmla="*/ 66362244 h 510"/>
                <a:gd name="T26" fmla="*/ 66434636 w 602"/>
                <a:gd name="T27" fmla="*/ 55280025 h 510"/>
                <a:gd name="T28" fmla="*/ 66434636 w 602"/>
                <a:gd name="T29" fmla="*/ 55280025 h 510"/>
                <a:gd name="T30" fmla="*/ 58995246 w 602"/>
                <a:gd name="T31" fmla="*/ 55280025 h 510"/>
                <a:gd name="T32" fmla="*/ 55340580 w 602"/>
                <a:gd name="T33" fmla="*/ 51629522 h 510"/>
                <a:gd name="T34" fmla="*/ 55340580 w 602"/>
                <a:gd name="T35" fmla="*/ 25814941 h 510"/>
                <a:gd name="T36" fmla="*/ 58995246 w 602"/>
                <a:gd name="T37" fmla="*/ 22164077 h 510"/>
                <a:gd name="T38" fmla="*/ 66434636 w 602"/>
                <a:gd name="T39" fmla="*/ 22164077 h 510"/>
                <a:gd name="T40" fmla="*/ 70089301 w 602"/>
                <a:gd name="T41" fmla="*/ 25814941 h 510"/>
                <a:gd name="T42" fmla="*/ 70089301 w 602"/>
                <a:gd name="T43" fmla="*/ 51629522 h 510"/>
                <a:gd name="T44" fmla="*/ 66434636 w 602"/>
                <a:gd name="T45" fmla="*/ 55280025 h 510"/>
                <a:gd name="T46" fmla="*/ 45159830 w 602"/>
                <a:gd name="T47" fmla="*/ 55280025 h 510"/>
                <a:gd name="T48" fmla="*/ 45159830 w 602"/>
                <a:gd name="T49" fmla="*/ 55280025 h 510"/>
                <a:gd name="T50" fmla="*/ 37850860 w 602"/>
                <a:gd name="T51" fmla="*/ 55280025 h 510"/>
                <a:gd name="T52" fmla="*/ 34065774 w 602"/>
                <a:gd name="T53" fmla="*/ 51629522 h 510"/>
                <a:gd name="T54" fmla="*/ 34065774 w 602"/>
                <a:gd name="T55" fmla="*/ 11082219 h 510"/>
                <a:gd name="T56" fmla="*/ 37850860 w 602"/>
                <a:gd name="T57" fmla="*/ 7431355 h 510"/>
                <a:gd name="T58" fmla="*/ 45159830 w 602"/>
                <a:gd name="T59" fmla="*/ 7431355 h 510"/>
                <a:gd name="T60" fmla="*/ 48814495 w 602"/>
                <a:gd name="T61" fmla="*/ 11082219 h 510"/>
                <a:gd name="T62" fmla="*/ 48814495 w 602"/>
                <a:gd name="T63" fmla="*/ 51629522 h 510"/>
                <a:gd name="T64" fmla="*/ 45159830 w 602"/>
                <a:gd name="T65" fmla="*/ 55280025 h 510"/>
                <a:gd name="T66" fmla="*/ 24929472 w 602"/>
                <a:gd name="T67" fmla="*/ 55280025 h 510"/>
                <a:gd name="T68" fmla="*/ 24929472 w 602"/>
                <a:gd name="T69" fmla="*/ 55280025 h 510"/>
                <a:gd name="T70" fmla="*/ 17489720 w 602"/>
                <a:gd name="T71" fmla="*/ 55280025 h 510"/>
                <a:gd name="T72" fmla="*/ 13835055 w 602"/>
                <a:gd name="T73" fmla="*/ 51629522 h 510"/>
                <a:gd name="T74" fmla="*/ 13835055 w 602"/>
                <a:gd name="T75" fmla="*/ 44198166 h 510"/>
                <a:gd name="T76" fmla="*/ 17489720 w 602"/>
                <a:gd name="T77" fmla="*/ 40547302 h 510"/>
                <a:gd name="T78" fmla="*/ 24929472 w 602"/>
                <a:gd name="T79" fmla="*/ 40547302 h 510"/>
                <a:gd name="T80" fmla="*/ 28583776 w 602"/>
                <a:gd name="T81" fmla="*/ 44198166 h 510"/>
                <a:gd name="T82" fmla="*/ 28583776 w 602"/>
                <a:gd name="T83" fmla="*/ 51629522 h 510"/>
                <a:gd name="T84" fmla="*/ 24929472 w 602"/>
                <a:gd name="T85" fmla="*/ 55280025 h 510"/>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602" h="510">
                  <a:moveTo>
                    <a:pt x="572" y="509"/>
                  </a:moveTo>
                  <a:lnTo>
                    <a:pt x="572" y="509"/>
                  </a:lnTo>
                  <a:cubicBezTo>
                    <a:pt x="28" y="509"/>
                    <a:pt x="28" y="509"/>
                    <a:pt x="28" y="509"/>
                  </a:cubicBezTo>
                  <a:cubicBezTo>
                    <a:pt x="14" y="509"/>
                    <a:pt x="0" y="502"/>
                    <a:pt x="0" y="481"/>
                  </a:cubicBezTo>
                  <a:cubicBezTo>
                    <a:pt x="0" y="28"/>
                    <a:pt x="0" y="28"/>
                    <a:pt x="0" y="28"/>
                  </a:cubicBezTo>
                  <a:cubicBezTo>
                    <a:pt x="0" y="14"/>
                    <a:pt x="14" y="0"/>
                    <a:pt x="28" y="0"/>
                  </a:cubicBezTo>
                  <a:cubicBezTo>
                    <a:pt x="42" y="0"/>
                    <a:pt x="56" y="14"/>
                    <a:pt x="56" y="28"/>
                  </a:cubicBezTo>
                  <a:cubicBezTo>
                    <a:pt x="56" y="389"/>
                    <a:pt x="56" y="389"/>
                    <a:pt x="56" y="389"/>
                  </a:cubicBezTo>
                  <a:cubicBezTo>
                    <a:pt x="56" y="452"/>
                    <a:pt x="56" y="452"/>
                    <a:pt x="56" y="452"/>
                  </a:cubicBezTo>
                  <a:cubicBezTo>
                    <a:pt x="572" y="452"/>
                    <a:pt x="572" y="452"/>
                    <a:pt x="572" y="452"/>
                  </a:cubicBezTo>
                  <a:cubicBezTo>
                    <a:pt x="594" y="452"/>
                    <a:pt x="601" y="467"/>
                    <a:pt x="601" y="481"/>
                  </a:cubicBezTo>
                  <a:cubicBezTo>
                    <a:pt x="601" y="502"/>
                    <a:pt x="594" y="509"/>
                    <a:pt x="572" y="509"/>
                  </a:cubicBezTo>
                  <a:close/>
                  <a:moveTo>
                    <a:pt x="509" y="424"/>
                  </a:moveTo>
                  <a:lnTo>
                    <a:pt x="509" y="424"/>
                  </a:lnTo>
                  <a:cubicBezTo>
                    <a:pt x="452" y="424"/>
                    <a:pt x="452" y="424"/>
                    <a:pt x="452" y="424"/>
                  </a:cubicBezTo>
                  <a:cubicBezTo>
                    <a:pt x="438" y="424"/>
                    <a:pt x="424" y="417"/>
                    <a:pt x="424" y="396"/>
                  </a:cubicBezTo>
                  <a:cubicBezTo>
                    <a:pt x="424" y="198"/>
                    <a:pt x="424" y="198"/>
                    <a:pt x="424" y="198"/>
                  </a:cubicBezTo>
                  <a:cubicBezTo>
                    <a:pt x="424" y="184"/>
                    <a:pt x="438" y="170"/>
                    <a:pt x="452" y="170"/>
                  </a:cubicBezTo>
                  <a:cubicBezTo>
                    <a:pt x="509" y="170"/>
                    <a:pt x="509" y="170"/>
                    <a:pt x="509" y="170"/>
                  </a:cubicBezTo>
                  <a:cubicBezTo>
                    <a:pt x="523" y="170"/>
                    <a:pt x="537" y="184"/>
                    <a:pt x="537" y="198"/>
                  </a:cubicBezTo>
                  <a:cubicBezTo>
                    <a:pt x="537" y="396"/>
                    <a:pt x="537" y="396"/>
                    <a:pt x="537" y="396"/>
                  </a:cubicBezTo>
                  <a:cubicBezTo>
                    <a:pt x="537" y="417"/>
                    <a:pt x="523" y="424"/>
                    <a:pt x="509" y="424"/>
                  </a:cubicBezTo>
                  <a:close/>
                  <a:moveTo>
                    <a:pt x="346" y="424"/>
                  </a:moveTo>
                  <a:lnTo>
                    <a:pt x="346" y="424"/>
                  </a:lnTo>
                  <a:cubicBezTo>
                    <a:pt x="290" y="424"/>
                    <a:pt x="290" y="424"/>
                    <a:pt x="290" y="424"/>
                  </a:cubicBezTo>
                  <a:cubicBezTo>
                    <a:pt x="276" y="424"/>
                    <a:pt x="261" y="417"/>
                    <a:pt x="261" y="396"/>
                  </a:cubicBezTo>
                  <a:cubicBezTo>
                    <a:pt x="261" y="85"/>
                    <a:pt x="261" y="85"/>
                    <a:pt x="261" y="85"/>
                  </a:cubicBezTo>
                  <a:cubicBezTo>
                    <a:pt x="261" y="71"/>
                    <a:pt x="276" y="57"/>
                    <a:pt x="290" y="57"/>
                  </a:cubicBezTo>
                  <a:cubicBezTo>
                    <a:pt x="346" y="57"/>
                    <a:pt x="346" y="57"/>
                    <a:pt x="346" y="57"/>
                  </a:cubicBezTo>
                  <a:cubicBezTo>
                    <a:pt x="367" y="57"/>
                    <a:pt x="374" y="71"/>
                    <a:pt x="374" y="85"/>
                  </a:cubicBezTo>
                  <a:cubicBezTo>
                    <a:pt x="374" y="396"/>
                    <a:pt x="374" y="396"/>
                    <a:pt x="374" y="396"/>
                  </a:cubicBezTo>
                  <a:cubicBezTo>
                    <a:pt x="374" y="417"/>
                    <a:pt x="367" y="424"/>
                    <a:pt x="346" y="424"/>
                  </a:cubicBezTo>
                  <a:close/>
                  <a:moveTo>
                    <a:pt x="191" y="424"/>
                  </a:moveTo>
                  <a:lnTo>
                    <a:pt x="191" y="424"/>
                  </a:lnTo>
                  <a:cubicBezTo>
                    <a:pt x="134" y="424"/>
                    <a:pt x="134" y="424"/>
                    <a:pt x="134" y="424"/>
                  </a:cubicBezTo>
                  <a:cubicBezTo>
                    <a:pt x="113" y="424"/>
                    <a:pt x="106" y="417"/>
                    <a:pt x="106" y="396"/>
                  </a:cubicBezTo>
                  <a:cubicBezTo>
                    <a:pt x="106" y="339"/>
                    <a:pt x="106" y="339"/>
                    <a:pt x="106" y="339"/>
                  </a:cubicBezTo>
                  <a:cubicBezTo>
                    <a:pt x="106" y="325"/>
                    <a:pt x="113" y="311"/>
                    <a:pt x="134" y="311"/>
                  </a:cubicBezTo>
                  <a:cubicBezTo>
                    <a:pt x="191" y="311"/>
                    <a:pt x="191" y="311"/>
                    <a:pt x="191" y="311"/>
                  </a:cubicBezTo>
                  <a:cubicBezTo>
                    <a:pt x="205" y="311"/>
                    <a:pt x="219" y="325"/>
                    <a:pt x="219" y="339"/>
                  </a:cubicBezTo>
                  <a:cubicBezTo>
                    <a:pt x="219" y="396"/>
                    <a:pt x="219" y="396"/>
                    <a:pt x="219" y="396"/>
                  </a:cubicBezTo>
                  <a:cubicBezTo>
                    <a:pt x="219" y="417"/>
                    <a:pt x="205" y="424"/>
                    <a:pt x="191" y="424"/>
                  </a:cubicBezTo>
                  <a:close/>
                </a:path>
              </a:pathLst>
            </a:custGeom>
            <a:solidFill>
              <a:schemeClr val="bg1"/>
            </a:solidFill>
            <a:ln>
              <a:noFill/>
            </a:ln>
            <a:extLst/>
          </p:spPr>
          <p:txBody>
            <a:bodyPr wrap="none" lIns="34290" tIns="17145" rIns="34290" bIns="17145" anchor="ctr"/>
            <a:lstStyle/>
            <a:p>
              <a:endParaRPr lang="en-US">
                <a:latin typeface="Roboto Light"/>
              </a:endParaRPr>
            </a:p>
          </p:txBody>
        </p:sp>
      </p:grpSp>
      <p:grpSp>
        <p:nvGrpSpPr>
          <p:cNvPr id="46" name="组合 45"/>
          <p:cNvGrpSpPr/>
          <p:nvPr/>
        </p:nvGrpSpPr>
        <p:grpSpPr>
          <a:xfrm>
            <a:off x="6012160" y="490833"/>
            <a:ext cx="432833" cy="432834"/>
            <a:chOff x="4139952" y="1274820"/>
            <a:chExt cx="432833" cy="432834"/>
          </a:xfrm>
        </p:grpSpPr>
        <p:sp>
          <p:nvSpPr>
            <p:cNvPr id="47" name="椭圆 16"/>
            <p:cNvSpPr>
              <a:spLocks noChangeArrowheads="1"/>
            </p:cNvSpPr>
            <p:nvPr/>
          </p:nvSpPr>
          <p:spPr bwMode="auto">
            <a:xfrm>
              <a:off x="4139952" y="1274820"/>
              <a:ext cx="432833" cy="432834"/>
            </a:xfrm>
            <a:prstGeom prst="ellipse">
              <a:avLst/>
            </a:prstGeom>
            <a:solidFill>
              <a:srgbClr val="3992DB"/>
            </a:solidFill>
            <a:ln>
              <a:noFill/>
            </a:ln>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en-US">
                <a:solidFill>
                  <a:srgbClr val="FFFFFF"/>
                </a:solidFill>
                <a:latin typeface="Calibri" pitchFamily="34" charset="0"/>
              </a:endParaRPr>
            </a:p>
          </p:txBody>
        </p:sp>
        <p:sp>
          <p:nvSpPr>
            <p:cNvPr id="48" name="Freeform 84"/>
            <p:cNvSpPr>
              <a:spLocks noChangeArrowheads="1"/>
            </p:cNvSpPr>
            <p:nvPr/>
          </p:nvSpPr>
          <p:spPr bwMode="auto">
            <a:xfrm>
              <a:off x="4241546" y="1366806"/>
              <a:ext cx="248863" cy="248863"/>
            </a:xfrm>
            <a:custGeom>
              <a:avLst/>
              <a:gdLst>
                <a:gd name="T0" fmla="*/ 43332858 w 602"/>
                <a:gd name="T1" fmla="*/ 34979440 h 602"/>
                <a:gd name="T2" fmla="*/ 43332858 w 602"/>
                <a:gd name="T3" fmla="*/ 34979440 h 602"/>
                <a:gd name="T4" fmla="*/ 43332858 w 602"/>
                <a:gd name="T5" fmla="*/ 0 h 602"/>
                <a:gd name="T6" fmla="*/ 78442719 w 602"/>
                <a:gd name="T7" fmla="*/ 34979440 h 602"/>
                <a:gd name="T8" fmla="*/ 43332858 w 602"/>
                <a:gd name="T9" fmla="*/ 34979440 h 602"/>
                <a:gd name="T10" fmla="*/ 36023527 w 602"/>
                <a:gd name="T11" fmla="*/ 78442719 h 602"/>
                <a:gd name="T12" fmla="*/ 36023527 w 602"/>
                <a:gd name="T13" fmla="*/ 78442719 h 602"/>
                <a:gd name="T14" fmla="*/ 0 w 602"/>
                <a:gd name="T15" fmla="*/ 42419192 h 602"/>
                <a:gd name="T16" fmla="*/ 36023527 w 602"/>
                <a:gd name="T17" fmla="*/ 7308970 h 602"/>
                <a:gd name="T18" fmla="*/ 36023527 w 602"/>
                <a:gd name="T19" fmla="*/ 42419192 h 602"/>
                <a:gd name="T20" fmla="*/ 71002968 w 602"/>
                <a:gd name="T21" fmla="*/ 42419192 h 602"/>
                <a:gd name="T22" fmla="*/ 36023527 w 602"/>
                <a:gd name="T23" fmla="*/ 78442719 h 60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602" h="602">
                  <a:moveTo>
                    <a:pt x="332" y="268"/>
                  </a:moveTo>
                  <a:lnTo>
                    <a:pt x="332" y="268"/>
                  </a:lnTo>
                  <a:cubicBezTo>
                    <a:pt x="332" y="0"/>
                    <a:pt x="332" y="0"/>
                    <a:pt x="332" y="0"/>
                  </a:cubicBezTo>
                  <a:cubicBezTo>
                    <a:pt x="481" y="0"/>
                    <a:pt x="601" y="120"/>
                    <a:pt x="601" y="268"/>
                  </a:cubicBezTo>
                  <a:lnTo>
                    <a:pt x="332" y="268"/>
                  </a:lnTo>
                  <a:close/>
                  <a:moveTo>
                    <a:pt x="276" y="601"/>
                  </a:moveTo>
                  <a:lnTo>
                    <a:pt x="276" y="601"/>
                  </a:lnTo>
                  <a:cubicBezTo>
                    <a:pt x="120" y="601"/>
                    <a:pt x="0" y="480"/>
                    <a:pt x="0" y="325"/>
                  </a:cubicBezTo>
                  <a:cubicBezTo>
                    <a:pt x="0" y="176"/>
                    <a:pt x="120" y="56"/>
                    <a:pt x="276" y="56"/>
                  </a:cubicBezTo>
                  <a:cubicBezTo>
                    <a:pt x="276" y="325"/>
                    <a:pt x="276" y="325"/>
                    <a:pt x="276" y="325"/>
                  </a:cubicBezTo>
                  <a:cubicBezTo>
                    <a:pt x="544" y="325"/>
                    <a:pt x="544" y="325"/>
                    <a:pt x="544" y="325"/>
                  </a:cubicBezTo>
                  <a:cubicBezTo>
                    <a:pt x="544" y="480"/>
                    <a:pt x="424" y="601"/>
                    <a:pt x="276" y="601"/>
                  </a:cubicBezTo>
                  <a:close/>
                </a:path>
              </a:pathLst>
            </a:custGeom>
            <a:solidFill>
              <a:schemeClr val="bg1"/>
            </a:solidFill>
            <a:ln>
              <a:noFill/>
            </a:ln>
            <a:extLst/>
          </p:spPr>
          <p:txBody>
            <a:bodyPr wrap="none" lIns="34290" tIns="17145" rIns="34290" bIns="17145" anchor="ctr"/>
            <a:lstStyle/>
            <a:p>
              <a:endParaRPr lang="en-US">
                <a:latin typeface="Roboto Light"/>
              </a:endParaRPr>
            </a:p>
          </p:txBody>
        </p:sp>
      </p:grpSp>
    </p:spTree>
    <p:extLst>
      <p:ext uri="{BB962C8B-B14F-4D97-AF65-F5344CB8AC3E}">
        <p14:creationId xmlns:p14="http://schemas.microsoft.com/office/powerpoint/2010/main" val="814029691"/>
      </p:ext>
    </p:extLst>
  </p:cSld>
  <p:clrMapOvr>
    <a:masterClrMapping/>
  </p:clrMapOvr>
  <mc:AlternateContent xmlns:mc="http://schemas.openxmlformats.org/markup-compatibility/2006" xmlns:p14="http://schemas.microsoft.com/office/powerpoint/2010/main">
    <mc:Choice Requires="p14">
      <p:transition spd="slow" p14:dur="900" advTm="0">
        <p14:warp dir="in"/>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after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dissolve">
                                      <p:cBhvr>
                                        <p:cTn id="7" dur="500"/>
                                        <p:tgtEl>
                                          <p:spTgt spid="2">
                                            <p:txEl>
                                              <p:pRg st="0" end="0"/>
                                            </p:txEl>
                                          </p:spTgt>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wipe(left)">
                                      <p:cBhvr>
                                        <p:cTn id="11" dur="500"/>
                                        <p:tgtEl>
                                          <p:spTgt spid="3"/>
                                        </p:tgtEl>
                                      </p:cBhvr>
                                    </p:animEffect>
                                  </p:childTnLst>
                                </p:cTn>
                              </p:par>
                            </p:childTnLst>
                          </p:cTn>
                        </p:par>
                        <p:par>
                          <p:cTn id="12" fill="hold">
                            <p:stCondLst>
                              <p:cond delay="1000"/>
                            </p:stCondLst>
                            <p:childTnLst>
                              <p:par>
                                <p:cTn id="13" presetID="53" presetClass="entr" presetSubtype="16" fill="hold" nodeType="afterEffect">
                                  <p:stCondLst>
                                    <p:cond delay="0"/>
                                  </p:stCondLst>
                                  <p:childTnLst>
                                    <p:set>
                                      <p:cBhvr>
                                        <p:cTn id="14" dur="1" fill="hold">
                                          <p:stCondLst>
                                            <p:cond delay="0"/>
                                          </p:stCondLst>
                                        </p:cTn>
                                        <p:tgtEl>
                                          <p:spTgt spid="43"/>
                                        </p:tgtEl>
                                        <p:attrNameLst>
                                          <p:attrName>style.visibility</p:attrName>
                                        </p:attrNameLst>
                                      </p:cBhvr>
                                      <p:to>
                                        <p:strVal val="visible"/>
                                      </p:to>
                                    </p:set>
                                    <p:anim calcmode="lin" valueType="num">
                                      <p:cBhvr>
                                        <p:cTn id="15" dur="500" fill="hold"/>
                                        <p:tgtEl>
                                          <p:spTgt spid="43"/>
                                        </p:tgtEl>
                                        <p:attrNameLst>
                                          <p:attrName>ppt_w</p:attrName>
                                        </p:attrNameLst>
                                      </p:cBhvr>
                                      <p:tavLst>
                                        <p:tav tm="0">
                                          <p:val>
                                            <p:fltVal val="0"/>
                                          </p:val>
                                        </p:tav>
                                        <p:tav tm="100000">
                                          <p:val>
                                            <p:strVal val="#ppt_w"/>
                                          </p:val>
                                        </p:tav>
                                      </p:tavLst>
                                    </p:anim>
                                    <p:anim calcmode="lin" valueType="num">
                                      <p:cBhvr>
                                        <p:cTn id="16" dur="500" fill="hold"/>
                                        <p:tgtEl>
                                          <p:spTgt spid="43"/>
                                        </p:tgtEl>
                                        <p:attrNameLst>
                                          <p:attrName>ppt_h</p:attrName>
                                        </p:attrNameLst>
                                      </p:cBhvr>
                                      <p:tavLst>
                                        <p:tav tm="0">
                                          <p:val>
                                            <p:fltVal val="0"/>
                                          </p:val>
                                        </p:tav>
                                        <p:tav tm="100000">
                                          <p:val>
                                            <p:strVal val="#ppt_h"/>
                                          </p:val>
                                        </p:tav>
                                      </p:tavLst>
                                    </p:anim>
                                    <p:animEffect transition="in" filter="fade">
                                      <p:cBhvr>
                                        <p:cTn id="17" dur="500"/>
                                        <p:tgtEl>
                                          <p:spTgt spid="43"/>
                                        </p:tgtEl>
                                      </p:cBhvr>
                                    </p:animEffect>
                                  </p:childTnLst>
                                </p:cTn>
                              </p:par>
                              <p:par>
                                <p:cTn id="18" presetID="53" presetClass="entr" presetSubtype="16" fill="hold" nodeType="withEffect">
                                  <p:stCondLst>
                                    <p:cond delay="200"/>
                                  </p:stCondLst>
                                  <p:childTnLst>
                                    <p:set>
                                      <p:cBhvr>
                                        <p:cTn id="19" dur="1" fill="hold">
                                          <p:stCondLst>
                                            <p:cond delay="0"/>
                                          </p:stCondLst>
                                        </p:cTn>
                                        <p:tgtEl>
                                          <p:spTgt spid="46"/>
                                        </p:tgtEl>
                                        <p:attrNameLst>
                                          <p:attrName>style.visibility</p:attrName>
                                        </p:attrNameLst>
                                      </p:cBhvr>
                                      <p:to>
                                        <p:strVal val="visible"/>
                                      </p:to>
                                    </p:set>
                                    <p:anim calcmode="lin" valueType="num">
                                      <p:cBhvr>
                                        <p:cTn id="20" dur="500" fill="hold"/>
                                        <p:tgtEl>
                                          <p:spTgt spid="46"/>
                                        </p:tgtEl>
                                        <p:attrNameLst>
                                          <p:attrName>ppt_w</p:attrName>
                                        </p:attrNameLst>
                                      </p:cBhvr>
                                      <p:tavLst>
                                        <p:tav tm="0">
                                          <p:val>
                                            <p:fltVal val="0"/>
                                          </p:val>
                                        </p:tav>
                                        <p:tav tm="100000">
                                          <p:val>
                                            <p:strVal val="#ppt_w"/>
                                          </p:val>
                                        </p:tav>
                                      </p:tavLst>
                                    </p:anim>
                                    <p:anim calcmode="lin" valueType="num">
                                      <p:cBhvr>
                                        <p:cTn id="21" dur="500" fill="hold"/>
                                        <p:tgtEl>
                                          <p:spTgt spid="46"/>
                                        </p:tgtEl>
                                        <p:attrNameLst>
                                          <p:attrName>ppt_h</p:attrName>
                                        </p:attrNameLst>
                                      </p:cBhvr>
                                      <p:tavLst>
                                        <p:tav tm="0">
                                          <p:val>
                                            <p:fltVal val="0"/>
                                          </p:val>
                                        </p:tav>
                                        <p:tav tm="100000">
                                          <p:val>
                                            <p:strVal val="#ppt_h"/>
                                          </p:val>
                                        </p:tav>
                                      </p:tavLst>
                                    </p:anim>
                                    <p:animEffect transition="in" filter="fade">
                                      <p:cBhvr>
                                        <p:cTn id="22" dur="500"/>
                                        <p:tgtEl>
                                          <p:spTgt spid="46"/>
                                        </p:tgtEl>
                                      </p:cBhvr>
                                    </p:animEffect>
                                  </p:childTnLst>
                                </p:cTn>
                              </p:par>
                              <p:par>
                                <p:cTn id="23" presetID="53" presetClass="entr" presetSubtype="16" fill="hold" nodeType="withEffect">
                                  <p:stCondLst>
                                    <p:cond delay="400"/>
                                  </p:stCondLst>
                                  <p:childTnLst>
                                    <p:set>
                                      <p:cBhvr>
                                        <p:cTn id="24" dur="1" fill="hold">
                                          <p:stCondLst>
                                            <p:cond delay="0"/>
                                          </p:stCondLst>
                                        </p:cTn>
                                        <p:tgtEl>
                                          <p:spTgt spid="37"/>
                                        </p:tgtEl>
                                        <p:attrNameLst>
                                          <p:attrName>style.visibility</p:attrName>
                                        </p:attrNameLst>
                                      </p:cBhvr>
                                      <p:to>
                                        <p:strVal val="visible"/>
                                      </p:to>
                                    </p:set>
                                    <p:anim calcmode="lin" valueType="num">
                                      <p:cBhvr>
                                        <p:cTn id="25" dur="500" fill="hold"/>
                                        <p:tgtEl>
                                          <p:spTgt spid="37"/>
                                        </p:tgtEl>
                                        <p:attrNameLst>
                                          <p:attrName>ppt_w</p:attrName>
                                        </p:attrNameLst>
                                      </p:cBhvr>
                                      <p:tavLst>
                                        <p:tav tm="0">
                                          <p:val>
                                            <p:fltVal val="0"/>
                                          </p:val>
                                        </p:tav>
                                        <p:tav tm="100000">
                                          <p:val>
                                            <p:strVal val="#ppt_w"/>
                                          </p:val>
                                        </p:tav>
                                      </p:tavLst>
                                    </p:anim>
                                    <p:anim calcmode="lin" valueType="num">
                                      <p:cBhvr>
                                        <p:cTn id="26" dur="500" fill="hold"/>
                                        <p:tgtEl>
                                          <p:spTgt spid="37"/>
                                        </p:tgtEl>
                                        <p:attrNameLst>
                                          <p:attrName>ppt_h</p:attrName>
                                        </p:attrNameLst>
                                      </p:cBhvr>
                                      <p:tavLst>
                                        <p:tav tm="0">
                                          <p:val>
                                            <p:fltVal val="0"/>
                                          </p:val>
                                        </p:tav>
                                        <p:tav tm="100000">
                                          <p:val>
                                            <p:strVal val="#ppt_h"/>
                                          </p:val>
                                        </p:tav>
                                      </p:tavLst>
                                    </p:anim>
                                    <p:animEffect transition="in" filter="fade">
                                      <p:cBhvr>
                                        <p:cTn id="27" dur="500"/>
                                        <p:tgtEl>
                                          <p:spTgt spid="37"/>
                                        </p:tgtEl>
                                      </p:cBhvr>
                                    </p:animEffect>
                                  </p:childTnLst>
                                </p:cTn>
                              </p:par>
                              <p:par>
                                <p:cTn id="28" presetID="53" presetClass="entr" presetSubtype="16" fill="hold" nodeType="withEffect">
                                  <p:stCondLst>
                                    <p:cond delay="600"/>
                                  </p:stCondLst>
                                  <p:childTnLst>
                                    <p:set>
                                      <p:cBhvr>
                                        <p:cTn id="29" dur="1" fill="hold">
                                          <p:stCondLst>
                                            <p:cond delay="0"/>
                                          </p:stCondLst>
                                        </p:cTn>
                                        <p:tgtEl>
                                          <p:spTgt spid="40"/>
                                        </p:tgtEl>
                                        <p:attrNameLst>
                                          <p:attrName>style.visibility</p:attrName>
                                        </p:attrNameLst>
                                      </p:cBhvr>
                                      <p:to>
                                        <p:strVal val="visible"/>
                                      </p:to>
                                    </p:set>
                                    <p:anim calcmode="lin" valueType="num">
                                      <p:cBhvr>
                                        <p:cTn id="30" dur="500" fill="hold"/>
                                        <p:tgtEl>
                                          <p:spTgt spid="40"/>
                                        </p:tgtEl>
                                        <p:attrNameLst>
                                          <p:attrName>ppt_w</p:attrName>
                                        </p:attrNameLst>
                                      </p:cBhvr>
                                      <p:tavLst>
                                        <p:tav tm="0">
                                          <p:val>
                                            <p:fltVal val="0"/>
                                          </p:val>
                                        </p:tav>
                                        <p:tav tm="100000">
                                          <p:val>
                                            <p:strVal val="#ppt_w"/>
                                          </p:val>
                                        </p:tav>
                                      </p:tavLst>
                                    </p:anim>
                                    <p:anim calcmode="lin" valueType="num">
                                      <p:cBhvr>
                                        <p:cTn id="31" dur="500" fill="hold"/>
                                        <p:tgtEl>
                                          <p:spTgt spid="40"/>
                                        </p:tgtEl>
                                        <p:attrNameLst>
                                          <p:attrName>ppt_h</p:attrName>
                                        </p:attrNameLst>
                                      </p:cBhvr>
                                      <p:tavLst>
                                        <p:tav tm="0">
                                          <p:val>
                                            <p:fltVal val="0"/>
                                          </p:val>
                                        </p:tav>
                                        <p:tav tm="100000">
                                          <p:val>
                                            <p:strVal val="#ppt_h"/>
                                          </p:val>
                                        </p:tav>
                                      </p:tavLst>
                                    </p:anim>
                                    <p:animEffect transition="in" filter="fade">
                                      <p:cBhvr>
                                        <p:cTn id="32" dur="500"/>
                                        <p:tgtEl>
                                          <p:spTgt spid="40"/>
                                        </p:tgtEl>
                                      </p:cBhvr>
                                    </p:animEffect>
                                  </p:childTnLst>
                                </p:cTn>
                              </p:par>
                              <p:par>
                                <p:cTn id="33" presetID="53" presetClass="entr" presetSubtype="16" fill="hold" nodeType="withEffect">
                                  <p:stCondLst>
                                    <p:cond delay="800"/>
                                  </p:stCondLst>
                                  <p:childTnLst>
                                    <p:set>
                                      <p:cBhvr>
                                        <p:cTn id="34" dur="1" fill="hold">
                                          <p:stCondLst>
                                            <p:cond delay="0"/>
                                          </p:stCondLst>
                                        </p:cTn>
                                        <p:tgtEl>
                                          <p:spTgt spid="34"/>
                                        </p:tgtEl>
                                        <p:attrNameLst>
                                          <p:attrName>style.visibility</p:attrName>
                                        </p:attrNameLst>
                                      </p:cBhvr>
                                      <p:to>
                                        <p:strVal val="visible"/>
                                      </p:to>
                                    </p:set>
                                    <p:anim calcmode="lin" valueType="num">
                                      <p:cBhvr>
                                        <p:cTn id="35" dur="500" fill="hold"/>
                                        <p:tgtEl>
                                          <p:spTgt spid="34"/>
                                        </p:tgtEl>
                                        <p:attrNameLst>
                                          <p:attrName>ppt_w</p:attrName>
                                        </p:attrNameLst>
                                      </p:cBhvr>
                                      <p:tavLst>
                                        <p:tav tm="0">
                                          <p:val>
                                            <p:fltVal val="0"/>
                                          </p:val>
                                        </p:tav>
                                        <p:tav tm="100000">
                                          <p:val>
                                            <p:strVal val="#ppt_w"/>
                                          </p:val>
                                        </p:tav>
                                      </p:tavLst>
                                    </p:anim>
                                    <p:anim calcmode="lin" valueType="num">
                                      <p:cBhvr>
                                        <p:cTn id="36" dur="500" fill="hold"/>
                                        <p:tgtEl>
                                          <p:spTgt spid="34"/>
                                        </p:tgtEl>
                                        <p:attrNameLst>
                                          <p:attrName>ppt_h</p:attrName>
                                        </p:attrNameLst>
                                      </p:cBhvr>
                                      <p:tavLst>
                                        <p:tav tm="0">
                                          <p:val>
                                            <p:fltVal val="0"/>
                                          </p:val>
                                        </p:tav>
                                        <p:tav tm="100000">
                                          <p:val>
                                            <p:strVal val="#ppt_h"/>
                                          </p:val>
                                        </p:tav>
                                      </p:tavLst>
                                    </p:anim>
                                    <p:animEffect transition="in" filter="fade">
                                      <p:cBhvr>
                                        <p:cTn id="37" dur="500"/>
                                        <p:tgtEl>
                                          <p:spTgt spid="34"/>
                                        </p:tgtEl>
                                      </p:cBhvr>
                                    </p:animEffect>
                                  </p:childTnLst>
                                </p:cTn>
                              </p:par>
                            </p:childTnLst>
                          </p:cTn>
                        </p:par>
                        <p:par>
                          <p:cTn id="38" fill="hold">
                            <p:stCondLst>
                              <p:cond delay="2300"/>
                            </p:stCondLst>
                            <p:childTnLst>
                              <p:par>
                                <p:cTn id="39" presetID="2" presetClass="entr" presetSubtype="8" fill="hold" nodeType="afterEffect">
                                  <p:stCondLst>
                                    <p:cond delay="0"/>
                                  </p:stCondLst>
                                  <p:childTnLst>
                                    <p:set>
                                      <p:cBhvr>
                                        <p:cTn id="40" dur="1" fill="hold">
                                          <p:stCondLst>
                                            <p:cond delay="0"/>
                                          </p:stCondLst>
                                        </p:cTn>
                                        <p:tgtEl>
                                          <p:spTgt spid="4"/>
                                        </p:tgtEl>
                                        <p:attrNameLst>
                                          <p:attrName>style.visibility</p:attrName>
                                        </p:attrNameLst>
                                      </p:cBhvr>
                                      <p:to>
                                        <p:strVal val="visible"/>
                                      </p:to>
                                    </p:set>
                                    <p:anim calcmode="lin" valueType="num">
                                      <p:cBhvr additive="base">
                                        <p:cTn id="41" dur="500" fill="hold"/>
                                        <p:tgtEl>
                                          <p:spTgt spid="4"/>
                                        </p:tgtEl>
                                        <p:attrNameLst>
                                          <p:attrName>ppt_x</p:attrName>
                                        </p:attrNameLst>
                                      </p:cBhvr>
                                      <p:tavLst>
                                        <p:tav tm="0">
                                          <p:val>
                                            <p:strVal val="0-#ppt_w/2"/>
                                          </p:val>
                                        </p:tav>
                                        <p:tav tm="100000">
                                          <p:val>
                                            <p:strVal val="#ppt_x"/>
                                          </p:val>
                                        </p:tav>
                                      </p:tavLst>
                                    </p:anim>
                                    <p:anim calcmode="lin" valueType="num">
                                      <p:cBhvr additive="base">
                                        <p:cTn id="42" dur="500" fill="hold"/>
                                        <p:tgtEl>
                                          <p:spTgt spid="4"/>
                                        </p:tgtEl>
                                        <p:attrNameLst>
                                          <p:attrName>ppt_y</p:attrName>
                                        </p:attrNameLst>
                                      </p:cBhvr>
                                      <p:tavLst>
                                        <p:tav tm="0">
                                          <p:val>
                                            <p:strVal val="#ppt_y"/>
                                          </p:val>
                                        </p:tav>
                                        <p:tav tm="100000">
                                          <p:val>
                                            <p:strVal val="#ppt_y"/>
                                          </p:val>
                                        </p:tav>
                                      </p:tavLst>
                                    </p:anim>
                                  </p:childTnLst>
                                </p:cTn>
                              </p:par>
                              <p:par>
                                <p:cTn id="43" presetID="2" presetClass="entr" presetSubtype="2" fill="hold" nodeType="withEffect">
                                  <p:stCondLst>
                                    <p:cond delay="0"/>
                                  </p:stCondLst>
                                  <p:childTnLst>
                                    <p:set>
                                      <p:cBhvr>
                                        <p:cTn id="44" dur="1" fill="hold">
                                          <p:stCondLst>
                                            <p:cond delay="0"/>
                                          </p:stCondLst>
                                        </p:cTn>
                                        <p:tgtEl>
                                          <p:spTgt spid="19"/>
                                        </p:tgtEl>
                                        <p:attrNameLst>
                                          <p:attrName>style.visibility</p:attrName>
                                        </p:attrNameLst>
                                      </p:cBhvr>
                                      <p:to>
                                        <p:strVal val="visible"/>
                                      </p:to>
                                    </p:set>
                                    <p:anim calcmode="lin" valueType="num">
                                      <p:cBhvr additive="base">
                                        <p:cTn id="45" dur="500" fill="hold"/>
                                        <p:tgtEl>
                                          <p:spTgt spid="19"/>
                                        </p:tgtEl>
                                        <p:attrNameLst>
                                          <p:attrName>ppt_x</p:attrName>
                                        </p:attrNameLst>
                                      </p:cBhvr>
                                      <p:tavLst>
                                        <p:tav tm="0">
                                          <p:val>
                                            <p:strVal val="1+#ppt_w/2"/>
                                          </p:val>
                                        </p:tav>
                                        <p:tav tm="100000">
                                          <p:val>
                                            <p:strVal val="#ppt_x"/>
                                          </p:val>
                                        </p:tav>
                                      </p:tavLst>
                                    </p:anim>
                                    <p:anim calcmode="lin" valueType="num">
                                      <p:cBhvr additive="base">
                                        <p:cTn id="46" dur="500" fill="hold"/>
                                        <p:tgtEl>
                                          <p:spTgt spid="19"/>
                                        </p:tgtEl>
                                        <p:attrNameLst>
                                          <p:attrName>ppt_y</p:attrName>
                                        </p:attrNameLst>
                                      </p:cBhvr>
                                      <p:tavLst>
                                        <p:tav tm="0">
                                          <p:val>
                                            <p:strVal val="#ppt_y"/>
                                          </p:val>
                                        </p:tav>
                                        <p:tav tm="100000">
                                          <p:val>
                                            <p:strVal val="#ppt_y"/>
                                          </p:val>
                                        </p:tav>
                                      </p:tavLst>
                                    </p:anim>
                                  </p:childTnLst>
                                </p:cTn>
                              </p:par>
                            </p:childTnLst>
                          </p:cTn>
                        </p:par>
                        <p:par>
                          <p:cTn id="47" fill="hold">
                            <p:stCondLst>
                              <p:cond delay="2800"/>
                            </p:stCondLst>
                            <p:childTnLst>
                              <p:par>
                                <p:cTn id="48" presetID="2" presetClass="entr" presetSubtype="8" fill="hold" nodeType="afterEffect">
                                  <p:stCondLst>
                                    <p:cond delay="0"/>
                                  </p:stCondLst>
                                  <p:childTnLst>
                                    <p:set>
                                      <p:cBhvr>
                                        <p:cTn id="49" dur="1" fill="hold">
                                          <p:stCondLst>
                                            <p:cond delay="0"/>
                                          </p:stCondLst>
                                        </p:cTn>
                                        <p:tgtEl>
                                          <p:spTgt spid="7"/>
                                        </p:tgtEl>
                                        <p:attrNameLst>
                                          <p:attrName>style.visibility</p:attrName>
                                        </p:attrNameLst>
                                      </p:cBhvr>
                                      <p:to>
                                        <p:strVal val="visible"/>
                                      </p:to>
                                    </p:set>
                                    <p:anim calcmode="lin" valueType="num">
                                      <p:cBhvr additive="base">
                                        <p:cTn id="50" dur="500" fill="hold"/>
                                        <p:tgtEl>
                                          <p:spTgt spid="7"/>
                                        </p:tgtEl>
                                        <p:attrNameLst>
                                          <p:attrName>ppt_x</p:attrName>
                                        </p:attrNameLst>
                                      </p:cBhvr>
                                      <p:tavLst>
                                        <p:tav tm="0">
                                          <p:val>
                                            <p:strVal val="0-#ppt_w/2"/>
                                          </p:val>
                                        </p:tav>
                                        <p:tav tm="100000">
                                          <p:val>
                                            <p:strVal val="#ppt_x"/>
                                          </p:val>
                                        </p:tav>
                                      </p:tavLst>
                                    </p:anim>
                                    <p:anim calcmode="lin" valueType="num">
                                      <p:cBhvr additive="base">
                                        <p:cTn id="51" dur="500" fill="hold"/>
                                        <p:tgtEl>
                                          <p:spTgt spid="7"/>
                                        </p:tgtEl>
                                        <p:attrNameLst>
                                          <p:attrName>ppt_y</p:attrName>
                                        </p:attrNameLst>
                                      </p:cBhvr>
                                      <p:tavLst>
                                        <p:tav tm="0">
                                          <p:val>
                                            <p:strVal val="#ppt_y"/>
                                          </p:val>
                                        </p:tav>
                                        <p:tav tm="100000">
                                          <p:val>
                                            <p:strVal val="#ppt_y"/>
                                          </p:val>
                                        </p:tav>
                                      </p:tavLst>
                                    </p:anim>
                                  </p:childTnLst>
                                </p:cTn>
                              </p:par>
                              <p:par>
                                <p:cTn id="52" presetID="2" presetClass="entr" presetSubtype="2" fill="hold" nodeType="withEffect">
                                  <p:stCondLst>
                                    <p:cond delay="0"/>
                                  </p:stCondLst>
                                  <p:childTnLst>
                                    <p:set>
                                      <p:cBhvr>
                                        <p:cTn id="53" dur="1" fill="hold">
                                          <p:stCondLst>
                                            <p:cond delay="0"/>
                                          </p:stCondLst>
                                        </p:cTn>
                                        <p:tgtEl>
                                          <p:spTgt spid="22"/>
                                        </p:tgtEl>
                                        <p:attrNameLst>
                                          <p:attrName>style.visibility</p:attrName>
                                        </p:attrNameLst>
                                      </p:cBhvr>
                                      <p:to>
                                        <p:strVal val="visible"/>
                                      </p:to>
                                    </p:set>
                                    <p:anim calcmode="lin" valueType="num">
                                      <p:cBhvr additive="base">
                                        <p:cTn id="54" dur="500" fill="hold"/>
                                        <p:tgtEl>
                                          <p:spTgt spid="22"/>
                                        </p:tgtEl>
                                        <p:attrNameLst>
                                          <p:attrName>ppt_x</p:attrName>
                                        </p:attrNameLst>
                                      </p:cBhvr>
                                      <p:tavLst>
                                        <p:tav tm="0">
                                          <p:val>
                                            <p:strVal val="1+#ppt_w/2"/>
                                          </p:val>
                                        </p:tav>
                                        <p:tav tm="100000">
                                          <p:val>
                                            <p:strVal val="#ppt_x"/>
                                          </p:val>
                                        </p:tav>
                                      </p:tavLst>
                                    </p:anim>
                                    <p:anim calcmode="lin" valueType="num">
                                      <p:cBhvr additive="base">
                                        <p:cTn id="55" dur="500" fill="hold"/>
                                        <p:tgtEl>
                                          <p:spTgt spid="22"/>
                                        </p:tgtEl>
                                        <p:attrNameLst>
                                          <p:attrName>ppt_y</p:attrName>
                                        </p:attrNameLst>
                                      </p:cBhvr>
                                      <p:tavLst>
                                        <p:tav tm="0">
                                          <p:val>
                                            <p:strVal val="#ppt_y"/>
                                          </p:val>
                                        </p:tav>
                                        <p:tav tm="100000">
                                          <p:val>
                                            <p:strVal val="#ppt_y"/>
                                          </p:val>
                                        </p:tav>
                                      </p:tavLst>
                                    </p:anim>
                                  </p:childTnLst>
                                </p:cTn>
                              </p:par>
                            </p:childTnLst>
                          </p:cTn>
                        </p:par>
                        <p:par>
                          <p:cTn id="56" fill="hold">
                            <p:stCondLst>
                              <p:cond delay="3300"/>
                            </p:stCondLst>
                            <p:childTnLst>
                              <p:par>
                                <p:cTn id="57" presetID="2" presetClass="entr" presetSubtype="8" fill="hold" nodeType="afterEffect">
                                  <p:stCondLst>
                                    <p:cond delay="0"/>
                                  </p:stCondLst>
                                  <p:childTnLst>
                                    <p:set>
                                      <p:cBhvr>
                                        <p:cTn id="58" dur="1" fill="hold">
                                          <p:stCondLst>
                                            <p:cond delay="0"/>
                                          </p:stCondLst>
                                        </p:cTn>
                                        <p:tgtEl>
                                          <p:spTgt spid="10"/>
                                        </p:tgtEl>
                                        <p:attrNameLst>
                                          <p:attrName>style.visibility</p:attrName>
                                        </p:attrNameLst>
                                      </p:cBhvr>
                                      <p:to>
                                        <p:strVal val="visible"/>
                                      </p:to>
                                    </p:set>
                                    <p:anim calcmode="lin" valueType="num">
                                      <p:cBhvr additive="base">
                                        <p:cTn id="59" dur="500" fill="hold"/>
                                        <p:tgtEl>
                                          <p:spTgt spid="10"/>
                                        </p:tgtEl>
                                        <p:attrNameLst>
                                          <p:attrName>ppt_x</p:attrName>
                                        </p:attrNameLst>
                                      </p:cBhvr>
                                      <p:tavLst>
                                        <p:tav tm="0">
                                          <p:val>
                                            <p:strVal val="0-#ppt_w/2"/>
                                          </p:val>
                                        </p:tav>
                                        <p:tav tm="100000">
                                          <p:val>
                                            <p:strVal val="#ppt_x"/>
                                          </p:val>
                                        </p:tav>
                                      </p:tavLst>
                                    </p:anim>
                                    <p:anim calcmode="lin" valueType="num">
                                      <p:cBhvr additive="base">
                                        <p:cTn id="60" dur="500" fill="hold"/>
                                        <p:tgtEl>
                                          <p:spTgt spid="10"/>
                                        </p:tgtEl>
                                        <p:attrNameLst>
                                          <p:attrName>ppt_y</p:attrName>
                                        </p:attrNameLst>
                                      </p:cBhvr>
                                      <p:tavLst>
                                        <p:tav tm="0">
                                          <p:val>
                                            <p:strVal val="#ppt_y"/>
                                          </p:val>
                                        </p:tav>
                                        <p:tav tm="100000">
                                          <p:val>
                                            <p:strVal val="#ppt_y"/>
                                          </p:val>
                                        </p:tav>
                                      </p:tavLst>
                                    </p:anim>
                                  </p:childTnLst>
                                </p:cTn>
                              </p:par>
                              <p:par>
                                <p:cTn id="61" presetID="2" presetClass="entr" presetSubtype="2" fill="hold" nodeType="withEffect">
                                  <p:stCondLst>
                                    <p:cond delay="0"/>
                                  </p:stCondLst>
                                  <p:childTnLst>
                                    <p:set>
                                      <p:cBhvr>
                                        <p:cTn id="62" dur="1" fill="hold">
                                          <p:stCondLst>
                                            <p:cond delay="0"/>
                                          </p:stCondLst>
                                        </p:cTn>
                                        <p:tgtEl>
                                          <p:spTgt spid="25"/>
                                        </p:tgtEl>
                                        <p:attrNameLst>
                                          <p:attrName>style.visibility</p:attrName>
                                        </p:attrNameLst>
                                      </p:cBhvr>
                                      <p:to>
                                        <p:strVal val="visible"/>
                                      </p:to>
                                    </p:set>
                                    <p:anim calcmode="lin" valueType="num">
                                      <p:cBhvr additive="base">
                                        <p:cTn id="63" dur="500" fill="hold"/>
                                        <p:tgtEl>
                                          <p:spTgt spid="25"/>
                                        </p:tgtEl>
                                        <p:attrNameLst>
                                          <p:attrName>ppt_x</p:attrName>
                                        </p:attrNameLst>
                                      </p:cBhvr>
                                      <p:tavLst>
                                        <p:tav tm="0">
                                          <p:val>
                                            <p:strVal val="1+#ppt_w/2"/>
                                          </p:val>
                                        </p:tav>
                                        <p:tav tm="100000">
                                          <p:val>
                                            <p:strVal val="#ppt_x"/>
                                          </p:val>
                                        </p:tav>
                                      </p:tavLst>
                                    </p:anim>
                                    <p:anim calcmode="lin" valueType="num">
                                      <p:cBhvr additive="base">
                                        <p:cTn id="64" dur="500" fill="hold"/>
                                        <p:tgtEl>
                                          <p:spTgt spid="25"/>
                                        </p:tgtEl>
                                        <p:attrNameLst>
                                          <p:attrName>ppt_y</p:attrName>
                                        </p:attrNameLst>
                                      </p:cBhvr>
                                      <p:tavLst>
                                        <p:tav tm="0">
                                          <p:val>
                                            <p:strVal val="#ppt_y"/>
                                          </p:val>
                                        </p:tav>
                                        <p:tav tm="100000">
                                          <p:val>
                                            <p:strVal val="#ppt_y"/>
                                          </p:val>
                                        </p:tav>
                                      </p:tavLst>
                                    </p:anim>
                                  </p:childTnLst>
                                </p:cTn>
                              </p:par>
                            </p:childTnLst>
                          </p:cTn>
                        </p:par>
                        <p:par>
                          <p:cTn id="65" fill="hold">
                            <p:stCondLst>
                              <p:cond delay="3800"/>
                            </p:stCondLst>
                            <p:childTnLst>
                              <p:par>
                                <p:cTn id="66" presetID="2" presetClass="entr" presetSubtype="8" fill="hold" nodeType="afterEffect">
                                  <p:stCondLst>
                                    <p:cond delay="0"/>
                                  </p:stCondLst>
                                  <p:childTnLst>
                                    <p:set>
                                      <p:cBhvr>
                                        <p:cTn id="67" dur="1" fill="hold">
                                          <p:stCondLst>
                                            <p:cond delay="0"/>
                                          </p:stCondLst>
                                        </p:cTn>
                                        <p:tgtEl>
                                          <p:spTgt spid="13"/>
                                        </p:tgtEl>
                                        <p:attrNameLst>
                                          <p:attrName>style.visibility</p:attrName>
                                        </p:attrNameLst>
                                      </p:cBhvr>
                                      <p:to>
                                        <p:strVal val="visible"/>
                                      </p:to>
                                    </p:set>
                                    <p:anim calcmode="lin" valueType="num">
                                      <p:cBhvr additive="base">
                                        <p:cTn id="68" dur="500" fill="hold"/>
                                        <p:tgtEl>
                                          <p:spTgt spid="13"/>
                                        </p:tgtEl>
                                        <p:attrNameLst>
                                          <p:attrName>ppt_x</p:attrName>
                                        </p:attrNameLst>
                                      </p:cBhvr>
                                      <p:tavLst>
                                        <p:tav tm="0">
                                          <p:val>
                                            <p:strVal val="0-#ppt_w/2"/>
                                          </p:val>
                                        </p:tav>
                                        <p:tav tm="100000">
                                          <p:val>
                                            <p:strVal val="#ppt_x"/>
                                          </p:val>
                                        </p:tav>
                                      </p:tavLst>
                                    </p:anim>
                                    <p:anim calcmode="lin" valueType="num">
                                      <p:cBhvr additive="base">
                                        <p:cTn id="69" dur="500" fill="hold"/>
                                        <p:tgtEl>
                                          <p:spTgt spid="13"/>
                                        </p:tgtEl>
                                        <p:attrNameLst>
                                          <p:attrName>ppt_y</p:attrName>
                                        </p:attrNameLst>
                                      </p:cBhvr>
                                      <p:tavLst>
                                        <p:tav tm="0">
                                          <p:val>
                                            <p:strVal val="#ppt_y"/>
                                          </p:val>
                                        </p:tav>
                                        <p:tav tm="100000">
                                          <p:val>
                                            <p:strVal val="#ppt_y"/>
                                          </p:val>
                                        </p:tav>
                                      </p:tavLst>
                                    </p:anim>
                                  </p:childTnLst>
                                </p:cTn>
                              </p:par>
                              <p:par>
                                <p:cTn id="70" presetID="2" presetClass="entr" presetSubtype="2" fill="hold" nodeType="withEffect">
                                  <p:stCondLst>
                                    <p:cond delay="0"/>
                                  </p:stCondLst>
                                  <p:childTnLst>
                                    <p:set>
                                      <p:cBhvr>
                                        <p:cTn id="71" dur="1" fill="hold">
                                          <p:stCondLst>
                                            <p:cond delay="0"/>
                                          </p:stCondLst>
                                        </p:cTn>
                                        <p:tgtEl>
                                          <p:spTgt spid="28"/>
                                        </p:tgtEl>
                                        <p:attrNameLst>
                                          <p:attrName>style.visibility</p:attrName>
                                        </p:attrNameLst>
                                      </p:cBhvr>
                                      <p:to>
                                        <p:strVal val="visible"/>
                                      </p:to>
                                    </p:set>
                                    <p:anim calcmode="lin" valueType="num">
                                      <p:cBhvr additive="base">
                                        <p:cTn id="72" dur="500" fill="hold"/>
                                        <p:tgtEl>
                                          <p:spTgt spid="28"/>
                                        </p:tgtEl>
                                        <p:attrNameLst>
                                          <p:attrName>ppt_x</p:attrName>
                                        </p:attrNameLst>
                                      </p:cBhvr>
                                      <p:tavLst>
                                        <p:tav tm="0">
                                          <p:val>
                                            <p:strVal val="1+#ppt_w/2"/>
                                          </p:val>
                                        </p:tav>
                                        <p:tav tm="100000">
                                          <p:val>
                                            <p:strVal val="#ppt_x"/>
                                          </p:val>
                                        </p:tav>
                                      </p:tavLst>
                                    </p:anim>
                                    <p:anim calcmode="lin" valueType="num">
                                      <p:cBhvr additive="base">
                                        <p:cTn id="73" dur="500" fill="hold"/>
                                        <p:tgtEl>
                                          <p:spTgt spid="28"/>
                                        </p:tgtEl>
                                        <p:attrNameLst>
                                          <p:attrName>ppt_y</p:attrName>
                                        </p:attrNameLst>
                                      </p:cBhvr>
                                      <p:tavLst>
                                        <p:tav tm="0">
                                          <p:val>
                                            <p:strVal val="#ppt_y"/>
                                          </p:val>
                                        </p:tav>
                                        <p:tav tm="100000">
                                          <p:val>
                                            <p:strVal val="#ppt_y"/>
                                          </p:val>
                                        </p:tav>
                                      </p:tavLst>
                                    </p:anim>
                                  </p:childTnLst>
                                </p:cTn>
                              </p:par>
                            </p:childTnLst>
                          </p:cTn>
                        </p:par>
                        <p:par>
                          <p:cTn id="74" fill="hold">
                            <p:stCondLst>
                              <p:cond delay="4300"/>
                            </p:stCondLst>
                            <p:childTnLst>
                              <p:par>
                                <p:cTn id="75" presetID="2" presetClass="entr" presetSubtype="8" fill="hold" nodeType="afterEffect">
                                  <p:stCondLst>
                                    <p:cond delay="0"/>
                                  </p:stCondLst>
                                  <p:childTnLst>
                                    <p:set>
                                      <p:cBhvr>
                                        <p:cTn id="76" dur="1" fill="hold">
                                          <p:stCondLst>
                                            <p:cond delay="0"/>
                                          </p:stCondLst>
                                        </p:cTn>
                                        <p:tgtEl>
                                          <p:spTgt spid="16"/>
                                        </p:tgtEl>
                                        <p:attrNameLst>
                                          <p:attrName>style.visibility</p:attrName>
                                        </p:attrNameLst>
                                      </p:cBhvr>
                                      <p:to>
                                        <p:strVal val="visible"/>
                                      </p:to>
                                    </p:set>
                                    <p:anim calcmode="lin" valueType="num">
                                      <p:cBhvr additive="base">
                                        <p:cTn id="77" dur="500" fill="hold"/>
                                        <p:tgtEl>
                                          <p:spTgt spid="16"/>
                                        </p:tgtEl>
                                        <p:attrNameLst>
                                          <p:attrName>ppt_x</p:attrName>
                                        </p:attrNameLst>
                                      </p:cBhvr>
                                      <p:tavLst>
                                        <p:tav tm="0">
                                          <p:val>
                                            <p:strVal val="0-#ppt_w/2"/>
                                          </p:val>
                                        </p:tav>
                                        <p:tav tm="100000">
                                          <p:val>
                                            <p:strVal val="#ppt_x"/>
                                          </p:val>
                                        </p:tav>
                                      </p:tavLst>
                                    </p:anim>
                                    <p:anim calcmode="lin" valueType="num">
                                      <p:cBhvr additive="base">
                                        <p:cTn id="78" dur="500" fill="hold"/>
                                        <p:tgtEl>
                                          <p:spTgt spid="16"/>
                                        </p:tgtEl>
                                        <p:attrNameLst>
                                          <p:attrName>ppt_y</p:attrName>
                                        </p:attrNameLst>
                                      </p:cBhvr>
                                      <p:tavLst>
                                        <p:tav tm="0">
                                          <p:val>
                                            <p:strVal val="#ppt_y"/>
                                          </p:val>
                                        </p:tav>
                                        <p:tav tm="100000">
                                          <p:val>
                                            <p:strVal val="#ppt_y"/>
                                          </p:val>
                                        </p:tav>
                                      </p:tavLst>
                                    </p:anim>
                                  </p:childTnLst>
                                </p:cTn>
                              </p:par>
                              <p:par>
                                <p:cTn id="79" presetID="2" presetClass="entr" presetSubtype="2" fill="hold" nodeType="withEffect">
                                  <p:stCondLst>
                                    <p:cond delay="0"/>
                                  </p:stCondLst>
                                  <p:childTnLst>
                                    <p:set>
                                      <p:cBhvr>
                                        <p:cTn id="80" dur="1" fill="hold">
                                          <p:stCondLst>
                                            <p:cond delay="0"/>
                                          </p:stCondLst>
                                        </p:cTn>
                                        <p:tgtEl>
                                          <p:spTgt spid="31"/>
                                        </p:tgtEl>
                                        <p:attrNameLst>
                                          <p:attrName>style.visibility</p:attrName>
                                        </p:attrNameLst>
                                      </p:cBhvr>
                                      <p:to>
                                        <p:strVal val="visible"/>
                                      </p:to>
                                    </p:set>
                                    <p:anim calcmode="lin" valueType="num">
                                      <p:cBhvr additive="base">
                                        <p:cTn id="81" dur="500" fill="hold"/>
                                        <p:tgtEl>
                                          <p:spTgt spid="31"/>
                                        </p:tgtEl>
                                        <p:attrNameLst>
                                          <p:attrName>ppt_x</p:attrName>
                                        </p:attrNameLst>
                                      </p:cBhvr>
                                      <p:tavLst>
                                        <p:tav tm="0">
                                          <p:val>
                                            <p:strVal val="1+#ppt_w/2"/>
                                          </p:val>
                                        </p:tav>
                                        <p:tav tm="100000">
                                          <p:val>
                                            <p:strVal val="#ppt_x"/>
                                          </p:val>
                                        </p:tav>
                                      </p:tavLst>
                                    </p:anim>
                                    <p:anim calcmode="lin" valueType="num">
                                      <p:cBhvr additive="base">
                                        <p:cTn id="82" dur="500" fill="hold"/>
                                        <p:tgtEl>
                                          <p:spTgt spid="3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1651830"/>
            <a:ext cx="9144000" cy="1814777"/>
            <a:chOff x="170694" y="177982"/>
            <a:chExt cx="3936004" cy="781165"/>
          </a:xfrm>
        </p:grpSpPr>
        <p:sp>
          <p:nvSpPr>
            <p:cNvPr id="3" name="等腰三角形 2"/>
            <p:cNvSpPr/>
            <p:nvPr/>
          </p:nvSpPr>
          <p:spPr>
            <a:xfrm>
              <a:off x="1233863" y="177982"/>
              <a:ext cx="355284" cy="356514"/>
            </a:xfrm>
            <a:prstGeom prst="triangle">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4" name="等腰三角形 3"/>
            <p:cNvSpPr/>
            <p:nvPr/>
          </p:nvSpPr>
          <p:spPr>
            <a:xfrm flipV="1">
              <a:off x="200258" y="602633"/>
              <a:ext cx="355284" cy="356514"/>
            </a:xfrm>
            <a:prstGeom prst="triangle">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5" name="矩形 4"/>
            <p:cNvSpPr/>
            <p:nvPr/>
          </p:nvSpPr>
          <p:spPr>
            <a:xfrm>
              <a:off x="170694" y="261768"/>
              <a:ext cx="3936004" cy="611981"/>
            </a:xfrm>
            <a:prstGeom prst="rect">
              <a:avLst/>
            </a:prstGeom>
            <a:solidFill>
              <a:srgbClr val="C4C7CB"/>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6" name="平行四边形 5"/>
            <p:cNvSpPr/>
            <p:nvPr/>
          </p:nvSpPr>
          <p:spPr>
            <a:xfrm>
              <a:off x="376965" y="178257"/>
              <a:ext cx="1036076" cy="779005"/>
            </a:xfrm>
            <a:prstGeom prst="parallelogram">
              <a:avLst>
                <a:gd name="adj" fmla="val 48207"/>
              </a:avLst>
            </a:prstGeom>
            <a:solidFill>
              <a:srgbClr val="005DA2"/>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7" name="文本框 6"/>
            <p:cNvSpPr txBox="1"/>
            <p:nvPr/>
          </p:nvSpPr>
          <p:spPr>
            <a:xfrm>
              <a:off x="650907" y="284178"/>
              <a:ext cx="569115" cy="559734"/>
            </a:xfrm>
            <a:prstGeom prst="rect">
              <a:avLst/>
            </a:prstGeom>
            <a:noFill/>
          </p:spPr>
          <p:txBody>
            <a:bodyPr wrap="square" lIns="68580" tIns="34290" rIns="68580" bIns="34290" rtlCol="0">
              <a:spAutoFit/>
            </a:bodyPr>
            <a:lstStyle/>
            <a:p>
              <a:r>
                <a:rPr lang="en-US" altLang="zh-CN" sz="8000" dirty="0">
                  <a:solidFill>
                    <a:schemeClr val="bg1">
                      <a:lumMod val="95000"/>
                    </a:schemeClr>
                  </a:solidFill>
                  <a:latin typeface="Impact" panose="020B0806030902050204" pitchFamily="34" charset="0"/>
                </a:rPr>
                <a:t>01</a:t>
              </a:r>
              <a:endParaRPr lang="zh-CN" altLang="en-US" sz="8000" dirty="0">
                <a:solidFill>
                  <a:schemeClr val="bg1">
                    <a:lumMod val="95000"/>
                  </a:schemeClr>
                </a:solidFill>
                <a:latin typeface="Impact" panose="020B0806030902050204" pitchFamily="34" charset="0"/>
              </a:endParaRPr>
            </a:p>
          </p:txBody>
        </p:sp>
      </p:grpSp>
      <p:sp>
        <p:nvSpPr>
          <p:cNvPr id="8" name="TextBox 48"/>
          <p:cNvSpPr txBox="1"/>
          <p:nvPr/>
        </p:nvSpPr>
        <p:spPr>
          <a:xfrm>
            <a:off x="2977976" y="2046770"/>
            <a:ext cx="5050408" cy="623250"/>
          </a:xfrm>
          <a:prstGeom prst="rect">
            <a:avLst/>
          </a:prstGeom>
          <a:noFill/>
        </p:spPr>
        <p:txBody>
          <a:bodyPr wrap="square" lIns="68584" tIns="34291" rIns="68584" bIns="34291" rtlCol="0">
            <a:spAutoFit/>
          </a:bodyPr>
          <a:lstStyle/>
          <a:p>
            <a:r>
              <a:rPr lang="zh-CN" altLang="en-US" sz="3600" b="1" dirty="0" smtClean="0">
                <a:solidFill>
                  <a:schemeClr val="tx1">
                    <a:lumMod val="75000"/>
                    <a:lumOff val="25000"/>
                  </a:schemeClr>
                </a:solidFill>
                <a:latin typeface="微软雅黑" panose="020B0503020204020204" pitchFamily="34" charset="-122"/>
                <a:ea typeface="微软雅黑" panose="020B0503020204020204" pitchFamily="34" charset="-122"/>
              </a:rPr>
              <a:t>单击此处添加标题</a:t>
            </a:r>
            <a:endParaRPr lang="en-GB" altLang="zh-CN" sz="36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9" name="TextBox 49"/>
          <p:cNvSpPr txBox="1"/>
          <p:nvPr/>
        </p:nvSpPr>
        <p:spPr>
          <a:xfrm>
            <a:off x="2977976" y="2698179"/>
            <a:ext cx="3075708" cy="315473"/>
          </a:xfrm>
          <a:prstGeom prst="rect">
            <a:avLst/>
          </a:prstGeom>
          <a:noFill/>
        </p:spPr>
        <p:txBody>
          <a:bodyPr wrap="square" lIns="68584" tIns="34291" rIns="68584" bIns="34291" rtlCol="0">
            <a:spAutoFit/>
          </a:bodyPr>
          <a:lstStyle/>
          <a:p>
            <a:pPr eaLnBrk="0" hangingPunct="0"/>
            <a:r>
              <a:rPr lang="zh-CN" altLang="en-US" sz="1600" dirty="0">
                <a:solidFill>
                  <a:schemeClr val="tx1">
                    <a:lumMod val="75000"/>
                    <a:lumOff val="25000"/>
                  </a:schemeClr>
                </a:solidFill>
                <a:latin typeface="微软雅黑" pitchFamily="34" charset="-122"/>
                <a:ea typeface="微软雅黑" pitchFamily="34" charset="-122"/>
                <a:sym typeface="微软雅黑" pitchFamily="34" charset="-122"/>
              </a:rPr>
              <a:t>点击此处添加副标题文本内容</a:t>
            </a:r>
          </a:p>
        </p:txBody>
      </p:sp>
      <p:grpSp>
        <p:nvGrpSpPr>
          <p:cNvPr id="10" name="组合 9"/>
          <p:cNvGrpSpPr/>
          <p:nvPr/>
        </p:nvGrpSpPr>
        <p:grpSpPr>
          <a:xfrm>
            <a:off x="5940152" y="1274820"/>
            <a:ext cx="432048" cy="432834"/>
            <a:chOff x="6084168" y="1274820"/>
            <a:chExt cx="432048" cy="432834"/>
          </a:xfrm>
        </p:grpSpPr>
        <p:sp>
          <p:nvSpPr>
            <p:cNvPr id="11" name="椭圆 22"/>
            <p:cNvSpPr>
              <a:spLocks noChangeArrowheads="1"/>
            </p:cNvSpPr>
            <p:nvPr/>
          </p:nvSpPr>
          <p:spPr bwMode="auto">
            <a:xfrm>
              <a:off x="6084168" y="1274820"/>
              <a:ext cx="432048" cy="432834"/>
            </a:xfrm>
            <a:prstGeom prst="ellipse">
              <a:avLst/>
            </a:prstGeom>
            <a:solidFill>
              <a:schemeClr val="accent1"/>
            </a:solidFill>
            <a:ln>
              <a:noFill/>
            </a:ln>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en-US">
                <a:solidFill>
                  <a:srgbClr val="FFFFFF"/>
                </a:solidFill>
                <a:latin typeface="Calibri" pitchFamily="34" charset="0"/>
              </a:endParaRPr>
            </a:p>
          </p:txBody>
        </p:sp>
        <p:sp>
          <p:nvSpPr>
            <p:cNvPr id="12" name="Freeform 59"/>
            <p:cNvSpPr>
              <a:spLocks noChangeArrowheads="1"/>
            </p:cNvSpPr>
            <p:nvPr/>
          </p:nvSpPr>
          <p:spPr bwMode="auto">
            <a:xfrm>
              <a:off x="6180302" y="1365898"/>
              <a:ext cx="239780" cy="250679"/>
            </a:xfrm>
            <a:custGeom>
              <a:avLst/>
              <a:gdLst>
                <a:gd name="T0" fmla="*/ 73627430 w 581"/>
                <a:gd name="T1" fmla="*/ 67678707 h 609"/>
                <a:gd name="T2" fmla="*/ 61659637 w 581"/>
                <a:gd name="T3" fmla="*/ 78678142 h 609"/>
                <a:gd name="T4" fmla="*/ 54244957 w 581"/>
                <a:gd name="T5" fmla="*/ 72208055 h 609"/>
                <a:gd name="T6" fmla="*/ 57106883 w 581"/>
                <a:gd name="T7" fmla="*/ 65867111 h 609"/>
                <a:gd name="T8" fmla="*/ 61659637 w 581"/>
                <a:gd name="T9" fmla="*/ 69490662 h 609"/>
                <a:gd name="T10" fmla="*/ 71806401 w 581"/>
                <a:gd name="T11" fmla="*/ 61338122 h 609"/>
                <a:gd name="T12" fmla="*/ 73627430 w 581"/>
                <a:gd name="T13" fmla="*/ 67678707 h 609"/>
                <a:gd name="T14" fmla="*/ 61659637 w 581"/>
                <a:gd name="T15" fmla="*/ 64055516 h 609"/>
                <a:gd name="T16" fmla="*/ 49691843 w 581"/>
                <a:gd name="T17" fmla="*/ 69490662 h 609"/>
                <a:gd name="T18" fmla="*/ 51513233 w 581"/>
                <a:gd name="T19" fmla="*/ 75054951 h 609"/>
                <a:gd name="T20" fmla="*/ 3772261 w 581"/>
                <a:gd name="T21" fmla="*/ 78678142 h 609"/>
                <a:gd name="T22" fmla="*/ 0 w 581"/>
                <a:gd name="T23" fmla="*/ 10999436 h 609"/>
                <a:gd name="T24" fmla="*/ 10146404 w 581"/>
                <a:gd name="T25" fmla="*/ 7246742 h 609"/>
                <a:gd name="T26" fmla="*/ 17561444 w 581"/>
                <a:gd name="T27" fmla="*/ 18246178 h 609"/>
                <a:gd name="T28" fmla="*/ 24845922 w 581"/>
                <a:gd name="T29" fmla="*/ 7246742 h 609"/>
                <a:gd name="T30" fmla="*/ 28488341 w 581"/>
                <a:gd name="T31" fmla="*/ 10999436 h 609"/>
                <a:gd name="T32" fmla="*/ 43318061 w 581"/>
                <a:gd name="T33" fmla="*/ 10999436 h 609"/>
                <a:gd name="T34" fmla="*/ 46960119 w 581"/>
                <a:gd name="T35" fmla="*/ 7246742 h 609"/>
                <a:gd name="T36" fmla="*/ 54244957 w 581"/>
                <a:gd name="T37" fmla="*/ 18246178 h 609"/>
                <a:gd name="T38" fmla="*/ 61659637 w 581"/>
                <a:gd name="T39" fmla="*/ 7246742 h 609"/>
                <a:gd name="T40" fmla="*/ 71806401 w 581"/>
                <a:gd name="T41" fmla="*/ 10999436 h 609"/>
                <a:gd name="T42" fmla="*/ 66212751 w 581"/>
                <a:gd name="T43" fmla="*/ 59526167 h 609"/>
                <a:gd name="T44" fmla="*/ 10146404 w 581"/>
                <a:gd name="T45" fmla="*/ 63149718 h 609"/>
                <a:gd name="T46" fmla="*/ 12878128 w 581"/>
                <a:gd name="T47" fmla="*/ 65867111 h 609"/>
                <a:gd name="T48" fmla="*/ 39545439 w 581"/>
                <a:gd name="T49" fmla="*/ 63149718 h 609"/>
                <a:gd name="T50" fmla="*/ 39545439 w 581"/>
                <a:gd name="T51" fmla="*/ 63149718 h 609"/>
                <a:gd name="T52" fmla="*/ 39545439 w 581"/>
                <a:gd name="T53" fmla="*/ 63149718 h 609"/>
                <a:gd name="T54" fmla="*/ 12878128 w 581"/>
                <a:gd name="T55" fmla="*/ 60431965 h 609"/>
                <a:gd name="T56" fmla="*/ 58017218 w 581"/>
                <a:gd name="T57" fmla="*/ 28339815 h 609"/>
                <a:gd name="T58" fmla="*/ 13788823 w 581"/>
                <a:gd name="T59" fmla="*/ 28339815 h 609"/>
                <a:gd name="T60" fmla="*/ 13788823 w 581"/>
                <a:gd name="T61" fmla="*/ 35715700 h 609"/>
                <a:gd name="T62" fmla="*/ 61659637 w 581"/>
                <a:gd name="T63" fmla="*/ 31963007 h 609"/>
                <a:gd name="T64" fmla="*/ 58017218 w 581"/>
                <a:gd name="T65" fmla="*/ 43868240 h 609"/>
                <a:gd name="T66" fmla="*/ 35903020 w 581"/>
                <a:gd name="T67" fmla="*/ 43868240 h 609"/>
                <a:gd name="T68" fmla="*/ 13788823 w 581"/>
                <a:gd name="T69" fmla="*/ 43868240 h 609"/>
                <a:gd name="T70" fmla="*/ 13788823 w 581"/>
                <a:gd name="T71" fmla="*/ 51244484 h 609"/>
                <a:gd name="T72" fmla="*/ 35903020 w 581"/>
                <a:gd name="T73" fmla="*/ 51244484 h 609"/>
                <a:gd name="T74" fmla="*/ 61659637 w 581"/>
                <a:gd name="T75" fmla="*/ 47491791 h 609"/>
                <a:gd name="T76" fmla="*/ 54244957 w 581"/>
                <a:gd name="T77" fmla="*/ 14622627 h 609"/>
                <a:gd name="T78" fmla="*/ 50602538 w 581"/>
                <a:gd name="T79" fmla="*/ 10999436 h 609"/>
                <a:gd name="T80" fmla="*/ 54244957 w 581"/>
                <a:gd name="T81" fmla="*/ 0 h 609"/>
                <a:gd name="T82" fmla="*/ 58017218 w 581"/>
                <a:gd name="T83" fmla="*/ 10999436 h 609"/>
                <a:gd name="T84" fmla="*/ 35903020 w 581"/>
                <a:gd name="T85" fmla="*/ 14622627 h 609"/>
                <a:gd name="T86" fmla="*/ 32260601 w 581"/>
                <a:gd name="T87" fmla="*/ 10999436 h 609"/>
                <a:gd name="T88" fmla="*/ 35903020 w 581"/>
                <a:gd name="T89" fmla="*/ 0 h 609"/>
                <a:gd name="T90" fmla="*/ 39545439 w 581"/>
                <a:gd name="T91" fmla="*/ 10999436 h 609"/>
                <a:gd name="T92" fmla="*/ 17561444 w 581"/>
                <a:gd name="T93" fmla="*/ 14622627 h 609"/>
                <a:gd name="T94" fmla="*/ 13788823 w 581"/>
                <a:gd name="T95" fmla="*/ 10999436 h 609"/>
                <a:gd name="T96" fmla="*/ 17561444 w 581"/>
                <a:gd name="T97" fmla="*/ 0 h 609"/>
                <a:gd name="T98" fmla="*/ 21203502 w 581"/>
                <a:gd name="T99" fmla="*/ 10999436 h 609"/>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581" h="609">
                  <a:moveTo>
                    <a:pt x="566" y="523"/>
                  </a:moveTo>
                  <a:lnTo>
                    <a:pt x="566" y="523"/>
                  </a:lnTo>
                  <a:cubicBezTo>
                    <a:pt x="495" y="594"/>
                    <a:pt x="495" y="594"/>
                    <a:pt x="495" y="594"/>
                  </a:cubicBezTo>
                  <a:cubicBezTo>
                    <a:pt x="488" y="601"/>
                    <a:pt x="481" y="608"/>
                    <a:pt x="474" y="608"/>
                  </a:cubicBezTo>
                  <a:cubicBezTo>
                    <a:pt x="467" y="608"/>
                    <a:pt x="460" y="601"/>
                    <a:pt x="453" y="594"/>
                  </a:cubicBezTo>
                  <a:cubicBezTo>
                    <a:pt x="417" y="558"/>
                    <a:pt x="417" y="558"/>
                    <a:pt x="417" y="558"/>
                  </a:cubicBezTo>
                  <a:cubicBezTo>
                    <a:pt x="410" y="551"/>
                    <a:pt x="410" y="544"/>
                    <a:pt x="410" y="537"/>
                  </a:cubicBezTo>
                  <a:cubicBezTo>
                    <a:pt x="410" y="523"/>
                    <a:pt x="417" y="509"/>
                    <a:pt x="439" y="509"/>
                  </a:cubicBezTo>
                  <a:cubicBezTo>
                    <a:pt x="446" y="509"/>
                    <a:pt x="453" y="516"/>
                    <a:pt x="453" y="523"/>
                  </a:cubicBezTo>
                  <a:cubicBezTo>
                    <a:pt x="474" y="537"/>
                    <a:pt x="474" y="537"/>
                    <a:pt x="474" y="537"/>
                  </a:cubicBezTo>
                  <a:cubicBezTo>
                    <a:pt x="530" y="481"/>
                    <a:pt x="530" y="481"/>
                    <a:pt x="530" y="481"/>
                  </a:cubicBezTo>
                  <a:cubicBezTo>
                    <a:pt x="537" y="474"/>
                    <a:pt x="545" y="474"/>
                    <a:pt x="552" y="474"/>
                  </a:cubicBezTo>
                  <a:cubicBezTo>
                    <a:pt x="566" y="474"/>
                    <a:pt x="580" y="488"/>
                    <a:pt x="580" y="502"/>
                  </a:cubicBezTo>
                  <a:cubicBezTo>
                    <a:pt x="580" y="509"/>
                    <a:pt x="573" y="516"/>
                    <a:pt x="566" y="523"/>
                  </a:cubicBezTo>
                  <a:close/>
                  <a:moveTo>
                    <a:pt x="474" y="495"/>
                  </a:moveTo>
                  <a:lnTo>
                    <a:pt x="474" y="495"/>
                  </a:lnTo>
                  <a:cubicBezTo>
                    <a:pt x="467" y="488"/>
                    <a:pt x="453" y="481"/>
                    <a:pt x="439" y="481"/>
                  </a:cubicBezTo>
                  <a:cubicBezTo>
                    <a:pt x="403" y="481"/>
                    <a:pt x="382" y="509"/>
                    <a:pt x="382" y="537"/>
                  </a:cubicBezTo>
                  <a:cubicBezTo>
                    <a:pt x="382" y="558"/>
                    <a:pt x="389" y="573"/>
                    <a:pt x="396" y="580"/>
                  </a:cubicBezTo>
                  <a:cubicBezTo>
                    <a:pt x="424" y="608"/>
                    <a:pt x="424" y="608"/>
                    <a:pt x="424" y="608"/>
                  </a:cubicBezTo>
                  <a:cubicBezTo>
                    <a:pt x="29" y="608"/>
                    <a:pt x="29" y="608"/>
                    <a:pt x="29" y="608"/>
                  </a:cubicBezTo>
                  <a:cubicBezTo>
                    <a:pt x="15" y="608"/>
                    <a:pt x="0" y="594"/>
                    <a:pt x="0" y="580"/>
                  </a:cubicBezTo>
                  <a:cubicBezTo>
                    <a:pt x="0" y="85"/>
                    <a:pt x="0" y="85"/>
                    <a:pt x="0" y="85"/>
                  </a:cubicBezTo>
                  <a:cubicBezTo>
                    <a:pt x="0" y="71"/>
                    <a:pt x="15" y="56"/>
                    <a:pt x="29" y="56"/>
                  </a:cubicBezTo>
                  <a:cubicBezTo>
                    <a:pt x="78" y="56"/>
                    <a:pt x="78" y="56"/>
                    <a:pt x="78" y="56"/>
                  </a:cubicBezTo>
                  <a:cubicBezTo>
                    <a:pt x="78" y="85"/>
                    <a:pt x="78" y="85"/>
                    <a:pt x="78" y="85"/>
                  </a:cubicBezTo>
                  <a:cubicBezTo>
                    <a:pt x="78" y="120"/>
                    <a:pt x="106" y="141"/>
                    <a:pt x="135" y="141"/>
                  </a:cubicBezTo>
                  <a:cubicBezTo>
                    <a:pt x="163" y="141"/>
                    <a:pt x="191" y="120"/>
                    <a:pt x="191" y="85"/>
                  </a:cubicBezTo>
                  <a:cubicBezTo>
                    <a:pt x="191" y="56"/>
                    <a:pt x="191" y="56"/>
                    <a:pt x="191" y="56"/>
                  </a:cubicBezTo>
                  <a:cubicBezTo>
                    <a:pt x="219" y="56"/>
                    <a:pt x="219" y="56"/>
                    <a:pt x="219" y="56"/>
                  </a:cubicBezTo>
                  <a:cubicBezTo>
                    <a:pt x="219" y="85"/>
                    <a:pt x="219" y="85"/>
                    <a:pt x="219" y="85"/>
                  </a:cubicBezTo>
                  <a:cubicBezTo>
                    <a:pt x="219" y="120"/>
                    <a:pt x="248" y="141"/>
                    <a:pt x="276" y="141"/>
                  </a:cubicBezTo>
                  <a:cubicBezTo>
                    <a:pt x="304" y="141"/>
                    <a:pt x="333" y="120"/>
                    <a:pt x="333" y="85"/>
                  </a:cubicBezTo>
                  <a:cubicBezTo>
                    <a:pt x="333" y="56"/>
                    <a:pt x="333" y="56"/>
                    <a:pt x="333" y="56"/>
                  </a:cubicBezTo>
                  <a:cubicBezTo>
                    <a:pt x="361" y="56"/>
                    <a:pt x="361" y="56"/>
                    <a:pt x="361" y="56"/>
                  </a:cubicBezTo>
                  <a:cubicBezTo>
                    <a:pt x="361" y="85"/>
                    <a:pt x="361" y="85"/>
                    <a:pt x="361" y="85"/>
                  </a:cubicBezTo>
                  <a:cubicBezTo>
                    <a:pt x="361" y="120"/>
                    <a:pt x="389" y="141"/>
                    <a:pt x="417" y="141"/>
                  </a:cubicBezTo>
                  <a:cubicBezTo>
                    <a:pt x="446" y="141"/>
                    <a:pt x="474" y="120"/>
                    <a:pt x="474" y="85"/>
                  </a:cubicBezTo>
                  <a:cubicBezTo>
                    <a:pt x="474" y="56"/>
                    <a:pt x="474" y="56"/>
                    <a:pt x="474" y="56"/>
                  </a:cubicBezTo>
                  <a:cubicBezTo>
                    <a:pt x="523" y="56"/>
                    <a:pt x="523" y="56"/>
                    <a:pt x="523" y="56"/>
                  </a:cubicBezTo>
                  <a:cubicBezTo>
                    <a:pt x="537" y="56"/>
                    <a:pt x="552" y="71"/>
                    <a:pt x="552" y="85"/>
                  </a:cubicBezTo>
                  <a:cubicBezTo>
                    <a:pt x="552" y="445"/>
                    <a:pt x="552" y="445"/>
                    <a:pt x="552" y="445"/>
                  </a:cubicBezTo>
                  <a:cubicBezTo>
                    <a:pt x="530" y="445"/>
                    <a:pt x="516" y="452"/>
                    <a:pt x="509" y="460"/>
                  </a:cubicBezTo>
                  <a:lnTo>
                    <a:pt x="474" y="495"/>
                  </a:lnTo>
                  <a:close/>
                  <a:moveTo>
                    <a:pt x="78" y="488"/>
                  </a:moveTo>
                  <a:lnTo>
                    <a:pt x="78" y="488"/>
                  </a:lnTo>
                  <a:cubicBezTo>
                    <a:pt x="78" y="502"/>
                    <a:pt x="85" y="509"/>
                    <a:pt x="99" y="509"/>
                  </a:cubicBezTo>
                  <a:cubicBezTo>
                    <a:pt x="283" y="509"/>
                    <a:pt x="283" y="509"/>
                    <a:pt x="283" y="509"/>
                  </a:cubicBezTo>
                  <a:cubicBezTo>
                    <a:pt x="297" y="509"/>
                    <a:pt x="304" y="502"/>
                    <a:pt x="304" y="488"/>
                  </a:cubicBezTo>
                  <a:cubicBezTo>
                    <a:pt x="304" y="474"/>
                    <a:pt x="297" y="467"/>
                    <a:pt x="283" y="467"/>
                  </a:cubicBezTo>
                  <a:cubicBezTo>
                    <a:pt x="99" y="467"/>
                    <a:pt x="99" y="467"/>
                    <a:pt x="99" y="467"/>
                  </a:cubicBezTo>
                  <a:cubicBezTo>
                    <a:pt x="85" y="467"/>
                    <a:pt x="78" y="474"/>
                    <a:pt x="78" y="488"/>
                  </a:cubicBezTo>
                  <a:close/>
                  <a:moveTo>
                    <a:pt x="446" y="219"/>
                  </a:moveTo>
                  <a:lnTo>
                    <a:pt x="446" y="219"/>
                  </a:lnTo>
                  <a:cubicBezTo>
                    <a:pt x="106" y="219"/>
                    <a:pt x="106" y="219"/>
                    <a:pt x="106" y="219"/>
                  </a:cubicBezTo>
                  <a:cubicBezTo>
                    <a:pt x="92" y="219"/>
                    <a:pt x="78" y="233"/>
                    <a:pt x="78" y="247"/>
                  </a:cubicBezTo>
                  <a:cubicBezTo>
                    <a:pt x="78" y="262"/>
                    <a:pt x="92" y="276"/>
                    <a:pt x="106" y="276"/>
                  </a:cubicBezTo>
                  <a:cubicBezTo>
                    <a:pt x="446" y="276"/>
                    <a:pt x="446" y="276"/>
                    <a:pt x="446" y="276"/>
                  </a:cubicBezTo>
                  <a:cubicBezTo>
                    <a:pt x="460" y="276"/>
                    <a:pt x="474" y="262"/>
                    <a:pt x="474" y="247"/>
                  </a:cubicBezTo>
                  <a:cubicBezTo>
                    <a:pt x="474" y="233"/>
                    <a:pt x="460" y="219"/>
                    <a:pt x="446" y="219"/>
                  </a:cubicBezTo>
                  <a:close/>
                  <a:moveTo>
                    <a:pt x="446" y="339"/>
                  </a:moveTo>
                  <a:lnTo>
                    <a:pt x="446" y="339"/>
                  </a:lnTo>
                  <a:cubicBezTo>
                    <a:pt x="276" y="339"/>
                    <a:pt x="276" y="339"/>
                    <a:pt x="276" y="339"/>
                  </a:cubicBezTo>
                  <a:cubicBezTo>
                    <a:pt x="226" y="339"/>
                    <a:pt x="226" y="339"/>
                    <a:pt x="226" y="339"/>
                  </a:cubicBezTo>
                  <a:cubicBezTo>
                    <a:pt x="106" y="339"/>
                    <a:pt x="106" y="339"/>
                    <a:pt x="106" y="339"/>
                  </a:cubicBezTo>
                  <a:cubicBezTo>
                    <a:pt x="92" y="339"/>
                    <a:pt x="78" y="353"/>
                    <a:pt x="78" y="367"/>
                  </a:cubicBezTo>
                  <a:cubicBezTo>
                    <a:pt x="78" y="389"/>
                    <a:pt x="92" y="396"/>
                    <a:pt x="106" y="396"/>
                  </a:cubicBezTo>
                  <a:cubicBezTo>
                    <a:pt x="226" y="396"/>
                    <a:pt x="226" y="396"/>
                    <a:pt x="226" y="396"/>
                  </a:cubicBezTo>
                  <a:cubicBezTo>
                    <a:pt x="276" y="396"/>
                    <a:pt x="276" y="396"/>
                    <a:pt x="276" y="396"/>
                  </a:cubicBezTo>
                  <a:cubicBezTo>
                    <a:pt x="446" y="396"/>
                    <a:pt x="446" y="396"/>
                    <a:pt x="446" y="396"/>
                  </a:cubicBezTo>
                  <a:cubicBezTo>
                    <a:pt x="460" y="396"/>
                    <a:pt x="474" y="389"/>
                    <a:pt x="474" y="367"/>
                  </a:cubicBezTo>
                  <a:cubicBezTo>
                    <a:pt x="474" y="353"/>
                    <a:pt x="460" y="339"/>
                    <a:pt x="446" y="339"/>
                  </a:cubicBezTo>
                  <a:close/>
                  <a:moveTo>
                    <a:pt x="417" y="113"/>
                  </a:moveTo>
                  <a:lnTo>
                    <a:pt x="417" y="113"/>
                  </a:lnTo>
                  <a:cubicBezTo>
                    <a:pt x="403" y="113"/>
                    <a:pt x="389" y="106"/>
                    <a:pt x="389" y="85"/>
                  </a:cubicBezTo>
                  <a:cubicBezTo>
                    <a:pt x="389" y="28"/>
                    <a:pt x="389" y="28"/>
                    <a:pt x="389" y="28"/>
                  </a:cubicBezTo>
                  <a:cubicBezTo>
                    <a:pt x="389" y="14"/>
                    <a:pt x="403" y="0"/>
                    <a:pt x="417" y="0"/>
                  </a:cubicBezTo>
                  <a:cubicBezTo>
                    <a:pt x="431" y="0"/>
                    <a:pt x="446" y="14"/>
                    <a:pt x="446" y="28"/>
                  </a:cubicBezTo>
                  <a:cubicBezTo>
                    <a:pt x="446" y="85"/>
                    <a:pt x="446" y="85"/>
                    <a:pt x="446" y="85"/>
                  </a:cubicBezTo>
                  <a:cubicBezTo>
                    <a:pt x="446" y="106"/>
                    <a:pt x="431" y="113"/>
                    <a:pt x="417" y="113"/>
                  </a:cubicBezTo>
                  <a:close/>
                  <a:moveTo>
                    <a:pt x="276" y="113"/>
                  </a:moveTo>
                  <a:lnTo>
                    <a:pt x="276" y="113"/>
                  </a:lnTo>
                  <a:cubicBezTo>
                    <a:pt x="262" y="113"/>
                    <a:pt x="248" y="106"/>
                    <a:pt x="248" y="85"/>
                  </a:cubicBezTo>
                  <a:cubicBezTo>
                    <a:pt x="248" y="28"/>
                    <a:pt x="248" y="28"/>
                    <a:pt x="248" y="28"/>
                  </a:cubicBezTo>
                  <a:cubicBezTo>
                    <a:pt x="248" y="14"/>
                    <a:pt x="262" y="0"/>
                    <a:pt x="276" y="0"/>
                  </a:cubicBezTo>
                  <a:cubicBezTo>
                    <a:pt x="290" y="0"/>
                    <a:pt x="304" y="14"/>
                    <a:pt x="304" y="28"/>
                  </a:cubicBezTo>
                  <a:cubicBezTo>
                    <a:pt x="304" y="85"/>
                    <a:pt x="304" y="85"/>
                    <a:pt x="304" y="85"/>
                  </a:cubicBezTo>
                  <a:cubicBezTo>
                    <a:pt x="304" y="106"/>
                    <a:pt x="290" y="113"/>
                    <a:pt x="276" y="113"/>
                  </a:cubicBezTo>
                  <a:close/>
                  <a:moveTo>
                    <a:pt x="135" y="113"/>
                  </a:moveTo>
                  <a:lnTo>
                    <a:pt x="135" y="113"/>
                  </a:lnTo>
                  <a:cubicBezTo>
                    <a:pt x="121" y="113"/>
                    <a:pt x="106" y="106"/>
                    <a:pt x="106" y="85"/>
                  </a:cubicBezTo>
                  <a:cubicBezTo>
                    <a:pt x="106" y="28"/>
                    <a:pt x="106" y="28"/>
                    <a:pt x="106" y="28"/>
                  </a:cubicBezTo>
                  <a:cubicBezTo>
                    <a:pt x="106" y="14"/>
                    <a:pt x="121" y="0"/>
                    <a:pt x="135" y="0"/>
                  </a:cubicBezTo>
                  <a:cubicBezTo>
                    <a:pt x="149" y="0"/>
                    <a:pt x="163" y="14"/>
                    <a:pt x="163" y="28"/>
                  </a:cubicBezTo>
                  <a:cubicBezTo>
                    <a:pt x="163" y="85"/>
                    <a:pt x="163" y="85"/>
                    <a:pt x="163" y="85"/>
                  </a:cubicBezTo>
                  <a:cubicBezTo>
                    <a:pt x="163" y="106"/>
                    <a:pt x="149" y="113"/>
                    <a:pt x="135" y="113"/>
                  </a:cubicBezTo>
                  <a:close/>
                </a:path>
              </a:pathLst>
            </a:custGeom>
            <a:solidFill>
              <a:schemeClr val="bg1"/>
            </a:solidFill>
            <a:ln>
              <a:noFill/>
            </a:ln>
            <a:extLst/>
          </p:spPr>
          <p:txBody>
            <a:bodyPr wrap="none" lIns="34290" tIns="17145" rIns="34290" bIns="17145" anchor="ctr"/>
            <a:lstStyle/>
            <a:p>
              <a:endParaRPr lang="en-US">
                <a:latin typeface="Roboto Light"/>
              </a:endParaRPr>
            </a:p>
          </p:txBody>
        </p:sp>
      </p:grpSp>
      <p:grpSp>
        <p:nvGrpSpPr>
          <p:cNvPr id="13" name="组合 12"/>
          <p:cNvGrpSpPr/>
          <p:nvPr/>
        </p:nvGrpSpPr>
        <p:grpSpPr>
          <a:xfrm>
            <a:off x="4644008" y="1275213"/>
            <a:ext cx="432048" cy="432048"/>
            <a:chOff x="4788024" y="1275213"/>
            <a:chExt cx="432048" cy="432048"/>
          </a:xfrm>
        </p:grpSpPr>
        <p:sp>
          <p:nvSpPr>
            <p:cNvPr id="14" name="椭圆 65"/>
            <p:cNvSpPr>
              <a:spLocks noChangeArrowheads="1"/>
            </p:cNvSpPr>
            <p:nvPr/>
          </p:nvSpPr>
          <p:spPr bwMode="auto">
            <a:xfrm>
              <a:off x="4788024" y="1275213"/>
              <a:ext cx="432048" cy="432048"/>
            </a:xfrm>
            <a:prstGeom prst="ellipse">
              <a:avLst/>
            </a:prstGeom>
            <a:solidFill>
              <a:srgbClr val="F79600"/>
            </a:solidFill>
            <a:ln>
              <a:noFill/>
            </a:ln>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en-US">
                <a:solidFill>
                  <a:srgbClr val="FFFFFF"/>
                </a:solidFill>
                <a:latin typeface="Calibri" pitchFamily="34" charset="0"/>
              </a:endParaRPr>
            </a:p>
          </p:txBody>
        </p:sp>
        <p:sp>
          <p:nvSpPr>
            <p:cNvPr id="15" name="Freeform 110"/>
            <p:cNvSpPr>
              <a:spLocks noChangeArrowheads="1"/>
            </p:cNvSpPr>
            <p:nvPr/>
          </p:nvSpPr>
          <p:spPr bwMode="auto">
            <a:xfrm>
              <a:off x="4891102" y="1366806"/>
              <a:ext cx="250679" cy="248862"/>
            </a:xfrm>
            <a:custGeom>
              <a:avLst/>
              <a:gdLst>
                <a:gd name="T0" fmla="*/ 78678142 w 609"/>
                <a:gd name="T1" fmla="*/ 71002280 h 602"/>
                <a:gd name="T2" fmla="*/ 78678142 w 609"/>
                <a:gd name="T3" fmla="*/ 71002280 h 602"/>
                <a:gd name="T4" fmla="*/ 71302258 w 609"/>
                <a:gd name="T5" fmla="*/ 78441997 h 602"/>
                <a:gd name="T6" fmla="*/ 65867111 w 609"/>
                <a:gd name="T7" fmla="*/ 76614673 h 602"/>
                <a:gd name="T8" fmla="*/ 44774038 w 609"/>
                <a:gd name="T9" fmla="*/ 54426302 h 602"/>
                <a:gd name="T10" fmla="*/ 29245613 w 609"/>
                <a:gd name="T11" fmla="*/ 59125033 h 602"/>
                <a:gd name="T12" fmla="*/ 0 w 609"/>
                <a:gd name="T13" fmla="*/ 29497307 h 602"/>
                <a:gd name="T14" fmla="*/ 29245613 w 609"/>
                <a:gd name="T15" fmla="*/ 0 h 602"/>
                <a:gd name="T16" fmla="*/ 58491226 w 609"/>
                <a:gd name="T17" fmla="*/ 29497307 h 602"/>
                <a:gd name="T18" fmla="*/ 54867675 w 609"/>
                <a:gd name="T19" fmla="*/ 44376380 h 602"/>
                <a:gd name="T20" fmla="*/ 75960749 w 609"/>
                <a:gd name="T21" fmla="*/ 65520668 h 602"/>
                <a:gd name="T22" fmla="*/ 78678142 w 609"/>
                <a:gd name="T23" fmla="*/ 71002280 h 602"/>
                <a:gd name="T24" fmla="*/ 29245613 w 609"/>
                <a:gd name="T25" fmla="*/ 7439717 h 602"/>
                <a:gd name="T26" fmla="*/ 29245613 w 609"/>
                <a:gd name="T27" fmla="*/ 7439717 h 602"/>
                <a:gd name="T28" fmla="*/ 7246742 w 609"/>
                <a:gd name="T29" fmla="*/ 29497307 h 602"/>
                <a:gd name="T30" fmla="*/ 29245613 w 609"/>
                <a:gd name="T31" fmla="*/ 51685677 h 602"/>
                <a:gd name="T32" fmla="*/ 51244484 w 609"/>
                <a:gd name="T33" fmla="*/ 29497307 h 602"/>
                <a:gd name="T34" fmla="*/ 29245613 w 609"/>
                <a:gd name="T35" fmla="*/ 7439717 h 602"/>
                <a:gd name="T36" fmla="*/ 42056644 w 609"/>
                <a:gd name="T37" fmla="*/ 33282375 h 602"/>
                <a:gd name="T38" fmla="*/ 42056644 w 609"/>
                <a:gd name="T39" fmla="*/ 33282375 h 602"/>
                <a:gd name="T40" fmla="*/ 32868804 w 609"/>
                <a:gd name="T41" fmla="*/ 33282375 h 602"/>
                <a:gd name="T42" fmla="*/ 32868804 w 609"/>
                <a:gd name="T43" fmla="*/ 41504973 h 602"/>
                <a:gd name="T44" fmla="*/ 29245613 w 609"/>
                <a:gd name="T45" fmla="*/ 45290042 h 602"/>
                <a:gd name="T46" fmla="*/ 25622062 w 609"/>
                <a:gd name="T47" fmla="*/ 41504973 h 602"/>
                <a:gd name="T48" fmla="*/ 25622062 w 609"/>
                <a:gd name="T49" fmla="*/ 33282375 h 602"/>
                <a:gd name="T50" fmla="*/ 17340380 w 609"/>
                <a:gd name="T51" fmla="*/ 33282375 h 602"/>
                <a:gd name="T52" fmla="*/ 13716829 w 609"/>
                <a:gd name="T53" fmla="*/ 29497307 h 602"/>
                <a:gd name="T54" fmla="*/ 17340380 w 609"/>
                <a:gd name="T55" fmla="*/ 25842658 h 602"/>
                <a:gd name="T56" fmla="*/ 25622062 w 609"/>
                <a:gd name="T57" fmla="*/ 25842658 h 602"/>
                <a:gd name="T58" fmla="*/ 25622062 w 609"/>
                <a:gd name="T59" fmla="*/ 16575978 h 602"/>
                <a:gd name="T60" fmla="*/ 29245613 w 609"/>
                <a:gd name="T61" fmla="*/ 12921329 h 602"/>
                <a:gd name="T62" fmla="*/ 32868804 w 609"/>
                <a:gd name="T63" fmla="*/ 16575978 h 602"/>
                <a:gd name="T64" fmla="*/ 32868804 w 609"/>
                <a:gd name="T65" fmla="*/ 25842658 h 602"/>
                <a:gd name="T66" fmla="*/ 42056644 w 609"/>
                <a:gd name="T67" fmla="*/ 25842658 h 602"/>
                <a:gd name="T68" fmla="*/ 45679835 w 609"/>
                <a:gd name="T69" fmla="*/ 29497307 h 602"/>
                <a:gd name="T70" fmla="*/ 42056644 w 609"/>
                <a:gd name="T71" fmla="*/ 33282375 h 602"/>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609" h="602">
                  <a:moveTo>
                    <a:pt x="608" y="544"/>
                  </a:moveTo>
                  <a:lnTo>
                    <a:pt x="608" y="544"/>
                  </a:lnTo>
                  <a:cubicBezTo>
                    <a:pt x="608" y="573"/>
                    <a:pt x="579" y="601"/>
                    <a:pt x="551" y="601"/>
                  </a:cubicBezTo>
                  <a:cubicBezTo>
                    <a:pt x="530" y="601"/>
                    <a:pt x="516" y="594"/>
                    <a:pt x="509" y="587"/>
                  </a:cubicBezTo>
                  <a:cubicBezTo>
                    <a:pt x="346" y="417"/>
                    <a:pt x="346" y="417"/>
                    <a:pt x="346" y="417"/>
                  </a:cubicBezTo>
                  <a:cubicBezTo>
                    <a:pt x="311" y="438"/>
                    <a:pt x="269" y="453"/>
                    <a:pt x="226" y="453"/>
                  </a:cubicBezTo>
                  <a:cubicBezTo>
                    <a:pt x="106" y="453"/>
                    <a:pt x="0" y="347"/>
                    <a:pt x="0" y="226"/>
                  </a:cubicBezTo>
                  <a:cubicBezTo>
                    <a:pt x="0" y="99"/>
                    <a:pt x="106" y="0"/>
                    <a:pt x="226" y="0"/>
                  </a:cubicBezTo>
                  <a:cubicBezTo>
                    <a:pt x="353" y="0"/>
                    <a:pt x="452" y="99"/>
                    <a:pt x="452" y="226"/>
                  </a:cubicBezTo>
                  <a:cubicBezTo>
                    <a:pt x="452" y="269"/>
                    <a:pt x="445" y="304"/>
                    <a:pt x="424" y="340"/>
                  </a:cubicBezTo>
                  <a:cubicBezTo>
                    <a:pt x="587" y="502"/>
                    <a:pt x="587" y="502"/>
                    <a:pt x="587" y="502"/>
                  </a:cubicBezTo>
                  <a:cubicBezTo>
                    <a:pt x="601" y="516"/>
                    <a:pt x="608" y="530"/>
                    <a:pt x="608" y="544"/>
                  </a:cubicBezTo>
                  <a:close/>
                  <a:moveTo>
                    <a:pt x="226" y="57"/>
                  </a:moveTo>
                  <a:lnTo>
                    <a:pt x="226" y="57"/>
                  </a:lnTo>
                  <a:cubicBezTo>
                    <a:pt x="134" y="57"/>
                    <a:pt x="56" y="127"/>
                    <a:pt x="56" y="226"/>
                  </a:cubicBezTo>
                  <a:cubicBezTo>
                    <a:pt x="56" y="318"/>
                    <a:pt x="134" y="396"/>
                    <a:pt x="226" y="396"/>
                  </a:cubicBezTo>
                  <a:cubicBezTo>
                    <a:pt x="325" y="396"/>
                    <a:pt x="396" y="318"/>
                    <a:pt x="396" y="226"/>
                  </a:cubicBezTo>
                  <a:cubicBezTo>
                    <a:pt x="396" y="127"/>
                    <a:pt x="325" y="57"/>
                    <a:pt x="226" y="57"/>
                  </a:cubicBezTo>
                  <a:close/>
                  <a:moveTo>
                    <a:pt x="325" y="255"/>
                  </a:moveTo>
                  <a:lnTo>
                    <a:pt x="325" y="255"/>
                  </a:lnTo>
                  <a:cubicBezTo>
                    <a:pt x="254" y="255"/>
                    <a:pt x="254" y="255"/>
                    <a:pt x="254" y="255"/>
                  </a:cubicBezTo>
                  <a:cubicBezTo>
                    <a:pt x="254" y="318"/>
                    <a:pt x="254" y="318"/>
                    <a:pt x="254" y="318"/>
                  </a:cubicBezTo>
                  <a:cubicBezTo>
                    <a:pt x="254" y="333"/>
                    <a:pt x="247" y="347"/>
                    <a:pt x="226" y="347"/>
                  </a:cubicBezTo>
                  <a:cubicBezTo>
                    <a:pt x="212" y="347"/>
                    <a:pt x="198" y="333"/>
                    <a:pt x="198" y="318"/>
                  </a:cubicBezTo>
                  <a:cubicBezTo>
                    <a:pt x="198" y="255"/>
                    <a:pt x="198" y="255"/>
                    <a:pt x="198" y="255"/>
                  </a:cubicBezTo>
                  <a:cubicBezTo>
                    <a:pt x="134" y="255"/>
                    <a:pt x="134" y="255"/>
                    <a:pt x="134" y="255"/>
                  </a:cubicBezTo>
                  <a:cubicBezTo>
                    <a:pt x="120" y="255"/>
                    <a:pt x="106" y="241"/>
                    <a:pt x="106" y="226"/>
                  </a:cubicBezTo>
                  <a:cubicBezTo>
                    <a:pt x="106" y="205"/>
                    <a:pt x="120" y="198"/>
                    <a:pt x="134" y="198"/>
                  </a:cubicBezTo>
                  <a:cubicBezTo>
                    <a:pt x="198" y="198"/>
                    <a:pt x="198" y="198"/>
                    <a:pt x="198" y="198"/>
                  </a:cubicBezTo>
                  <a:cubicBezTo>
                    <a:pt x="198" y="127"/>
                    <a:pt x="198" y="127"/>
                    <a:pt x="198" y="127"/>
                  </a:cubicBezTo>
                  <a:cubicBezTo>
                    <a:pt x="198" y="113"/>
                    <a:pt x="212" y="99"/>
                    <a:pt x="226" y="99"/>
                  </a:cubicBezTo>
                  <a:cubicBezTo>
                    <a:pt x="247" y="99"/>
                    <a:pt x="254" y="113"/>
                    <a:pt x="254" y="127"/>
                  </a:cubicBezTo>
                  <a:cubicBezTo>
                    <a:pt x="254" y="198"/>
                    <a:pt x="254" y="198"/>
                    <a:pt x="254" y="198"/>
                  </a:cubicBezTo>
                  <a:cubicBezTo>
                    <a:pt x="325" y="198"/>
                    <a:pt x="325" y="198"/>
                    <a:pt x="325" y="198"/>
                  </a:cubicBezTo>
                  <a:cubicBezTo>
                    <a:pt x="339" y="198"/>
                    <a:pt x="353" y="205"/>
                    <a:pt x="353" y="226"/>
                  </a:cubicBezTo>
                  <a:cubicBezTo>
                    <a:pt x="353" y="241"/>
                    <a:pt x="339" y="255"/>
                    <a:pt x="325" y="255"/>
                  </a:cubicBezTo>
                  <a:close/>
                </a:path>
              </a:pathLst>
            </a:custGeom>
            <a:solidFill>
              <a:schemeClr val="bg1"/>
            </a:solidFill>
            <a:ln>
              <a:noFill/>
            </a:ln>
            <a:extLst/>
          </p:spPr>
          <p:txBody>
            <a:bodyPr wrap="none" lIns="34290" tIns="17145" rIns="34290" bIns="17145" anchor="ctr"/>
            <a:lstStyle/>
            <a:p>
              <a:endParaRPr lang="en-US">
                <a:latin typeface="Roboto Light"/>
              </a:endParaRPr>
            </a:p>
          </p:txBody>
        </p:sp>
      </p:grpSp>
      <p:grpSp>
        <p:nvGrpSpPr>
          <p:cNvPr id="16" name="组合 15"/>
          <p:cNvGrpSpPr/>
          <p:nvPr/>
        </p:nvGrpSpPr>
        <p:grpSpPr>
          <a:xfrm>
            <a:off x="5292080" y="1274820"/>
            <a:ext cx="432833" cy="432834"/>
            <a:chOff x="5436096" y="1274820"/>
            <a:chExt cx="432833" cy="432834"/>
          </a:xfrm>
        </p:grpSpPr>
        <p:sp>
          <p:nvSpPr>
            <p:cNvPr id="17" name="椭圆 16"/>
            <p:cNvSpPr>
              <a:spLocks noChangeArrowheads="1"/>
            </p:cNvSpPr>
            <p:nvPr/>
          </p:nvSpPr>
          <p:spPr bwMode="auto">
            <a:xfrm>
              <a:off x="5436096" y="1274820"/>
              <a:ext cx="432833" cy="432834"/>
            </a:xfrm>
            <a:prstGeom prst="ellipse">
              <a:avLst/>
            </a:pr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en-US">
                <a:solidFill>
                  <a:srgbClr val="FFFFFF"/>
                </a:solidFill>
                <a:latin typeface="Calibri" pitchFamily="34" charset="0"/>
              </a:endParaRPr>
            </a:p>
          </p:txBody>
        </p:sp>
        <p:sp>
          <p:nvSpPr>
            <p:cNvPr id="18" name="Freeform 16"/>
            <p:cNvSpPr>
              <a:spLocks noChangeArrowheads="1"/>
            </p:cNvSpPr>
            <p:nvPr/>
          </p:nvSpPr>
          <p:spPr bwMode="auto">
            <a:xfrm>
              <a:off x="5554420" y="1377705"/>
              <a:ext cx="196183" cy="227065"/>
            </a:xfrm>
            <a:custGeom>
              <a:avLst/>
              <a:gdLst>
                <a:gd name="T0" fmla="*/ 58106390 w 475"/>
                <a:gd name="T1" fmla="*/ 71207247 h 552"/>
                <a:gd name="T2" fmla="*/ 58106390 w 475"/>
                <a:gd name="T3" fmla="*/ 71207247 h 552"/>
                <a:gd name="T4" fmla="*/ 54327993 w 475"/>
                <a:gd name="T5" fmla="*/ 71207247 h 552"/>
                <a:gd name="T6" fmla="*/ 54327993 w 475"/>
                <a:gd name="T7" fmla="*/ 0 h 552"/>
                <a:gd name="T8" fmla="*/ 58106390 w 475"/>
                <a:gd name="T9" fmla="*/ 0 h 552"/>
                <a:gd name="T10" fmla="*/ 61754124 w 475"/>
                <a:gd name="T11" fmla="*/ 3618618 h 552"/>
                <a:gd name="T12" fmla="*/ 61754124 w 475"/>
                <a:gd name="T13" fmla="*/ 67588630 h 552"/>
                <a:gd name="T14" fmla="*/ 58106390 w 475"/>
                <a:gd name="T15" fmla="*/ 71207247 h 552"/>
                <a:gd name="T16" fmla="*/ 7426131 w 475"/>
                <a:gd name="T17" fmla="*/ 67588630 h 552"/>
                <a:gd name="T18" fmla="*/ 7426131 w 475"/>
                <a:gd name="T19" fmla="*/ 67588630 h 552"/>
                <a:gd name="T20" fmla="*/ 7426131 w 475"/>
                <a:gd name="T21" fmla="*/ 63970012 h 552"/>
                <a:gd name="T22" fmla="*/ 13809846 w 475"/>
                <a:gd name="T23" fmla="*/ 63970012 h 552"/>
                <a:gd name="T24" fmla="*/ 21235977 w 475"/>
                <a:gd name="T25" fmla="*/ 56603721 h 552"/>
                <a:gd name="T26" fmla="*/ 13809846 w 475"/>
                <a:gd name="T27" fmla="*/ 49237429 h 552"/>
                <a:gd name="T28" fmla="*/ 7426131 w 475"/>
                <a:gd name="T29" fmla="*/ 49237429 h 552"/>
                <a:gd name="T30" fmla="*/ 7426131 w 475"/>
                <a:gd name="T31" fmla="*/ 42905028 h 552"/>
                <a:gd name="T32" fmla="*/ 13809846 w 475"/>
                <a:gd name="T33" fmla="*/ 42905028 h 552"/>
                <a:gd name="T34" fmla="*/ 21235977 w 475"/>
                <a:gd name="T35" fmla="*/ 35539095 h 552"/>
                <a:gd name="T36" fmla="*/ 13809846 w 475"/>
                <a:gd name="T37" fmla="*/ 28301860 h 552"/>
                <a:gd name="T38" fmla="*/ 7426131 w 475"/>
                <a:gd name="T39" fmla="*/ 28301860 h 552"/>
                <a:gd name="T40" fmla="*/ 7426131 w 475"/>
                <a:gd name="T41" fmla="*/ 21840403 h 552"/>
                <a:gd name="T42" fmla="*/ 13809846 w 475"/>
                <a:gd name="T43" fmla="*/ 21840403 h 552"/>
                <a:gd name="T44" fmla="*/ 21235977 w 475"/>
                <a:gd name="T45" fmla="*/ 14603167 h 552"/>
                <a:gd name="T46" fmla="*/ 13809846 w 475"/>
                <a:gd name="T47" fmla="*/ 7236876 h 552"/>
                <a:gd name="T48" fmla="*/ 7426131 w 475"/>
                <a:gd name="T49" fmla="*/ 7236876 h 552"/>
                <a:gd name="T50" fmla="*/ 7426131 w 475"/>
                <a:gd name="T51" fmla="*/ 3618618 h 552"/>
                <a:gd name="T52" fmla="*/ 11074226 w 475"/>
                <a:gd name="T53" fmla="*/ 0 h 552"/>
                <a:gd name="T54" fmla="*/ 50680259 w 475"/>
                <a:gd name="T55" fmla="*/ 0 h 552"/>
                <a:gd name="T56" fmla="*/ 50680259 w 475"/>
                <a:gd name="T57" fmla="*/ 71207247 h 552"/>
                <a:gd name="T58" fmla="*/ 11074226 w 475"/>
                <a:gd name="T59" fmla="*/ 71207247 h 552"/>
                <a:gd name="T60" fmla="*/ 7426131 w 475"/>
                <a:gd name="T61" fmla="*/ 67588630 h 552"/>
                <a:gd name="T62" fmla="*/ 17588243 w 475"/>
                <a:gd name="T63" fmla="*/ 14603167 h 552"/>
                <a:gd name="T64" fmla="*/ 17588243 w 475"/>
                <a:gd name="T65" fmla="*/ 14603167 h 552"/>
                <a:gd name="T66" fmla="*/ 13809846 w 475"/>
                <a:gd name="T67" fmla="*/ 18221785 h 552"/>
                <a:gd name="T68" fmla="*/ 3778036 w 475"/>
                <a:gd name="T69" fmla="*/ 18221785 h 552"/>
                <a:gd name="T70" fmla="*/ 0 w 475"/>
                <a:gd name="T71" fmla="*/ 14603167 h 552"/>
                <a:gd name="T72" fmla="*/ 3778036 w 475"/>
                <a:gd name="T73" fmla="*/ 10984909 h 552"/>
                <a:gd name="T74" fmla="*/ 13809846 w 475"/>
                <a:gd name="T75" fmla="*/ 10984909 h 552"/>
                <a:gd name="T76" fmla="*/ 17588243 w 475"/>
                <a:gd name="T77" fmla="*/ 14603167 h 552"/>
                <a:gd name="T78" fmla="*/ 3778036 w 475"/>
                <a:gd name="T79" fmla="*/ 31920478 h 552"/>
                <a:gd name="T80" fmla="*/ 3778036 w 475"/>
                <a:gd name="T81" fmla="*/ 31920478 h 552"/>
                <a:gd name="T82" fmla="*/ 13809846 w 475"/>
                <a:gd name="T83" fmla="*/ 31920478 h 552"/>
                <a:gd name="T84" fmla="*/ 17588243 w 475"/>
                <a:gd name="T85" fmla="*/ 35539095 h 552"/>
                <a:gd name="T86" fmla="*/ 13809846 w 475"/>
                <a:gd name="T87" fmla="*/ 39286770 h 552"/>
                <a:gd name="T88" fmla="*/ 3778036 w 475"/>
                <a:gd name="T89" fmla="*/ 39286770 h 552"/>
                <a:gd name="T90" fmla="*/ 0 w 475"/>
                <a:gd name="T91" fmla="*/ 35539095 h 552"/>
                <a:gd name="T92" fmla="*/ 3778036 w 475"/>
                <a:gd name="T93" fmla="*/ 31920478 h 552"/>
                <a:gd name="T94" fmla="*/ 3778036 w 475"/>
                <a:gd name="T95" fmla="*/ 52985462 h 552"/>
                <a:gd name="T96" fmla="*/ 3778036 w 475"/>
                <a:gd name="T97" fmla="*/ 52985462 h 552"/>
                <a:gd name="T98" fmla="*/ 13809846 w 475"/>
                <a:gd name="T99" fmla="*/ 52985462 h 552"/>
                <a:gd name="T100" fmla="*/ 17588243 w 475"/>
                <a:gd name="T101" fmla="*/ 56603721 h 552"/>
                <a:gd name="T102" fmla="*/ 13809846 w 475"/>
                <a:gd name="T103" fmla="*/ 60222338 h 552"/>
                <a:gd name="T104" fmla="*/ 3778036 w 475"/>
                <a:gd name="T105" fmla="*/ 60222338 h 552"/>
                <a:gd name="T106" fmla="*/ 0 w 475"/>
                <a:gd name="T107" fmla="*/ 56603721 h 552"/>
                <a:gd name="T108" fmla="*/ 3778036 w 475"/>
                <a:gd name="T109" fmla="*/ 52985462 h 552"/>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475" h="552">
                  <a:moveTo>
                    <a:pt x="446" y="551"/>
                  </a:moveTo>
                  <a:lnTo>
                    <a:pt x="446" y="551"/>
                  </a:lnTo>
                  <a:cubicBezTo>
                    <a:pt x="417" y="551"/>
                    <a:pt x="417" y="551"/>
                    <a:pt x="417" y="551"/>
                  </a:cubicBezTo>
                  <a:cubicBezTo>
                    <a:pt x="417" y="0"/>
                    <a:pt x="417" y="0"/>
                    <a:pt x="417" y="0"/>
                  </a:cubicBezTo>
                  <a:cubicBezTo>
                    <a:pt x="446" y="0"/>
                    <a:pt x="446" y="0"/>
                    <a:pt x="446" y="0"/>
                  </a:cubicBezTo>
                  <a:cubicBezTo>
                    <a:pt x="460" y="0"/>
                    <a:pt x="474" y="14"/>
                    <a:pt x="474" y="28"/>
                  </a:cubicBezTo>
                  <a:cubicBezTo>
                    <a:pt x="474" y="523"/>
                    <a:pt x="474" y="523"/>
                    <a:pt x="474" y="523"/>
                  </a:cubicBezTo>
                  <a:cubicBezTo>
                    <a:pt x="474" y="537"/>
                    <a:pt x="460" y="551"/>
                    <a:pt x="446" y="551"/>
                  </a:cubicBezTo>
                  <a:close/>
                  <a:moveTo>
                    <a:pt x="57" y="523"/>
                  </a:moveTo>
                  <a:lnTo>
                    <a:pt x="57" y="523"/>
                  </a:lnTo>
                  <a:cubicBezTo>
                    <a:pt x="57" y="495"/>
                    <a:pt x="57" y="495"/>
                    <a:pt x="57" y="495"/>
                  </a:cubicBezTo>
                  <a:cubicBezTo>
                    <a:pt x="106" y="495"/>
                    <a:pt x="106" y="495"/>
                    <a:pt x="106" y="495"/>
                  </a:cubicBezTo>
                  <a:cubicBezTo>
                    <a:pt x="135" y="495"/>
                    <a:pt x="163" y="466"/>
                    <a:pt x="163" y="438"/>
                  </a:cubicBezTo>
                  <a:cubicBezTo>
                    <a:pt x="163" y="403"/>
                    <a:pt x="135" y="381"/>
                    <a:pt x="106" y="381"/>
                  </a:cubicBezTo>
                  <a:cubicBezTo>
                    <a:pt x="57" y="381"/>
                    <a:pt x="57" y="381"/>
                    <a:pt x="57" y="381"/>
                  </a:cubicBezTo>
                  <a:cubicBezTo>
                    <a:pt x="57" y="332"/>
                    <a:pt x="57" y="332"/>
                    <a:pt x="57" y="332"/>
                  </a:cubicBezTo>
                  <a:cubicBezTo>
                    <a:pt x="106" y="332"/>
                    <a:pt x="106" y="332"/>
                    <a:pt x="106" y="332"/>
                  </a:cubicBezTo>
                  <a:cubicBezTo>
                    <a:pt x="135" y="332"/>
                    <a:pt x="163" y="304"/>
                    <a:pt x="163" y="275"/>
                  </a:cubicBezTo>
                  <a:cubicBezTo>
                    <a:pt x="163" y="247"/>
                    <a:pt x="135" y="219"/>
                    <a:pt x="106" y="219"/>
                  </a:cubicBezTo>
                  <a:cubicBezTo>
                    <a:pt x="57" y="219"/>
                    <a:pt x="57" y="219"/>
                    <a:pt x="57" y="219"/>
                  </a:cubicBezTo>
                  <a:cubicBezTo>
                    <a:pt x="57" y="169"/>
                    <a:pt x="57" y="169"/>
                    <a:pt x="57" y="169"/>
                  </a:cubicBezTo>
                  <a:cubicBezTo>
                    <a:pt x="106" y="169"/>
                    <a:pt x="106" y="169"/>
                    <a:pt x="106" y="169"/>
                  </a:cubicBezTo>
                  <a:cubicBezTo>
                    <a:pt x="135" y="169"/>
                    <a:pt x="163" y="148"/>
                    <a:pt x="163" y="113"/>
                  </a:cubicBezTo>
                  <a:cubicBezTo>
                    <a:pt x="163" y="85"/>
                    <a:pt x="135" y="56"/>
                    <a:pt x="106" y="56"/>
                  </a:cubicBezTo>
                  <a:cubicBezTo>
                    <a:pt x="57" y="56"/>
                    <a:pt x="57" y="56"/>
                    <a:pt x="57" y="56"/>
                  </a:cubicBezTo>
                  <a:cubicBezTo>
                    <a:pt x="57" y="28"/>
                    <a:pt x="57" y="28"/>
                    <a:pt x="57" y="28"/>
                  </a:cubicBezTo>
                  <a:cubicBezTo>
                    <a:pt x="57" y="14"/>
                    <a:pt x="71" y="0"/>
                    <a:pt x="85" y="0"/>
                  </a:cubicBezTo>
                  <a:cubicBezTo>
                    <a:pt x="389" y="0"/>
                    <a:pt x="389" y="0"/>
                    <a:pt x="389" y="0"/>
                  </a:cubicBezTo>
                  <a:cubicBezTo>
                    <a:pt x="389" y="551"/>
                    <a:pt x="389" y="551"/>
                    <a:pt x="389" y="551"/>
                  </a:cubicBezTo>
                  <a:cubicBezTo>
                    <a:pt x="85" y="551"/>
                    <a:pt x="85" y="551"/>
                    <a:pt x="85" y="551"/>
                  </a:cubicBezTo>
                  <a:cubicBezTo>
                    <a:pt x="71" y="551"/>
                    <a:pt x="57" y="537"/>
                    <a:pt x="57" y="523"/>
                  </a:cubicBezTo>
                  <a:close/>
                  <a:moveTo>
                    <a:pt x="135" y="113"/>
                  </a:moveTo>
                  <a:lnTo>
                    <a:pt x="135" y="113"/>
                  </a:lnTo>
                  <a:cubicBezTo>
                    <a:pt x="135" y="134"/>
                    <a:pt x="120" y="141"/>
                    <a:pt x="106" y="141"/>
                  </a:cubicBezTo>
                  <a:cubicBezTo>
                    <a:pt x="29" y="141"/>
                    <a:pt x="29" y="141"/>
                    <a:pt x="29" y="141"/>
                  </a:cubicBezTo>
                  <a:cubicBezTo>
                    <a:pt x="15" y="141"/>
                    <a:pt x="0" y="134"/>
                    <a:pt x="0" y="113"/>
                  </a:cubicBezTo>
                  <a:cubicBezTo>
                    <a:pt x="0" y="99"/>
                    <a:pt x="15" y="85"/>
                    <a:pt x="29" y="85"/>
                  </a:cubicBezTo>
                  <a:cubicBezTo>
                    <a:pt x="106" y="85"/>
                    <a:pt x="106" y="85"/>
                    <a:pt x="106" y="85"/>
                  </a:cubicBezTo>
                  <a:cubicBezTo>
                    <a:pt x="120" y="85"/>
                    <a:pt x="135" y="99"/>
                    <a:pt x="135" y="113"/>
                  </a:cubicBezTo>
                  <a:close/>
                  <a:moveTo>
                    <a:pt x="29" y="247"/>
                  </a:moveTo>
                  <a:lnTo>
                    <a:pt x="29" y="247"/>
                  </a:lnTo>
                  <a:cubicBezTo>
                    <a:pt x="106" y="247"/>
                    <a:pt x="106" y="247"/>
                    <a:pt x="106" y="247"/>
                  </a:cubicBezTo>
                  <a:cubicBezTo>
                    <a:pt x="120" y="247"/>
                    <a:pt x="135" y="261"/>
                    <a:pt x="135" y="275"/>
                  </a:cubicBezTo>
                  <a:cubicBezTo>
                    <a:pt x="135" y="290"/>
                    <a:pt x="120" y="304"/>
                    <a:pt x="106" y="304"/>
                  </a:cubicBezTo>
                  <a:cubicBezTo>
                    <a:pt x="29" y="304"/>
                    <a:pt x="29" y="304"/>
                    <a:pt x="29" y="304"/>
                  </a:cubicBezTo>
                  <a:cubicBezTo>
                    <a:pt x="15" y="304"/>
                    <a:pt x="0" y="290"/>
                    <a:pt x="0" y="275"/>
                  </a:cubicBezTo>
                  <a:cubicBezTo>
                    <a:pt x="0" y="261"/>
                    <a:pt x="15" y="247"/>
                    <a:pt x="29" y="247"/>
                  </a:cubicBezTo>
                  <a:close/>
                  <a:moveTo>
                    <a:pt x="29" y="410"/>
                  </a:moveTo>
                  <a:lnTo>
                    <a:pt x="29" y="410"/>
                  </a:lnTo>
                  <a:cubicBezTo>
                    <a:pt x="106" y="410"/>
                    <a:pt x="106" y="410"/>
                    <a:pt x="106" y="410"/>
                  </a:cubicBezTo>
                  <a:cubicBezTo>
                    <a:pt x="120" y="410"/>
                    <a:pt x="135" y="417"/>
                    <a:pt x="135" y="438"/>
                  </a:cubicBezTo>
                  <a:cubicBezTo>
                    <a:pt x="135" y="452"/>
                    <a:pt x="120" y="466"/>
                    <a:pt x="106" y="466"/>
                  </a:cubicBezTo>
                  <a:cubicBezTo>
                    <a:pt x="29" y="466"/>
                    <a:pt x="29" y="466"/>
                    <a:pt x="29" y="466"/>
                  </a:cubicBezTo>
                  <a:cubicBezTo>
                    <a:pt x="15" y="466"/>
                    <a:pt x="0" y="452"/>
                    <a:pt x="0" y="438"/>
                  </a:cubicBezTo>
                  <a:cubicBezTo>
                    <a:pt x="0" y="417"/>
                    <a:pt x="15" y="410"/>
                    <a:pt x="29" y="410"/>
                  </a:cubicBezTo>
                  <a:close/>
                </a:path>
              </a:pathLst>
            </a:custGeom>
            <a:solidFill>
              <a:schemeClr val="bg1"/>
            </a:solidFill>
            <a:ln>
              <a:noFill/>
            </a:ln>
            <a:extLst/>
          </p:spPr>
          <p:txBody>
            <a:bodyPr wrap="none" lIns="34290" tIns="17145" rIns="34290" bIns="17145" anchor="ctr"/>
            <a:lstStyle/>
            <a:p>
              <a:endParaRPr lang="en-US">
                <a:latin typeface="Roboto Light"/>
              </a:endParaRPr>
            </a:p>
          </p:txBody>
        </p:sp>
      </p:grpSp>
      <p:grpSp>
        <p:nvGrpSpPr>
          <p:cNvPr id="19" name="组合 18"/>
          <p:cNvGrpSpPr/>
          <p:nvPr/>
        </p:nvGrpSpPr>
        <p:grpSpPr>
          <a:xfrm>
            <a:off x="3347864" y="1274820"/>
            <a:ext cx="432833" cy="432834"/>
            <a:chOff x="3491880" y="1274820"/>
            <a:chExt cx="432833" cy="432834"/>
          </a:xfrm>
        </p:grpSpPr>
        <p:sp>
          <p:nvSpPr>
            <p:cNvPr id="20" name="椭圆 16"/>
            <p:cNvSpPr>
              <a:spLocks noChangeArrowheads="1"/>
            </p:cNvSpPr>
            <p:nvPr/>
          </p:nvSpPr>
          <p:spPr bwMode="auto">
            <a:xfrm>
              <a:off x="3491880" y="1274820"/>
              <a:ext cx="432833" cy="432834"/>
            </a:xfrm>
            <a:prstGeom prst="ellipse">
              <a:avLst/>
            </a:prstGeom>
            <a:solidFill>
              <a:srgbClr val="005DA2"/>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en-US">
                <a:solidFill>
                  <a:srgbClr val="FFFFFF"/>
                </a:solidFill>
                <a:latin typeface="Calibri" pitchFamily="34" charset="0"/>
              </a:endParaRPr>
            </a:p>
          </p:txBody>
        </p:sp>
        <p:sp>
          <p:nvSpPr>
            <p:cNvPr id="21" name="Freeform 75"/>
            <p:cNvSpPr>
              <a:spLocks noChangeArrowheads="1"/>
            </p:cNvSpPr>
            <p:nvPr/>
          </p:nvSpPr>
          <p:spPr bwMode="auto">
            <a:xfrm>
              <a:off x="3583864" y="1385879"/>
              <a:ext cx="248863" cy="210716"/>
            </a:xfrm>
            <a:custGeom>
              <a:avLst/>
              <a:gdLst>
                <a:gd name="T0" fmla="*/ 74657633 w 602"/>
                <a:gd name="T1" fmla="*/ 66362244 h 510"/>
                <a:gd name="T2" fmla="*/ 74657633 w 602"/>
                <a:gd name="T3" fmla="*/ 66362244 h 510"/>
                <a:gd name="T4" fmla="*/ 3654665 w 602"/>
                <a:gd name="T5" fmla="*/ 66362244 h 510"/>
                <a:gd name="T6" fmla="*/ 0 w 602"/>
                <a:gd name="T7" fmla="*/ 62711741 h 510"/>
                <a:gd name="T8" fmla="*/ 0 w 602"/>
                <a:gd name="T9" fmla="*/ 3650503 h 510"/>
                <a:gd name="T10" fmla="*/ 3654665 w 602"/>
                <a:gd name="T11" fmla="*/ 0 h 510"/>
                <a:gd name="T12" fmla="*/ 7308970 w 602"/>
                <a:gd name="T13" fmla="*/ 3650503 h 510"/>
                <a:gd name="T14" fmla="*/ 7308970 w 602"/>
                <a:gd name="T15" fmla="*/ 50717076 h 510"/>
                <a:gd name="T16" fmla="*/ 7308970 w 602"/>
                <a:gd name="T17" fmla="*/ 50717076 h 510"/>
                <a:gd name="T18" fmla="*/ 7308970 w 602"/>
                <a:gd name="T19" fmla="*/ 58930528 h 510"/>
                <a:gd name="T20" fmla="*/ 74657633 w 602"/>
                <a:gd name="T21" fmla="*/ 58930528 h 510"/>
                <a:gd name="T22" fmla="*/ 78442719 w 602"/>
                <a:gd name="T23" fmla="*/ 62711741 h 510"/>
                <a:gd name="T24" fmla="*/ 74657633 w 602"/>
                <a:gd name="T25" fmla="*/ 66362244 h 510"/>
                <a:gd name="T26" fmla="*/ 66434636 w 602"/>
                <a:gd name="T27" fmla="*/ 55280025 h 510"/>
                <a:gd name="T28" fmla="*/ 66434636 w 602"/>
                <a:gd name="T29" fmla="*/ 55280025 h 510"/>
                <a:gd name="T30" fmla="*/ 58995246 w 602"/>
                <a:gd name="T31" fmla="*/ 55280025 h 510"/>
                <a:gd name="T32" fmla="*/ 55340580 w 602"/>
                <a:gd name="T33" fmla="*/ 51629522 h 510"/>
                <a:gd name="T34" fmla="*/ 55340580 w 602"/>
                <a:gd name="T35" fmla="*/ 25814941 h 510"/>
                <a:gd name="T36" fmla="*/ 58995246 w 602"/>
                <a:gd name="T37" fmla="*/ 22164077 h 510"/>
                <a:gd name="T38" fmla="*/ 66434636 w 602"/>
                <a:gd name="T39" fmla="*/ 22164077 h 510"/>
                <a:gd name="T40" fmla="*/ 70089301 w 602"/>
                <a:gd name="T41" fmla="*/ 25814941 h 510"/>
                <a:gd name="T42" fmla="*/ 70089301 w 602"/>
                <a:gd name="T43" fmla="*/ 51629522 h 510"/>
                <a:gd name="T44" fmla="*/ 66434636 w 602"/>
                <a:gd name="T45" fmla="*/ 55280025 h 510"/>
                <a:gd name="T46" fmla="*/ 45159830 w 602"/>
                <a:gd name="T47" fmla="*/ 55280025 h 510"/>
                <a:gd name="T48" fmla="*/ 45159830 w 602"/>
                <a:gd name="T49" fmla="*/ 55280025 h 510"/>
                <a:gd name="T50" fmla="*/ 37850860 w 602"/>
                <a:gd name="T51" fmla="*/ 55280025 h 510"/>
                <a:gd name="T52" fmla="*/ 34065774 w 602"/>
                <a:gd name="T53" fmla="*/ 51629522 h 510"/>
                <a:gd name="T54" fmla="*/ 34065774 w 602"/>
                <a:gd name="T55" fmla="*/ 11082219 h 510"/>
                <a:gd name="T56" fmla="*/ 37850860 w 602"/>
                <a:gd name="T57" fmla="*/ 7431355 h 510"/>
                <a:gd name="T58" fmla="*/ 45159830 w 602"/>
                <a:gd name="T59" fmla="*/ 7431355 h 510"/>
                <a:gd name="T60" fmla="*/ 48814495 w 602"/>
                <a:gd name="T61" fmla="*/ 11082219 h 510"/>
                <a:gd name="T62" fmla="*/ 48814495 w 602"/>
                <a:gd name="T63" fmla="*/ 51629522 h 510"/>
                <a:gd name="T64" fmla="*/ 45159830 w 602"/>
                <a:gd name="T65" fmla="*/ 55280025 h 510"/>
                <a:gd name="T66" fmla="*/ 24929472 w 602"/>
                <a:gd name="T67" fmla="*/ 55280025 h 510"/>
                <a:gd name="T68" fmla="*/ 24929472 w 602"/>
                <a:gd name="T69" fmla="*/ 55280025 h 510"/>
                <a:gd name="T70" fmla="*/ 17489720 w 602"/>
                <a:gd name="T71" fmla="*/ 55280025 h 510"/>
                <a:gd name="T72" fmla="*/ 13835055 w 602"/>
                <a:gd name="T73" fmla="*/ 51629522 h 510"/>
                <a:gd name="T74" fmla="*/ 13835055 w 602"/>
                <a:gd name="T75" fmla="*/ 44198166 h 510"/>
                <a:gd name="T76" fmla="*/ 17489720 w 602"/>
                <a:gd name="T77" fmla="*/ 40547302 h 510"/>
                <a:gd name="T78" fmla="*/ 24929472 w 602"/>
                <a:gd name="T79" fmla="*/ 40547302 h 510"/>
                <a:gd name="T80" fmla="*/ 28583776 w 602"/>
                <a:gd name="T81" fmla="*/ 44198166 h 510"/>
                <a:gd name="T82" fmla="*/ 28583776 w 602"/>
                <a:gd name="T83" fmla="*/ 51629522 h 510"/>
                <a:gd name="T84" fmla="*/ 24929472 w 602"/>
                <a:gd name="T85" fmla="*/ 55280025 h 510"/>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602" h="510">
                  <a:moveTo>
                    <a:pt x="572" y="509"/>
                  </a:moveTo>
                  <a:lnTo>
                    <a:pt x="572" y="509"/>
                  </a:lnTo>
                  <a:cubicBezTo>
                    <a:pt x="28" y="509"/>
                    <a:pt x="28" y="509"/>
                    <a:pt x="28" y="509"/>
                  </a:cubicBezTo>
                  <a:cubicBezTo>
                    <a:pt x="14" y="509"/>
                    <a:pt x="0" y="502"/>
                    <a:pt x="0" y="481"/>
                  </a:cubicBezTo>
                  <a:cubicBezTo>
                    <a:pt x="0" y="28"/>
                    <a:pt x="0" y="28"/>
                    <a:pt x="0" y="28"/>
                  </a:cubicBezTo>
                  <a:cubicBezTo>
                    <a:pt x="0" y="14"/>
                    <a:pt x="14" y="0"/>
                    <a:pt x="28" y="0"/>
                  </a:cubicBezTo>
                  <a:cubicBezTo>
                    <a:pt x="42" y="0"/>
                    <a:pt x="56" y="14"/>
                    <a:pt x="56" y="28"/>
                  </a:cubicBezTo>
                  <a:cubicBezTo>
                    <a:pt x="56" y="389"/>
                    <a:pt x="56" y="389"/>
                    <a:pt x="56" y="389"/>
                  </a:cubicBezTo>
                  <a:cubicBezTo>
                    <a:pt x="56" y="452"/>
                    <a:pt x="56" y="452"/>
                    <a:pt x="56" y="452"/>
                  </a:cubicBezTo>
                  <a:cubicBezTo>
                    <a:pt x="572" y="452"/>
                    <a:pt x="572" y="452"/>
                    <a:pt x="572" y="452"/>
                  </a:cubicBezTo>
                  <a:cubicBezTo>
                    <a:pt x="594" y="452"/>
                    <a:pt x="601" y="467"/>
                    <a:pt x="601" y="481"/>
                  </a:cubicBezTo>
                  <a:cubicBezTo>
                    <a:pt x="601" y="502"/>
                    <a:pt x="594" y="509"/>
                    <a:pt x="572" y="509"/>
                  </a:cubicBezTo>
                  <a:close/>
                  <a:moveTo>
                    <a:pt x="509" y="424"/>
                  </a:moveTo>
                  <a:lnTo>
                    <a:pt x="509" y="424"/>
                  </a:lnTo>
                  <a:cubicBezTo>
                    <a:pt x="452" y="424"/>
                    <a:pt x="452" y="424"/>
                    <a:pt x="452" y="424"/>
                  </a:cubicBezTo>
                  <a:cubicBezTo>
                    <a:pt x="438" y="424"/>
                    <a:pt x="424" y="417"/>
                    <a:pt x="424" y="396"/>
                  </a:cubicBezTo>
                  <a:cubicBezTo>
                    <a:pt x="424" y="198"/>
                    <a:pt x="424" y="198"/>
                    <a:pt x="424" y="198"/>
                  </a:cubicBezTo>
                  <a:cubicBezTo>
                    <a:pt x="424" y="184"/>
                    <a:pt x="438" y="170"/>
                    <a:pt x="452" y="170"/>
                  </a:cubicBezTo>
                  <a:cubicBezTo>
                    <a:pt x="509" y="170"/>
                    <a:pt x="509" y="170"/>
                    <a:pt x="509" y="170"/>
                  </a:cubicBezTo>
                  <a:cubicBezTo>
                    <a:pt x="523" y="170"/>
                    <a:pt x="537" y="184"/>
                    <a:pt x="537" y="198"/>
                  </a:cubicBezTo>
                  <a:cubicBezTo>
                    <a:pt x="537" y="396"/>
                    <a:pt x="537" y="396"/>
                    <a:pt x="537" y="396"/>
                  </a:cubicBezTo>
                  <a:cubicBezTo>
                    <a:pt x="537" y="417"/>
                    <a:pt x="523" y="424"/>
                    <a:pt x="509" y="424"/>
                  </a:cubicBezTo>
                  <a:close/>
                  <a:moveTo>
                    <a:pt x="346" y="424"/>
                  </a:moveTo>
                  <a:lnTo>
                    <a:pt x="346" y="424"/>
                  </a:lnTo>
                  <a:cubicBezTo>
                    <a:pt x="290" y="424"/>
                    <a:pt x="290" y="424"/>
                    <a:pt x="290" y="424"/>
                  </a:cubicBezTo>
                  <a:cubicBezTo>
                    <a:pt x="276" y="424"/>
                    <a:pt x="261" y="417"/>
                    <a:pt x="261" y="396"/>
                  </a:cubicBezTo>
                  <a:cubicBezTo>
                    <a:pt x="261" y="85"/>
                    <a:pt x="261" y="85"/>
                    <a:pt x="261" y="85"/>
                  </a:cubicBezTo>
                  <a:cubicBezTo>
                    <a:pt x="261" y="71"/>
                    <a:pt x="276" y="57"/>
                    <a:pt x="290" y="57"/>
                  </a:cubicBezTo>
                  <a:cubicBezTo>
                    <a:pt x="346" y="57"/>
                    <a:pt x="346" y="57"/>
                    <a:pt x="346" y="57"/>
                  </a:cubicBezTo>
                  <a:cubicBezTo>
                    <a:pt x="367" y="57"/>
                    <a:pt x="374" y="71"/>
                    <a:pt x="374" y="85"/>
                  </a:cubicBezTo>
                  <a:cubicBezTo>
                    <a:pt x="374" y="396"/>
                    <a:pt x="374" y="396"/>
                    <a:pt x="374" y="396"/>
                  </a:cubicBezTo>
                  <a:cubicBezTo>
                    <a:pt x="374" y="417"/>
                    <a:pt x="367" y="424"/>
                    <a:pt x="346" y="424"/>
                  </a:cubicBezTo>
                  <a:close/>
                  <a:moveTo>
                    <a:pt x="191" y="424"/>
                  </a:moveTo>
                  <a:lnTo>
                    <a:pt x="191" y="424"/>
                  </a:lnTo>
                  <a:cubicBezTo>
                    <a:pt x="134" y="424"/>
                    <a:pt x="134" y="424"/>
                    <a:pt x="134" y="424"/>
                  </a:cubicBezTo>
                  <a:cubicBezTo>
                    <a:pt x="113" y="424"/>
                    <a:pt x="106" y="417"/>
                    <a:pt x="106" y="396"/>
                  </a:cubicBezTo>
                  <a:cubicBezTo>
                    <a:pt x="106" y="339"/>
                    <a:pt x="106" y="339"/>
                    <a:pt x="106" y="339"/>
                  </a:cubicBezTo>
                  <a:cubicBezTo>
                    <a:pt x="106" y="325"/>
                    <a:pt x="113" y="311"/>
                    <a:pt x="134" y="311"/>
                  </a:cubicBezTo>
                  <a:cubicBezTo>
                    <a:pt x="191" y="311"/>
                    <a:pt x="191" y="311"/>
                    <a:pt x="191" y="311"/>
                  </a:cubicBezTo>
                  <a:cubicBezTo>
                    <a:pt x="205" y="311"/>
                    <a:pt x="219" y="325"/>
                    <a:pt x="219" y="339"/>
                  </a:cubicBezTo>
                  <a:cubicBezTo>
                    <a:pt x="219" y="396"/>
                    <a:pt x="219" y="396"/>
                    <a:pt x="219" y="396"/>
                  </a:cubicBezTo>
                  <a:cubicBezTo>
                    <a:pt x="219" y="417"/>
                    <a:pt x="205" y="424"/>
                    <a:pt x="191" y="424"/>
                  </a:cubicBezTo>
                  <a:close/>
                </a:path>
              </a:pathLst>
            </a:custGeom>
            <a:solidFill>
              <a:schemeClr val="bg1"/>
            </a:solidFill>
            <a:ln>
              <a:noFill/>
            </a:ln>
            <a:extLst/>
          </p:spPr>
          <p:txBody>
            <a:bodyPr wrap="none" lIns="34290" tIns="17145" rIns="34290" bIns="17145" anchor="ctr"/>
            <a:lstStyle/>
            <a:p>
              <a:endParaRPr lang="en-US">
                <a:latin typeface="Roboto Light"/>
              </a:endParaRPr>
            </a:p>
          </p:txBody>
        </p:sp>
      </p:grpSp>
      <p:grpSp>
        <p:nvGrpSpPr>
          <p:cNvPr id="22" name="组合 21"/>
          <p:cNvGrpSpPr/>
          <p:nvPr/>
        </p:nvGrpSpPr>
        <p:grpSpPr>
          <a:xfrm>
            <a:off x="3995936" y="1274820"/>
            <a:ext cx="432833" cy="432834"/>
            <a:chOff x="4139952" y="1274820"/>
            <a:chExt cx="432833" cy="432834"/>
          </a:xfrm>
        </p:grpSpPr>
        <p:sp>
          <p:nvSpPr>
            <p:cNvPr id="23" name="椭圆 16"/>
            <p:cNvSpPr>
              <a:spLocks noChangeArrowheads="1"/>
            </p:cNvSpPr>
            <p:nvPr/>
          </p:nvSpPr>
          <p:spPr bwMode="auto">
            <a:xfrm>
              <a:off x="4139952" y="1274820"/>
              <a:ext cx="432833" cy="432834"/>
            </a:xfrm>
            <a:prstGeom prst="ellipse">
              <a:avLst/>
            </a:prstGeom>
            <a:solidFill>
              <a:srgbClr val="3992DB"/>
            </a:solidFill>
            <a:ln>
              <a:noFill/>
            </a:ln>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en-US">
                <a:solidFill>
                  <a:srgbClr val="FFFFFF"/>
                </a:solidFill>
                <a:latin typeface="Calibri" pitchFamily="34" charset="0"/>
              </a:endParaRPr>
            </a:p>
          </p:txBody>
        </p:sp>
        <p:sp>
          <p:nvSpPr>
            <p:cNvPr id="24" name="Freeform 84"/>
            <p:cNvSpPr>
              <a:spLocks noChangeArrowheads="1"/>
            </p:cNvSpPr>
            <p:nvPr/>
          </p:nvSpPr>
          <p:spPr bwMode="auto">
            <a:xfrm>
              <a:off x="4241546" y="1366806"/>
              <a:ext cx="248863" cy="248863"/>
            </a:xfrm>
            <a:custGeom>
              <a:avLst/>
              <a:gdLst>
                <a:gd name="T0" fmla="*/ 43332858 w 602"/>
                <a:gd name="T1" fmla="*/ 34979440 h 602"/>
                <a:gd name="T2" fmla="*/ 43332858 w 602"/>
                <a:gd name="T3" fmla="*/ 34979440 h 602"/>
                <a:gd name="T4" fmla="*/ 43332858 w 602"/>
                <a:gd name="T5" fmla="*/ 0 h 602"/>
                <a:gd name="T6" fmla="*/ 78442719 w 602"/>
                <a:gd name="T7" fmla="*/ 34979440 h 602"/>
                <a:gd name="T8" fmla="*/ 43332858 w 602"/>
                <a:gd name="T9" fmla="*/ 34979440 h 602"/>
                <a:gd name="T10" fmla="*/ 36023527 w 602"/>
                <a:gd name="T11" fmla="*/ 78442719 h 602"/>
                <a:gd name="T12" fmla="*/ 36023527 w 602"/>
                <a:gd name="T13" fmla="*/ 78442719 h 602"/>
                <a:gd name="T14" fmla="*/ 0 w 602"/>
                <a:gd name="T15" fmla="*/ 42419192 h 602"/>
                <a:gd name="T16" fmla="*/ 36023527 w 602"/>
                <a:gd name="T17" fmla="*/ 7308970 h 602"/>
                <a:gd name="T18" fmla="*/ 36023527 w 602"/>
                <a:gd name="T19" fmla="*/ 42419192 h 602"/>
                <a:gd name="T20" fmla="*/ 71002968 w 602"/>
                <a:gd name="T21" fmla="*/ 42419192 h 602"/>
                <a:gd name="T22" fmla="*/ 36023527 w 602"/>
                <a:gd name="T23" fmla="*/ 78442719 h 60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602" h="602">
                  <a:moveTo>
                    <a:pt x="332" y="268"/>
                  </a:moveTo>
                  <a:lnTo>
                    <a:pt x="332" y="268"/>
                  </a:lnTo>
                  <a:cubicBezTo>
                    <a:pt x="332" y="0"/>
                    <a:pt x="332" y="0"/>
                    <a:pt x="332" y="0"/>
                  </a:cubicBezTo>
                  <a:cubicBezTo>
                    <a:pt x="481" y="0"/>
                    <a:pt x="601" y="120"/>
                    <a:pt x="601" y="268"/>
                  </a:cubicBezTo>
                  <a:lnTo>
                    <a:pt x="332" y="268"/>
                  </a:lnTo>
                  <a:close/>
                  <a:moveTo>
                    <a:pt x="276" y="601"/>
                  </a:moveTo>
                  <a:lnTo>
                    <a:pt x="276" y="601"/>
                  </a:lnTo>
                  <a:cubicBezTo>
                    <a:pt x="120" y="601"/>
                    <a:pt x="0" y="480"/>
                    <a:pt x="0" y="325"/>
                  </a:cubicBezTo>
                  <a:cubicBezTo>
                    <a:pt x="0" y="176"/>
                    <a:pt x="120" y="56"/>
                    <a:pt x="276" y="56"/>
                  </a:cubicBezTo>
                  <a:cubicBezTo>
                    <a:pt x="276" y="325"/>
                    <a:pt x="276" y="325"/>
                    <a:pt x="276" y="325"/>
                  </a:cubicBezTo>
                  <a:cubicBezTo>
                    <a:pt x="544" y="325"/>
                    <a:pt x="544" y="325"/>
                    <a:pt x="544" y="325"/>
                  </a:cubicBezTo>
                  <a:cubicBezTo>
                    <a:pt x="544" y="480"/>
                    <a:pt x="424" y="601"/>
                    <a:pt x="276" y="601"/>
                  </a:cubicBezTo>
                  <a:close/>
                </a:path>
              </a:pathLst>
            </a:custGeom>
            <a:solidFill>
              <a:schemeClr val="bg1"/>
            </a:solidFill>
            <a:ln>
              <a:noFill/>
            </a:ln>
            <a:extLst/>
          </p:spPr>
          <p:txBody>
            <a:bodyPr wrap="none" lIns="34290" tIns="17145" rIns="34290" bIns="17145" anchor="ctr"/>
            <a:lstStyle/>
            <a:p>
              <a:endParaRPr lang="en-US">
                <a:latin typeface="Roboto Light"/>
              </a:endParaRPr>
            </a:p>
          </p:txBody>
        </p:sp>
      </p:grpSp>
    </p:spTree>
    <p:extLst>
      <p:ext uri="{BB962C8B-B14F-4D97-AF65-F5344CB8AC3E}">
        <p14:creationId xmlns:p14="http://schemas.microsoft.com/office/powerpoint/2010/main" val="2625884425"/>
      </p:ext>
    </p:extLst>
  </p:cSld>
  <p:clrMapOvr>
    <a:masterClrMapping/>
  </p:clrMapOvr>
  <mc:AlternateContent xmlns:mc="http://schemas.openxmlformats.org/markup-compatibility/2006" xmlns:p14="http://schemas.microsoft.com/office/powerpoint/2010/main">
    <mc:Choice Requires="p14">
      <p:transition spd="slow" p14:dur="2500" advTm="0">
        <p:checker/>
      </p:transition>
    </mc:Choice>
    <mc:Fallback xmlns="">
      <p:transition spd="slow" advTm="0">
        <p:checker/>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800" fill="hold"/>
                                        <p:tgtEl>
                                          <p:spTgt spid="2"/>
                                        </p:tgtEl>
                                        <p:attrNameLst>
                                          <p:attrName>ppt_x</p:attrName>
                                        </p:attrNameLst>
                                      </p:cBhvr>
                                      <p:tavLst>
                                        <p:tav tm="0">
                                          <p:val>
                                            <p:strVal val="0-#ppt_w/2"/>
                                          </p:val>
                                        </p:tav>
                                        <p:tav tm="100000">
                                          <p:val>
                                            <p:strVal val="#ppt_x"/>
                                          </p:val>
                                        </p:tav>
                                      </p:tavLst>
                                    </p:anim>
                                    <p:anim calcmode="lin" valueType="num">
                                      <p:cBhvr additive="base">
                                        <p:cTn id="8" dur="800" fill="hold"/>
                                        <p:tgtEl>
                                          <p:spTgt spid="2"/>
                                        </p:tgtEl>
                                        <p:attrNameLst>
                                          <p:attrName>ppt_y</p:attrName>
                                        </p:attrNameLst>
                                      </p:cBhvr>
                                      <p:tavLst>
                                        <p:tav tm="0">
                                          <p:val>
                                            <p:strVal val="#ppt_y"/>
                                          </p:val>
                                        </p:tav>
                                        <p:tav tm="100000">
                                          <p:val>
                                            <p:strVal val="#ppt_y"/>
                                          </p:val>
                                        </p:tav>
                                      </p:tavLst>
                                    </p:anim>
                                  </p:childTnLst>
                                </p:cTn>
                              </p:par>
                            </p:childTnLst>
                          </p:cTn>
                        </p:par>
                        <p:par>
                          <p:cTn id="9" fill="hold">
                            <p:stCondLst>
                              <p:cond delay="800"/>
                            </p:stCondLst>
                            <p:childTnLst>
                              <p:par>
                                <p:cTn id="10" presetID="53" presetClass="entr" presetSubtype="16" fill="hold" nodeType="afterEffect">
                                  <p:stCondLst>
                                    <p:cond delay="0"/>
                                  </p:stCondLst>
                                  <p:childTnLst>
                                    <p:set>
                                      <p:cBhvr>
                                        <p:cTn id="11" dur="1" fill="hold">
                                          <p:stCondLst>
                                            <p:cond delay="0"/>
                                          </p:stCondLst>
                                        </p:cTn>
                                        <p:tgtEl>
                                          <p:spTgt spid="19"/>
                                        </p:tgtEl>
                                        <p:attrNameLst>
                                          <p:attrName>style.visibility</p:attrName>
                                        </p:attrNameLst>
                                      </p:cBhvr>
                                      <p:to>
                                        <p:strVal val="visible"/>
                                      </p:to>
                                    </p:set>
                                    <p:anim calcmode="lin" valueType="num">
                                      <p:cBhvr>
                                        <p:cTn id="12" dur="500" fill="hold"/>
                                        <p:tgtEl>
                                          <p:spTgt spid="19"/>
                                        </p:tgtEl>
                                        <p:attrNameLst>
                                          <p:attrName>ppt_w</p:attrName>
                                        </p:attrNameLst>
                                      </p:cBhvr>
                                      <p:tavLst>
                                        <p:tav tm="0">
                                          <p:val>
                                            <p:fltVal val="0"/>
                                          </p:val>
                                        </p:tav>
                                        <p:tav tm="100000">
                                          <p:val>
                                            <p:strVal val="#ppt_w"/>
                                          </p:val>
                                        </p:tav>
                                      </p:tavLst>
                                    </p:anim>
                                    <p:anim calcmode="lin" valueType="num">
                                      <p:cBhvr>
                                        <p:cTn id="13" dur="500" fill="hold"/>
                                        <p:tgtEl>
                                          <p:spTgt spid="19"/>
                                        </p:tgtEl>
                                        <p:attrNameLst>
                                          <p:attrName>ppt_h</p:attrName>
                                        </p:attrNameLst>
                                      </p:cBhvr>
                                      <p:tavLst>
                                        <p:tav tm="0">
                                          <p:val>
                                            <p:fltVal val="0"/>
                                          </p:val>
                                        </p:tav>
                                        <p:tav tm="100000">
                                          <p:val>
                                            <p:strVal val="#ppt_h"/>
                                          </p:val>
                                        </p:tav>
                                      </p:tavLst>
                                    </p:anim>
                                    <p:animEffect transition="in" filter="fade">
                                      <p:cBhvr>
                                        <p:cTn id="14" dur="500"/>
                                        <p:tgtEl>
                                          <p:spTgt spid="19"/>
                                        </p:tgtEl>
                                      </p:cBhvr>
                                    </p:animEffect>
                                  </p:childTnLst>
                                </p:cTn>
                              </p:par>
                              <p:par>
                                <p:cTn id="15" presetID="53" presetClass="entr" presetSubtype="16" fill="hold" nodeType="withEffect">
                                  <p:stCondLst>
                                    <p:cond delay="200"/>
                                  </p:stCondLst>
                                  <p:childTnLst>
                                    <p:set>
                                      <p:cBhvr>
                                        <p:cTn id="16" dur="1" fill="hold">
                                          <p:stCondLst>
                                            <p:cond delay="0"/>
                                          </p:stCondLst>
                                        </p:cTn>
                                        <p:tgtEl>
                                          <p:spTgt spid="22"/>
                                        </p:tgtEl>
                                        <p:attrNameLst>
                                          <p:attrName>style.visibility</p:attrName>
                                        </p:attrNameLst>
                                      </p:cBhvr>
                                      <p:to>
                                        <p:strVal val="visible"/>
                                      </p:to>
                                    </p:set>
                                    <p:anim calcmode="lin" valueType="num">
                                      <p:cBhvr>
                                        <p:cTn id="17" dur="500" fill="hold"/>
                                        <p:tgtEl>
                                          <p:spTgt spid="22"/>
                                        </p:tgtEl>
                                        <p:attrNameLst>
                                          <p:attrName>ppt_w</p:attrName>
                                        </p:attrNameLst>
                                      </p:cBhvr>
                                      <p:tavLst>
                                        <p:tav tm="0">
                                          <p:val>
                                            <p:fltVal val="0"/>
                                          </p:val>
                                        </p:tav>
                                        <p:tav tm="100000">
                                          <p:val>
                                            <p:strVal val="#ppt_w"/>
                                          </p:val>
                                        </p:tav>
                                      </p:tavLst>
                                    </p:anim>
                                    <p:anim calcmode="lin" valueType="num">
                                      <p:cBhvr>
                                        <p:cTn id="18" dur="500" fill="hold"/>
                                        <p:tgtEl>
                                          <p:spTgt spid="22"/>
                                        </p:tgtEl>
                                        <p:attrNameLst>
                                          <p:attrName>ppt_h</p:attrName>
                                        </p:attrNameLst>
                                      </p:cBhvr>
                                      <p:tavLst>
                                        <p:tav tm="0">
                                          <p:val>
                                            <p:fltVal val="0"/>
                                          </p:val>
                                        </p:tav>
                                        <p:tav tm="100000">
                                          <p:val>
                                            <p:strVal val="#ppt_h"/>
                                          </p:val>
                                        </p:tav>
                                      </p:tavLst>
                                    </p:anim>
                                    <p:animEffect transition="in" filter="fade">
                                      <p:cBhvr>
                                        <p:cTn id="19" dur="500"/>
                                        <p:tgtEl>
                                          <p:spTgt spid="22"/>
                                        </p:tgtEl>
                                      </p:cBhvr>
                                    </p:animEffect>
                                  </p:childTnLst>
                                </p:cTn>
                              </p:par>
                              <p:par>
                                <p:cTn id="20" presetID="53" presetClass="entr" presetSubtype="16" fill="hold" nodeType="withEffect">
                                  <p:stCondLst>
                                    <p:cond delay="400"/>
                                  </p:stCondLst>
                                  <p:childTnLst>
                                    <p:set>
                                      <p:cBhvr>
                                        <p:cTn id="21" dur="1" fill="hold">
                                          <p:stCondLst>
                                            <p:cond delay="0"/>
                                          </p:stCondLst>
                                        </p:cTn>
                                        <p:tgtEl>
                                          <p:spTgt spid="13"/>
                                        </p:tgtEl>
                                        <p:attrNameLst>
                                          <p:attrName>style.visibility</p:attrName>
                                        </p:attrNameLst>
                                      </p:cBhvr>
                                      <p:to>
                                        <p:strVal val="visible"/>
                                      </p:to>
                                    </p:set>
                                    <p:anim calcmode="lin" valueType="num">
                                      <p:cBhvr>
                                        <p:cTn id="22" dur="500" fill="hold"/>
                                        <p:tgtEl>
                                          <p:spTgt spid="13"/>
                                        </p:tgtEl>
                                        <p:attrNameLst>
                                          <p:attrName>ppt_w</p:attrName>
                                        </p:attrNameLst>
                                      </p:cBhvr>
                                      <p:tavLst>
                                        <p:tav tm="0">
                                          <p:val>
                                            <p:fltVal val="0"/>
                                          </p:val>
                                        </p:tav>
                                        <p:tav tm="100000">
                                          <p:val>
                                            <p:strVal val="#ppt_w"/>
                                          </p:val>
                                        </p:tav>
                                      </p:tavLst>
                                    </p:anim>
                                    <p:anim calcmode="lin" valueType="num">
                                      <p:cBhvr>
                                        <p:cTn id="23" dur="500" fill="hold"/>
                                        <p:tgtEl>
                                          <p:spTgt spid="13"/>
                                        </p:tgtEl>
                                        <p:attrNameLst>
                                          <p:attrName>ppt_h</p:attrName>
                                        </p:attrNameLst>
                                      </p:cBhvr>
                                      <p:tavLst>
                                        <p:tav tm="0">
                                          <p:val>
                                            <p:fltVal val="0"/>
                                          </p:val>
                                        </p:tav>
                                        <p:tav tm="100000">
                                          <p:val>
                                            <p:strVal val="#ppt_h"/>
                                          </p:val>
                                        </p:tav>
                                      </p:tavLst>
                                    </p:anim>
                                    <p:animEffect transition="in" filter="fade">
                                      <p:cBhvr>
                                        <p:cTn id="24" dur="500"/>
                                        <p:tgtEl>
                                          <p:spTgt spid="13"/>
                                        </p:tgtEl>
                                      </p:cBhvr>
                                    </p:animEffect>
                                  </p:childTnLst>
                                </p:cTn>
                              </p:par>
                              <p:par>
                                <p:cTn id="25" presetID="53" presetClass="entr" presetSubtype="16" fill="hold" nodeType="withEffect">
                                  <p:stCondLst>
                                    <p:cond delay="600"/>
                                  </p:stCondLst>
                                  <p:childTnLst>
                                    <p:set>
                                      <p:cBhvr>
                                        <p:cTn id="26" dur="1" fill="hold">
                                          <p:stCondLst>
                                            <p:cond delay="0"/>
                                          </p:stCondLst>
                                        </p:cTn>
                                        <p:tgtEl>
                                          <p:spTgt spid="16"/>
                                        </p:tgtEl>
                                        <p:attrNameLst>
                                          <p:attrName>style.visibility</p:attrName>
                                        </p:attrNameLst>
                                      </p:cBhvr>
                                      <p:to>
                                        <p:strVal val="visible"/>
                                      </p:to>
                                    </p:set>
                                    <p:anim calcmode="lin" valueType="num">
                                      <p:cBhvr>
                                        <p:cTn id="27" dur="500" fill="hold"/>
                                        <p:tgtEl>
                                          <p:spTgt spid="16"/>
                                        </p:tgtEl>
                                        <p:attrNameLst>
                                          <p:attrName>ppt_w</p:attrName>
                                        </p:attrNameLst>
                                      </p:cBhvr>
                                      <p:tavLst>
                                        <p:tav tm="0">
                                          <p:val>
                                            <p:fltVal val="0"/>
                                          </p:val>
                                        </p:tav>
                                        <p:tav tm="100000">
                                          <p:val>
                                            <p:strVal val="#ppt_w"/>
                                          </p:val>
                                        </p:tav>
                                      </p:tavLst>
                                    </p:anim>
                                    <p:anim calcmode="lin" valueType="num">
                                      <p:cBhvr>
                                        <p:cTn id="28" dur="500" fill="hold"/>
                                        <p:tgtEl>
                                          <p:spTgt spid="16"/>
                                        </p:tgtEl>
                                        <p:attrNameLst>
                                          <p:attrName>ppt_h</p:attrName>
                                        </p:attrNameLst>
                                      </p:cBhvr>
                                      <p:tavLst>
                                        <p:tav tm="0">
                                          <p:val>
                                            <p:fltVal val="0"/>
                                          </p:val>
                                        </p:tav>
                                        <p:tav tm="100000">
                                          <p:val>
                                            <p:strVal val="#ppt_h"/>
                                          </p:val>
                                        </p:tav>
                                      </p:tavLst>
                                    </p:anim>
                                    <p:animEffect transition="in" filter="fade">
                                      <p:cBhvr>
                                        <p:cTn id="29" dur="500"/>
                                        <p:tgtEl>
                                          <p:spTgt spid="16"/>
                                        </p:tgtEl>
                                      </p:cBhvr>
                                    </p:animEffect>
                                  </p:childTnLst>
                                </p:cTn>
                              </p:par>
                              <p:par>
                                <p:cTn id="30" presetID="53" presetClass="entr" presetSubtype="16" fill="hold" nodeType="withEffect">
                                  <p:stCondLst>
                                    <p:cond delay="800"/>
                                  </p:stCondLst>
                                  <p:childTnLst>
                                    <p:set>
                                      <p:cBhvr>
                                        <p:cTn id="31" dur="1" fill="hold">
                                          <p:stCondLst>
                                            <p:cond delay="0"/>
                                          </p:stCondLst>
                                        </p:cTn>
                                        <p:tgtEl>
                                          <p:spTgt spid="10"/>
                                        </p:tgtEl>
                                        <p:attrNameLst>
                                          <p:attrName>style.visibility</p:attrName>
                                        </p:attrNameLst>
                                      </p:cBhvr>
                                      <p:to>
                                        <p:strVal val="visible"/>
                                      </p:to>
                                    </p:set>
                                    <p:anim calcmode="lin" valueType="num">
                                      <p:cBhvr>
                                        <p:cTn id="32" dur="500" fill="hold"/>
                                        <p:tgtEl>
                                          <p:spTgt spid="10"/>
                                        </p:tgtEl>
                                        <p:attrNameLst>
                                          <p:attrName>ppt_w</p:attrName>
                                        </p:attrNameLst>
                                      </p:cBhvr>
                                      <p:tavLst>
                                        <p:tav tm="0">
                                          <p:val>
                                            <p:fltVal val="0"/>
                                          </p:val>
                                        </p:tav>
                                        <p:tav tm="100000">
                                          <p:val>
                                            <p:strVal val="#ppt_w"/>
                                          </p:val>
                                        </p:tav>
                                      </p:tavLst>
                                    </p:anim>
                                    <p:anim calcmode="lin" valueType="num">
                                      <p:cBhvr>
                                        <p:cTn id="33" dur="500" fill="hold"/>
                                        <p:tgtEl>
                                          <p:spTgt spid="10"/>
                                        </p:tgtEl>
                                        <p:attrNameLst>
                                          <p:attrName>ppt_h</p:attrName>
                                        </p:attrNameLst>
                                      </p:cBhvr>
                                      <p:tavLst>
                                        <p:tav tm="0">
                                          <p:val>
                                            <p:fltVal val="0"/>
                                          </p:val>
                                        </p:tav>
                                        <p:tav tm="100000">
                                          <p:val>
                                            <p:strVal val="#ppt_h"/>
                                          </p:val>
                                        </p:tav>
                                      </p:tavLst>
                                    </p:anim>
                                    <p:animEffect transition="in" filter="fade">
                                      <p:cBhvr>
                                        <p:cTn id="34" dur="500"/>
                                        <p:tgtEl>
                                          <p:spTgt spid="10"/>
                                        </p:tgtEl>
                                      </p:cBhvr>
                                    </p:animEffect>
                                  </p:childTnLst>
                                </p:cTn>
                              </p:par>
                            </p:childTnLst>
                          </p:cTn>
                        </p:par>
                        <p:par>
                          <p:cTn id="35" fill="hold">
                            <p:stCondLst>
                              <p:cond delay="2100"/>
                            </p:stCondLst>
                            <p:childTnLst>
                              <p:par>
                                <p:cTn id="36" presetID="22" presetClass="entr" presetSubtype="8" fill="hold" grpId="0" nodeType="afterEffect">
                                  <p:stCondLst>
                                    <p:cond delay="0"/>
                                  </p:stCondLst>
                                  <p:iterate type="lt">
                                    <p:tmPct val="30000"/>
                                  </p:iterate>
                                  <p:childTnLst>
                                    <p:set>
                                      <p:cBhvr>
                                        <p:cTn id="37" dur="1" fill="hold">
                                          <p:stCondLst>
                                            <p:cond delay="0"/>
                                          </p:stCondLst>
                                        </p:cTn>
                                        <p:tgtEl>
                                          <p:spTgt spid="8"/>
                                        </p:tgtEl>
                                        <p:attrNameLst>
                                          <p:attrName>style.visibility</p:attrName>
                                        </p:attrNameLst>
                                      </p:cBhvr>
                                      <p:to>
                                        <p:strVal val="visible"/>
                                      </p:to>
                                    </p:set>
                                    <p:animEffect transition="in" filter="wipe(left)">
                                      <p:cBhvr>
                                        <p:cTn id="38" dur="200"/>
                                        <p:tgtEl>
                                          <p:spTgt spid="8"/>
                                        </p:tgtEl>
                                      </p:cBhvr>
                                    </p:animEffect>
                                  </p:childTnLst>
                                </p:cTn>
                              </p:par>
                              <p:par>
                                <p:cTn id="39" presetID="36" presetClass="emph" presetSubtype="0" fill="hold" grpId="1" nodeType="withEffect">
                                  <p:stCondLst>
                                    <p:cond delay="0"/>
                                  </p:stCondLst>
                                  <p:iterate type="lt">
                                    <p:tmPct val="30000"/>
                                  </p:iterate>
                                  <p:childTnLst>
                                    <p:animScale>
                                      <p:cBhvr>
                                        <p:cTn id="40" dur="50" autoRev="1" fill="hold">
                                          <p:stCondLst>
                                            <p:cond delay="0"/>
                                          </p:stCondLst>
                                        </p:cTn>
                                        <p:tgtEl>
                                          <p:spTgt spid="8"/>
                                        </p:tgtEl>
                                      </p:cBhvr>
                                      <p:to x="80000" y="100000"/>
                                    </p:animScale>
                                    <p:anim by="(#ppt_w*0.10)" calcmode="lin" valueType="num">
                                      <p:cBhvr>
                                        <p:cTn id="41" dur="50" autoRev="1" fill="hold">
                                          <p:stCondLst>
                                            <p:cond delay="0"/>
                                          </p:stCondLst>
                                        </p:cTn>
                                        <p:tgtEl>
                                          <p:spTgt spid="8"/>
                                        </p:tgtEl>
                                        <p:attrNameLst>
                                          <p:attrName>ppt_x</p:attrName>
                                        </p:attrNameLst>
                                      </p:cBhvr>
                                    </p:anim>
                                    <p:anim by="(-#ppt_w*0.10)" calcmode="lin" valueType="num">
                                      <p:cBhvr>
                                        <p:cTn id="42" dur="50" autoRev="1" fill="hold">
                                          <p:stCondLst>
                                            <p:cond delay="0"/>
                                          </p:stCondLst>
                                        </p:cTn>
                                        <p:tgtEl>
                                          <p:spTgt spid="8"/>
                                        </p:tgtEl>
                                        <p:attrNameLst>
                                          <p:attrName>ppt_y</p:attrName>
                                        </p:attrNameLst>
                                      </p:cBhvr>
                                    </p:anim>
                                    <p:animRot by="-480000">
                                      <p:cBhvr>
                                        <p:cTn id="43" dur="50" autoRev="1" fill="hold">
                                          <p:stCondLst>
                                            <p:cond delay="0"/>
                                          </p:stCondLst>
                                        </p:cTn>
                                        <p:tgtEl>
                                          <p:spTgt spid="8"/>
                                        </p:tgtEl>
                                        <p:attrNameLst>
                                          <p:attrName>r</p:attrName>
                                        </p:attrNameLst>
                                      </p:cBhvr>
                                    </p:animRot>
                                  </p:childTnLst>
                                </p:cTn>
                              </p:par>
                            </p:childTnLst>
                          </p:cTn>
                        </p:par>
                        <p:par>
                          <p:cTn id="44" fill="hold">
                            <p:stCondLst>
                              <p:cond delay="2720"/>
                            </p:stCondLst>
                            <p:childTnLst>
                              <p:par>
                                <p:cTn id="45" presetID="22" presetClass="entr" presetSubtype="8" fill="hold" grpId="0" nodeType="afterEffect">
                                  <p:stCondLst>
                                    <p:cond delay="0"/>
                                  </p:stCondLst>
                                  <p:iterate type="lt">
                                    <p:tmPct val="30000"/>
                                  </p:iterate>
                                  <p:childTnLst>
                                    <p:set>
                                      <p:cBhvr>
                                        <p:cTn id="46" dur="1" fill="hold">
                                          <p:stCondLst>
                                            <p:cond delay="0"/>
                                          </p:stCondLst>
                                        </p:cTn>
                                        <p:tgtEl>
                                          <p:spTgt spid="9"/>
                                        </p:tgtEl>
                                        <p:attrNameLst>
                                          <p:attrName>style.visibility</p:attrName>
                                        </p:attrNameLst>
                                      </p:cBhvr>
                                      <p:to>
                                        <p:strVal val="visible"/>
                                      </p:to>
                                    </p:set>
                                    <p:animEffect transition="in" filter="wipe(left)">
                                      <p:cBhvr>
                                        <p:cTn id="47" dur="200"/>
                                        <p:tgtEl>
                                          <p:spTgt spid="9"/>
                                        </p:tgtEl>
                                      </p:cBhvr>
                                    </p:animEffect>
                                  </p:childTnLst>
                                </p:cTn>
                              </p:par>
                              <p:par>
                                <p:cTn id="48" presetID="36" presetClass="emph" presetSubtype="0" fill="hold" grpId="1" nodeType="withEffect">
                                  <p:stCondLst>
                                    <p:cond delay="0"/>
                                  </p:stCondLst>
                                  <p:iterate type="lt">
                                    <p:tmPct val="30000"/>
                                  </p:iterate>
                                  <p:childTnLst>
                                    <p:animScale>
                                      <p:cBhvr>
                                        <p:cTn id="49" dur="50" autoRev="1" fill="hold">
                                          <p:stCondLst>
                                            <p:cond delay="0"/>
                                          </p:stCondLst>
                                        </p:cTn>
                                        <p:tgtEl>
                                          <p:spTgt spid="9"/>
                                        </p:tgtEl>
                                      </p:cBhvr>
                                      <p:to x="80000" y="100000"/>
                                    </p:animScale>
                                    <p:anim by="(#ppt_w*0.10)" calcmode="lin" valueType="num">
                                      <p:cBhvr>
                                        <p:cTn id="50" dur="50" autoRev="1" fill="hold">
                                          <p:stCondLst>
                                            <p:cond delay="0"/>
                                          </p:stCondLst>
                                        </p:cTn>
                                        <p:tgtEl>
                                          <p:spTgt spid="9"/>
                                        </p:tgtEl>
                                        <p:attrNameLst>
                                          <p:attrName>ppt_x</p:attrName>
                                        </p:attrNameLst>
                                      </p:cBhvr>
                                    </p:anim>
                                    <p:anim by="(-#ppt_w*0.10)" calcmode="lin" valueType="num">
                                      <p:cBhvr>
                                        <p:cTn id="51" dur="50" autoRev="1" fill="hold">
                                          <p:stCondLst>
                                            <p:cond delay="0"/>
                                          </p:stCondLst>
                                        </p:cTn>
                                        <p:tgtEl>
                                          <p:spTgt spid="9"/>
                                        </p:tgtEl>
                                        <p:attrNameLst>
                                          <p:attrName>ppt_y</p:attrName>
                                        </p:attrNameLst>
                                      </p:cBhvr>
                                    </p:anim>
                                    <p:animRot by="-480000">
                                      <p:cBhvr>
                                        <p:cTn id="52" dur="50" autoRev="1" fill="hold">
                                          <p:stCondLst>
                                            <p:cond delay="0"/>
                                          </p:stCondLst>
                                        </p:cTn>
                                        <p:tgtEl>
                                          <p:spTgt spid="9"/>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8" grpId="1"/>
      <p:bldP spid="9" grpId="0"/>
      <p:bldP spid="9" grpId="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直接连接符 1"/>
          <p:cNvCxnSpPr/>
          <p:nvPr/>
        </p:nvCxnSpPr>
        <p:spPr>
          <a:xfrm>
            <a:off x="755576" y="625398"/>
            <a:ext cx="7848872"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nvGrpSpPr>
          <p:cNvPr id="3" name="Group 7"/>
          <p:cNvGrpSpPr>
            <a:grpSpLocks/>
          </p:cNvGrpSpPr>
          <p:nvPr/>
        </p:nvGrpSpPr>
        <p:grpSpPr bwMode="auto">
          <a:xfrm>
            <a:off x="323528" y="292895"/>
            <a:ext cx="390372" cy="205979"/>
            <a:chOff x="0" y="0"/>
            <a:chExt cx="1041399" cy="549275"/>
          </a:xfrm>
        </p:grpSpPr>
        <p:sp>
          <p:nvSpPr>
            <p:cNvPr id="4" name="Freeform 16"/>
            <p:cNvSpPr>
              <a:spLocks/>
            </p:cNvSpPr>
            <p:nvPr/>
          </p:nvSpPr>
          <p:spPr bwMode="auto">
            <a:xfrm>
              <a:off x="0" y="0"/>
              <a:ext cx="361950" cy="549275"/>
            </a:xfrm>
            <a:custGeom>
              <a:avLst/>
              <a:gdLst>
                <a:gd name="T0" fmla="*/ 4 w 400"/>
                <a:gd name="T1" fmla="*/ 92 h 608"/>
                <a:gd name="T2" fmla="*/ 96 w 400"/>
                <a:gd name="T3" fmla="*/ 0 h 608"/>
                <a:gd name="T4" fmla="*/ 400 w 400"/>
                <a:gd name="T5" fmla="*/ 304 h 608"/>
                <a:gd name="T6" fmla="*/ 96 w 400"/>
                <a:gd name="T7" fmla="*/ 608 h 608"/>
                <a:gd name="T8" fmla="*/ 0 w 400"/>
                <a:gd name="T9" fmla="*/ 512 h 608"/>
                <a:gd name="T10" fmla="*/ 212 w 400"/>
                <a:gd name="T11" fmla="*/ 300 h 608"/>
                <a:gd name="T12" fmla="*/ 4 w 400"/>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400" h="608">
                  <a:moveTo>
                    <a:pt x="4" y="92"/>
                  </a:moveTo>
                  <a:lnTo>
                    <a:pt x="96" y="0"/>
                  </a:lnTo>
                  <a:lnTo>
                    <a:pt x="400" y="304"/>
                  </a:lnTo>
                  <a:lnTo>
                    <a:pt x="96" y="608"/>
                  </a:lnTo>
                  <a:lnTo>
                    <a:pt x="0" y="512"/>
                  </a:lnTo>
                  <a:lnTo>
                    <a:pt x="212" y="300"/>
                  </a:lnTo>
                  <a:lnTo>
                    <a:pt x="4" y="92"/>
                  </a:lnTo>
                  <a:close/>
                </a:path>
              </a:pathLst>
            </a:custGeom>
            <a:solidFill>
              <a:srgbClr val="005DA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5" name="Freeform 17"/>
            <p:cNvSpPr>
              <a:spLocks/>
            </p:cNvSpPr>
            <p:nvPr/>
          </p:nvSpPr>
          <p:spPr bwMode="auto">
            <a:xfrm>
              <a:off x="338137" y="0"/>
              <a:ext cx="360362" cy="549275"/>
            </a:xfrm>
            <a:custGeom>
              <a:avLst/>
              <a:gdLst>
                <a:gd name="T0" fmla="*/ 4 w 399"/>
                <a:gd name="T1" fmla="*/ 92 h 608"/>
                <a:gd name="T2" fmla="*/ 96 w 399"/>
                <a:gd name="T3" fmla="*/ 0 h 608"/>
                <a:gd name="T4" fmla="*/ 399 w 399"/>
                <a:gd name="T5" fmla="*/ 304 h 608"/>
                <a:gd name="T6" fmla="*/ 96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6" y="0"/>
                  </a:lnTo>
                  <a:lnTo>
                    <a:pt x="399" y="304"/>
                  </a:lnTo>
                  <a:lnTo>
                    <a:pt x="96" y="608"/>
                  </a:lnTo>
                  <a:lnTo>
                    <a:pt x="0" y="512"/>
                  </a:lnTo>
                  <a:lnTo>
                    <a:pt x="212" y="300"/>
                  </a:lnTo>
                  <a:lnTo>
                    <a:pt x="4" y="92"/>
                  </a:lnTo>
                  <a:close/>
                </a:path>
              </a:pathLst>
            </a:custGeom>
            <a:solidFill>
              <a:srgbClr val="3992D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6" name="Freeform 18"/>
            <p:cNvSpPr>
              <a:spLocks/>
            </p:cNvSpPr>
            <p:nvPr/>
          </p:nvSpPr>
          <p:spPr bwMode="auto">
            <a:xfrm>
              <a:off x="681037" y="0"/>
              <a:ext cx="360362" cy="549275"/>
            </a:xfrm>
            <a:custGeom>
              <a:avLst/>
              <a:gdLst>
                <a:gd name="T0" fmla="*/ 4 w 399"/>
                <a:gd name="T1" fmla="*/ 92 h 608"/>
                <a:gd name="T2" fmla="*/ 95 w 399"/>
                <a:gd name="T3" fmla="*/ 0 h 608"/>
                <a:gd name="T4" fmla="*/ 399 w 399"/>
                <a:gd name="T5" fmla="*/ 304 h 608"/>
                <a:gd name="T6" fmla="*/ 95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5" y="0"/>
                  </a:lnTo>
                  <a:lnTo>
                    <a:pt x="399" y="304"/>
                  </a:lnTo>
                  <a:lnTo>
                    <a:pt x="95" y="608"/>
                  </a:lnTo>
                  <a:lnTo>
                    <a:pt x="0" y="512"/>
                  </a:lnTo>
                  <a:lnTo>
                    <a:pt x="212" y="300"/>
                  </a:lnTo>
                  <a:lnTo>
                    <a:pt x="4" y="92"/>
                  </a:lnTo>
                  <a:close/>
                </a:path>
              </a:pathLst>
            </a:custGeom>
            <a:solidFill>
              <a:srgbClr val="F796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sp>
        <p:nvSpPr>
          <p:cNvPr id="7" name="Title 1"/>
          <p:cNvSpPr txBox="1">
            <a:spLocks/>
          </p:cNvSpPr>
          <p:nvPr/>
        </p:nvSpPr>
        <p:spPr>
          <a:xfrm>
            <a:off x="857880" y="200199"/>
            <a:ext cx="2129944"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tx1">
                    <a:lumMod val="75000"/>
                    <a:lumOff val="25000"/>
                  </a:schemeClr>
                </a:solidFill>
                <a:latin typeface="微软雅黑" panose="020B0503020204020204" pitchFamily="34" charset="-122"/>
                <a:ea typeface="微软雅黑" panose="020B0503020204020204" pitchFamily="34" charset="-122"/>
              </a:rPr>
              <a:t>点击输入标题内容</a:t>
            </a:r>
            <a:endParaRPr lang="en-GB" altLang="zh-CN" sz="18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nvGrpSpPr>
          <p:cNvPr id="8" name="组合 72"/>
          <p:cNvGrpSpPr>
            <a:grpSpLocks/>
          </p:cNvGrpSpPr>
          <p:nvPr/>
        </p:nvGrpSpPr>
        <p:grpSpPr bwMode="auto">
          <a:xfrm>
            <a:off x="620316" y="1391841"/>
            <a:ext cx="2378869" cy="2513409"/>
            <a:chOff x="0" y="0"/>
            <a:chExt cx="3171825" cy="3351213"/>
          </a:xfrm>
        </p:grpSpPr>
        <p:sp>
          <p:nvSpPr>
            <p:cNvPr id="9" name="Freeform 34"/>
            <p:cNvSpPr>
              <a:spLocks/>
            </p:cNvSpPr>
            <p:nvPr/>
          </p:nvSpPr>
          <p:spPr bwMode="auto">
            <a:xfrm>
              <a:off x="1222375" y="2624138"/>
              <a:ext cx="727075" cy="727075"/>
            </a:xfrm>
            <a:custGeom>
              <a:avLst/>
              <a:gdLst>
                <a:gd name="T0" fmla="*/ 2147483647 w 458"/>
                <a:gd name="T1" fmla="*/ 2147483647 h 458"/>
                <a:gd name="T2" fmla="*/ 0 w 458"/>
                <a:gd name="T3" fmla="*/ 2147483647 h 458"/>
                <a:gd name="T4" fmla="*/ 2147483647 w 458"/>
                <a:gd name="T5" fmla="*/ 0 h 458"/>
                <a:gd name="T6" fmla="*/ 2147483647 w 458"/>
                <a:gd name="T7" fmla="*/ 2147483647 h 458"/>
                <a:gd name="T8" fmla="*/ 2147483647 w 458"/>
                <a:gd name="T9" fmla="*/ 2147483647 h 45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58" h="458">
                  <a:moveTo>
                    <a:pt x="229" y="458"/>
                  </a:moveTo>
                  <a:lnTo>
                    <a:pt x="0" y="228"/>
                  </a:lnTo>
                  <a:lnTo>
                    <a:pt x="229" y="0"/>
                  </a:lnTo>
                  <a:lnTo>
                    <a:pt x="458" y="228"/>
                  </a:lnTo>
                  <a:lnTo>
                    <a:pt x="229" y="458"/>
                  </a:lnTo>
                  <a:close/>
                </a:path>
              </a:pathLst>
            </a:custGeom>
            <a:solidFill>
              <a:srgbClr val="1570C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0" name="Rectangle 35"/>
            <p:cNvSpPr>
              <a:spLocks noChangeArrowheads="1"/>
            </p:cNvSpPr>
            <p:nvPr/>
          </p:nvSpPr>
          <p:spPr bwMode="auto">
            <a:xfrm>
              <a:off x="1585913" y="1592263"/>
              <a:ext cx="1588" cy="1588"/>
            </a:xfrm>
            <a:prstGeom prst="rect">
              <a:avLst/>
            </a:prstGeom>
            <a:solidFill>
              <a:srgbClr val="FDCF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buFont typeface="Arial" panose="020B0604020202020204" pitchFamily="34" charset="0"/>
                <a:buNone/>
              </a:pPr>
              <a:endParaRPr lang="zh-CN" altLang="en-US"/>
            </a:p>
          </p:txBody>
        </p:sp>
        <p:sp>
          <p:nvSpPr>
            <p:cNvPr id="11" name="Rectangle 36"/>
            <p:cNvSpPr>
              <a:spLocks noChangeArrowheads="1"/>
            </p:cNvSpPr>
            <p:nvPr/>
          </p:nvSpPr>
          <p:spPr bwMode="auto">
            <a:xfrm>
              <a:off x="1585913" y="1592263"/>
              <a:ext cx="1588" cy="1588"/>
            </a:xfrm>
            <a:prstGeom prst="rect">
              <a:avLst/>
            </a:prstGeom>
            <a:solidFill>
              <a:srgbClr val="FDCF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buFont typeface="Arial" panose="020B0604020202020204" pitchFamily="34" charset="0"/>
                <a:buNone/>
              </a:pPr>
              <a:endParaRPr lang="zh-CN" altLang="en-US"/>
            </a:p>
          </p:txBody>
        </p:sp>
        <p:sp>
          <p:nvSpPr>
            <p:cNvPr id="12" name="Rectangle 37"/>
            <p:cNvSpPr>
              <a:spLocks noChangeArrowheads="1"/>
            </p:cNvSpPr>
            <p:nvPr/>
          </p:nvSpPr>
          <p:spPr bwMode="auto">
            <a:xfrm>
              <a:off x="1585913" y="1592263"/>
              <a:ext cx="1588" cy="1588"/>
            </a:xfrm>
            <a:prstGeom prst="rect">
              <a:avLst/>
            </a:prstGeom>
            <a:solidFill>
              <a:srgbClr val="FDCF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buFont typeface="Arial" panose="020B0604020202020204" pitchFamily="34" charset="0"/>
                <a:buNone/>
              </a:pPr>
              <a:endParaRPr lang="zh-CN" altLang="en-US"/>
            </a:p>
          </p:txBody>
        </p:sp>
        <p:sp>
          <p:nvSpPr>
            <p:cNvPr id="13" name="Rectangle 38"/>
            <p:cNvSpPr>
              <a:spLocks noChangeArrowheads="1"/>
            </p:cNvSpPr>
            <p:nvPr/>
          </p:nvSpPr>
          <p:spPr bwMode="auto">
            <a:xfrm>
              <a:off x="1585913" y="1592263"/>
              <a:ext cx="1588" cy="1588"/>
            </a:xfrm>
            <a:prstGeom prst="rect">
              <a:avLst/>
            </a:prstGeom>
            <a:solidFill>
              <a:srgbClr val="FDCF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buFont typeface="Arial" panose="020B0604020202020204" pitchFamily="34" charset="0"/>
                <a:buNone/>
              </a:pPr>
              <a:endParaRPr lang="zh-CN" altLang="en-US"/>
            </a:p>
          </p:txBody>
        </p:sp>
        <p:sp>
          <p:nvSpPr>
            <p:cNvPr id="14" name="Rectangle 39"/>
            <p:cNvSpPr>
              <a:spLocks noChangeArrowheads="1"/>
            </p:cNvSpPr>
            <p:nvPr/>
          </p:nvSpPr>
          <p:spPr bwMode="auto">
            <a:xfrm>
              <a:off x="1585913" y="1592263"/>
              <a:ext cx="1588" cy="1588"/>
            </a:xfrm>
            <a:prstGeom prst="rect">
              <a:avLst/>
            </a:prstGeom>
            <a:solidFill>
              <a:srgbClr val="FDCF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buFont typeface="Arial" panose="020B0604020202020204" pitchFamily="34" charset="0"/>
                <a:buNone/>
              </a:pPr>
              <a:endParaRPr lang="zh-CN" altLang="en-US"/>
            </a:p>
          </p:txBody>
        </p:sp>
        <p:sp>
          <p:nvSpPr>
            <p:cNvPr id="15" name="Rectangle 40"/>
            <p:cNvSpPr>
              <a:spLocks noChangeArrowheads="1"/>
            </p:cNvSpPr>
            <p:nvPr/>
          </p:nvSpPr>
          <p:spPr bwMode="auto">
            <a:xfrm>
              <a:off x="1585913" y="1592263"/>
              <a:ext cx="1588" cy="1588"/>
            </a:xfrm>
            <a:prstGeom prst="rect">
              <a:avLst/>
            </a:prstGeom>
            <a:solidFill>
              <a:srgbClr val="FDCF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buFont typeface="Arial" panose="020B0604020202020204" pitchFamily="34" charset="0"/>
                <a:buNone/>
              </a:pPr>
              <a:endParaRPr lang="zh-CN" altLang="en-US"/>
            </a:p>
          </p:txBody>
        </p:sp>
        <p:sp>
          <p:nvSpPr>
            <p:cNvPr id="16" name="Freeform 41"/>
            <p:cNvSpPr>
              <a:spLocks/>
            </p:cNvSpPr>
            <p:nvPr/>
          </p:nvSpPr>
          <p:spPr bwMode="auto">
            <a:xfrm>
              <a:off x="1585913" y="130175"/>
              <a:ext cx="1120775" cy="1462088"/>
            </a:xfrm>
            <a:custGeom>
              <a:avLst/>
              <a:gdLst>
                <a:gd name="T0" fmla="*/ 2147483647 w 400"/>
                <a:gd name="T1" fmla="*/ 2147483647 h 521"/>
                <a:gd name="T2" fmla="*/ 2147483647 w 400"/>
                <a:gd name="T3" fmla="*/ 0 h 521"/>
                <a:gd name="T4" fmla="*/ 0 w 400"/>
                <a:gd name="T5" fmla="*/ 2147483647 h 521"/>
                <a:gd name="T6" fmla="*/ 2147483647 w 400"/>
                <a:gd name="T7" fmla="*/ 2147483647 h 52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400" h="521">
                  <a:moveTo>
                    <a:pt x="400" y="120"/>
                  </a:moveTo>
                  <a:cubicBezTo>
                    <a:pt x="350" y="70"/>
                    <a:pt x="290" y="29"/>
                    <a:pt x="224" y="0"/>
                  </a:cubicBezTo>
                  <a:cubicBezTo>
                    <a:pt x="0" y="521"/>
                    <a:pt x="0" y="521"/>
                    <a:pt x="0" y="521"/>
                  </a:cubicBezTo>
                  <a:lnTo>
                    <a:pt x="400" y="120"/>
                  </a:lnTo>
                  <a:close/>
                </a:path>
              </a:pathLst>
            </a:custGeom>
            <a:solidFill>
              <a:srgbClr val="1570C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7" name="Freeform 42"/>
            <p:cNvSpPr>
              <a:spLocks/>
            </p:cNvSpPr>
            <p:nvPr/>
          </p:nvSpPr>
          <p:spPr bwMode="auto">
            <a:xfrm>
              <a:off x="1585913" y="3175"/>
              <a:ext cx="627063" cy="1589088"/>
            </a:xfrm>
            <a:custGeom>
              <a:avLst/>
              <a:gdLst>
                <a:gd name="T0" fmla="*/ 0 w 224"/>
                <a:gd name="T1" fmla="*/ 2147483647 h 566"/>
                <a:gd name="T2" fmla="*/ 0 w 224"/>
                <a:gd name="T3" fmla="*/ 2147483647 h 566"/>
                <a:gd name="T4" fmla="*/ 2147483647 w 224"/>
                <a:gd name="T5" fmla="*/ 2147483647 h 566"/>
                <a:gd name="T6" fmla="*/ 0 w 224"/>
                <a:gd name="T7" fmla="*/ 0 h 566"/>
                <a:gd name="T8" fmla="*/ 0 w 224"/>
                <a:gd name="T9" fmla="*/ 0 h 566"/>
                <a:gd name="T10" fmla="*/ 0 w 224"/>
                <a:gd name="T11" fmla="*/ 2147483647 h 56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24" h="566">
                  <a:moveTo>
                    <a:pt x="0" y="566"/>
                  </a:moveTo>
                  <a:cubicBezTo>
                    <a:pt x="0" y="566"/>
                    <a:pt x="0" y="566"/>
                    <a:pt x="0" y="566"/>
                  </a:cubicBezTo>
                  <a:cubicBezTo>
                    <a:pt x="224" y="45"/>
                    <a:pt x="224" y="45"/>
                    <a:pt x="224" y="45"/>
                  </a:cubicBezTo>
                  <a:cubicBezTo>
                    <a:pt x="155" y="16"/>
                    <a:pt x="80" y="0"/>
                    <a:pt x="0" y="0"/>
                  </a:cubicBezTo>
                  <a:cubicBezTo>
                    <a:pt x="0" y="0"/>
                    <a:pt x="0" y="0"/>
                    <a:pt x="0" y="0"/>
                  </a:cubicBezTo>
                  <a:cubicBezTo>
                    <a:pt x="0" y="566"/>
                    <a:pt x="0" y="566"/>
                    <a:pt x="0" y="566"/>
                  </a:cubicBezTo>
                  <a:close/>
                </a:path>
              </a:pathLst>
            </a:custGeom>
            <a:solidFill>
              <a:srgbClr val="C4C7C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8" name="Freeform 43"/>
            <p:cNvSpPr>
              <a:spLocks/>
            </p:cNvSpPr>
            <p:nvPr/>
          </p:nvSpPr>
          <p:spPr bwMode="auto">
            <a:xfrm>
              <a:off x="958850" y="466725"/>
              <a:ext cx="2212975" cy="2713038"/>
            </a:xfrm>
            <a:custGeom>
              <a:avLst/>
              <a:gdLst>
                <a:gd name="T0" fmla="*/ 2147483647 w 790"/>
                <a:gd name="T1" fmla="*/ 0 h 967"/>
                <a:gd name="T2" fmla="*/ 2147483647 w 790"/>
                <a:gd name="T3" fmla="*/ 2147483647 h 967"/>
                <a:gd name="T4" fmla="*/ 0 w 790"/>
                <a:gd name="T5" fmla="*/ 2147483647 h 967"/>
                <a:gd name="T6" fmla="*/ 2147483647 w 790"/>
                <a:gd name="T7" fmla="*/ 2147483647 h 967"/>
                <a:gd name="T8" fmla="*/ 2147483647 w 790"/>
                <a:gd name="T9" fmla="*/ 2147483647 h 967"/>
                <a:gd name="T10" fmla="*/ 2147483647 w 790"/>
                <a:gd name="T11" fmla="*/ 2147483647 h 967"/>
                <a:gd name="T12" fmla="*/ 2147483647 w 790"/>
                <a:gd name="T13" fmla="*/ 2147483647 h 967"/>
                <a:gd name="T14" fmla="*/ 2147483647 w 790"/>
                <a:gd name="T15" fmla="*/ 0 h 967"/>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790" h="967">
                  <a:moveTo>
                    <a:pt x="624" y="0"/>
                  </a:moveTo>
                  <a:cubicBezTo>
                    <a:pt x="224" y="401"/>
                    <a:pt x="224" y="401"/>
                    <a:pt x="224" y="401"/>
                  </a:cubicBezTo>
                  <a:cubicBezTo>
                    <a:pt x="0" y="921"/>
                    <a:pt x="0" y="921"/>
                    <a:pt x="0" y="921"/>
                  </a:cubicBezTo>
                  <a:cubicBezTo>
                    <a:pt x="69" y="950"/>
                    <a:pt x="145" y="967"/>
                    <a:pt x="224" y="967"/>
                  </a:cubicBezTo>
                  <a:cubicBezTo>
                    <a:pt x="380" y="967"/>
                    <a:pt x="522" y="903"/>
                    <a:pt x="624" y="801"/>
                  </a:cubicBezTo>
                  <a:cubicBezTo>
                    <a:pt x="683" y="743"/>
                    <a:pt x="728" y="672"/>
                    <a:pt x="757" y="593"/>
                  </a:cubicBezTo>
                  <a:cubicBezTo>
                    <a:pt x="778" y="533"/>
                    <a:pt x="790" y="468"/>
                    <a:pt x="790" y="401"/>
                  </a:cubicBezTo>
                  <a:cubicBezTo>
                    <a:pt x="790" y="244"/>
                    <a:pt x="727" y="103"/>
                    <a:pt x="624" y="0"/>
                  </a:cubicBezTo>
                  <a:close/>
                </a:path>
              </a:pathLst>
            </a:custGeom>
            <a:solidFill>
              <a:srgbClr val="C4C7C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9" name="Freeform 44"/>
            <p:cNvSpPr>
              <a:spLocks/>
            </p:cNvSpPr>
            <p:nvPr/>
          </p:nvSpPr>
          <p:spPr bwMode="auto">
            <a:xfrm>
              <a:off x="0" y="1592263"/>
              <a:ext cx="1585913" cy="1458913"/>
            </a:xfrm>
            <a:custGeom>
              <a:avLst/>
              <a:gdLst>
                <a:gd name="T0" fmla="*/ 2147483647 w 566"/>
                <a:gd name="T1" fmla="*/ 0 h 520"/>
                <a:gd name="T2" fmla="*/ 2147483647 w 566"/>
                <a:gd name="T3" fmla="*/ 0 h 520"/>
                <a:gd name="T4" fmla="*/ 0 w 566"/>
                <a:gd name="T5" fmla="*/ 0 h 520"/>
                <a:gd name="T6" fmla="*/ 2147483647 w 566"/>
                <a:gd name="T7" fmla="*/ 2147483647 h 520"/>
                <a:gd name="T8" fmla="*/ 2147483647 w 566"/>
                <a:gd name="T9" fmla="*/ 2147483647 h 520"/>
                <a:gd name="T10" fmla="*/ 2147483647 w 566"/>
                <a:gd name="T11" fmla="*/ 0 h 52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566" h="520">
                  <a:moveTo>
                    <a:pt x="566" y="0"/>
                  </a:moveTo>
                  <a:cubicBezTo>
                    <a:pt x="566" y="0"/>
                    <a:pt x="566" y="0"/>
                    <a:pt x="566" y="0"/>
                  </a:cubicBezTo>
                  <a:cubicBezTo>
                    <a:pt x="0" y="0"/>
                    <a:pt x="0" y="0"/>
                    <a:pt x="0" y="0"/>
                  </a:cubicBezTo>
                  <a:cubicBezTo>
                    <a:pt x="0" y="156"/>
                    <a:pt x="63" y="297"/>
                    <a:pt x="166" y="400"/>
                  </a:cubicBezTo>
                  <a:cubicBezTo>
                    <a:pt x="216" y="450"/>
                    <a:pt x="276" y="491"/>
                    <a:pt x="342" y="520"/>
                  </a:cubicBezTo>
                  <a:lnTo>
                    <a:pt x="566" y="0"/>
                  </a:lnTo>
                  <a:close/>
                </a:path>
              </a:pathLst>
            </a:custGeom>
            <a:solidFill>
              <a:srgbClr val="1570C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0" name="Freeform 45"/>
            <p:cNvSpPr>
              <a:spLocks/>
            </p:cNvSpPr>
            <p:nvPr/>
          </p:nvSpPr>
          <p:spPr bwMode="auto">
            <a:xfrm>
              <a:off x="0" y="1049338"/>
              <a:ext cx="1585913" cy="542925"/>
            </a:xfrm>
            <a:custGeom>
              <a:avLst/>
              <a:gdLst>
                <a:gd name="T0" fmla="*/ 2147483647 w 566"/>
                <a:gd name="T1" fmla="*/ 2147483647 h 193"/>
                <a:gd name="T2" fmla="*/ 2147483647 w 566"/>
                <a:gd name="T3" fmla="*/ 0 h 193"/>
                <a:gd name="T4" fmla="*/ 0 w 566"/>
                <a:gd name="T5" fmla="*/ 2147483647 h 193"/>
                <a:gd name="T6" fmla="*/ 2147483647 w 566"/>
                <a:gd name="T7" fmla="*/ 2147483647 h 193"/>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566" h="193">
                  <a:moveTo>
                    <a:pt x="566" y="193"/>
                  </a:moveTo>
                  <a:cubicBezTo>
                    <a:pt x="33" y="0"/>
                    <a:pt x="33" y="0"/>
                    <a:pt x="33" y="0"/>
                  </a:cubicBezTo>
                  <a:cubicBezTo>
                    <a:pt x="12" y="60"/>
                    <a:pt x="0" y="125"/>
                    <a:pt x="0" y="193"/>
                  </a:cubicBezTo>
                  <a:cubicBezTo>
                    <a:pt x="566" y="193"/>
                    <a:pt x="566" y="193"/>
                    <a:pt x="566" y="193"/>
                  </a:cubicBezTo>
                  <a:close/>
                </a:path>
              </a:pathLst>
            </a:custGeom>
            <a:solidFill>
              <a:srgbClr val="C4C7C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1" name="Freeform 46"/>
            <p:cNvSpPr>
              <a:spLocks/>
            </p:cNvSpPr>
            <p:nvPr/>
          </p:nvSpPr>
          <p:spPr bwMode="auto">
            <a:xfrm>
              <a:off x="92075" y="0"/>
              <a:ext cx="1493838" cy="1592263"/>
            </a:xfrm>
            <a:custGeom>
              <a:avLst/>
              <a:gdLst>
                <a:gd name="T0" fmla="*/ 2147483647 w 533"/>
                <a:gd name="T1" fmla="*/ 2147483647 h 567"/>
                <a:gd name="T2" fmla="*/ 2147483647 w 533"/>
                <a:gd name="T3" fmla="*/ 2147483647 h 567"/>
                <a:gd name="T4" fmla="*/ 0 w 533"/>
                <a:gd name="T5" fmla="*/ 2147483647 h 567"/>
                <a:gd name="T6" fmla="*/ 2147483647 w 533"/>
                <a:gd name="T7" fmla="*/ 2147483647 h 567"/>
                <a:gd name="T8" fmla="*/ 2147483647 w 533"/>
                <a:gd name="T9" fmla="*/ 2147483647 h 567"/>
                <a:gd name="T10" fmla="*/ 2147483647 w 533"/>
                <a:gd name="T11" fmla="*/ 2147483647 h 567"/>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533" h="567">
                  <a:moveTo>
                    <a:pt x="533" y="1"/>
                  </a:moveTo>
                  <a:cubicBezTo>
                    <a:pt x="377" y="0"/>
                    <a:pt x="235" y="64"/>
                    <a:pt x="133" y="166"/>
                  </a:cubicBezTo>
                  <a:cubicBezTo>
                    <a:pt x="75" y="225"/>
                    <a:pt x="29" y="295"/>
                    <a:pt x="0" y="374"/>
                  </a:cubicBezTo>
                  <a:cubicBezTo>
                    <a:pt x="533" y="567"/>
                    <a:pt x="533" y="567"/>
                    <a:pt x="533" y="567"/>
                  </a:cubicBezTo>
                  <a:cubicBezTo>
                    <a:pt x="533" y="567"/>
                    <a:pt x="533" y="567"/>
                    <a:pt x="533" y="567"/>
                  </a:cubicBezTo>
                  <a:lnTo>
                    <a:pt x="533" y="1"/>
                  </a:lnTo>
                  <a:close/>
                </a:path>
              </a:pathLst>
            </a:custGeom>
            <a:solidFill>
              <a:srgbClr val="1570C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2" name="Rectangle 47"/>
            <p:cNvSpPr>
              <a:spLocks noChangeArrowheads="1"/>
            </p:cNvSpPr>
            <p:nvPr/>
          </p:nvSpPr>
          <p:spPr bwMode="auto">
            <a:xfrm>
              <a:off x="1585913" y="1592263"/>
              <a:ext cx="1588" cy="1588"/>
            </a:xfrm>
            <a:prstGeom prst="rect">
              <a:avLst/>
            </a:prstGeom>
            <a:solidFill>
              <a:srgbClr val="FDCF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buFont typeface="Arial" panose="020B0604020202020204" pitchFamily="34" charset="0"/>
                <a:buNone/>
              </a:pPr>
              <a:endParaRPr lang="zh-CN" altLang="en-US"/>
            </a:p>
          </p:txBody>
        </p:sp>
        <p:sp>
          <p:nvSpPr>
            <p:cNvPr id="23" name="Freeform 48"/>
            <p:cNvSpPr>
              <a:spLocks/>
            </p:cNvSpPr>
            <p:nvPr/>
          </p:nvSpPr>
          <p:spPr bwMode="auto">
            <a:xfrm>
              <a:off x="465138" y="469900"/>
              <a:ext cx="2241550" cy="2244725"/>
            </a:xfrm>
            <a:custGeom>
              <a:avLst/>
              <a:gdLst>
                <a:gd name="T0" fmla="*/ 2147483647 w 800"/>
                <a:gd name="T1" fmla="*/ 2147483647 h 800"/>
                <a:gd name="T2" fmla="*/ 0 w 800"/>
                <a:gd name="T3" fmla="*/ 2147483647 h 800"/>
                <a:gd name="T4" fmla="*/ 2147483647 w 800"/>
                <a:gd name="T5" fmla="*/ 0 h 800"/>
                <a:gd name="T6" fmla="*/ 2147483647 w 800"/>
                <a:gd name="T7" fmla="*/ 2147483647 h 800"/>
                <a:gd name="T8" fmla="*/ 2147483647 w 800"/>
                <a:gd name="T9" fmla="*/ 2147483647 h 80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00" h="800">
                  <a:moveTo>
                    <a:pt x="400" y="800"/>
                  </a:moveTo>
                  <a:cubicBezTo>
                    <a:pt x="179" y="800"/>
                    <a:pt x="0" y="620"/>
                    <a:pt x="0" y="400"/>
                  </a:cubicBezTo>
                  <a:cubicBezTo>
                    <a:pt x="0" y="179"/>
                    <a:pt x="179" y="0"/>
                    <a:pt x="400" y="0"/>
                  </a:cubicBezTo>
                  <a:cubicBezTo>
                    <a:pt x="621" y="0"/>
                    <a:pt x="800" y="179"/>
                    <a:pt x="800" y="400"/>
                  </a:cubicBezTo>
                  <a:cubicBezTo>
                    <a:pt x="800" y="621"/>
                    <a:pt x="621" y="800"/>
                    <a:pt x="400" y="80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4" name="文本框 69"/>
            <p:cNvSpPr txBox="1">
              <a:spLocks noChangeArrowheads="1"/>
            </p:cNvSpPr>
            <p:nvPr/>
          </p:nvSpPr>
          <p:spPr bwMode="auto">
            <a:xfrm>
              <a:off x="909768" y="1187000"/>
              <a:ext cx="1412875" cy="17851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buFont typeface="Arial" panose="020B0604020202020204" pitchFamily="34" charset="0"/>
                <a:buNone/>
              </a:pPr>
              <a:r>
                <a:rPr lang="en-US" altLang="zh-CN" sz="4050">
                  <a:solidFill>
                    <a:srgbClr val="465766"/>
                  </a:solidFill>
                </a:rPr>
                <a:t>45%</a:t>
              </a:r>
              <a:endParaRPr lang="zh-CN" altLang="en-US" sz="4050">
                <a:solidFill>
                  <a:srgbClr val="465766"/>
                </a:solidFill>
              </a:endParaRPr>
            </a:p>
          </p:txBody>
        </p:sp>
      </p:grpSp>
      <p:grpSp>
        <p:nvGrpSpPr>
          <p:cNvPr id="25" name="组合 73"/>
          <p:cNvGrpSpPr>
            <a:grpSpLocks/>
          </p:cNvGrpSpPr>
          <p:nvPr/>
        </p:nvGrpSpPr>
        <p:grpSpPr bwMode="auto">
          <a:xfrm>
            <a:off x="3339704" y="1391841"/>
            <a:ext cx="2378869" cy="2513409"/>
            <a:chOff x="0" y="0"/>
            <a:chExt cx="3171825" cy="3351213"/>
          </a:xfrm>
        </p:grpSpPr>
        <p:sp>
          <p:nvSpPr>
            <p:cNvPr id="26" name="Freeform 5"/>
            <p:cNvSpPr>
              <a:spLocks/>
            </p:cNvSpPr>
            <p:nvPr/>
          </p:nvSpPr>
          <p:spPr bwMode="auto">
            <a:xfrm>
              <a:off x="1222375" y="2624138"/>
              <a:ext cx="727075" cy="727075"/>
            </a:xfrm>
            <a:custGeom>
              <a:avLst/>
              <a:gdLst>
                <a:gd name="T0" fmla="*/ 2147483647 w 458"/>
                <a:gd name="T1" fmla="*/ 2147483647 h 458"/>
                <a:gd name="T2" fmla="*/ 0 w 458"/>
                <a:gd name="T3" fmla="*/ 2147483647 h 458"/>
                <a:gd name="T4" fmla="*/ 2147483647 w 458"/>
                <a:gd name="T5" fmla="*/ 0 h 458"/>
                <a:gd name="T6" fmla="*/ 2147483647 w 458"/>
                <a:gd name="T7" fmla="*/ 2147483647 h 458"/>
                <a:gd name="T8" fmla="*/ 2147483647 w 458"/>
                <a:gd name="T9" fmla="*/ 2147483647 h 45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58" h="458">
                  <a:moveTo>
                    <a:pt x="229" y="458"/>
                  </a:moveTo>
                  <a:lnTo>
                    <a:pt x="0" y="228"/>
                  </a:lnTo>
                  <a:lnTo>
                    <a:pt x="229" y="0"/>
                  </a:lnTo>
                  <a:lnTo>
                    <a:pt x="458" y="228"/>
                  </a:lnTo>
                  <a:lnTo>
                    <a:pt x="229" y="458"/>
                  </a:lnTo>
                  <a:close/>
                </a:path>
              </a:pathLst>
            </a:custGeom>
            <a:solidFill>
              <a:srgbClr val="1570C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7" name="Rectangle 6"/>
            <p:cNvSpPr>
              <a:spLocks noChangeArrowheads="1"/>
            </p:cNvSpPr>
            <p:nvPr/>
          </p:nvSpPr>
          <p:spPr bwMode="auto">
            <a:xfrm>
              <a:off x="1585913" y="1592263"/>
              <a:ext cx="1588" cy="1588"/>
            </a:xfrm>
            <a:prstGeom prst="rect">
              <a:avLst/>
            </a:prstGeom>
            <a:solidFill>
              <a:srgbClr val="FDCF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buFont typeface="Arial" panose="020B0604020202020204" pitchFamily="34" charset="0"/>
                <a:buNone/>
              </a:pPr>
              <a:endParaRPr lang="zh-CN" altLang="en-US"/>
            </a:p>
          </p:txBody>
        </p:sp>
        <p:sp>
          <p:nvSpPr>
            <p:cNvPr id="28" name="Rectangle 7"/>
            <p:cNvSpPr>
              <a:spLocks noChangeArrowheads="1"/>
            </p:cNvSpPr>
            <p:nvPr/>
          </p:nvSpPr>
          <p:spPr bwMode="auto">
            <a:xfrm>
              <a:off x="1585913" y="1592263"/>
              <a:ext cx="1588" cy="1588"/>
            </a:xfrm>
            <a:prstGeom prst="rect">
              <a:avLst/>
            </a:prstGeom>
            <a:solidFill>
              <a:srgbClr val="FDCF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buFont typeface="Arial" panose="020B0604020202020204" pitchFamily="34" charset="0"/>
                <a:buNone/>
              </a:pPr>
              <a:endParaRPr lang="zh-CN" altLang="en-US"/>
            </a:p>
          </p:txBody>
        </p:sp>
        <p:sp>
          <p:nvSpPr>
            <p:cNvPr id="29" name="Rectangle 8"/>
            <p:cNvSpPr>
              <a:spLocks noChangeArrowheads="1"/>
            </p:cNvSpPr>
            <p:nvPr/>
          </p:nvSpPr>
          <p:spPr bwMode="auto">
            <a:xfrm>
              <a:off x="1585913" y="1592263"/>
              <a:ext cx="1588" cy="1588"/>
            </a:xfrm>
            <a:prstGeom prst="rect">
              <a:avLst/>
            </a:prstGeom>
            <a:solidFill>
              <a:srgbClr val="FDCF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buFont typeface="Arial" panose="020B0604020202020204" pitchFamily="34" charset="0"/>
                <a:buNone/>
              </a:pPr>
              <a:endParaRPr lang="zh-CN" altLang="en-US"/>
            </a:p>
          </p:txBody>
        </p:sp>
        <p:sp>
          <p:nvSpPr>
            <p:cNvPr id="30" name="Rectangle 9"/>
            <p:cNvSpPr>
              <a:spLocks noChangeArrowheads="1"/>
            </p:cNvSpPr>
            <p:nvPr/>
          </p:nvSpPr>
          <p:spPr bwMode="auto">
            <a:xfrm>
              <a:off x="1585913" y="1592263"/>
              <a:ext cx="1588" cy="1588"/>
            </a:xfrm>
            <a:prstGeom prst="rect">
              <a:avLst/>
            </a:prstGeom>
            <a:solidFill>
              <a:srgbClr val="FDCF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buFont typeface="Arial" panose="020B0604020202020204" pitchFamily="34" charset="0"/>
                <a:buNone/>
              </a:pPr>
              <a:endParaRPr lang="zh-CN" altLang="en-US"/>
            </a:p>
          </p:txBody>
        </p:sp>
        <p:sp>
          <p:nvSpPr>
            <p:cNvPr id="31" name="Rectangle 10"/>
            <p:cNvSpPr>
              <a:spLocks noChangeArrowheads="1"/>
            </p:cNvSpPr>
            <p:nvPr/>
          </p:nvSpPr>
          <p:spPr bwMode="auto">
            <a:xfrm>
              <a:off x="1585913" y="1592263"/>
              <a:ext cx="1588" cy="1588"/>
            </a:xfrm>
            <a:prstGeom prst="rect">
              <a:avLst/>
            </a:prstGeom>
            <a:solidFill>
              <a:srgbClr val="FDCF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buFont typeface="Arial" panose="020B0604020202020204" pitchFamily="34" charset="0"/>
                <a:buNone/>
              </a:pPr>
              <a:endParaRPr lang="zh-CN" altLang="en-US"/>
            </a:p>
          </p:txBody>
        </p:sp>
        <p:sp>
          <p:nvSpPr>
            <p:cNvPr id="32" name="Rectangle 11"/>
            <p:cNvSpPr>
              <a:spLocks noChangeArrowheads="1"/>
            </p:cNvSpPr>
            <p:nvPr/>
          </p:nvSpPr>
          <p:spPr bwMode="auto">
            <a:xfrm>
              <a:off x="1585913" y="1592263"/>
              <a:ext cx="1588" cy="1588"/>
            </a:xfrm>
            <a:prstGeom prst="rect">
              <a:avLst/>
            </a:prstGeom>
            <a:solidFill>
              <a:srgbClr val="FDCF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buFont typeface="Arial" panose="020B0604020202020204" pitchFamily="34" charset="0"/>
                <a:buNone/>
              </a:pPr>
              <a:endParaRPr lang="zh-CN" altLang="en-US"/>
            </a:p>
          </p:txBody>
        </p:sp>
        <p:sp>
          <p:nvSpPr>
            <p:cNvPr id="33" name="Freeform 12"/>
            <p:cNvSpPr>
              <a:spLocks/>
            </p:cNvSpPr>
            <p:nvPr/>
          </p:nvSpPr>
          <p:spPr bwMode="auto">
            <a:xfrm>
              <a:off x="1585913" y="130175"/>
              <a:ext cx="1120775" cy="1462088"/>
            </a:xfrm>
            <a:custGeom>
              <a:avLst/>
              <a:gdLst>
                <a:gd name="T0" fmla="*/ 2147483647 w 400"/>
                <a:gd name="T1" fmla="*/ 2147483647 h 521"/>
                <a:gd name="T2" fmla="*/ 2147483647 w 400"/>
                <a:gd name="T3" fmla="*/ 0 h 521"/>
                <a:gd name="T4" fmla="*/ 0 w 400"/>
                <a:gd name="T5" fmla="*/ 2147483647 h 521"/>
                <a:gd name="T6" fmla="*/ 2147483647 w 400"/>
                <a:gd name="T7" fmla="*/ 2147483647 h 52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400" h="521">
                  <a:moveTo>
                    <a:pt x="400" y="120"/>
                  </a:moveTo>
                  <a:cubicBezTo>
                    <a:pt x="350" y="70"/>
                    <a:pt x="290" y="29"/>
                    <a:pt x="224" y="0"/>
                  </a:cubicBezTo>
                  <a:cubicBezTo>
                    <a:pt x="0" y="521"/>
                    <a:pt x="0" y="521"/>
                    <a:pt x="0" y="521"/>
                  </a:cubicBezTo>
                  <a:lnTo>
                    <a:pt x="400" y="120"/>
                  </a:lnTo>
                  <a:close/>
                </a:path>
              </a:pathLst>
            </a:custGeom>
            <a:solidFill>
              <a:srgbClr val="C4C7C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4" name="Freeform 13"/>
            <p:cNvSpPr>
              <a:spLocks/>
            </p:cNvSpPr>
            <p:nvPr/>
          </p:nvSpPr>
          <p:spPr bwMode="auto">
            <a:xfrm>
              <a:off x="1585913" y="3175"/>
              <a:ext cx="627063" cy="1589088"/>
            </a:xfrm>
            <a:custGeom>
              <a:avLst/>
              <a:gdLst>
                <a:gd name="T0" fmla="*/ 0 w 224"/>
                <a:gd name="T1" fmla="*/ 2147483647 h 566"/>
                <a:gd name="T2" fmla="*/ 0 w 224"/>
                <a:gd name="T3" fmla="*/ 2147483647 h 566"/>
                <a:gd name="T4" fmla="*/ 2147483647 w 224"/>
                <a:gd name="T5" fmla="*/ 2147483647 h 566"/>
                <a:gd name="T6" fmla="*/ 0 w 224"/>
                <a:gd name="T7" fmla="*/ 0 h 566"/>
                <a:gd name="T8" fmla="*/ 0 w 224"/>
                <a:gd name="T9" fmla="*/ 0 h 566"/>
                <a:gd name="T10" fmla="*/ 0 w 224"/>
                <a:gd name="T11" fmla="*/ 2147483647 h 56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24" h="566">
                  <a:moveTo>
                    <a:pt x="0" y="566"/>
                  </a:moveTo>
                  <a:cubicBezTo>
                    <a:pt x="0" y="566"/>
                    <a:pt x="0" y="566"/>
                    <a:pt x="0" y="566"/>
                  </a:cubicBezTo>
                  <a:cubicBezTo>
                    <a:pt x="224" y="45"/>
                    <a:pt x="224" y="45"/>
                    <a:pt x="224" y="45"/>
                  </a:cubicBezTo>
                  <a:cubicBezTo>
                    <a:pt x="155" y="16"/>
                    <a:pt x="80" y="0"/>
                    <a:pt x="0" y="0"/>
                  </a:cubicBezTo>
                  <a:cubicBezTo>
                    <a:pt x="0" y="0"/>
                    <a:pt x="0" y="0"/>
                    <a:pt x="0" y="0"/>
                  </a:cubicBezTo>
                  <a:cubicBezTo>
                    <a:pt x="0" y="566"/>
                    <a:pt x="0" y="566"/>
                    <a:pt x="0" y="566"/>
                  </a:cubicBezTo>
                  <a:close/>
                </a:path>
              </a:pathLst>
            </a:custGeom>
            <a:solidFill>
              <a:srgbClr val="1570C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5" name="Freeform 14"/>
            <p:cNvSpPr>
              <a:spLocks/>
            </p:cNvSpPr>
            <p:nvPr/>
          </p:nvSpPr>
          <p:spPr bwMode="auto">
            <a:xfrm>
              <a:off x="0" y="466725"/>
              <a:ext cx="3171825" cy="2713038"/>
            </a:xfrm>
            <a:custGeom>
              <a:avLst/>
              <a:gdLst>
                <a:gd name="T0" fmla="*/ 2147483647 w 1132"/>
                <a:gd name="T1" fmla="*/ 0 h 967"/>
                <a:gd name="T2" fmla="*/ 2147483647 w 1132"/>
                <a:gd name="T3" fmla="*/ 2147483647 h 967"/>
                <a:gd name="T4" fmla="*/ 0 w 1132"/>
                <a:gd name="T5" fmla="*/ 2147483647 h 967"/>
                <a:gd name="T6" fmla="*/ 2147483647 w 1132"/>
                <a:gd name="T7" fmla="*/ 2147483647 h 967"/>
                <a:gd name="T8" fmla="*/ 2147483647 w 1132"/>
                <a:gd name="T9" fmla="*/ 2147483647 h 967"/>
                <a:gd name="T10" fmla="*/ 2147483647 w 1132"/>
                <a:gd name="T11" fmla="*/ 2147483647 h 967"/>
                <a:gd name="T12" fmla="*/ 2147483647 w 1132"/>
                <a:gd name="T13" fmla="*/ 2147483647 h 967"/>
                <a:gd name="T14" fmla="*/ 2147483647 w 1132"/>
                <a:gd name="T15" fmla="*/ 2147483647 h 967"/>
                <a:gd name="T16" fmla="*/ 2147483647 w 1132"/>
                <a:gd name="T17" fmla="*/ 2147483647 h 967"/>
                <a:gd name="T18" fmla="*/ 2147483647 w 1132"/>
                <a:gd name="T19" fmla="*/ 0 h 96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132" h="967">
                  <a:moveTo>
                    <a:pt x="966" y="0"/>
                  </a:moveTo>
                  <a:cubicBezTo>
                    <a:pt x="566" y="401"/>
                    <a:pt x="566" y="401"/>
                    <a:pt x="566" y="401"/>
                  </a:cubicBezTo>
                  <a:cubicBezTo>
                    <a:pt x="0" y="401"/>
                    <a:pt x="0" y="401"/>
                    <a:pt x="0" y="401"/>
                  </a:cubicBezTo>
                  <a:cubicBezTo>
                    <a:pt x="0" y="557"/>
                    <a:pt x="63" y="698"/>
                    <a:pt x="166" y="801"/>
                  </a:cubicBezTo>
                  <a:cubicBezTo>
                    <a:pt x="216" y="851"/>
                    <a:pt x="276" y="892"/>
                    <a:pt x="342" y="921"/>
                  </a:cubicBezTo>
                  <a:cubicBezTo>
                    <a:pt x="411" y="950"/>
                    <a:pt x="487" y="967"/>
                    <a:pt x="566" y="967"/>
                  </a:cubicBezTo>
                  <a:cubicBezTo>
                    <a:pt x="722" y="967"/>
                    <a:pt x="864" y="903"/>
                    <a:pt x="966" y="801"/>
                  </a:cubicBezTo>
                  <a:cubicBezTo>
                    <a:pt x="1025" y="743"/>
                    <a:pt x="1070" y="672"/>
                    <a:pt x="1099" y="593"/>
                  </a:cubicBezTo>
                  <a:cubicBezTo>
                    <a:pt x="1120" y="533"/>
                    <a:pt x="1132" y="468"/>
                    <a:pt x="1132" y="401"/>
                  </a:cubicBezTo>
                  <a:cubicBezTo>
                    <a:pt x="1132" y="244"/>
                    <a:pt x="1069" y="103"/>
                    <a:pt x="966" y="0"/>
                  </a:cubicBezTo>
                  <a:close/>
                </a:path>
              </a:pathLst>
            </a:custGeom>
            <a:solidFill>
              <a:srgbClr val="1570C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6" name="Freeform 15"/>
            <p:cNvSpPr>
              <a:spLocks/>
            </p:cNvSpPr>
            <p:nvPr/>
          </p:nvSpPr>
          <p:spPr bwMode="auto">
            <a:xfrm>
              <a:off x="0" y="1049338"/>
              <a:ext cx="1585913" cy="542925"/>
            </a:xfrm>
            <a:custGeom>
              <a:avLst/>
              <a:gdLst>
                <a:gd name="T0" fmla="*/ 2147483647 w 566"/>
                <a:gd name="T1" fmla="*/ 2147483647 h 193"/>
                <a:gd name="T2" fmla="*/ 2147483647 w 566"/>
                <a:gd name="T3" fmla="*/ 0 h 193"/>
                <a:gd name="T4" fmla="*/ 0 w 566"/>
                <a:gd name="T5" fmla="*/ 2147483647 h 193"/>
                <a:gd name="T6" fmla="*/ 2147483647 w 566"/>
                <a:gd name="T7" fmla="*/ 2147483647 h 193"/>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566" h="193">
                  <a:moveTo>
                    <a:pt x="566" y="193"/>
                  </a:moveTo>
                  <a:cubicBezTo>
                    <a:pt x="33" y="0"/>
                    <a:pt x="33" y="0"/>
                    <a:pt x="33" y="0"/>
                  </a:cubicBezTo>
                  <a:cubicBezTo>
                    <a:pt x="12" y="60"/>
                    <a:pt x="0" y="125"/>
                    <a:pt x="0" y="193"/>
                  </a:cubicBezTo>
                  <a:cubicBezTo>
                    <a:pt x="566" y="193"/>
                    <a:pt x="566" y="193"/>
                    <a:pt x="566" y="193"/>
                  </a:cubicBezTo>
                  <a:close/>
                </a:path>
              </a:pathLst>
            </a:custGeom>
            <a:solidFill>
              <a:srgbClr val="1570C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7" name="Freeform 16"/>
            <p:cNvSpPr>
              <a:spLocks/>
            </p:cNvSpPr>
            <p:nvPr/>
          </p:nvSpPr>
          <p:spPr bwMode="auto">
            <a:xfrm>
              <a:off x="92075" y="0"/>
              <a:ext cx="1493838" cy="1592263"/>
            </a:xfrm>
            <a:custGeom>
              <a:avLst/>
              <a:gdLst>
                <a:gd name="T0" fmla="*/ 2147483647 w 533"/>
                <a:gd name="T1" fmla="*/ 2147483647 h 567"/>
                <a:gd name="T2" fmla="*/ 2147483647 w 533"/>
                <a:gd name="T3" fmla="*/ 2147483647 h 567"/>
                <a:gd name="T4" fmla="*/ 0 w 533"/>
                <a:gd name="T5" fmla="*/ 2147483647 h 567"/>
                <a:gd name="T6" fmla="*/ 2147483647 w 533"/>
                <a:gd name="T7" fmla="*/ 2147483647 h 567"/>
                <a:gd name="T8" fmla="*/ 2147483647 w 533"/>
                <a:gd name="T9" fmla="*/ 2147483647 h 567"/>
                <a:gd name="T10" fmla="*/ 2147483647 w 533"/>
                <a:gd name="T11" fmla="*/ 2147483647 h 567"/>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533" h="567">
                  <a:moveTo>
                    <a:pt x="533" y="1"/>
                  </a:moveTo>
                  <a:cubicBezTo>
                    <a:pt x="377" y="0"/>
                    <a:pt x="235" y="64"/>
                    <a:pt x="133" y="166"/>
                  </a:cubicBezTo>
                  <a:cubicBezTo>
                    <a:pt x="74" y="225"/>
                    <a:pt x="29" y="295"/>
                    <a:pt x="0" y="374"/>
                  </a:cubicBezTo>
                  <a:cubicBezTo>
                    <a:pt x="533" y="567"/>
                    <a:pt x="533" y="567"/>
                    <a:pt x="533" y="567"/>
                  </a:cubicBezTo>
                  <a:cubicBezTo>
                    <a:pt x="533" y="567"/>
                    <a:pt x="533" y="567"/>
                    <a:pt x="533" y="567"/>
                  </a:cubicBezTo>
                  <a:lnTo>
                    <a:pt x="533" y="1"/>
                  </a:lnTo>
                  <a:close/>
                </a:path>
              </a:pathLst>
            </a:custGeom>
            <a:solidFill>
              <a:srgbClr val="C4C7C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8" name="Rectangle 17"/>
            <p:cNvSpPr>
              <a:spLocks noChangeArrowheads="1"/>
            </p:cNvSpPr>
            <p:nvPr/>
          </p:nvSpPr>
          <p:spPr bwMode="auto">
            <a:xfrm>
              <a:off x="1585913" y="1592263"/>
              <a:ext cx="1588" cy="1588"/>
            </a:xfrm>
            <a:prstGeom prst="rect">
              <a:avLst/>
            </a:prstGeom>
            <a:solidFill>
              <a:srgbClr val="FDCF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buFont typeface="Arial" panose="020B0604020202020204" pitchFamily="34" charset="0"/>
                <a:buNone/>
              </a:pPr>
              <a:endParaRPr lang="zh-CN" altLang="en-US"/>
            </a:p>
          </p:txBody>
        </p:sp>
        <p:sp>
          <p:nvSpPr>
            <p:cNvPr id="39" name="Freeform 18"/>
            <p:cNvSpPr>
              <a:spLocks/>
            </p:cNvSpPr>
            <p:nvPr/>
          </p:nvSpPr>
          <p:spPr bwMode="auto">
            <a:xfrm>
              <a:off x="465138" y="469900"/>
              <a:ext cx="2241550" cy="2244725"/>
            </a:xfrm>
            <a:custGeom>
              <a:avLst/>
              <a:gdLst>
                <a:gd name="T0" fmla="*/ 2147483647 w 800"/>
                <a:gd name="T1" fmla="*/ 2147483647 h 800"/>
                <a:gd name="T2" fmla="*/ 0 w 800"/>
                <a:gd name="T3" fmla="*/ 2147483647 h 800"/>
                <a:gd name="T4" fmla="*/ 2147483647 w 800"/>
                <a:gd name="T5" fmla="*/ 0 h 800"/>
                <a:gd name="T6" fmla="*/ 2147483647 w 800"/>
                <a:gd name="T7" fmla="*/ 2147483647 h 800"/>
                <a:gd name="T8" fmla="*/ 2147483647 w 800"/>
                <a:gd name="T9" fmla="*/ 2147483647 h 80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00" h="800">
                  <a:moveTo>
                    <a:pt x="400" y="800"/>
                  </a:moveTo>
                  <a:cubicBezTo>
                    <a:pt x="179" y="800"/>
                    <a:pt x="0" y="620"/>
                    <a:pt x="0" y="400"/>
                  </a:cubicBezTo>
                  <a:cubicBezTo>
                    <a:pt x="0" y="179"/>
                    <a:pt x="179" y="0"/>
                    <a:pt x="400" y="0"/>
                  </a:cubicBezTo>
                  <a:cubicBezTo>
                    <a:pt x="621" y="0"/>
                    <a:pt x="800" y="179"/>
                    <a:pt x="800" y="400"/>
                  </a:cubicBezTo>
                  <a:cubicBezTo>
                    <a:pt x="800" y="621"/>
                    <a:pt x="621" y="800"/>
                    <a:pt x="400" y="80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40" name="文本框 70"/>
            <p:cNvSpPr txBox="1">
              <a:spLocks noChangeArrowheads="1"/>
            </p:cNvSpPr>
            <p:nvPr/>
          </p:nvSpPr>
          <p:spPr bwMode="auto">
            <a:xfrm>
              <a:off x="977101" y="1163808"/>
              <a:ext cx="1412875" cy="17851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buFont typeface="Arial" panose="020B0604020202020204" pitchFamily="34" charset="0"/>
                <a:buNone/>
              </a:pPr>
              <a:r>
                <a:rPr lang="en-US" altLang="zh-CN" sz="4050">
                  <a:solidFill>
                    <a:srgbClr val="465766"/>
                  </a:solidFill>
                </a:rPr>
                <a:t>55%</a:t>
              </a:r>
              <a:endParaRPr lang="zh-CN" altLang="en-US" sz="4050">
                <a:solidFill>
                  <a:srgbClr val="465766"/>
                </a:solidFill>
              </a:endParaRPr>
            </a:p>
          </p:txBody>
        </p:sp>
      </p:grpSp>
      <p:grpSp>
        <p:nvGrpSpPr>
          <p:cNvPr id="41" name="组合 74"/>
          <p:cNvGrpSpPr>
            <a:grpSpLocks/>
          </p:cNvGrpSpPr>
          <p:nvPr/>
        </p:nvGrpSpPr>
        <p:grpSpPr bwMode="auto">
          <a:xfrm>
            <a:off x="6059091" y="1391841"/>
            <a:ext cx="2378869" cy="2513409"/>
            <a:chOff x="0" y="0"/>
            <a:chExt cx="3171826" cy="3351213"/>
          </a:xfrm>
        </p:grpSpPr>
        <p:sp>
          <p:nvSpPr>
            <p:cNvPr id="42" name="Freeform 19"/>
            <p:cNvSpPr>
              <a:spLocks/>
            </p:cNvSpPr>
            <p:nvPr/>
          </p:nvSpPr>
          <p:spPr bwMode="auto">
            <a:xfrm>
              <a:off x="1222375" y="2624138"/>
              <a:ext cx="727075" cy="727075"/>
            </a:xfrm>
            <a:custGeom>
              <a:avLst/>
              <a:gdLst>
                <a:gd name="T0" fmla="*/ 2147483647 w 458"/>
                <a:gd name="T1" fmla="*/ 2147483647 h 458"/>
                <a:gd name="T2" fmla="*/ 0 w 458"/>
                <a:gd name="T3" fmla="*/ 2147483647 h 458"/>
                <a:gd name="T4" fmla="*/ 2147483647 w 458"/>
                <a:gd name="T5" fmla="*/ 0 h 458"/>
                <a:gd name="T6" fmla="*/ 2147483647 w 458"/>
                <a:gd name="T7" fmla="*/ 2147483647 h 458"/>
                <a:gd name="T8" fmla="*/ 2147483647 w 458"/>
                <a:gd name="T9" fmla="*/ 2147483647 h 45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58" h="458">
                  <a:moveTo>
                    <a:pt x="229" y="458"/>
                  </a:moveTo>
                  <a:lnTo>
                    <a:pt x="0" y="228"/>
                  </a:lnTo>
                  <a:lnTo>
                    <a:pt x="229" y="0"/>
                  </a:lnTo>
                  <a:lnTo>
                    <a:pt x="458" y="228"/>
                  </a:lnTo>
                  <a:lnTo>
                    <a:pt x="229" y="458"/>
                  </a:lnTo>
                  <a:close/>
                </a:path>
              </a:pathLst>
            </a:custGeom>
            <a:solidFill>
              <a:srgbClr val="1570C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43" name="Rectangle 20"/>
            <p:cNvSpPr>
              <a:spLocks noChangeArrowheads="1"/>
            </p:cNvSpPr>
            <p:nvPr/>
          </p:nvSpPr>
          <p:spPr bwMode="auto">
            <a:xfrm>
              <a:off x="1585913" y="1592263"/>
              <a:ext cx="1588" cy="1588"/>
            </a:xfrm>
            <a:prstGeom prst="rect">
              <a:avLst/>
            </a:prstGeom>
            <a:solidFill>
              <a:srgbClr val="FDCF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buFont typeface="Arial" panose="020B0604020202020204" pitchFamily="34" charset="0"/>
                <a:buNone/>
              </a:pPr>
              <a:endParaRPr lang="zh-CN" altLang="en-US"/>
            </a:p>
          </p:txBody>
        </p:sp>
        <p:sp>
          <p:nvSpPr>
            <p:cNvPr id="44" name="Freeform 21"/>
            <p:cNvSpPr>
              <a:spLocks/>
            </p:cNvSpPr>
            <p:nvPr/>
          </p:nvSpPr>
          <p:spPr bwMode="auto">
            <a:xfrm>
              <a:off x="1585913" y="466725"/>
              <a:ext cx="1585913" cy="2247900"/>
            </a:xfrm>
            <a:custGeom>
              <a:avLst/>
              <a:gdLst>
                <a:gd name="T0" fmla="*/ 2147483647 w 566"/>
                <a:gd name="T1" fmla="*/ 2147483647 h 801"/>
                <a:gd name="T2" fmla="*/ 2147483647 w 566"/>
                <a:gd name="T3" fmla="*/ 2147483647 h 801"/>
                <a:gd name="T4" fmla="*/ 2147483647 w 566"/>
                <a:gd name="T5" fmla="*/ 2147483647 h 801"/>
                <a:gd name="T6" fmla="*/ 2147483647 w 566"/>
                <a:gd name="T7" fmla="*/ 0 h 801"/>
                <a:gd name="T8" fmla="*/ 0 w 566"/>
                <a:gd name="T9" fmla="*/ 2147483647 h 801"/>
                <a:gd name="T10" fmla="*/ 0 w 566"/>
                <a:gd name="T11" fmla="*/ 2147483647 h 801"/>
                <a:gd name="T12" fmla="*/ 0 w 566"/>
                <a:gd name="T13" fmla="*/ 2147483647 h 801"/>
                <a:gd name="T14" fmla="*/ 2147483647 w 566"/>
                <a:gd name="T15" fmla="*/ 2147483647 h 801"/>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566" h="801">
                  <a:moveTo>
                    <a:pt x="400" y="801"/>
                  </a:moveTo>
                  <a:cubicBezTo>
                    <a:pt x="458" y="743"/>
                    <a:pt x="504" y="672"/>
                    <a:pt x="533" y="593"/>
                  </a:cubicBezTo>
                  <a:cubicBezTo>
                    <a:pt x="554" y="533"/>
                    <a:pt x="566" y="468"/>
                    <a:pt x="566" y="401"/>
                  </a:cubicBezTo>
                  <a:cubicBezTo>
                    <a:pt x="566" y="244"/>
                    <a:pt x="503" y="103"/>
                    <a:pt x="400" y="0"/>
                  </a:cubicBezTo>
                  <a:cubicBezTo>
                    <a:pt x="0" y="401"/>
                    <a:pt x="0" y="401"/>
                    <a:pt x="0" y="401"/>
                  </a:cubicBezTo>
                  <a:cubicBezTo>
                    <a:pt x="0" y="401"/>
                    <a:pt x="0" y="401"/>
                    <a:pt x="0" y="401"/>
                  </a:cubicBezTo>
                  <a:cubicBezTo>
                    <a:pt x="0" y="401"/>
                    <a:pt x="0" y="401"/>
                    <a:pt x="0" y="401"/>
                  </a:cubicBezTo>
                  <a:lnTo>
                    <a:pt x="400" y="801"/>
                  </a:lnTo>
                  <a:close/>
                </a:path>
              </a:pathLst>
            </a:custGeom>
            <a:solidFill>
              <a:srgbClr val="C4C7C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45" name="Rectangle 22"/>
            <p:cNvSpPr>
              <a:spLocks noChangeArrowheads="1"/>
            </p:cNvSpPr>
            <p:nvPr/>
          </p:nvSpPr>
          <p:spPr bwMode="auto">
            <a:xfrm>
              <a:off x="1585913" y="1592263"/>
              <a:ext cx="1588" cy="1588"/>
            </a:xfrm>
            <a:prstGeom prst="rect">
              <a:avLst/>
            </a:prstGeom>
            <a:solidFill>
              <a:srgbClr val="FDCF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buFont typeface="Arial" panose="020B0604020202020204" pitchFamily="34" charset="0"/>
                <a:buNone/>
              </a:pPr>
              <a:endParaRPr lang="zh-CN" altLang="en-US"/>
            </a:p>
          </p:txBody>
        </p:sp>
        <p:sp>
          <p:nvSpPr>
            <p:cNvPr id="46" name="Rectangle 23"/>
            <p:cNvSpPr>
              <a:spLocks noChangeArrowheads="1"/>
            </p:cNvSpPr>
            <p:nvPr/>
          </p:nvSpPr>
          <p:spPr bwMode="auto">
            <a:xfrm>
              <a:off x="1585913" y="1592263"/>
              <a:ext cx="1588" cy="1588"/>
            </a:xfrm>
            <a:prstGeom prst="rect">
              <a:avLst/>
            </a:prstGeom>
            <a:solidFill>
              <a:srgbClr val="FDCF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buFont typeface="Arial" panose="020B0604020202020204" pitchFamily="34" charset="0"/>
                <a:buNone/>
              </a:pPr>
              <a:endParaRPr lang="zh-CN" altLang="en-US"/>
            </a:p>
          </p:txBody>
        </p:sp>
        <p:sp>
          <p:nvSpPr>
            <p:cNvPr id="47" name="Rectangle 24"/>
            <p:cNvSpPr>
              <a:spLocks noChangeArrowheads="1"/>
            </p:cNvSpPr>
            <p:nvPr/>
          </p:nvSpPr>
          <p:spPr bwMode="auto">
            <a:xfrm>
              <a:off x="1585913" y="1592263"/>
              <a:ext cx="1588" cy="1588"/>
            </a:xfrm>
            <a:prstGeom prst="rect">
              <a:avLst/>
            </a:prstGeom>
            <a:solidFill>
              <a:srgbClr val="FDCF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buFont typeface="Arial" panose="020B0604020202020204" pitchFamily="34" charset="0"/>
                <a:buNone/>
              </a:pPr>
              <a:endParaRPr lang="zh-CN" altLang="en-US"/>
            </a:p>
          </p:txBody>
        </p:sp>
        <p:sp>
          <p:nvSpPr>
            <p:cNvPr id="48" name="Rectangle 25"/>
            <p:cNvSpPr>
              <a:spLocks noChangeArrowheads="1"/>
            </p:cNvSpPr>
            <p:nvPr/>
          </p:nvSpPr>
          <p:spPr bwMode="auto">
            <a:xfrm>
              <a:off x="1585913" y="1592263"/>
              <a:ext cx="1588" cy="1588"/>
            </a:xfrm>
            <a:prstGeom prst="rect">
              <a:avLst/>
            </a:prstGeom>
            <a:solidFill>
              <a:srgbClr val="FDCF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buFont typeface="Arial" panose="020B0604020202020204" pitchFamily="34" charset="0"/>
                <a:buNone/>
              </a:pPr>
              <a:endParaRPr lang="zh-CN" altLang="en-US"/>
            </a:p>
          </p:txBody>
        </p:sp>
        <p:sp>
          <p:nvSpPr>
            <p:cNvPr id="49" name="Rectangle 26"/>
            <p:cNvSpPr>
              <a:spLocks noChangeArrowheads="1"/>
            </p:cNvSpPr>
            <p:nvPr/>
          </p:nvSpPr>
          <p:spPr bwMode="auto">
            <a:xfrm>
              <a:off x="1585913" y="1592263"/>
              <a:ext cx="1588" cy="1588"/>
            </a:xfrm>
            <a:prstGeom prst="rect">
              <a:avLst/>
            </a:prstGeom>
            <a:solidFill>
              <a:srgbClr val="FDCF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buFont typeface="Arial" panose="020B0604020202020204" pitchFamily="34" charset="0"/>
                <a:buNone/>
              </a:pPr>
              <a:endParaRPr lang="zh-CN" altLang="en-US"/>
            </a:p>
          </p:txBody>
        </p:sp>
        <p:sp>
          <p:nvSpPr>
            <p:cNvPr id="50" name="Freeform 27"/>
            <p:cNvSpPr>
              <a:spLocks/>
            </p:cNvSpPr>
            <p:nvPr/>
          </p:nvSpPr>
          <p:spPr bwMode="auto">
            <a:xfrm>
              <a:off x="1585913" y="130175"/>
              <a:ext cx="1120775" cy="1462088"/>
            </a:xfrm>
            <a:custGeom>
              <a:avLst/>
              <a:gdLst>
                <a:gd name="T0" fmla="*/ 2147483647 w 400"/>
                <a:gd name="T1" fmla="*/ 2147483647 h 521"/>
                <a:gd name="T2" fmla="*/ 2147483647 w 400"/>
                <a:gd name="T3" fmla="*/ 0 h 521"/>
                <a:gd name="T4" fmla="*/ 0 w 400"/>
                <a:gd name="T5" fmla="*/ 2147483647 h 521"/>
                <a:gd name="T6" fmla="*/ 2147483647 w 400"/>
                <a:gd name="T7" fmla="*/ 2147483647 h 52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400" h="521">
                  <a:moveTo>
                    <a:pt x="400" y="120"/>
                  </a:moveTo>
                  <a:cubicBezTo>
                    <a:pt x="350" y="70"/>
                    <a:pt x="290" y="29"/>
                    <a:pt x="224" y="0"/>
                  </a:cubicBezTo>
                  <a:cubicBezTo>
                    <a:pt x="0" y="521"/>
                    <a:pt x="0" y="521"/>
                    <a:pt x="0" y="521"/>
                  </a:cubicBezTo>
                  <a:lnTo>
                    <a:pt x="400" y="120"/>
                  </a:lnTo>
                  <a:close/>
                </a:path>
              </a:pathLst>
            </a:custGeom>
            <a:solidFill>
              <a:srgbClr val="1570C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51" name="Freeform 28"/>
            <p:cNvSpPr>
              <a:spLocks/>
            </p:cNvSpPr>
            <p:nvPr/>
          </p:nvSpPr>
          <p:spPr bwMode="auto">
            <a:xfrm>
              <a:off x="1585913" y="3175"/>
              <a:ext cx="627063" cy="1589088"/>
            </a:xfrm>
            <a:custGeom>
              <a:avLst/>
              <a:gdLst>
                <a:gd name="T0" fmla="*/ 0 w 224"/>
                <a:gd name="T1" fmla="*/ 2147483647 h 566"/>
                <a:gd name="T2" fmla="*/ 0 w 224"/>
                <a:gd name="T3" fmla="*/ 2147483647 h 566"/>
                <a:gd name="T4" fmla="*/ 2147483647 w 224"/>
                <a:gd name="T5" fmla="*/ 2147483647 h 566"/>
                <a:gd name="T6" fmla="*/ 0 w 224"/>
                <a:gd name="T7" fmla="*/ 0 h 566"/>
                <a:gd name="T8" fmla="*/ 0 w 224"/>
                <a:gd name="T9" fmla="*/ 0 h 566"/>
                <a:gd name="T10" fmla="*/ 0 w 224"/>
                <a:gd name="T11" fmla="*/ 2147483647 h 56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24" h="566">
                  <a:moveTo>
                    <a:pt x="0" y="566"/>
                  </a:moveTo>
                  <a:cubicBezTo>
                    <a:pt x="0" y="566"/>
                    <a:pt x="0" y="566"/>
                    <a:pt x="0" y="566"/>
                  </a:cubicBezTo>
                  <a:cubicBezTo>
                    <a:pt x="224" y="45"/>
                    <a:pt x="224" y="45"/>
                    <a:pt x="224" y="45"/>
                  </a:cubicBezTo>
                  <a:cubicBezTo>
                    <a:pt x="155" y="16"/>
                    <a:pt x="79" y="0"/>
                    <a:pt x="0" y="0"/>
                  </a:cubicBezTo>
                  <a:cubicBezTo>
                    <a:pt x="0" y="0"/>
                    <a:pt x="0" y="0"/>
                    <a:pt x="0" y="0"/>
                  </a:cubicBezTo>
                  <a:cubicBezTo>
                    <a:pt x="0" y="566"/>
                    <a:pt x="0" y="566"/>
                    <a:pt x="0" y="566"/>
                  </a:cubicBezTo>
                  <a:close/>
                </a:path>
              </a:pathLst>
            </a:custGeom>
            <a:solidFill>
              <a:srgbClr val="C4C7C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52" name="Freeform 29"/>
            <p:cNvSpPr>
              <a:spLocks/>
            </p:cNvSpPr>
            <p:nvPr/>
          </p:nvSpPr>
          <p:spPr bwMode="auto">
            <a:xfrm>
              <a:off x="0" y="1592263"/>
              <a:ext cx="2706688" cy="1587500"/>
            </a:xfrm>
            <a:custGeom>
              <a:avLst/>
              <a:gdLst>
                <a:gd name="T0" fmla="*/ 2147483647 w 966"/>
                <a:gd name="T1" fmla="*/ 0 h 566"/>
                <a:gd name="T2" fmla="*/ 0 w 966"/>
                <a:gd name="T3" fmla="*/ 0 h 566"/>
                <a:gd name="T4" fmla="*/ 2147483647 w 966"/>
                <a:gd name="T5" fmla="*/ 2147483647 h 566"/>
                <a:gd name="T6" fmla="*/ 2147483647 w 966"/>
                <a:gd name="T7" fmla="*/ 2147483647 h 566"/>
                <a:gd name="T8" fmla="*/ 2147483647 w 966"/>
                <a:gd name="T9" fmla="*/ 2147483647 h 566"/>
                <a:gd name="T10" fmla="*/ 2147483647 w 966"/>
                <a:gd name="T11" fmla="*/ 2147483647 h 566"/>
                <a:gd name="T12" fmla="*/ 2147483647 w 966"/>
                <a:gd name="T13" fmla="*/ 0 h 566"/>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966" h="566">
                  <a:moveTo>
                    <a:pt x="566" y="0"/>
                  </a:moveTo>
                  <a:cubicBezTo>
                    <a:pt x="0" y="0"/>
                    <a:pt x="0" y="0"/>
                    <a:pt x="0" y="0"/>
                  </a:cubicBezTo>
                  <a:cubicBezTo>
                    <a:pt x="0" y="156"/>
                    <a:pt x="63" y="297"/>
                    <a:pt x="166" y="400"/>
                  </a:cubicBezTo>
                  <a:cubicBezTo>
                    <a:pt x="216" y="450"/>
                    <a:pt x="276" y="491"/>
                    <a:pt x="342" y="520"/>
                  </a:cubicBezTo>
                  <a:cubicBezTo>
                    <a:pt x="411" y="549"/>
                    <a:pt x="486" y="566"/>
                    <a:pt x="566" y="566"/>
                  </a:cubicBezTo>
                  <a:cubicBezTo>
                    <a:pt x="722" y="566"/>
                    <a:pt x="864" y="502"/>
                    <a:pt x="966" y="400"/>
                  </a:cubicBezTo>
                  <a:lnTo>
                    <a:pt x="566" y="0"/>
                  </a:lnTo>
                  <a:close/>
                </a:path>
              </a:pathLst>
            </a:custGeom>
            <a:solidFill>
              <a:srgbClr val="1570C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53" name="Freeform 30"/>
            <p:cNvSpPr>
              <a:spLocks/>
            </p:cNvSpPr>
            <p:nvPr/>
          </p:nvSpPr>
          <p:spPr bwMode="auto">
            <a:xfrm>
              <a:off x="0" y="1049338"/>
              <a:ext cx="1585913" cy="542925"/>
            </a:xfrm>
            <a:custGeom>
              <a:avLst/>
              <a:gdLst>
                <a:gd name="T0" fmla="*/ 2147483647 w 566"/>
                <a:gd name="T1" fmla="*/ 2147483647 h 193"/>
                <a:gd name="T2" fmla="*/ 2147483647 w 566"/>
                <a:gd name="T3" fmla="*/ 0 h 193"/>
                <a:gd name="T4" fmla="*/ 0 w 566"/>
                <a:gd name="T5" fmla="*/ 2147483647 h 193"/>
                <a:gd name="T6" fmla="*/ 2147483647 w 566"/>
                <a:gd name="T7" fmla="*/ 2147483647 h 193"/>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566" h="193">
                  <a:moveTo>
                    <a:pt x="566" y="193"/>
                  </a:moveTo>
                  <a:cubicBezTo>
                    <a:pt x="33" y="0"/>
                    <a:pt x="33" y="0"/>
                    <a:pt x="33" y="0"/>
                  </a:cubicBezTo>
                  <a:cubicBezTo>
                    <a:pt x="12" y="60"/>
                    <a:pt x="0" y="125"/>
                    <a:pt x="0" y="193"/>
                  </a:cubicBezTo>
                  <a:cubicBezTo>
                    <a:pt x="566" y="193"/>
                    <a:pt x="566" y="193"/>
                    <a:pt x="566" y="193"/>
                  </a:cubicBezTo>
                  <a:close/>
                </a:path>
              </a:pathLst>
            </a:custGeom>
            <a:solidFill>
              <a:srgbClr val="C4C7C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54" name="Freeform 31"/>
            <p:cNvSpPr>
              <a:spLocks/>
            </p:cNvSpPr>
            <p:nvPr/>
          </p:nvSpPr>
          <p:spPr bwMode="auto">
            <a:xfrm>
              <a:off x="92075" y="0"/>
              <a:ext cx="1493838" cy="1592263"/>
            </a:xfrm>
            <a:custGeom>
              <a:avLst/>
              <a:gdLst>
                <a:gd name="T0" fmla="*/ 2147483647 w 533"/>
                <a:gd name="T1" fmla="*/ 2147483647 h 567"/>
                <a:gd name="T2" fmla="*/ 2147483647 w 533"/>
                <a:gd name="T3" fmla="*/ 2147483647 h 567"/>
                <a:gd name="T4" fmla="*/ 0 w 533"/>
                <a:gd name="T5" fmla="*/ 2147483647 h 567"/>
                <a:gd name="T6" fmla="*/ 2147483647 w 533"/>
                <a:gd name="T7" fmla="*/ 2147483647 h 567"/>
                <a:gd name="T8" fmla="*/ 2147483647 w 533"/>
                <a:gd name="T9" fmla="*/ 2147483647 h 567"/>
                <a:gd name="T10" fmla="*/ 2147483647 w 533"/>
                <a:gd name="T11" fmla="*/ 2147483647 h 567"/>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533" h="567">
                  <a:moveTo>
                    <a:pt x="533" y="1"/>
                  </a:moveTo>
                  <a:cubicBezTo>
                    <a:pt x="377" y="0"/>
                    <a:pt x="235" y="64"/>
                    <a:pt x="133" y="166"/>
                  </a:cubicBezTo>
                  <a:cubicBezTo>
                    <a:pt x="74" y="225"/>
                    <a:pt x="29" y="295"/>
                    <a:pt x="0" y="374"/>
                  </a:cubicBezTo>
                  <a:cubicBezTo>
                    <a:pt x="533" y="567"/>
                    <a:pt x="533" y="567"/>
                    <a:pt x="533" y="567"/>
                  </a:cubicBezTo>
                  <a:cubicBezTo>
                    <a:pt x="533" y="567"/>
                    <a:pt x="533" y="567"/>
                    <a:pt x="533" y="567"/>
                  </a:cubicBezTo>
                  <a:lnTo>
                    <a:pt x="533" y="1"/>
                  </a:lnTo>
                  <a:close/>
                </a:path>
              </a:pathLst>
            </a:custGeom>
            <a:solidFill>
              <a:srgbClr val="1570C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55" name="Rectangle 32"/>
            <p:cNvSpPr>
              <a:spLocks noChangeArrowheads="1"/>
            </p:cNvSpPr>
            <p:nvPr/>
          </p:nvSpPr>
          <p:spPr bwMode="auto">
            <a:xfrm>
              <a:off x="1585913" y="1592263"/>
              <a:ext cx="1588" cy="1588"/>
            </a:xfrm>
            <a:prstGeom prst="rect">
              <a:avLst/>
            </a:prstGeom>
            <a:solidFill>
              <a:srgbClr val="FDCF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buFont typeface="Arial" panose="020B0604020202020204" pitchFamily="34" charset="0"/>
                <a:buNone/>
              </a:pPr>
              <a:endParaRPr lang="zh-CN" altLang="en-US"/>
            </a:p>
          </p:txBody>
        </p:sp>
        <p:sp>
          <p:nvSpPr>
            <p:cNvPr id="56" name="Freeform 33"/>
            <p:cNvSpPr>
              <a:spLocks/>
            </p:cNvSpPr>
            <p:nvPr/>
          </p:nvSpPr>
          <p:spPr bwMode="auto">
            <a:xfrm>
              <a:off x="465138" y="469900"/>
              <a:ext cx="2241550" cy="2244725"/>
            </a:xfrm>
            <a:custGeom>
              <a:avLst/>
              <a:gdLst>
                <a:gd name="T0" fmla="*/ 2147483647 w 800"/>
                <a:gd name="T1" fmla="*/ 2147483647 h 800"/>
                <a:gd name="T2" fmla="*/ 0 w 800"/>
                <a:gd name="T3" fmla="*/ 2147483647 h 800"/>
                <a:gd name="T4" fmla="*/ 2147483647 w 800"/>
                <a:gd name="T5" fmla="*/ 0 h 800"/>
                <a:gd name="T6" fmla="*/ 2147483647 w 800"/>
                <a:gd name="T7" fmla="*/ 2147483647 h 800"/>
                <a:gd name="T8" fmla="*/ 2147483647 w 800"/>
                <a:gd name="T9" fmla="*/ 2147483647 h 80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00" h="800">
                  <a:moveTo>
                    <a:pt x="400" y="800"/>
                  </a:moveTo>
                  <a:cubicBezTo>
                    <a:pt x="179" y="800"/>
                    <a:pt x="0" y="620"/>
                    <a:pt x="0" y="400"/>
                  </a:cubicBezTo>
                  <a:cubicBezTo>
                    <a:pt x="0" y="179"/>
                    <a:pt x="179" y="0"/>
                    <a:pt x="400" y="0"/>
                  </a:cubicBezTo>
                  <a:cubicBezTo>
                    <a:pt x="621" y="0"/>
                    <a:pt x="800" y="179"/>
                    <a:pt x="800" y="400"/>
                  </a:cubicBezTo>
                  <a:cubicBezTo>
                    <a:pt x="800" y="621"/>
                    <a:pt x="621" y="800"/>
                    <a:pt x="400" y="80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57" name="文本框 71"/>
            <p:cNvSpPr txBox="1">
              <a:spLocks noChangeArrowheads="1"/>
            </p:cNvSpPr>
            <p:nvPr/>
          </p:nvSpPr>
          <p:spPr bwMode="auto">
            <a:xfrm>
              <a:off x="946698" y="1129010"/>
              <a:ext cx="1412875" cy="17851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buFont typeface="Arial" panose="020B0604020202020204" pitchFamily="34" charset="0"/>
                <a:buNone/>
              </a:pPr>
              <a:r>
                <a:rPr lang="en-US" altLang="zh-CN" sz="4050">
                  <a:solidFill>
                    <a:srgbClr val="465766"/>
                  </a:solidFill>
                </a:rPr>
                <a:t>33%</a:t>
              </a:r>
              <a:endParaRPr lang="zh-CN" altLang="en-US" sz="4050">
                <a:solidFill>
                  <a:srgbClr val="465766"/>
                </a:solidFill>
              </a:endParaRPr>
            </a:p>
          </p:txBody>
        </p:sp>
      </p:grpSp>
      <p:sp>
        <p:nvSpPr>
          <p:cNvPr id="58" name="文本框 75"/>
          <p:cNvSpPr txBox="1">
            <a:spLocks noChangeArrowheads="1"/>
          </p:cNvSpPr>
          <p:nvPr/>
        </p:nvSpPr>
        <p:spPr bwMode="auto">
          <a:xfrm>
            <a:off x="1360885" y="3962400"/>
            <a:ext cx="897731"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buFont typeface="Arial" panose="020B0604020202020204" pitchFamily="34" charset="0"/>
              <a:buNone/>
            </a:pPr>
            <a:r>
              <a:rPr lang="zh-CN" altLang="en-US">
                <a:solidFill>
                  <a:srgbClr val="465766"/>
                </a:solidFill>
                <a:latin typeface="方正兰亭纤黑_GBK" pitchFamily="2" charset="-122"/>
                <a:ea typeface="方正兰亭纤黑_GBK" pitchFamily="2" charset="-122"/>
              </a:rPr>
              <a:t>标题内容</a:t>
            </a:r>
          </a:p>
        </p:txBody>
      </p:sp>
      <p:sp>
        <p:nvSpPr>
          <p:cNvPr id="59" name="文本框 76"/>
          <p:cNvSpPr txBox="1">
            <a:spLocks noChangeArrowheads="1"/>
          </p:cNvSpPr>
          <p:nvPr/>
        </p:nvSpPr>
        <p:spPr bwMode="auto">
          <a:xfrm>
            <a:off x="969169" y="4299347"/>
            <a:ext cx="1903810" cy="5770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buFont typeface="Arial" panose="020B0604020202020204" pitchFamily="34" charset="0"/>
              <a:buNone/>
            </a:pPr>
            <a:r>
              <a:rPr lang="zh-CN" altLang="en-US" sz="1050">
                <a:solidFill>
                  <a:srgbClr val="465766"/>
                </a:solidFill>
                <a:latin typeface="方正兰亭纤黑_GBK" pitchFamily="2" charset="-122"/>
                <a:ea typeface="方正兰亭纤黑_GBK" pitchFamily="2" charset="-122"/>
              </a:rPr>
              <a:t>数据内容说明，数据内容说明，数据内容说明，数据内容说明，</a:t>
            </a:r>
          </a:p>
        </p:txBody>
      </p:sp>
      <p:sp>
        <p:nvSpPr>
          <p:cNvPr id="60" name="文本框 77"/>
          <p:cNvSpPr txBox="1">
            <a:spLocks noChangeArrowheads="1"/>
          </p:cNvSpPr>
          <p:nvPr/>
        </p:nvSpPr>
        <p:spPr bwMode="auto">
          <a:xfrm>
            <a:off x="4073129" y="3962400"/>
            <a:ext cx="897731"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buFont typeface="Arial" panose="020B0604020202020204" pitchFamily="34" charset="0"/>
              <a:buNone/>
            </a:pPr>
            <a:r>
              <a:rPr lang="zh-CN" altLang="en-US">
                <a:solidFill>
                  <a:srgbClr val="465766"/>
                </a:solidFill>
                <a:latin typeface="方正兰亭纤黑_GBK" pitchFamily="2" charset="-122"/>
                <a:ea typeface="方正兰亭纤黑_GBK" pitchFamily="2" charset="-122"/>
              </a:rPr>
              <a:t>标题内容</a:t>
            </a:r>
          </a:p>
        </p:txBody>
      </p:sp>
      <p:sp>
        <p:nvSpPr>
          <p:cNvPr id="61" name="文本框 78"/>
          <p:cNvSpPr txBox="1">
            <a:spLocks noChangeArrowheads="1"/>
          </p:cNvSpPr>
          <p:nvPr/>
        </p:nvSpPr>
        <p:spPr bwMode="auto">
          <a:xfrm>
            <a:off x="3681413" y="4299347"/>
            <a:ext cx="1902619" cy="5770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buFont typeface="Arial" panose="020B0604020202020204" pitchFamily="34" charset="0"/>
              <a:buNone/>
            </a:pPr>
            <a:r>
              <a:rPr lang="zh-CN" altLang="en-US" sz="1050">
                <a:solidFill>
                  <a:srgbClr val="465766"/>
                </a:solidFill>
                <a:latin typeface="方正兰亭纤黑_GBK" pitchFamily="2" charset="-122"/>
                <a:ea typeface="方正兰亭纤黑_GBK" pitchFamily="2" charset="-122"/>
              </a:rPr>
              <a:t>数据内容说明，数据内容说明，数据内容说明，数据内容说明，</a:t>
            </a:r>
          </a:p>
        </p:txBody>
      </p:sp>
      <p:sp>
        <p:nvSpPr>
          <p:cNvPr id="62" name="文本框 79"/>
          <p:cNvSpPr txBox="1">
            <a:spLocks noChangeArrowheads="1"/>
          </p:cNvSpPr>
          <p:nvPr/>
        </p:nvSpPr>
        <p:spPr bwMode="auto">
          <a:xfrm>
            <a:off x="6785373" y="3962400"/>
            <a:ext cx="897731"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buFont typeface="Arial" panose="020B0604020202020204" pitchFamily="34" charset="0"/>
              <a:buNone/>
            </a:pPr>
            <a:r>
              <a:rPr lang="zh-CN" altLang="en-US">
                <a:solidFill>
                  <a:srgbClr val="465766"/>
                </a:solidFill>
                <a:latin typeface="方正兰亭纤黑_GBK" pitchFamily="2" charset="-122"/>
                <a:ea typeface="方正兰亭纤黑_GBK" pitchFamily="2" charset="-122"/>
              </a:rPr>
              <a:t>标题内容</a:t>
            </a:r>
          </a:p>
        </p:txBody>
      </p:sp>
      <p:sp>
        <p:nvSpPr>
          <p:cNvPr id="63" name="文本框 80"/>
          <p:cNvSpPr txBox="1">
            <a:spLocks noChangeArrowheads="1"/>
          </p:cNvSpPr>
          <p:nvPr/>
        </p:nvSpPr>
        <p:spPr bwMode="auto">
          <a:xfrm>
            <a:off x="6393657" y="4299347"/>
            <a:ext cx="1902619" cy="5770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buFont typeface="Arial" panose="020B0604020202020204" pitchFamily="34" charset="0"/>
              <a:buNone/>
            </a:pPr>
            <a:r>
              <a:rPr lang="zh-CN" altLang="en-US" sz="1050">
                <a:solidFill>
                  <a:srgbClr val="465766"/>
                </a:solidFill>
                <a:latin typeface="方正兰亭纤黑_GBK" pitchFamily="2" charset="-122"/>
                <a:ea typeface="方正兰亭纤黑_GBK" pitchFamily="2" charset="-122"/>
              </a:rPr>
              <a:t>数据内容说明，数据内容说明，数据内容说明，数据内容说明，</a:t>
            </a:r>
          </a:p>
        </p:txBody>
      </p:sp>
    </p:spTree>
    <p:extLst>
      <p:ext uri="{BB962C8B-B14F-4D97-AF65-F5344CB8AC3E}">
        <p14:creationId xmlns:p14="http://schemas.microsoft.com/office/powerpoint/2010/main" val="3686745185"/>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Tm="0">
        <p15:prstTrans prst="airplane"/>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0-#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2" presetClass="entr" presetSubtype="8" fill="hold" nodeType="click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wipe(left)">
                                      <p:cBhvr>
                                        <p:cTn id="13" dur="500"/>
                                        <p:tgtEl>
                                          <p:spTgt spid="2"/>
                                        </p:tgtEl>
                                      </p:cBhvr>
                                    </p:animEffect>
                                  </p:childTnLst>
                                </p:cTn>
                              </p:par>
                            </p:childTnLst>
                          </p:cTn>
                        </p:par>
                        <p:par>
                          <p:cTn id="14" fill="hold">
                            <p:stCondLst>
                              <p:cond delay="500"/>
                            </p:stCondLst>
                            <p:childTnLst>
                              <p:par>
                                <p:cTn id="15" presetID="41" presetClass="entr" presetSubtype="0" fill="hold" grpId="0" nodeType="afterEffect">
                                  <p:stCondLst>
                                    <p:cond delay="0"/>
                                  </p:stCondLst>
                                  <p:iterate type="lt">
                                    <p:tmPct val="10000"/>
                                  </p:iterate>
                                  <p:childTnLst>
                                    <p:set>
                                      <p:cBhvr>
                                        <p:cTn id="16" dur="1" fill="hold">
                                          <p:stCondLst>
                                            <p:cond delay="0"/>
                                          </p:stCondLst>
                                        </p:cTn>
                                        <p:tgtEl>
                                          <p:spTgt spid="7"/>
                                        </p:tgtEl>
                                        <p:attrNameLst>
                                          <p:attrName>style.visibility</p:attrName>
                                        </p:attrNameLst>
                                      </p:cBhvr>
                                      <p:to>
                                        <p:strVal val="visible"/>
                                      </p:to>
                                    </p:set>
                                    <p:anim calcmode="lin" valueType="num">
                                      <p:cBhvr>
                                        <p:cTn id="17" dur="500" fill="hold"/>
                                        <p:tgtEl>
                                          <p:spTgt spid="7"/>
                                        </p:tgtEl>
                                        <p:attrNameLst>
                                          <p:attrName>ppt_x</p:attrName>
                                        </p:attrNameLst>
                                      </p:cBhvr>
                                      <p:tavLst>
                                        <p:tav tm="0">
                                          <p:val>
                                            <p:strVal val="#ppt_x"/>
                                          </p:val>
                                        </p:tav>
                                        <p:tav tm="50000">
                                          <p:val>
                                            <p:strVal val="#ppt_x+.1"/>
                                          </p:val>
                                        </p:tav>
                                        <p:tav tm="100000">
                                          <p:val>
                                            <p:strVal val="#ppt_x"/>
                                          </p:val>
                                        </p:tav>
                                      </p:tavLst>
                                    </p:anim>
                                    <p:anim calcmode="lin" valueType="num">
                                      <p:cBhvr>
                                        <p:cTn id="18" dur="500" fill="hold"/>
                                        <p:tgtEl>
                                          <p:spTgt spid="7"/>
                                        </p:tgtEl>
                                        <p:attrNameLst>
                                          <p:attrName>ppt_y</p:attrName>
                                        </p:attrNameLst>
                                      </p:cBhvr>
                                      <p:tavLst>
                                        <p:tav tm="0">
                                          <p:val>
                                            <p:strVal val="#ppt_y"/>
                                          </p:val>
                                        </p:tav>
                                        <p:tav tm="100000">
                                          <p:val>
                                            <p:strVal val="#ppt_y"/>
                                          </p:val>
                                        </p:tav>
                                      </p:tavLst>
                                    </p:anim>
                                    <p:anim calcmode="lin" valueType="num">
                                      <p:cBhvr>
                                        <p:cTn id="19" dur="500" fill="hold"/>
                                        <p:tgtEl>
                                          <p:spTgt spid="7"/>
                                        </p:tgtEl>
                                        <p:attrNameLst>
                                          <p:attrName>ppt_h</p:attrName>
                                        </p:attrNameLst>
                                      </p:cBhvr>
                                      <p:tavLst>
                                        <p:tav tm="0">
                                          <p:val>
                                            <p:strVal val="#ppt_h/10"/>
                                          </p:val>
                                        </p:tav>
                                        <p:tav tm="50000">
                                          <p:val>
                                            <p:strVal val="#ppt_h+.01"/>
                                          </p:val>
                                        </p:tav>
                                        <p:tav tm="100000">
                                          <p:val>
                                            <p:strVal val="#ppt_h"/>
                                          </p:val>
                                        </p:tav>
                                      </p:tavLst>
                                    </p:anim>
                                    <p:anim calcmode="lin" valueType="num">
                                      <p:cBhvr>
                                        <p:cTn id="20" dur="500" fill="hold"/>
                                        <p:tgtEl>
                                          <p:spTgt spid="7"/>
                                        </p:tgtEl>
                                        <p:attrNameLst>
                                          <p:attrName>ppt_w</p:attrName>
                                        </p:attrNameLst>
                                      </p:cBhvr>
                                      <p:tavLst>
                                        <p:tav tm="0">
                                          <p:val>
                                            <p:strVal val="#ppt_w/10"/>
                                          </p:val>
                                        </p:tav>
                                        <p:tav tm="50000">
                                          <p:val>
                                            <p:strVal val="#ppt_w+.01"/>
                                          </p:val>
                                        </p:tav>
                                        <p:tav tm="100000">
                                          <p:val>
                                            <p:strVal val="#ppt_w"/>
                                          </p:val>
                                        </p:tav>
                                      </p:tavLst>
                                    </p:anim>
                                    <p:animEffect transition="in" filter="fade">
                                      <p:cBhvr>
                                        <p:cTn id="21" dur="500" tmFilter="0,0; .5, 1; 1, 1"/>
                                        <p:tgtEl>
                                          <p:spTgt spid="7"/>
                                        </p:tgtEl>
                                      </p:cBhvr>
                                    </p:animEffect>
                                  </p:childTnLst>
                                </p:cTn>
                              </p:par>
                              <p:par>
                                <p:cTn id="22" presetID="10" presetClass="entr" presetSubtype="0" fill="hold" nodeType="withEffect">
                                  <p:stCondLst>
                                    <p:cond delay="0"/>
                                  </p:stCondLst>
                                  <p:childTnLst>
                                    <p:set>
                                      <p:cBhvr>
                                        <p:cTn id="23" dur="1" fill="hold">
                                          <p:stCondLst>
                                            <p:cond delay="0"/>
                                          </p:stCondLst>
                                        </p:cTn>
                                        <p:tgtEl>
                                          <p:spTgt spid="8"/>
                                        </p:tgtEl>
                                        <p:attrNameLst>
                                          <p:attrName>style.visibility</p:attrName>
                                        </p:attrNameLst>
                                      </p:cBhvr>
                                      <p:to>
                                        <p:strVal val="visible"/>
                                      </p:to>
                                    </p:set>
                                    <p:anim calcmode="lin" valueType="num">
                                      <p:cBhvr>
                                        <p:cTn id="24" dur="500" fill="hold"/>
                                        <p:tgtEl>
                                          <p:spTgt spid="8"/>
                                        </p:tgtEl>
                                        <p:attrNameLst>
                                          <p:attrName>ppt_w</p:attrName>
                                        </p:attrNameLst>
                                      </p:cBhvr>
                                      <p:tavLst>
                                        <p:tav tm="0">
                                          <p:val>
                                            <p:fltVal val="0"/>
                                          </p:val>
                                        </p:tav>
                                        <p:tav tm="100000">
                                          <p:val>
                                            <p:strVal val="#ppt_w"/>
                                          </p:val>
                                        </p:tav>
                                      </p:tavLst>
                                    </p:anim>
                                    <p:anim calcmode="lin" valueType="num">
                                      <p:cBhvr>
                                        <p:cTn id="25" dur="500" fill="hold"/>
                                        <p:tgtEl>
                                          <p:spTgt spid="8"/>
                                        </p:tgtEl>
                                        <p:attrNameLst>
                                          <p:attrName>ppt_h</p:attrName>
                                        </p:attrNameLst>
                                      </p:cBhvr>
                                      <p:tavLst>
                                        <p:tav tm="0">
                                          <p:val>
                                            <p:fltVal val="0"/>
                                          </p:val>
                                        </p:tav>
                                        <p:tav tm="100000">
                                          <p:val>
                                            <p:strVal val="#ppt_h"/>
                                          </p:val>
                                        </p:tav>
                                      </p:tavLst>
                                    </p:anim>
                                    <p:animEffect transition="in" filter="fade">
                                      <p:cBhvr>
                                        <p:cTn id="26" dur="500"/>
                                        <p:tgtEl>
                                          <p:spTgt spid="8"/>
                                        </p:tgtEl>
                                      </p:cBhvr>
                                    </p:animEffect>
                                  </p:childTnLst>
                                </p:cTn>
                              </p:par>
                              <p:par>
                                <p:cTn id="27" presetID="42" presetClass="entr" presetSubtype="0" fill="hold" grpId="0" nodeType="withEffect">
                                  <p:stCondLst>
                                    <p:cond delay="0"/>
                                  </p:stCondLst>
                                  <p:childTnLst>
                                    <p:set>
                                      <p:cBhvr>
                                        <p:cTn id="28" dur="1" fill="hold">
                                          <p:stCondLst>
                                            <p:cond delay="0"/>
                                          </p:stCondLst>
                                        </p:cTn>
                                        <p:tgtEl>
                                          <p:spTgt spid="58"/>
                                        </p:tgtEl>
                                        <p:attrNameLst>
                                          <p:attrName>style.visibility</p:attrName>
                                        </p:attrNameLst>
                                      </p:cBhvr>
                                      <p:to>
                                        <p:strVal val="visible"/>
                                      </p:to>
                                    </p:set>
                                    <p:animEffect transition="in" filter="fade">
                                      <p:cBhvr>
                                        <p:cTn id="29" dur="1000"/>
                                        <p:tgtEl>
                                          <p:spTgt spid="58"/>
                                        </p:tgtEl>
                                      </p:cBhvr>
                                    </p:animEffect>
                                    <p:anim calcmode="lin" valueType="num">
                                      <p:cBhvr>
                                        <p:cTn id="30" dur="1000" fill="hold"/>
                                        <p:tgtEl>
                                          <p:spTgt spid="58"/>
                                        </p:tgtEl>
                                        <p:attrNameLst>
                                          <p:attrName>ppt_x</p:attrName>
                                        </p:attrNameLst>
                                      </p:cBhvr>
                                      <p:tavLst>
                                        <p:tav tm="0">
                                          <p:val>
                                            <p:strVal val="#ppt_x"/>
                                          </p:val>
                                        </p:tav>
                                        <p:tav tm="100000">
                                          <p:val>
                                            <p:strVal val="#ppt_x"/>
                                          </p:val>
                                        </p:tav>
                                      </p:tavLst>
                                    </p:anim>
                                    <p:anim calcmode="lin" valueType="num">
                                      <p:cBhvr>
                                        <p:cTn id="31" dur="1000" fill="hold"/>
                                        <p:tgtEl>
                                          <p:spTgt spid="58"/>
                                        </p:tgtEl>
                                        <p:attrNameLst>
                                          <p:attrName>ppt_y</p:attrName>
                                        </p:attrNameLst>
                                      </p:cBhvr>
                                      <p:tavLst>
                                        <p:tav tm="0">
                                          <p:val>
                                            <p:strVal val="#ppt_y+.1"/>
                                          </p:val>
                                        </p:tav>
                                        <p:tav tm="100000">
                                          <p:val>
                                            <p:strVal val="#ppt_y"/>
                                          </p:val>
                                        </p:tav>
                                      </p:tavLst>
                                    </p:anim>
                                  </p:childTnLst>
                                </p:cTn>
                              </p:par>
                              <p:par>
                                <p:cTn id="32" presetID="42" presetClass="entr" presetSubtype="0" fill="hold" grpId="0" nodeType="withEffect">
                                  <p:stCondLst>
                                    <p:cond delay="0"/>
                                  </p:stCondLst>
                                  <p:childTnLst>
                                    <p:set>
                                      <p:cBhvr>
                                        <p:cTn id="33" dur="1" fill="hold">
                                          <p:stCondLst>
                                            <p:cond delay="0"/>
                                          </p:stCondLst>
                                        </p:cTn>
                                        <p:tgtEl>
                                          <p:spTgt spid="59"/>
                                        </p:tgtEl>
                                        <p:attrNameLst>
                                          <p:attrName>style.visibility</p:attrName>
                                        </p:attrNameLst>
                                      </p:cBhvr>
                                      <p:to>
                                        <p:strVal val="visible"/>
                                      </p:to>
                                    </p:set>
                                    <p:animEffect transition="in" filter="fade">
                                      <p:cBhvr>
                                        <p:cTn id="34" dur="1000"/>
                                        <p:tgtEl>
                                          <p:spTgt spid="59"/>
                                        </p:tgtEl>
                                      </p:cBhvr>
                                    </p:animEffect>
                                    <p:anim calcmode="lin" valueType="num">
                                      <p:cBhvr>
                                        <p:cTn id="35" dur="1000" fill="hold"/>
                                        <p:tgtEl>
                                          <p:spTgt spid="59"/>
                                        </p:tgtEl>
                                        <p:attrNameLst>
                                          <p:attrName>ppt_x</p:attrName>
                                        </p:attrNameLst>
                                      </p:cBhvr>
                                      <p:tavLst>
                                        <p:tav tm="0">
                                          <p:val>
                                            <p:strVal val="#ppt_x"/>
                                          </p:val>
                                        </p:tav>
                                        <p:tav tm="100000">
                                          <p:val>
                                            <p:strVal val="#ppt_x"/>
                                          </p:val>
                                        </p:tav>
                                      </p:tavLst>
                                    </p:anim>
                                    <p:anim calcmode="lin" valueType="num">
                                      <p:cBhvr>
                                        <p:cTn id="36" dur="1000" fill="hold"/>
                                        <p:tgtEl>
                                          <p:spTgt spid="59"/>
                                        </p:tgtEl>
                                        <p:attrNameLst>
                                          <p:attrName>ppt_y</p:attrName>
                                        </p:attrNameLst>
                                      </p:cBhvr>
                                      <p:tavLst>
                                        <p:tav tm="0">
                                          <p:val>
                                            <p:strVal val="#ppt_y+.1"/>
                                          </p:val>
                                        </p:tav>
                                        <p:tav tm="100000">
                                          <p:val>
                                            <p:strVal val="#ppt_y"/>
                                          </p:val>
                                        </p:tav>
                                      </p:tavLst>
                                    </p:anim>
                                  </p:childTnLst>
                                </p:cTn>
                              </p:par>
                            </p:childTnLst>
                          </p:cTn>
                        </p:par>
                        <p:par>
                          <p:cTn id="37" fill="hold">
                            <p:stCondLst>
                              <p:cond delay="1500"/>
                            </p:stCondLst>
                            <p:childTnLst>
                              <p:par>
                                <p:cTn id="38" presetID="10" presetClass="entr" presetSubtype="0" fill="hold" nodeType="afterEffect">
                                  <p:stCondLst>
                                    <p:cond delay="0"/>
                                  </p:stCondLst>
                                  <p:childTnLst>
                                    <p:set>
                                      <p:cBhvr>
                                        <p:cTn id="39" dur="1" fill="hold">
                                          <p:stCondLst>
                                            <p:cond delay="0"/>
                                          </p:stCondLst>
                                        </p:cTn>
                                        <p:tgtEl>
                                          <p:spTgt spid="25"/>
                                        </p:tgtEl>
                                        <p:attrNameLst>
                                          <p:attrName>style.visibility</p:attrName>
                                        </p:attrNameLst>
                                      </p:cBhvr>
                                      <p:to>
                                        <p:strVal val="visible"/>
                                      </p:to>
                                    </p:set>
                                    <p:anim calcmode="lin" valueType="num">
                                      <p:cBhvr>
                                        <p:cTn id="40" dur="500" fill="hold"/>
                                        <p:tgtEl>
                                          <p:spTgt spid="25"/>
                                        </p:tgtEl>
                                        <p:attrNameLst>
                                          <p:attrName>ppt_w</p:attrName>
                                        </p:attrNameLst>
                                      </p:cBhvr>
                                      <p:tavLst>
                                        <p:tav tm="0">
                                          <p:val>
                                            <p:fltVal val="0"/>
                                          </p:val>
                                        </p:tav>
                                        <p:tav tm="100000">
                                          <p:val>
                                            <p:strVal val="#ppt_w"/>
                                          </p:val>
                                        </p:tav>
                                      </p:tavLst>
                                    </p:anim>
                                    <p:anim calcmode="lin" valueType="num">
                                      <p:cBhvr>
                                        <p:cTn id="41" dur="500" fill="hold"/>
                                        <p:tgtEl>
                                          <p:spTgt spid="25"/>
                                        </p:tgtEl>
                                        <p:attrNameLst>
                                          <p:attrName>ppt_h</p:attrName>
                                        </p:attrNameLst>
                                      </p:cBhvr>
                                      <p:tavLst>
                                        <p:tav tm="0">
                                          <p:val>
                                            <p:fltVal val="0"/>
                                          </p:val>
                                        </p:tav>
                                        <p:tav tm="100000">
                                          <p:val>
                                            <p:strVal val="#ppt_h"/>
                                          </p:val>
                                        </p:tav>
                                      </p:tavLst>
                                    </p:anim>
                                    <p:animEffect transition="in" filter="fade">
                                      <p:cBhvr>
                                        <p:cTn id="42" dur="500"/>
                                        <p:tgtEl>
                                          <p:spTgt spid="25"/>
                                        </p:tgtEl>
                                      </p:cBhvr>
                                    </p:animEffect>
                                  </p:childTnLst>
                                </p:cTn>
                              </p:par>
                              <p:par>
                                <p:cTn id="43" presetID="42" presetClass="entr" presetSubtype="0" fill="hold" grpId="0" nodeType="withEffect">
                                  <p:stCondLst>
                                    <p:cond delay="0"/>
                                  </p:stCondLst>
                                  <p:childTnLst>
                                    <p:set>
                                      <p:cBhvr>
                                        <p:cTn id="44" dur="1" fill="hold">
                                          <p:stCondLst>
                                            <p:cond delay="0"/>
                                          </p:stCondLst>
                                        </p:cTn>
                                        <p:tgtEl>
                                          <p:spTgt spid="60"/>
                                        </p:tgtEl>
                                        <p:attrNameLst>
                                          <p:attrName>style.visibility</p:attrName>
                                        </p:attrNameLst>
                                      </p:cBhvr>
                                      <p:to>
                                        <p:strVal val="visible"/>
                                      </p:to>
                                    </p:set>
                                    <p:animEffect transition="in" filter="fade">
                                      <p:cBhvr>
                                        <p:cTn id="45" dur="1000"/>
                                        <p:tgtEl>
                                          <p:spTgt spid="60"/>
                                        </p:tgtEl>
                                      </p:cBhvr>
                                    </p:animEffect>
                                    <p:anim calcmode="lin" valueType="num">
                                      <p:cBhvr>
                                        <p:cTn id="46" dur="1000" fill="hold"/>
                                        <p:tgtEl>
                                          <p:spTgt spid="60"/>
                                        </p:tgtEl>
                                        <p:attrNameLst>
                                          <p:attrName>ppt_x</p:attrName>
                                        </p:attrNameLst>
                                      </p:cBhvr>
                                      <p:tavLst>
                                        <p:tav tm="0">
                                          <p:val>
                                            <p:strVal val="#ppt_x"/>
                                          </p:val>
                                        </p:tav>
                                        <p:tav tm="100000">
                                          <p:val>
                                            <p:strVal val="#ppt_x"/>
                                          </p:val>
                                        </p:tav>
                                      </p:tavLst>
                                    </p:anim>
                                    <p:anim calcmode="lin" valueType="num">
                                      <p:cBhvr>
                                        <p:cTn id="47" dur="1000" fill="hold"/>
                                        <p:tgtEl>
                                          <p:spTgt spid="60"/>
                                        </p:tgtEl>
                                        <p:attrNameLst>
                                          <p:attrName>ppt_y</p:attrName>
                                        </p:attrNameLst>
                                      </p:cBhvr>
                                      <p:tavLst>
                                        <p:tav tm="0">
                                          <p:val>
                                            <p:strVal val="#ppt_y+.1"/>
                                          </p:val>
                                        </p:tav>
                                        <p:tav tm="100000">
                                          <p:val>
                                            <p:strVal val="#ppt_y"/>
                                          </p:val>
                                        </p:tav>
                                      </p:tavLst>
                                    </p:anim>
                                  </p:childTnLst>
                                </p:cTn>
                              </p:par>
                              <p:par>
                                <p:cTn id="48" presetID="42" presetClass="entr" presetSubtype="0" fill="hold" grpId="0" nodeType="withEffect">
                                  <p:stCondLst>
                                    <p:cond delay="0"/>
                                  </p:stCondLst>
                                  <p:childTnLst>
                                    <p:set>
                                      <p:cBhvr>
                                        <p:cTn id="49" dur="1" fill="hold">
                                          <p:stCondLst>
                                            <p:cond delay="0"/>
                                          </p:stCondLst>
                                        </p:cTn>
                                        <p:tgtEl>
                                          <p:spTgt spid="61"/>
                                        </p:tgtEl>
                                        <p:attrNameLst>
                                          <p:attrName>style.visibility</p:attrName>
                                        </p:attrNameLst>
                                      </p:cBhvr>
                                      <p:to>
                                        <p:strVal val="visible"/>
                                      </p:to>
                                    </p:set>
                                    <p:animEffect transition="in" filter="fade">
                                      <p:cBhvr>
                                        <p:cTn id="50" dur="1000"/>
                                        <p:tgtEl>
                                          <p:spTgt spid="61"/>
                                        </p:tgtEl>
                                      </p:cBhvr>
                                    </p:animEffect>
                                    <p:anim calcmode="lin" valueType="num">
                                      <p:cBhvr>
                                        <p:cTn id="51" dur="1000" fill="hold"/>
                                        <p:tgtEl>
                                          <p:spTgt spid="61"/>
                                        </p:tgtEl>
                                        <p:attrNameLst>
                                          <p:attrName>ppt_x</p:attrName>
                                        </p:attrNameLst>
                                      </p:cBhvr>
                                      <p:tavLst>
                                        <p:tav tm="0">
                                          <p:val>
                                            <p:strVal val="#ppt_x"/>
                                          </p:val>
                                        </p:tav>
                                        <p:tav tm="100000">
                                          <p:val>
                                            <p:strVal val="#ppt_x"/>
                                          </p:val>
                                        </p:tav>
                                      </p:tavLst>
                                    </p:anim>
                                    <p:anim calcmode="lin" valueType="num">
                                      <p:cBhvr>
                                        <p:cTn id="52" dur="1000" fill="hold"/>
                                        <p:tgtEl>
                                          <p:spTgt spid="61"/>
                                        </p:tgtEl>
                                        <p:attrNameLst>
                                          <p:attrName>ppt_y</p:attrName>
                                        </p:attrNameLst>
                                      </p:cBhvr>
                                      <p:tavLst>
                                        <p:tav tm="0">
                                          <p:val>
                                            <p:strVal val="#ppt_y+.1"/>
                                          </p:val>
                                        </p:tav>
                                        <p:tav tm="100000">
                                          <p:val>
                                            <p:strVal val="#ppt_y"/>
                                          </p:val>
                                        </p:tav>
                                      </p:tavLst>
                                    </p:anim>
                                  </p:childTnLst>
                                </p:cTn>
                              </p:par>
                            </p:childTnLst>
                          </p:cTn>
                        </p:par>
                        <p:par>
                          <p:cTn id="53" fill="hold">
                            <p:stCondLst>
                              <p:cond delay="2500"/>
                            </p:stCondLst>
                            <p:childTnLst>
                              <p:par>
                                <p:cTn id="54" presetID="10" presetClass="entr" presetSubtype="0" fill="hold" nodeType="afterEffect">
                                  <p:stCondLst>
                                    <p:cond delay="0"/>
                                  </p:stCondLst>
                                  <p:childTnLst>
                                    <p:set>
                                      <p:cBhvr>
                                        <p:cTn id="55" dur="1" fill="hold">
                                          <p:stCondLst>
                                            <p:cond delay="0"/>
                                          </p:stCondLst>
                                        </p:cTn>
                                        <p:tgtEl>
                                          <p:spTgt spid="41"/>
                                        </p:tgtEl>
                                        <p:attrNameLst>
                                          <p:attrName>style.visibility</p:attrName>
                                        </p:attrNameLst>
                                      </p:cBhvr>
                                      <p:to>
                                        <p:strVal val="visible"/>
                                      </p:to>
                                    </p:set>
                                    <p:anim calcmode="lin" valueType="num">
                                      <p:cBhvr>
                                        <p:cTn id="56" dur="500" fill="hold"/>
                                        <p:tgtEl>
                                          <p:spTgt spid="41"/>
                                        </p:tgtEl>
                                        <p:attrNameLst>
                                          <p:attrName>ppt_w</p:attrName>
                                        </p:attrNameLst>
                                      </p:cBhvr>
                                      <p:tavLst>
                                        <p:tav tm="0">
                                          <p:val>
                                            <p:fltVal val="0"/>
                                          </p:val>
                                        </p:tav>
                                        <p:tav tm="100000">
                                          <p:val>
                                            <p:strVal val="#ppt_w"/>
                                          </p:val>
                                        </p:tav>
                                      </p:tavLst>
                                    </p:anim>
                                    <p:anim calcmode="lin" valueType="num">
                                      <p:cBhvr>
                                        <p:cTn id="57" dur="500" fill="hold"/>
                                        <p:tgtEl>
                                          <p:spTgt spid="41"/>
                                        </p:tgtEl>
                                        <p:attrNameLst>
                                          <p:attrName>ppt_h</p:attrName>
                                        </p:attrNameLst>
                                      </p:cBhvr>
                                      <p:tavLst>
                                        <p:tav tm="0">
                                          <p:val>
                                            <p:fltVal val="0"/>
                                          </p:val>
                                        </p:tav>
                                        <p:tav tm="100000">
                                          <p:val>
                                            <p:strVal val="#ppt_h"/>
                                          </p:val>
                                        </p:tav>
                                      </p:tavLst>
                                    </p:anim>
                                    <p:animEffect transition="in" filter="fade">
                                      <p:cBhvr>
                                        <p:cTn id="58" dur="500"/>
                                        <p:tgtEl>
                                          <p:spTgt spid="41"/>
                                        </p:tgtEl>
                                      </p:cBhvr>
                                    </p:animEffect>
                                  </p:childTnLst>
                                </p:cTn>
                              </p:par>
                              <p:par>
                                <p:cTn id="59" presetID="42" presetClass="entr" presetSubtype="0" fill="hold" grpId="0" nodeType="withEffect">
                                  <p:stCondLst>
                                    <p:cond delay="0"/>
                                  </p:stCondLst>
                                  <p:childTnLst>
                                    <p:set>
                                      <p:cBhvr>
                                        <p:cTn id="60" dur="1" fill="hold">
                                          <p:stCondLst>
                                            <p:cond delay="0"/>
                                          </p:stCondLst>
                                        </p:cTn>
                                        <p:tgtEl>
                                          <p:spTgt spid="62"/>
                                        </p:tgtEl>
                                        <p:attrNameLst>
                                          <p:attrName>style.visibility</p:attrName>
                                        </p:attrNameLst>
                                      </p:cBhvr>
                                      <p:to>
                                        <p:strVal val="visible"/>
                                      </p:to>
                                    </p:set>
                                    <p:animEffect transition="in" filter="fade">
                                      <p:cBhvr>
                                        <p:cTn id="61" dur="1000"/>
                                        <p:tgtEl>
                                          <p:spTgt spid="62"/>
                                        </p:tgtEl>
                                      </p:cBhvr>
                                    </p:animEffect>
                                    <p:anim calcmode="lin" valueType="num">
                                      <p:cBhvr>
                                        <p:cTn id="62" dur="1000" fill="hold"/>
                                        <p:tgtEl>
                                          <p:spTgt spid="62"/>
                                        </p:tgtEl>
                                        <p:attrNameLst>
                                          <p:attrName>ppt_x</p:attrName>
                                        </p:attrNameLst>
                                      </p:cBhvr>
                                      <p:tavLst>
                                        <p:tav tm="0">
                                          <p:val>
                                            <p:strVal val="#ppt_x"/>
                                          </p:val>
                                        </p:tav>
                                        <p:tav tm="100000">
                                          <p:val>
                                            <p:strVal val="#ppt_x"/>
                                          </p:val>
                                        </p:tav>
                                      </p:tavLst>
                                    </p:anim>
                                    <p:anim calcmode="lin" valueType="num">
                                      <p:cBhvr>
                                        <p:cTn id="63" dur="1000" fill="hold"/>
                                        <p:tgtEl>
                                          <p:spTgt spid="62"/>
                                        </p:tgtEl>
                                        <p:attrNameLst>
                                          <p:attrName>ppt_y</p:attrName>
                                        </p:attrNameLst>
                                      </p:cBhvr>
                                      <p:tavLst>
                                        <p:tav tm="0">
                                          <p:val>
                                            <p:strVal val="#ppt_y+.1"/>
                                          </p:val>
                                        </p:tav>
                                        <p:tav tm="100000">
                                          <p:val>
                                            <p:strVal val="#ppt_y"/>
                                          </p:val>
                                        </p:tav>
                                      </p:tavLst>
                                    </p:anim>
                                  </p:childTnLst>
                                </p:cTn>
                              </p:par>
                              <p:par>
                                <p:cTn id="64" presetID="42" presetClass="entr" presetSubtype="0" fill="hold" grpId="0" nodeType="withEffect">
                                  <p:stCondLst>
                                    <p:cond delay="0"/>
                                  </p:stCondLst>
                                  <p:childTnLst>
                                    <p:set>
                                      <p:cBhvr>
                                        <p:cTn id="65" dur="1" fill="hold">
                                          <p:stCondLst>
                                            <p:cond delay="0"/>
                                          </p:stCondLst>
                                        </p:cTn>
                                        <p:tgtEl>
                                          <p:spTgt spid="63"/>
                                        </p:tgtEl>
                                        <p:attrNameLst>
                                          <p:attrName>style.visibility</p:attrName>
                                        </p:attrNameLst>
                                      </p:cBhvr>
                                      <p:to>
                                        <p:strVal val="visible"/>
                                      </p:to>
                                    </p:set>
                                    <p:animEffect transition="in" filter="fade">
                                      <p:cBhvr>
                                        <p:cTn id="66" dur="1000"/>
                                        <p:tgtEl>
                                          <p:spTgt spid="63"/>
                                        </p:tgtEl>
                                      </p:cBhvr>
                                    </p:animEffect>
                                    <p:anim calcmode="lin" valueType="num">
                                      <p:cBhvr>
                                        <p:cTn id="67" dur="1000" fill="hold"/>
                                        <p:tgtEl>
                                          <p:spTgt spid="63"/>
                                        </p:tgtEl>
                                        <p:attrNameLst>
                                          <p:attrName>ppt_x</p:attrName>
                                        </p:attrNameLst>
                                      </p:cBhvr>
                                      <p:tavLst>
                                        <p:tav tm="0">
                                          <p:val>
                                            <p:strVal val="#ppt_x"/>
                                          </p:val>
                                        </p:tav>
                                        <p:tav tm="100000">
                                          <p:val>
                                            <p:strVal val="#ppt_x"/>
                                          </p:val>
                                        </p:tav>
                                      </p:tavLst>
                                    </p:anim>
                                    <p:anim calcmode="lin" valueType="num">
                                      <p:cBhvr>
                                        <p:cTn id="68" dur="1000" fill="hold"/>
                                        <p:tgtEl>
                                          <p:spTgt spid="6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58" grpId="0" autoUpdateAnimBg="0"/>
      <p:bldP spid="59" grpId="0" autoUpdateAnimBg="0"/>
      <p:bldP spid="60" grpId="0" autoUpdateAnimBg="0"/>
      <p:bldP spid="61" grpId="0" autoUpdateAnimBg="0"/>
      <p:bldP spid="62" grpId="0" autoUpdateAnimBg="0"/>
      <p:bldP spid="63" grpId="0" autoUpdateAnimBg="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直接连接符 1"/>
          <p:cNvCxnSpPr/>
          <p:nvPr/>
        </p:nvCxnSpPr>
        <p:spPr>
          <a:xfrm>
            <a:off x="755576" y="625398"/>
            <a:ext cx="7848872"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nvGrpSpPr>
          <p:cNvPr id="3" name="Group 7"/>
          <p:cNvGrpSpPr>
            <a:grpSpLocks/>
          </p:cNvGrpSpPr>
          <p:nvPr/>
        </p:nvGrpSpPr>
        <p:grpSpPr bwMode="auto">
          <a:xfrm>
            <a:off x="323528" y="292895"/>
            <a:ext cx="390372" cy="205979"/>
            <a:chOff x="0" y="0"/>
            <a:chExt cx="1041399" cy="549275"/>
          </a:xfrm>
        </p:grpSpPr>
        <p:sp>
          <p:nvSpPr>
            <p:cNvPr id="4" name="Freeform 16"/>
            <p:cNvSpPr>
              <a:spLocks/>
            </p:cNvSpPr>
            <p:nvPr/>
          </p:nvSpPr>
          <p:spPr bwMode="auto">
            <a:xfrm>
              <a:off x="0" y="0"/>
              <a:ext cx="361950" cy="549275"/>
            </a:xfrm>
            <a:custGeom>
              <a:avLst/>
              <a:gdLst>
                <a:gd name="T0" fmla="*/ 4 w 400"/>
                <a:gd name="T1" fmla="*/ 92 h 608"/>
                <a:gd name="T2" fmla="*/ 96 w 400"/>
                <a:gd name="T3" fmla="*/ 0 h 608"/>
                <a:gd name="T4" fmla="*/ 400 w 400"/>
                <a:gd name="T5" fmla="*/ 304 h 608"/>
                <a:gd name="T6" fmla="*/ 96 w 400"/>
                <a:gd name="T7" fmla="*/ 608 h 608"/>
                <a:gd name="T8" fmla="*/ 0 w 400"/>
                <a:gd name="T9" fmla="*/ 512 h 608"/>
                <a:gd name="T10" fmla="*/ 212 w 400"/>
                <a:gd name="T11" fmla="*/ 300 h 608"/>
                <a:gd name="T12" fmla="*/ 4 w 400"/>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400" h="608">
                  <a:moveTo>
                    <a:pt x="4" y="92"/>
                  </a:moveTo>
                  <a:lnTo>
                    <a:pt x="96" y="0"/>
                  </a:lnTo>
                  <a:lnTo>
                    <a:pt x="400" y="304"/>
                  </a:lnTo>
                  <a:lnTo>
                    <a:pt x="96" y="608"/>
                  </a:lnTo>
                  <a:lnTo>
                    <a:pt x="0" y="512"/>
                  </a:lnTo>
                  <a:lnTo>
                    <a:pt x="212" y="300"/>
                  </a:lnTo>
                  <a:lnTo>
                    <a:pt x="4" y="92"/>
                  </a:lnTo>
                  <a:close/>
                </a:path>
              </a:pathLst>
            </a:custGeom>
            <a:solidFill>
              <a:srgbClr val="005DA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5" name="Freeform 17"/>
            <p:cNvSpPr>
              <a:spLocks/>
            </p:cNvSpPr>
            <p:nvPr/>
          </p:nvSpPr>
          <p:spPr bwMode="auto">
            <a:xfrm>
              <a:off x="338137" y="0"/>
              <a:ext cx="360362" cy="549275"/>
            </a:xfrm>
            <a:custGeom>
              <a:avLst/>
              <a:gdLst>
                <a:gd name="T0" fmla="*/ 4 w 399"/>
                <a:gd name="T1" fmla="*/ 92 h 608"/>
                <a:gd name="T2" fmla="*/ 96 w 399"/>
                <a:gd name="T3" fmla="*/ 0 h 608"/>
                <a:gd name="T4" fmla="*/ 399 w 399"/>
                <a:gd name="T5" fmla="*/ 304 h 608"/>
                <a:gd name="T6" fmla="*/ 96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6" y="0"/>
                  </a:lnTo>
                  <a:lnTo>
                    <a:pt x="399" y="304"/>
                  </a:lnTo>
                  <a:lnTo>
                    <a:pt x="96" y="608"/>
                  </a:lnTo>
                  <a:lnTo>
                    <a:pt x="0" y="512"/>
                  </a:lnTo>
                  <a:lnTo>
                    <a:pt x="212" y="300"/>
                  </a:lnTo>
                  <a:lnTo>
                    <a:pt x="4" y="92"/>
                  </a:lnTo>
                  <a:close/>
                </a:path>
              </a:pathLst>
            </a:custGeom>
            <a:solidFill>
              <a:srgbClr val="3992D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6" name="Freeform 18"/>
            <p:cNvSpPr>
              <a:spLocks/>
            </p:cNvSpPr>
            <p:nvPr/>
          </p:nvSpPr>
          <p:spPr bwMode="auto">
            <a:xfrm>
              <a:off x="681037" y="0"/>
              <a:ext cx="360362" cy="549275"/>
            </a:xfrm>
            <a:custGeom>
              <a:avLst/>
              <a:gdLst>
                <a:gd name="T0" fmla="*/ 4 w 399"/>
                <a:gd name="T1" fmla="*/ 92 h 608"/>
                <a:gd name="T2" fmla="*/ 95 w 399"/>
                <a:gd name="T3" fmla="*/ 0 h 608"/>
                <a:gd name="T4" fmla="*/ 399 w 399"/>
                <a:gd name="T5" fmla="*/ 304 h 608"/>
                <a:gd name="T6" fmla="*/ 95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5" y="0"/>
                  </a:lnTo>
                  <a:lnTo>
                    <a:pt x="399" y="304"/>
                  </a:lnTo>
                  <a:lnTo>
                    <a:pt x="95" y="608"/>
                  </a:lnTo>
                  <a:lnTo>
                    <a:pt x="0" y="512"/>
                  </a:lnTo>
                  <a:lnTo>
                    <a:pt x="212" y="300"/>
                  </a:lnTo>
                  <a:lnTo>
                    <a:pt x="4" y="92"/>
                  </a:lnTo>
                  <a:close/>
                </a:path>
              </a:pathLst>
            </a:custGeom>
            <a:solidFill>
              <a:srgbClr val="F796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sp>
        <p:nvSpPr>
          <p:cNvPr id="7" name="Title 1"/>
          <p:cNvSpPr txBox="1">
            <a:spLocks/>
          </p:cNvSpPr>
          <p:nvPr/>
        </p:nvSpPr>
        <p:spPr>
          <a:xfrm>
            <a:off x="857880" y="200199"/>
            <a:ext cx="2129944"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tx1">
                    <a:lumMod val="75000"/>
                    <a:lumOff val="25000"/>
                  </a:schemeClr>
                </a:solidFill>
                <a:latin typeface="微软雅黑" panose="020B0503020204020204" pitchFamily="34" charset="-122"/>
                <a:ea typeface="微软雅黑" panose="020B0503020204020204" pitchFamily="34" charset="-122"/>
              </a:rPr>
              <a:t>点击输入标题内容</a:t>
            </a:r>
            <a:endParaRPr lang="en-GB" altLang="zh-CN" sz="18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8" name="任意多边形 35"/>
          <p:cNvSpPr>
            <a:spLocks noChangeArrowheads="1"/>
          </p:cNvSpPr>
          <p:nvPr/>
        </p:nvSpPr>
        <p:spPr bwMode="auto">
          <a:xfrm>
            <a:off x="1796653" y="2509837"/>
            <a:ext cx="1014413" cy="1309688"/>
          </a:xfrm>
          <a:custGeom>
            <a:avLst/>
            <a:gdLst>
              <a:gd name="T0" fmla="*/ 901473 w 1352638"/>
              <a:gd name="T1" fmla="*/ 16 h 1747217"/>
              <a:gd name="T2" fmla="*/ 974192 w 1352638"/>
              <a:gd name="T3" fmla="*/ 31619 h 1747217"/>
              <a:gd name="T4" fmla="*/ 1352550 w 1352638"/>
              <a:gd name="T5" fmla="*/ 423231 h 1747217"/>
              <a:gd name="T6" fmla="*/ 948292 w 1352638"/>
              <a:gd name="T7" fmla="*/ 813428 h 1747217"/>
              <a:gd name="T8" fmla="*/ 945734 w 1352638"/>
              <a:gd name="T9" fmla="*/ 959852 h 1747217"/>
              <a:gd name="T10" fmla="*/ 1312064 w 1352638"/>
              <a:gd name="T11" fmla="*/ 1339012 h 1747217"/>
              <a:gd name="T12" fmla="*/ 920260 w 1352638"/>
              <a:gd name="T13" fmla="*/ 1717186 h 1747217"/>
              <a:gd name="T14" fmla="*/ 773764 w 1352638"/>
              <a:gd name="T15" fmla="*/ 1714631 h 1747217"/>
              <a:gd name="T16" fmla="*/ 29077 w 1352638"/>
              <a:gd name="T17" fmla="*/ 943861 h 1747217"/>
              <a:gd name="T18" fmla="*/ 15 w 1352638"/>
              <a:gd name="T19" fmla="*/ 870119 h 1747217"/>
              <a:gd name="T20" fmla="*/ 31634 w 1352638"/>
              <a:gd name="T21" fmla="*/ 797436 h 1747217"/>
              <a:gd name="T22" fmla="*/ 827695 w 1352638"/>
              <a:gd name="T23" fmla="*/ 29064 h 1747217"/>
              <a:gd name="T24" fmla="*/ 901473 w 1352638"/>
              <a:gd name="T25" fmla="*/ 16 h 1747217"/>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352638"/>
              <a:gd name="T40" fmla="*/ 0 h 1747217"/>
              <a:gd name="T41" fmla="*/ 1352638 w 1352638"/>
              <a:gd name="T42" fmla="*/ 1747217 h 1747217"/>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352638" h="1747217">
                <a:moveTo>
                  <a:pt x="901532" y="16"/>
                </a:moveTo>
                <a:cubicBezTo>
                  <a:pt x="928044" y="479"/>
                  <a:pt x="954380" y="11056"/>
                  <a:pt x="974255" y="31637"/>
                </a:cubicBezTo>
                <a:lnTo>
                  <a:pt x="1352638" y="423465"/>
                </a:lnTo>
                <a:lnTo>
                  <a:pt x="948354" y="813878"/>
                </a:lnTo>
                <a:cubicBezTo>
                  <a:pt x="907190" y="853629"/>
                  <a:pt x="906046" y="919221"/>
                  <a:pt x="945796" y="960384"/>
                </a:cubicBezTo>
                <a:lnTo>
                  <a:pt x="1312149" y="1339753"/>
                </a:lnTo>
                <a:lnTo>
                  <a:pt x="920320" y="1718137"/>
                </a:lnTo>
                <a:cubicBezTo>
                  <a:pt x="879157" y="1757888"/>
                  <a:pt x="813565" y="1756743"/>
                  <a:pt x="773814" y="1715580"/>
                </a:cubicBezTo>
                <a:lnTo>
                  <a:pt x="29079" y="944384"/>
                </a:lnTo>
                <a:cubicBezTo>
                  <a:pt x="9203" y="923802"/>
                  <a:pt x="-448" y="897114"/>
                  <a:pt x="15" y="870601"/>
                </a:cubicBezTo>
                <a:cubicBezTo>
                  <a:pt x="478" y="844089"/>
                  <a:pt x="11055" y="817753"/>
                  <a:pt x="31636" y="797878"/>
                </a:cubicBezTo>
                <a:lnTo>
                  <a:pt x="827749" y="29080"/>
                </a:lnTo>
                <a:cubicBezTo>
                  <a:pt x="848331" y="9205"/>
                  <a:pt x="875020" y="-446"/>
                  <a:pt x="901532" y="16"/>
                </a:cubicBezTo>
                <a:close/>
              </a:path>
            </a:pathLst>
          </a:custGeom>
          <a:solidFill>
            <a:srgbClr val="005DA2"/>
          </a:solidFill>
          <a:ln>
            <a:noFill/>
          </a:ln>
        </p:spPr>
        <p:txBody>
          <a:bodyPr lIns="162000" tIns="0" rIns="0" bIns="0" anchor="ctr"/>
          <a:lstStyle/>
          <a:p>
            <a:pPr>
              <a:defRPr/>
            </a:pPr>
            <a:r>
              <a:rPr lang="zh-CN" altLang="en-US" sz="1500" b="1" kern="0">
                <a:solidFill>
                  <a:schemeClr val="bg1"/>
                </a:solidFill>
                <a:latin typeface="微软雅黑" pitchFamily="34" charset="-122"/>
                <a:ea typeface="微软雅黑" pitchFamily="34" charset="-122"/>
              </a:rPr>
              <a:t>标题</a:t>
            </a:r>
          </a:p>
        </p:txBody>
      </p:sp>
      <p:sp>
        <p:nvSpPr>
          <p:cNvPr id="9" name="任意多边形 36"/>
          <p:cNvSpPr>
            <a:spLocks noChangeArrowheads="1"/>
          </p:cNvSpPr>
          <p:nvPr/>
        </p:nvSpPr>
        <p:spPr bwMode="auto">
          <a:xfrm>
            <a:off x="1820466" y="1789510"/>
            <a:ext cx="1312069" cy="1008459"/>
          </a:xfrm>
          <a:custGeom>
            <a:avLst/>
            <a:gdLst>
              <a:gd name="T0" fmla="*/ 861672 w 1747878"/>
              <a:gd name="T1" fmla="*/ 0 h 1344614"/>
              <a:gd name="T2" fmla="*/ 934935 w 1747878"/>
              <a:gd name="T3" fmla="*/ 30347 h 1344614"/>
              <a:gd name="T4" fmla="*/ 1717492 w 1747878"/>
              <a:gd name="T5" fmla="*/ 812921 h 1344614"/>
              <a:gd name="T6" fmla="*/ 1717492 w 1747878"/>
              <a:gd name="T7" fmla="*/ 959449 h 1344614"/>
              <a:gd name="T8" fmla="*/ 1332337 w 1747878"/>
              <a:gd name="T9" fmla="*/ 1344613 h 1344614"/>
              <a:gd name="T10" fmla="*/ 934936 w 1747878"/>
              <a:gd name="T11" fmla="*/ 947204 h 1344614"/>
              <a:gd name="T12" fmla="*/ 788411 w 1747878"/>
              <a:gd name="T13" fmla="*/ 947204 h 1344614"/>
              <a:gd name="T14" fmla="*/ 415502 w 1747878"/>
              <a:gd name="T15" fmla="*/ 1320121 h 1344614"/>
              <a:gd name="T16" fmla="*/ 30346 w 1747878"/>
              <a:gd name="T17" fmla="*/ 934956 h 1344614"/>
              <a:gd name="T18" fmla="*/ 30346 w 1747878"/>
              <a:gd name="T19" fmla="*/ 788428 h 1344614"/>
              <a:gd name="T20" fmla="*/ 788410 w 1747878"/>
              <a:gd name="T21" fmla="*/ 30347 h 1344614"/>
              <a:gd name="T22" fmla="*/ 861672 w 1747878"/>
              <a:gd name="T23" fmla="*/ 0 h 134461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1747878"/>
              <a:gd name="T37" fmla="*/ 0 h 1344614"/>
              <a:gd name="T38" fmla="*/ 1747878 w 1747878"/>
              <a:gd name="T39" fmla="*/ 1344614 h 1344614"/>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1747878" h="1344614">
                <a:moveTo>
                  <a:pt x="861692" y="0"/>
                </a:moveTo>
                <a:cubicBezTo>
                  <a:pt x="888209" y="0"/>
                  <a:pt x="914725" y="10116"/>
                  <a:pt x="934956" y="30347"/>
                </a:cubicBezTo>
                <a:lnTo>
                  <a:pt x="1717531" y="812922"/>
                </a:lnTo>
                <a:cubicBezTo>
                  <a:pt x="1757994" y="853385"/>
                  <a:pt x="1757994" y="918988"/>
                  <a:pt x="1717531" y="959450"/>
                </a:cubicBezTo>
                <a:lnTo>
                  <a:pt x="1332367" y="1344614"/>
                </a:lnTo>
                <a:lnTo>
                  <a:pt x="934957" y="947205"/>
                </a:lnTo>
                <a:cubicBezTo>
                  <a:pt x="894494" y="906741"/>
                  <a:pt x="828892" y="906742"/>
                  <a:pt x="788429" y="947205"/>
                </a:cubicBezTo>
                <a:lnTo>
                  <a:pt x="415512" y="1320122"/>
                </a:lnTo>
                <a:lnTo>
                  <a:pt x="30347" y="934957"/>
                </a:lnTo>
                <a:cubicBezTo>
                  <a:pt x="-10116" y="894494"/>
                  <a:pt x="-10116" y="828891"/>
                  <a:pt x="30347" y="788429"/>
                </a:cubicBezTo>
                <a:lnTo>
                  <a:pt x="788428" y="30347"/>
                </a:lnTo>
                <a:cubicBezTo>
                  <a:pt x="808660" y="10115"/>
                  <a:pt x="835176" y="0"/>
                  <a:pt x="861692" y="0"/>
                </a:cubicBezTo>
                <a:close/>
              </a:path>
            </a:pathLst>
          </a:custGeom>
          <a:solidFill>
            <a:srgbClr val="C4C7CB"/>
          </a:solidFill>
          <a:ln>
            <a:noFill/>
          </a:ln>
          <a:extLst/>
        </p:spPr>
        <p:txBody>
          <a:bodyPr lIns="0" tIns="0" rIns="0" bIns="162000" anchor="ctr"/>
          <a:lstStyle/>
          <a:p>
            <a:pPr algn="ctr">
              <a:defRPr/>
            </a:pPr>
            <a:r>
              <a:rPr lang="zh-CN" altLang="en-US" sz="1500" b="1" kern="0" dirty="0">
                <a:solidFill>
                  <a:schemeClr val="bg1"/>
                </a:solidFill>
                <a:latin typeface="微软雅黑" pitchFamily="34" charset="-122"/>
                <a:ea typeface="微软雅黑" pitchFamily="34" charset="-122"/>
              </a:rPr>
              <a:t>标题</a:t>
            </a:r>
          </a:p>
        </p:txBody>
      </p:sp>
      <p:sp>
        <p:nvSpPr>
          <p:cNvPr id="10" name="任意多边形 37"/>
          <p:cNvSpPr>
            <a:spLocks noChangeArrowheads="1"/>
          </p:cNvSpPr>
          <p:nvPr/>
        </p:nvSpPr>
        <p:spPr bwMode="auto">
          <a:xfrm>
            <a:off x="2844403" y="1813323"/>
            <a:ext cx="1014413" cy="1310878"/>
          </a:xfrm>
          <a:custGeom>
            <a:avLst/>
            <a:gdLst>
              <a:gd name="T0" fmla="*/ 506068 w 1352638"/>
              <a:gd name="T1" fmla="*/ 15 h 1747216"/>
              <a:gd name="T2" fmla="*/ 578786 w 1352638"/>
              <a:gd name="T3" fmla="*/ 31647 h 1747216"/>
              <a:gd name="T4" fmla="*/ 1323474 w 1352638"/>
              <a:gd name="T5" fmla="*/ 803119 h 1747216"/>
              <a:gd name="T6" fmla="*/ 1352535 w 1352638"/>
              <a:gd name="T7" fmla="*/ 876927 h 1747216"/>
              <a:gd name="T8" fmla="*/ 1320917 w 1352638"/>
              <a:gd name="T9" fmla="*/ 949676 h 1747216"/>
              <a:gd name="T10" fmla="*/ 524855 w 1352638"/>
              <a:gd name="T11" fmla="*/ 1718748 h 1747216"/>
              <a:gd name="T12" fmla="*/ 378358 w 1352638"/>
              <a:gd name="T13" fmla="*/ 1716190 h 1747216"/>
              <a:gd name="T14" fmla="*/ 0 w 1352638"/>
              <a:gd name="T15" fmla="*/ 1324223 h 1747216"/>
              <a:gd name="T16" fmla="*/ 404259 w 1352638"/>
              <a:gd name="T17" fmla="*/ 933670 h 1747216"/>
              <a:gd name="T18" fmla="*/ 406816 w 1352638"/>
              <a:gd name="T19" fmla="*/ 787113 h 1747216"/>
              <a:gd name="T20" fmla="*/ 40487 w 1352638"/>
              <a:gd name="T21" fmla="*/ 407608 h 1747216"/>
              <a:gd name="T22" fmla="*/ 432290 w 1352638"/>
              <a:gd name="T23" fmla="*/ 29089 h 1747216"/>
              <a:gd name="T24" fmla="*/ 506068 w 1352638"/>
              <a:gd name="T25" fmla="*/ 15 h 174721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352638"/>
              <a:gd name="T40" fmla="*/ 0 h 1747216"/>
              <a:gd name="T41" fmla="*/ 1352638 w 1352638"/>
              <a:gd name="T42" fmla="*/ 1747216 h 174721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352638" h="1747216">
                <a:moveTo>
                  <a:pt x="506101" y="15"/>
                </a:moveTo>
                <a:cubicBezTo>
                  <a:pt x="532613" y="478"/>
                  <a:pt x="558949" y="11055"/>
                  <a:pt x="578824" y="31636"/>
                </a:cubicBezTo>
                <a:lnTo>
                  <a:pt x="1323560" y="802833"/>
                </a:lnTo>
                <a:cubicBezTo>
                  <a:pt x="1343435" y="823414"/>
                  <a:pt x="1353086" y="850103"/>
                  <a:pt x="1352623" y="876615"/>
                </a:cubicBezTo>
                <a:cubicBezTo>
                  <a:pt x="1352161" y="903128"/>
                  <a:pt x="1341584" y="929463"/>
                  <a:pt x="1321003" y="949338"/>
                </a:cubicBezTo>
                <a:lnTo>
                  <a:pt x="524889" y="1718136"/>
                </a:lnTo>
                <a:cubicBezTo>
                  <a:pt x="483726" y="1757887"/>
                  <a:pt x="418134" y="1756742"/>
                  <a:pt x="378383" y="1715579"/>
                </a:cubicBezTo>
                <a:lnTo>
                  <a:pt x="0" y="1323752"/>
                </a:lnTo>
                <a:lnTo>
                  <a:pt x="404285" y="933338"/>
                </a:lnTo>
                <a:cubicBezTo>
                  <a:pt x="445448" y="893587"/>
                  <a:pt x="446593" y="827995"/>
                  <a:pt x="406842" y="786833"/>
                </a:cubicBezTo>
                <a:lnTo>
                  <a:pt x="40490" y="407463"/>
                </a:lnTo>
                <a:lnTo>
                  <a:pt x="432318" y="29079"/>
                </a:lnTo>
                <a:cubicBezTo>
                  <a:pt x="452900" y="9204"/>
                  <a:pt x="479589" y="-448"/>
                  <a:pt x="506101" y="15"/>
                </a:cubicBezTo>
                <a:close/>
              </a:path>
            </a:pathLst>
          </a:custGeom>
          <a:solidFill>
            <a:srgbClr val="005DA2"/>
          </a:solidFill>
          <a:ln>
            <a:noFill/>
          </a:ln>
        </p:spPr>
        <p:txBody>
          <a:bodyPr lIns="0" tIns="0" rIns="162000" bIns="0" anchor="ctr"/>
          <a:lstStyle/>
          <a:p>
            <a:pPr algn="r">
              <a:defRPr/>
            </a:pPr>
            <a:r>
              <a:rPr lang="zh-CN" altLang="en-US" sz="1500" b="1" kern="0">
                <a:solidFill>
                  <a:schemeClr val="bg1"/>
                </a:solidFill>
                <a:latin typeface="微软雅黑" pitchFamily="34" charset="-122"/>
                <a:ea typeface="微软雅黑" pitchFamily="34" charset="-122"/>
              </a:rPr>
              <a:t>标题</a:t>
            </a:r>
          </a:p>
        </p:txBody>
      </p:sp>
      <p:sp>
        <p:nvSpPr>
          <p:cNvPr id="11" name="任意多边形 38"/>
          <p:cNvSpPr>
            <a:spLocks noChangeArrowheads="1"/>
          </p:cNvSpPr>
          <p:nvPr/>
        </p:nvSpPr>
        <p:spPr bwMode="auto">
          <a:xfrm>
            <a:off x="2518173" y="2838450"/>
            <a:ext cx="1312069" cy="1014413"/>
          </a:xfrm>
          <a:custGeom>
            <a:avLst/>
            <a:gdLst>
              <a:gd name="T0" fmla="*/ 423615 w 1747216"/>
              <a:gd name="T1" fmla="*/ 0 h 1352638"/>
              <a:gd name="T2" fmla="*/ 814167 w 1747216"/>
              <a:gd name="T3" fmla="*/ 404259 h 1352638"/>
              <a:gd name="T4" fmla="*/ 960725 w 1747216"/>
              <a:gd name="T5" fmla="*/ 406816 h 1352638"/>
              <a:gd name="T6" fmla="*/ 1340229 w 1747216"/>
              <a:gd name="T7" fmla="*/ 40487 h 1352638"/>
              <a:gd name="T8" fmla="*/ 1718748 w 1747216"/>
              <a:gd name="T9" fmla="*/ 432290 h 1352638"/>
              <a:gd name="T10" fmla="*/ 1716190 w 1747216"/>
              <a:gd name="T11" fmla="*/ 578786 h 1352638"/>
              <a:gd name="T12" fmla="*/ 944719 w 1747216"/>
              <a:gd name="T13" fmla="*/ 1323474 h 1352638"/>
              <a:gd name="T14" fmla="*/ 870910 w 1747216"/>
              <a:gd name="T15" fmla="*/ 1352535 h 1352638"/>
              <a:gd name="T16" fmla="*/ 798161 w 1747216"/>
              <a:gd name="T17" fmla="*/ 1320917 h 1352638"/>
              <a:gd name="T18" fmla="*/ 29089 w 1747216"/>
              <a:gd name="T19" fmla="*/ 524855 h 1352638"/>
              <a:gd name="T20" fmla="*/ 31647 w 1747216"/>
              <a:gd name="T21" fmla="*/ 378358 h 1352638"/>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747216"/>
              <a:gd name="T34" fmla="*/ 0 h 1352638"/>
              <a:gd name="T35" fmla="*/ 1747216 w 1747216"/>
              <a:gd name="T36" fmla="*/ 1352638 h 1352638"/>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747216" h="1352638">
                <a:moveTo>
                  <a:pt x="423464" y="0"/>
                </a:moveTo>
                <a:lnTo>
                  <a:pt x="813877" y="404285"/>
                </a:lnTo>
                <a:cubicBezTo>
                  <a:pt x="853628" y="445448"/>
                  <a:pt x="919220" y="446592"/>
                  <a:pt x="960383" y="406842"/>
                </a:cubicBezTo>
                <a:lnTo>
                  <a:pt x="1339752" y="40490"/>
                </a:lnTo>
                <a:lnTo>
                  <a:pt x="1718136" y="432318"/>
                </a:lnTo>
                <a:cubicBezTo>
                  <a:pt x="1757887" y="473481"/>
                  <a:pt x="1756742" y="539074"/>
                  <a:pt x="1715579" y="578824"/>
                </a:cubicBezTo>
                <a:lnTo>
                  <a:pt x="944383" y="1323560"/>
                </a:lnTo>
                <a:cubicBezTo>
                  <a:pt x="923801" y="1343435"/>
                  <a:pt x="897113" y="1353086"/>
                  <a:pt x="870600" y="1352623"/>
                </a:cubicBezTo>
                <a:cubicBezTo>
                  <a:pt x="844088" y="1352161"/>
                  <a:pt x="817752" y="1341584"/>
                  <a:pt x="797877" y="1321003"/>
                </a:cubicBezTo>
                <a:lnTo>
                  <a:pt x="29079" y="524889"/>
                </a:lnTo>
                <a:cubicBezTo>
                  <a:pt x="-10671" y="483726"/>
                  <a:pt x="-9526" y="418134"/>
                  <a:pt x="31636" y="378383"/>
                </a:cubicBezTo>
                <a:lnTo>
                  <a:pt x="423464" y="0"/>
                </a:lnTo>
                <a:close/>
              </a:path>
            </a:pathLst>
          </a:custGeom>
          <a:solidFill>
            <a:srgbClr val="C4C7CB"/>
          </a:solidFill>
          <a:ln>
            <a:noFill/>
          </a:ln>
          <a:extLst/>
        </p:spPr>
        <p:txBody>
          <a:bodyPr lIns="0" tIns="162000" rIns="0" bIns="0" anchor="ctr"/>
          <a:lstStyle/>
          <a:p>
            <a:pPr algn="ctr">
              <a:defRPr/>
            </a:pPr>
            <a:r>
              <a:rPr lang="zh-CN" altLang="en-US" sz="1500" b="1" kern="0">
                <a:solidFill>
                  <a:schemeClr val="bg1"/>
                </a:solidFill>
                <a:latin typeface="微软雅黑" pitchFamily="34" charset="-122"/>
                <a:ea typeface="微软雅黑" pitchFamily="34" charset="-122"/>
              </a:rPr>
              <a:t>标题</a:t>
            </a:r>
          </a:p>
        </p:txBody>
      </p:sp>
      <p:sp>
        <p:nvSpPr>
          <p:cNvPr id="12" name="矩形 39"/>
          <p:cNvSpPr>
            <a:spLocks noChangeArrowheads="1"/>
          </p:cNvSpPr>
          <p:nvPr/>
        </p:nvSpPr>
        <p:spPr bwMode="auto">
          <a:xfrm>
            <a:off x="3889772" y="2241948"/>
            <a:ext cx="1357313" cy="4536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p>
            <a:pPr>
              <a:lnSpc>
                <a:spcPct val="120000"/>
              </a:lnSpc>
              <a:defRPr/>
            </a:pPr>
            <a:r>
              <a:rPr lang="zh-CN" altLang="en-US" sz="1200" kern="0" dirty="0">
                <a:latin typeface="微软雅黑" pitchFamily="34" charset="-122"/>
                <a:ea typeface="微软雅黑" pitchFamily="34" charset="-122"/>
              </a:rPr>
              <a:t>此处输入文本</a:t>
            </a:r>
            <a:endParaRPr lang="en-US" sz="1200" kern="0" dirty="0">
              <a:latin typeface="微软雅黑" pitchFamily="34" charset="-122"/>
              <a:ea typeface="微软雅黑" pitchFamily="34" charset="-122"/>
            </a:endParaRPr>
          </a:p>
          <a:p>
            <a:pPr>
              <a:lnSpc>
                <a:spcPct val="120000"/>
              </a:lnSpc>
              <a:defRPr/>
            </a:pPr>
            <a:r>
              <a:rPr lang="zh-CN" altLang="en-US" sz="1200" kern="0" dirty="0">
                <a:latin typeface="微软雅黑" pitchFamily="34" charset="-122"/>
                <a:ea typeface="微软雅黑" pitchFamily="34" charset="-122"/>
              </a:rPr>
              <a:t>此处输入文本</a:t>
            </a:r>
            <a:endParaRPr lang="en-US" sz="1200" kern="0" dirty="0">
              <a:latin typeface="微软雅黑" pitchFamily="34" charset="-122"/>
              <a:ea typeface="微软雅黑" pitchFamily="34" charset="-122"/>
            </a:endParaRPr>
          </a:p>
        </p:txBody>
      </p:sp>
      <p:sp>
        <p:nvSpPr>
          <p:cNvPr id="13" name="矩形 40"/>
          <p:cNvSpPr>
            <a:spLocks noChangeArrowheads="1"/>
          </p:cNvSpPr>
          <p:nvPr/>
        </p:nvSpPr>
        <p:spPr bwMode="auto">
          <a:xfrm>
            <a:off x="2489597" y="3921919"/>
            <a:ext cx="1357313" cy="4536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p>
            <a:pPr algn="ctr">
              <a:lnSpc>
                <a:spcPct val="120000"/>
              </a:lnSpc>
              <a:defRPr/>
            </a:pPr>
            <a:r>
              <a:rPr lang="zh-CN" altLang="en-US" sz="1200" kern="0" dirty="0">
                <a:latin typeface="微软雅黑" pitchFamily="34" charset="-122"/>
                <a:ea typeface="微软雅黑" pitchFamily="34" charset="-122"/>
              </a:rPr>
              <a:t>此处输入文本</a:t>
            </a:r>
            <a:endParaRPr lang="en-US" sz="1200" kern="0" dirty="0">
              <a:latin typeface="微软雅黑" pitchFamily="34" charset="-122"/>
              <a:ea typeface="微软雅黑" pitchFamily="34" charset="-122"/>
            </a:endParaRPr>
          </a:p>
          <a:p>
            <a:pPr algn="ctr">
              <a:lnSpc>
                <a:spcPct val="120000"/>
              </a:lnSpc>
              <a:defRPr/>
            </a:pPr>
            <a:r>
              <a:rPr lang="zh-CN" altLang="en-US" sz="1200" kern="0" dirty="0">
                <a:latin typeface="微软雅黑" pitchFamily="34" charset="-122"/>
                <a:ea typeface="微软雅黑" pitchFamily="34" charset="-122"/>
              </a:rPr>
              <a:t>此处输入文本</a:t>
            </a:r>
            <a:endParaRPr lang="en-US" sz="1200" kern="0" dirty="0">
              <a:latin typeface="微软雅黑" pitchFamily="34" charset="-122"/>
              <a:ea typeface="微软雅黑" pitchFamily="34" charset="-122"/>
            </a:endParaRPr>
          </a:p>
        </p:txBody>
      </p:sp>
      <p:sp>
        <p:nvSpPr>
          <p:cNvPr id="14" name="矩形 41"/>
          <p:cNvSpPr>
            <a:spLocks noChangeArrowheads="1"/>
          </p:cNvSpPr>
          <p:nvPr/>
        </p:nvSpPr>
        <p:spPr bwMode="auto">
          <a:xfrm>
            <a:off x="1784747" y="1291829"/>
            <a:ext cx="1357313" cy="4536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p>
            <a:pPr algn="ctr">
              <a:lnSpc>
                <a:spcPct val="120000"/>
              </a:lnSpc>
              <a:defRPr/>
            </a:pPr>
            <a:r>
              <a:rPr lang="zh-CN" altLang="en-US" sz="1200" kern="0" dirty="0">
                <a:latin typeface="微软雅黑" pitchFamily="34" charset="-122"/>
                <a:ea typeface="微软雅黑" pitchFamily="34" charset="-122"/>
              </a:rPr>
              <a:t>此处输入文本</a:t>
            </a:r>
            <a:endParaRPr lang="en-US" sz="1200" kern="0" dirty="0">
              <a:latin typeface="微软雅黑" pitchFamily="34" charset="-122"/>
              <a:ea typeface="微软雅黑" pitchFamily="34" charset="-122"/>
            </a:endParaRPr>
          </a:p>
          <a:p>
            <a:pPr algn="ctr">
              <a:lnSpc>
                <a:spcPct val="120000"/>
              </a:lnSpc>
              <a:defRPr/>
            </a:pPr>
            <a:r>
              <a:rPr lang="zh-CN" altLang="en-US" sz="1200" kern="0" dirty="0">
                <a:latin typeface="微软雅黑" pitchFamily="34" charset="-122"/>
                <a:ea typeface="微软雅黑" pitchFamily="34" charset="-122"/>
              </a:rPr>
              <a:t>此处输入文本</a:t>
            </a:r>
            <a:endParaRPr lang="en-US" sz="1200" kern="0" dirty="0">
              <a:latin typeface="微软雅黑" pitchFamily="34" charset="-122"/>
              <a:ea typeface="微软雅黑" pitchFamily="34" charset="-122"/>
            </a:endParaRPr>
          </a:p>
        </p:txBody>
      </p:sp>
      <p:sp>
        <p:nvSpPr>
          <p:cNvPr id="15" name="矩形 42"/>
          <p:cNvSpPr>
            <a:spLocks noChangeArrowheads="1"/>
          </p:cNvSpPr>
          <p:nvPr/>
        </p:nvSpPr>
        <p:spPr bwMode="auto">
          <a:xfrm>
            <a:off x="394098" y="2934891"/>
            <a:ext cx="1354931" cy="4548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p>
            <a:pPr algn="r">
              <a:lnSpc>
                <a:spcPct val="120000"/>
              </a:lnSpc>
              <a:defRPr/>
            </a:pPr>
            <a:r>
              <a:rPr lang="zh-CN" altLang="en-US" sz="1200" kern="0" dirty="0">
                <a:latin typeface="微软雅黑" pitchFamily="34" charset="-122"/>
                <a:ea typeface="微软雅黑" pitchFamily="34" charset="-122"/>
              </a:rPr>
              <a:t>此处输入文本</a:t>
            </a:r>
            <a:endParaRPr lang="en-US" sz="1200" kern="0" dirty="0">
              <a:latin typeface="微软雅黑" pitchFamily="34" charset="-122"/>
              <a:ea typeface="微软雅黑" pitchFamily="34" charset="-122"/>
            </a:endParaRPr>
          </a:p>
          <a:p>
            <a:pPr algn="r">
              <a:lnSpc>
                <a:spcPct val="120000"/>
              </a:lnSpc>
              <a:defRPr/>
            </a:pPr>
            <a:r>
              <a:rPr lang="zh-CN" altLang="en-US" sz="1200" kern="0" dirty="0">
                <a:latin typeface="微软雅黑" pitchFamily="34" charset="-122"/>
                <a:ea typeface="微软雅黑" pitchFamily="34" charset="-122"/>
              </a:rPr>
              <a:t>此处输入文本</a:t>
            </a:r>
            <a:endParaRPr lang="en-US" sz="1200" kern="0" dirty="0">
              <a:latin typeface="微软雅黑" pitchFamily="34" charset="-122"/>
              <a:ea typeface="微软雅黑" pitchFamily="34" charset="-122"/>
            </a:endParaRPr>
          </a:p>
        </p:txBody>
      </p:sp>
      <p:grpSp>
        <p:nvGrpSpPr>
          <p:cNvPr id="16" name="Group 18"/>
          <p:cNvGrpSpPr>
            <a:grpSpLocks/>
          </p:cNvGrpSpPr>
          <p:nvPr/>
        </p:nvGrpSpPr>
        <p:grpSpPr bwMode="auto">
          <a:xfrm>
            <a:off x="5522119" y="1394223"/>
            <a:ext cx="2887266" cy="695406"/>
            <a:chOff x="0" y="0"/>
            <a:chExt cx="3850501" cy="928543"/>
          </a:xfrm>
        </p:grpSpPr>
        <p:sp>
          <p:nvSpPr>
            <p:cNvPr id="17" name="文本框 44"/>
            <p:cNvSpPr txBox="1">
              <a:spLocks noChangeArrowheads="1"/>
            </p:cNvSpPr>
            <p:nvPr/>
          </p:nvSpPr>
          <p:spPr bwMode="auto">
            <a:xfrm>
              <a:off x="0" y="0"/>
              <a:ext cx="2674843" cy="3493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a:defRPr/>
              </a:pPr>
              <a:r>
                <a:rPr lang="zh-CN" altLang="en-US" sz="1100" b="1" kern="0" dirty="0" smtClean="0">
                  <a:latin typeface="微软雅黑" pitchFamily="34" charset="-122"/>
                  <a:ea typeface="微软雅黑" pitchFamily="34" charset="-122"/>
                </a:rPr>
                <a:t>添加标题</a:t>
              </a:r>
              <a:endParaRPr lang="zh-CN" altLang="en-US" sz="1100" b="1" kern="0" dirty="0">
                <a:latin typeface="微软雅黑" pitchFamily="34" charset="-122"/>
                <a:ea typeface="微软雅黑" pitchFamily="34" charset="-122"/>
              </a:endParaRPr>
            </a:p>
          </p:txBody>
        </p:sp>
        <p:sp>
          <p:nvSpPr>
            <p:cNvPr id="18" name="文本框 17"/>
            <p:cNvSpPr txBox="1">
              <a:spLocks noChangeArrowheads="1"/>
            </p:cNvSpPr>
            <p:nvPr/>
          </p:nvSpPr>
          <p:spPr bwMode="auto">
            <a:xfrm>
              <a:off x="0" y="353200"/>
              <a:ext cx="3850501" cy="5753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just">
                <a:defRPr/>
              </a:pPr>
              <a:r>
                <a:rPr lang="zh-CN" altLang="en-US" sz="1050" dirty="0">
                  <a:latin typeface="微软雅黑" panose="020B0503020204020204" pitchFamily="34" charset="-122"/>
                  <a:ea typeface="微软雅黑" panose="020B0503020204020204" pitchFamily="34" charset="-122"/>
                </a:rPr>
                <a:t>此处添加详细文本描述，建议与标题相关并符合整体语言风格，语言描述尽量。</a:t>
              </a:r>
            </a:p>
          </p:txBody>
        </p:sp>
      </p:grpSp>
      <p:grpSp>
        <p:nvGrpSpPr>
          <p:cNvPr id="19" name="Group 21"/>
          <p:cNvGrpSpPr>
            <a:grpSpLocks/>
          </p:cNvGrpSpPr>
          <p:nvPr/>
        </p:nvGrpSpPr>
        <p:grpSpPr bwMode="auto">
          <a:xfrm>
            <a:off x="5522119" y="2464594"/>
            <a:ext cx="2887266" cy="695854"/>
            <a:chOff x="0" y="0"/>
            <a:chExt cx="3850501" cy="927568"/>
          </a:xfrm>
        </p:grpSpPr>
        <p:sp>
          <p:nvSpPr>
            <p:cNvPr id="20" name="文本框 47"/>
            <p:cNvSpPr txBox="1">
              <a:spLocks noChangeArrowheads="1"/>
            </p:cNvSpPr>
            <p:nvPr/>
          </p:nvSpPr>
          <p:spPr bwMode="auto">
            <a:xfrm>
              <a:off x="0" y="0"/>
              <a:ext cx="2674843" cy="3487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a:defRPr/>
              </a:pPr>
              <a:r>
                <a:rPr lang="zh-CN" altLang="en-US" sz="1100" b="1" kern="0" dirty="0">
                  <a:latin typeface="微软雅黑" pitchFamily="34" charset="-122"/>
                  <a:ea typeface="微软雅黑" pitchFamily="34" charset="-122"/>
                </a:rPr>
                <a:t>添加标题</a:t>
              </a:r>
            </a:p>
          </p:txBody>
        </p:sp>
        <p:sp>
          <p:nvSpPr>
            <p:cNvPr id="21" name="文本框 14"/>
            <p:cNvSpPr txBox="1">
              <a:spLocks noChangeArrowheads="1"/>
            </p:cNvSpPr>
            <p:nvPr/>
          </p:nvSpPr>
          <p:spPr bwMode="auto">
            <a:xfrm>
              <a:off x="0" y="353199"/>
              <a:ext cx="3850501" cy="5743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just">
                <a:defRPr/>
              </a:pPr>
              <a:r>
                <a:rPr lang="zh-CN" altLang="en-US" sz="1050" dirty="0">
                  <a:latin typeface="微软雅黑" panose="020B0503020204020204" pitchFamily="34" charset="-122"/>
                  <a:ea typeface="微软雅黑" panose="020B0503020204020204" pitchFamily="34" charset="-122"/>
                </a:rPr>
                <a:t>此处添加详细文本描述，建议与标题相关并符合整体语言风格，语言描述尽量。</a:t>
              </a:r>
            </a:p>
          </p:txBody>
        </p:sp>
      </p:grpSp>
      <p:grpSp>
        <p:nvGrpSpPr>
          <p:cNvPr id="22" name="Group 24"/>
          <p:cNvGrpSpPr>
            <a:grpSpLocks/>
          </p:cNvGrpSpPr>
          <p:nvPr/>
        </p:nvGrpSpPr>
        <p:grpSpPr bwMode="auto">
          <a:xfrm>
            <a:off x="5522119" y="3536157"/>
            <a:ext cx="2887266" cy="695854"/>
            <a:chOff x="0" y="0"/>
            <a:chExt cx="3850501" cy="927568"/>
          </a:xfrm>
        </p:grpSpPr>
        <p:sp>
          <p:nvSpPr>
            <p:cNvPr id="23" name="文本框 50"/>
            <p:cNvSpPr txBox="1">
              <a:spLocks noChangeArrowheads="1"/>
            </p:cNvSpPr>
            <p:nvPr/>
          </p:nvSpPr>
          <p:spPr bwMode="auto">
            <a:xfrm>
              <a:off x="0" y="0"/>
              <a:ext cx="2674843" cy="3487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a:defRPr/>
              </a:pPr>
              <a:r>
                <a:rPr lang="zh-CN" altLang="en-US" sz="1100" b="1" kern="0" dirty="0">
                  <a:latin typeface="微软雅黑" pitchFamily="34" charset="-122"/>
                  <a:ea typeface="微软雅黑" pitchFamily="34" charset="-122"/>
                </a:rPr>
                <a:t>添加标题</a:t>
              </a:r>
            </a:p>
          </p:txBody>
        </p:sp>
        <p:sp>
          <p:nvSpPr>
            <p:cNvPr id="24" name="文本框 14"/>
            <p:cNvSpPr txBox="1">
              <a:spLocks noChangeArrowheads="1"/>
            </p:cNvSpPr>
            <p:nvPr/>
          </p:nvSpPr>
          <p:spPr bwMode="auto">
            <a:xfrm>
              <a:off x="0" y="353199"/>
              <a:ext cx="3850501" cy="5743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just">
                <a:defRPr/>
              </a:pPr>
              <a:r>
                <a:rPr lang="zh-CN" altLang="en-US" sz="1050" dirty="0">
                  <a:latin typeface="微软雅黑" panose="020B0503020204020204" pitchFamily="34" charset="-122"/>
                  <a:ea typeface="微软雅黑" panose="020B0503020204020204" pitchFamily="34" charset="-122"/>
                </a:rPr>
                <a:t>此处添加详细文本描述，建议与标题相关并符合整体语言风格，语言描述尽量。</a:t>
              </a:r>
            </a:p>
          </p:txBody>
        </p:sp>
      </p:grpSp>
    </p:spTree>
    <p:extLst>
      <p:ext uri="{BB962C8B-B14F-4D97-AF65-F5344CB8AC3E}">
        <p14:creationId xmlns:p14="http://schemas.microsoft.com/office/powerpoint/2010/main" val="167467022"/>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Tm="0">
        <p15:prstTrans prst="airplane"/>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0-#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2" presetClass="entr" presetSubtype="8" fill="hold" nodeType="click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wipe(left)">
                                      <p:cBhvr>
                                        <p:cTn id="13" dur="500"/>
                                        <p:tgtEl>
                                          <p:spTgt spid="2"/>
                                        </p:tgtEl>
                                      </p:cBhvr>
                                    </p:animEffect>
                                  </p:childTnLst>
                                </p:cTn>
                              </p:par>
                            </p:childTnLst>
                          </p:cTn>
                        </p:par>
                        <p:par>
                          <p:cTn id="14" fill="hold">
                            <p:stCondLst>
                              <p:cond delay="500"/>
                            </p:stCondLst>
                            <p:childTnLst>
                              <p:par>
                                <p:cTn id="15" presetID="41" presetClass="entr" presetSubtype="0" fill="hold" grpId="0" nodeType="afterEffect">
                                  <p:stCondLst>
                                    <p:cond delay="0"/>
                                  </p:stCondLst>
                                  <p:iterate type="lt">
                                    <p:tmPct val="10000"/>
                                  </p:iterate>
                                  <p:childTnLst>
                                    <p:set>
                                      <p:cBhvr>
                                        <p:cTn id="16" dur="1" fill="hold">
                                          <p:stCondLst>
                                            <p:cond delay="0"/>
                                          </p:stCondLst>
                                        </p:cTn>
                                        <p:tgtEl>
                                          <p:spTgt spid="7"/>
                                        </p:tgtEl>
                                        <p:attrNameLst>
                                          <p:attrName>style.visibility</p:attrName>
                                        </p:attrNameLst>
                                      </p:cBhvr>
                                      <p:to>
                                        <p:strVal val="visible"/>
                                      </p:to>
                                    </p:set>
                                    <p:anim calcmode="lin" valueType="num">
                                      <p:cBhvr>
                                        <p:cTn id="17" dur="500" fill="hold"/>
                                        <p:tgtEl>
                                          <p:spTgt spid="7"/>
                                        </p:tgtEl>
                                        <p:attrNameLst>
                                          <p:attrName>ppt_x</p:attrName>
                                        </p:attrNameLst>
                                      </p:cBhvr>
                                      <p:tavLst>
                                        <p:tav tm="0">
                                          <p:val>
                                            <p:strVal val="#ppt_x"/>
                                          </p:val>
                                        </p:tav>
                                        <p:tav tm="50000">
                                          <p:val>
                                            <p:strVal val="#ppt_x+.1"/>
                                          </p:val>
                                        </p:tav>
                                        <p:tav tm="100000">
                                          <p:val>
                                            <p:strVal val="#ppt_x"/>
                                          </p:val>
                                        </p:tav>
                                      </p:tavLst>
                                    </p:anim>
                                    <p:anim calcmode="lin" valueType="num">
                                      <p:cBhvr>
                                        <p:cTn id="18" dur="500" fill="hold"/>
                                        <p:tgtEl>
                                          <p:spTgt spid="7"/>
                                        </p:tgtEl>
                                        <p:attrNameLst>
                                          <p:attrName>ppt_y</p:attrName>
                                        </p:attrNameLst>
                                      </p:cBhvr>
                                      <p:tavLst>
                                        <p:tav tm="0">
                                          <p:val>
                                            <p:strVal val="#ppt_y"/>
                                          </p:val>
                                        </p:tav>
                                        <p:tav tm="100000">
                                          <p:val>
                                            <p:strVal val="#ppt_y"/>
                                          </p:val>
                                        </p:tav>
                                      </p:tavLst>
                                    </p:anim>
                                    <p:anim calcmode="lin" valueType="num">
                                      <p:cBhvr>
                                        <p:cTn id="19" dur="500" fill="hold"/>
                                        <p:tgtEl>
                                          <p:spTgt spid="7"/>
                                        </p:tgtEl>
                                        <p:attrNameLst>
                                          <p:attrName>ppt_h</p:attrName>
                                        </p:attrNameLst>
                                      </p:cBhvr>
                                      <p:tavLst>
                                        <p:tav tm="0">
                                          <p:val>
                                            <p:strVal val="#ppt_h/10"/>
                                          </p:val>
                                        </p:tav>
                                        <p:tav tm="50000">
                                          <p:val>
                                            <p:strVal val="#ppt_h+.01"/>
                                          </p:val>
                                        </p:tav>
                                        <p:tav tm="100000">
                                          <p:val>
                                            <p:strVal val="#ppt_h"/>
                                          </p:val>
                                        </p:tav>
                                      </p:tavLst>
                                    </p:anim>
                                    <p:anim calcmode="lin" valueType="num">
                                      <p:cBhvr>
                                        <p:cTn id="20" dur="500" fill="hold"/>
                                        <p:tgtEl>
                                          <p:spTgt spid="7"/>
                                        </p:tgtEl>
                                        <p:attrNameLst>
                                          <p:attrName>ppt_w</p:attrName>
                                        </p:attrNameLst>
                                      </p:cBhvr>
                                      <p:tavLst>
                                        <p:tav tm="0">
                                          <p:val>
                                            <p:strVal val="#ppt_w/10"/>
                                          </p:val>
                                        </p:tav>
                                        <p:tav tm="50000">
                                          <p:val>
                                            <p:strVal val="#ppt_w+.01"/>
                                          </p:val>
                                        </p:tav>
                                        <p:tav tm="100000">
                                          <p:val>
                                            <p:strVal val="#ppt_w"/>
                                          </p:val>
                                        </p:tav>
                                      </p:tavLst>
                                    </p:anim>
                                    <p:animEffect transition="in" filter="fade">
                                      <p:cBhvr>
                                        <p:cTn id="21" dur="500" tmFilter="0,0; .5, 1; 1, 1"/>
                                        <p:tgtEl>
                                          <p:spTgt spid="7"/>
                                        </p:tgtEl>
                                      </p:cBhvr>
                                    </p:animEffect>
                                  </p:childTnLst>
                                </p:cTn>
                              </p:par>
                            </p:childTnLst>
                          </p:cTn>
                        </p:par>
                        <p:par>
                          <p:cTn id="22" fill="hold">
                            <p:stCondLst>
                              <p:cond delay="1350"/>
                            </p:stCondLst>
                            <p:childTnLst>
                              <p:par>
                                <p:cTn id="23" presetID="53" presetClass="entr" presetSubtype="16" fill="hold" grpId="0" nodeType="afterEffect">
                                  <p:stCondLst>
                                    <p:cond delay="0"/>
                                  </p:stCondLst>
                                  <p:childTnLst>
                                    <p:set>
                                      <p:cBhvr>
                                        <p:cTn id="24" dur="1" fill="hold">
                                          <p:stCondLst>
                                            <p:cond delay="0"/>
                                          </p:stCondLst>
                                        </p:cTn>
                                        <p:tgtEl>
                                          <p:spTgt spid="9"/>
                                        </p:tgtEl>
                                        <p:attrNameLst>
                                          <p:attrName>style.visibility</p:attrName>
                                        </p:attrNameLst>
                                      </p:cBhvr>
                                      <p:to>
                                        <p:strVal val="visible"/>
                                      </p:to>
                                    </p:set>
                                    <p:anim calcmode="lin" valueType="num">
                                      <p:cBhvr>
                                        <p:cTn id="25" dur="500" fill="hold"/>
                                        <p:tgtEl>
                                          <p:spTgt spid="9"/>
                                        </p:tgtEl>
                                        <p:attrNameLst>
                                          <p:attrName>ppt_w</p:attrName>
                                        </p:attrNameLst>
                                      </p:cBhvr>
                                      <p:tavLst>
                                        <p:tav tm="0">
                                          <p:val>
                                            <p:fltVal val="0"/>
                                          </p:val>
                                        </p:tav>
                                        <p:tav tm="100000">
                                          <p:val>
                                            <p:strVal val="#ppt_w"/>
                                          </p:val>
                                        </p:tav>
                                      </p:tavLst>
                                    </p:anim>
                                    <p:anim calcmode="lin" valueType="num">
                                      <p:cBhvr>
                                        <p:cTn id="26" dur="500" fill="hold"/>
                                        <p:tgtEl>
                                          <p:spTgt spid="9"/>
                                        </p:tgtEl>
                                        <p:attrNameLst>
                                          <p:attrName>ppt_h</p:attrName>
                                        </p:attrNameLst>
                                      </p:cBhvr>
                                      <p:tavLst>
                                        <p:tav tm="0">
                                          <p:val>
                                            <p:fltVal val="0"/>
                                          </p:val>
                                        </p:tav>
                                        <p:tav tm="100000">
                                          <p:val>
                                            <p:strVal val="#ppt_h"/>
                                          </p:val>
                                        </p:tav>
                                      </p:tavLst>
                                    </p:anim>
                                    <p:animEffect transition="in" filter="fade">
                                      <p:cBhvr>
                                        <p:cTn id="27" dur="500"/>
                                        <p:tgtEl>
                                          <p:spTgt spid="9"/>
                                        </p:tgtEl>
                                      </p:cBhvr>
                                    </p:animEffect>
                                  </p:childTnLst>
                                </p:cTn>
                              </p:par>
                              <p:par>
                                <p:cTn id="28" presetID="53" presetClass="entr" presetSubtype="16" fill="hold" grpId="0" nodeType="withEffect">
                                  <p:stCondLst>
                                    <p:cond delay="0"/>
                                  </p:stCondLst>
                                  <p:childTnLst>
                                    <p:set>
                                      <p:cBhvr>
                                        <p:cTn id="29" dur="1" fill="hold">
                                          <p:stCondLst>
                                            <p:cond delay="0"/>
                                          </p:stCondLst>
                                        </p:cTn>
                                        <p:tgtEl>
                                          <p:spTgt spid="10"/>
                                        </p:tgtEl>
                                        <p:attrNameLst>
                                          <p:attrName>style.visibility</p:attrName>
                                        </p:attrNameLst>
                                      </p:cBhvr>
                                      <p:to>
                                        <p:strVal val="visible"/>
                                      </p:to>
                                    </p:set>
                                    <p:anim calcmode="lin" valueType="num">
                                      <p:cBhvr>
                                        <p:cTn id="30" dur="500" fill="hold"/>
                                        <p:tgtEl>
                                          <p:spTgt spid="10"/>
                                        </p:tgtEl>
                                        <p:attrNameLst>
                                          <p:attrName>ppt_w</p:attrName>
                                        </p:attrNameLst>
                                      </p:cBhvr>
                                      <p:tavLst>
                                        <p:tav tm="0">
                                          <p:val>
                                            <p:fltVal val="0"/>
                                          </p:val>
                                        </p:tav>
                                        <p:tav tm="100000">
                                          <p:val>
                                            <p:strVal val="#ppt_w"/>
                                          </p:val>
                                        </p:tav>
                                      </p:tavLst>
                                    </p:anim>
                                    <p:anim calcmode="lin" valueType="num">
                                      <p:cBhvr>
                                        <p:cTn id="31" dur="500" fill="hold"/>
                                        <p:tgtEl>
                                          <p:spTgt spid="10"/>
                                        </p:tgtEl>
                                        <p:attrNameLst>
                                          <p:attrName>ppt_h</p:attrName>
                                        </p:attrNameLst>
                                      </p:cBhvr>
                                      <p:tavLst>
                                        <p:tav tm="0">
                                          <p:val>
                                            <p:fltVal val="0"/>
                                          </p:val>
                                        </p:tav>
                                        <p:tav tm="100000">
                                          <p:val>
                                            <p:strVal val="#ppt_h"/>
                                          </p:val>
                                        </p:tav>
                                      </p:tavLst>
                                    </p:anim>
                                    <p:animEffect transition="in" filter="fade">
                                      <p:cBhvr>
                                        <p:cTn id="32" dur="500"/>
                                        <p:tgtEl>
                                          <p:spTgt spid="10"/>
                                        </p:tgtEl>
                                      </p:cBhvr>
                                    </p:animEffect>
                                  </p:childTnLst>
                                </p:cTn>
                              </p:par>
                              <p:par>
                                <p:cTn id="33" presetID="53" presetClass="entr" presetSubtype="16" fill="hold" grpId="0" nodeType="withEffect">
                                  <p:stCondLst>
                                    <p:cond delay="0"/>
                                  </p:stCondLst>
                                  <p:childTnLst>
                                    <p:set>
                                      <p:cBhvr>
                                        <p:cTn id="34" dur="1" fill="hold">
                                          <p:stCondLst>
                                            <p:cond delay="0"/>
                                          </p:stCondLst>
                                        </p:cTn>
                                        <p:tgtEl>
                                          <p:spTgt spid="8"/>
                                        </p:tgtEl>
                                        <p:attrNameLst>
                                          <p:attrName>style.visibility</p:attrName>
                                        </p:attrNameLst>
                                      </p:cBhvr>
                                      <p:to>
                                        <p:strVal val="visible"/>
                                      </p:to>
                                    </p:set>
                                    <p:anim calcmode="lin" valueType="num">
                                      <p:cBhvr>
                                        <p:cTn id="35" dur="500" fill="hold"/>
                                        <p:tgtEl>
                                          <p:spTgt spid="8"/>
                                        </p:tgtEl>
                                        <p:attrNameLst>
                                          <p:attrName>ppt_w</p:attrName>
                                        </p:attrNameLst>
                                      </p:cBhvr>
                                      <p:tavLst>
                                        <p:tav tm="0">
                                          <p:val>
                                            <p:fltVal val="0"/>
                                          </p:val>
                                        </p:tav>
                                        <p:tav tm="100000">
                                          <p:val>
                                            <p:strVal val="#ppt_w"/>
                                          </p:val>
                                        </p:tav>
                                      </p:tavLst>
                                    </p:anim>
                                    <p:anim calcmode="lin" valueType="num">
                                      <p:cBhvr>
                                        <p:cTn id="36" dur="500" fill="hold"/>
                                        <p:tgtEl>
                                          <p:spTgt spid="8"/>
                                        </p:tgtEl>
                                        <p:attrNameLst>
                                          <p:attrName>ppt_h</p:attrName>
                                        </p:attrNameLst>
                                      </p:cBhvr>
                                      <p:tavLst>
                                        <p:tav tm="0">
                                          <p:val>
                                            <p:fltVal val="0"/>
                                          </p:val>
                                        </p:tav>
                                        <p:tav tm="100000">
                                          <p:val>
                                            <p:strVal val="#ppt_h"/>
                                          </p:val>
                                        </p:tav>
                                      </p:tavLst>
                                    </p:anim>
                                    <p:animEffect transition="in" filter="fade">
                                      <p:cBhvr>
                                        <p:cTn id="37" dur="500"/>
                                        <p:tgtEl>
                                          <p:spTgt spid="8"/>
                                        </p:tgtEl>
                                      </p:cBhvr>
                                    </p:animEffect>
                                  </p:childTnLst>
                                </p:cTn>
                              </p:par>
                              <p:par>
                                <p:cTn id="38" presetID="53" presetClass="entr" presetSubtype="16" fill="hold" grpId="0" nodeType="withEffect">
                                  <p:stCondLst>
                                    <p:cond delay="0"/>
                                  </p:stCondLst>
                                  <p:childTnLst>
                                    <p:set>
                                      <p:cBhvr>
                                        <p:cTn id="39" dur="1" fill="hold">
                                          <p:stCondLst>
                                            <p:cond delay="0"/>
                                          </p:stCondLst>
                                        </p:cTn>
                                        <p:tgtEl>
                                          <p:spTgt spid="11"/>
                                        </p:tgtEl>
                                        <p:attrNameLst>
                                          <p:attrName>style.visibility</p:attrName>
                                        </p:attrNameLst>
                                      </p:cBhvr>
                                      <p:to>
                                        <p:strVal val="visible"/>
                                      </p:to>
                                    </p:set>
                                    <p:anim calcmode="lin" valueType="num">
                                      <p:cBhvr>
                                        <p:cTn id="40" dur="500" fill="hold"/>
                                        <p:tgtEl>
                                          <p:spTgt spid="11"/>
                                        </p:tgtEl>
                                        <p:attrNameLst>
                                          <p:attrName>ppt_w</p:attrName>
                                        </p:attrNameLst>
                                      </p:cBhvr>
                                      <p:tavLst>
                                        <p:tav tm="0">
                                          <p:val>
                                            <p:fltVal val="0"/>
                                          </p:val>
                                        </p:tav>
                                        <p:tav tm="100000">
                                          <p:val>
                                            <p:strVal val="#ppt_w"/>
                                          </p:val>
                                        </p:tav>
                                      </p:tavLst>
                                    </p:anim>
                                    <p:anim calcmode="lin" valueType="num">
                                      <p:cBhvr>
                                        <p:cTn id="41" dur="500" fill="hold"/>
                                        <p:tgtEl>
                                          <p:spTgt spid="11"/>
                                        </p:tgtEl>
                                        <p:attrNameLst>
                                          <p:attrName>ppt_h</p:attrName>
                                        </p:attrNameLst>
                                      </p:cBhvr>
                                      <p:tavLst>
                                        <p:tav tm="0">
                                          <p:val>
                                            <p:fltVal val="0"/>
                                          </p:val>
                                        </p:tav>
                                        <p:tav tm="100000">
                                          <p:val>
                                            <p:strVal val="#ppt_h"/>
                                          </p:val>
                                        </p:tav>
                                      </p:tavLst>
                                    </p:anim>
                                    <p:animEffect transition="in" filter="fade">
                                      <p:cBhvr>
                                        <p:cTn id="42" dur="500"/>
                                        <p:tgtEl>
                                          <p:spTgt spid="11"/>
                                        </p:tgtEl>
                                      </p:cBhvr>
                                    </p:animEffect>
                                  </p:childTnLst>
                                </p:cTn>
                              </p:par>
                            </p:childTnLst>
                          </p:cTn>
                        </p:par>
                        <p:par>
                          <p:cTn id="43" fill="hold">
                            <p:stCondLst>
                              <p:cond delay="1850"/>
                            </p:stCondLst>
                            <p:childTnLst>
                              <p:par>
                                <p:cTn id="44" presetID="12" presetClass="entr" presetSubtype="4" fill="hold" grpId="0" nodeType="afterEffect">
                                  <p:stCondLst>
                                    <p:cond delay="0"/>
                                  </p:stCondLst>
                                  <p:childTnLst>
                                    <p:set>
                                      <p:cBhvr>
                                        <p:cTn id="45" dur="1" fill="hold">
                                          <p:stCondLst>
                                            <p:cond delay="0"/>
                                          </p:stCondLst>
                                        </p:cTn>
                                        <p:tgtEl>
                                          <p:spTgt spid="14"/>
                                        </p:tgtEl>
                                        <p:attrNameLst>
                                          <p:attrName>style.visibility</p:attrName>
                                        </p:attrNameLst>
                                      </p:cBhvr>
                                      <p:to>
                                        <p:strVal val="visible"/>
                                      </p:to>
                                    </p:set>
                                    <p:anim calcmode="lin" valueType="num">
                                      <p:cBhvr additive="base">
                                        <p:cTn id="46" dur="500"/>
                                        <p:tgtEl>
                                          <p:spTgt spid="14"/>
                                        </p:tgtEl>
                                        <p:attrNameLst>
                                          <p:attrName>ppt_y</p:attrName>
                                        </p:attrNameLst>
                                      </p:cBhvr>
                                      <p:tavLst>
                                        <p:tav tm="0">
                                          <p:val>
                                            <p:strVal val="#ppt_y+#ppt_h*1.125000"/>
                                          </p:val>
                                        </p:tav>
                                        <p:tav tm="100000">
                                          <p:val>
                                            <p:strVal val="#ppt_y"/>
                                          </p:val>
                                        </p:tav>
                                      </p:tavLst>
                                    </p:anim>
                                    <p:animEffect transition="in" filter="wipe(up)">
                                      <p:cBhvr>
                                        <p:cTn id="47" dur="500"/>
                                        <p:tgtEl>
                                          <p:spTgt spid="14"/>
                                        </p:tgtEl>
                                      </p:cBhvr>
                                    </p:animEffect>
                                  </p:childTnLst>
                                </p:cTn>
                              </p:par>
                              <p:par>
                                <p:cTn id="48" presetID="12" presetClass="entr" presetSubtype="2" fill="hold" grpId="0" nodeType="withEffect">
                                  <p:stCondLst>
                                    <p:cond delay="0"/>
                                  </p:stCondLst>
                                  <p:childTnLst>
                                    <p:set>
                                      <p:cBhvr>
                                        <p:cTn id="49" dur="1" fill="hold">
                                          <p:stCondLst>
                                            <p:cond delay="0"/>
                                          </p:stCondLst>
                                        </p:cTn>
                                        <p:tgtEl>
                                          <p:spTgt spid="15"/>
                                        </p:tgtEl>
                                        <p:attrNameLst>
                                          <p:attrName>style.visibility</p:attrName>
                                        </p:attrNameLst>
                                      </p:cBhvr>
                                      <p:to>
                                        <p:strVal val="visible"/>
                                      </p:to>
                                    </p:set>
                                    <p:anim calcmode="lin" valueType="num">
                                      <p:cBhvr additive="base">
                                        <p:cTn id="50" dur="500"/>
                                        <p:tgtEl>
                                          <p:spTgt spid="15"/>
                                        </p:tgtEl>
                                        <p:attrNameLst>
                                          <p:attrName>ppt_x</p:attrName>
                                        </p:attrNameLst>
                                      </p:cBhvr>
                                      <p:tavLst>
                                        <p:tav tm="0">
                                          <p:val>
                                            <p:strVal val="#ppt_x+#ppt_w*1.125000"/>
                                          </p:val>
                                        </p:tav>
                                        <p:tav tm="100000">
                                          <p:val>
                                            <p:strVal val="#ppt_x"/>
                                          </p:val>
                                        </p:tav>
                                      </p:tavLst>
                                    </p:anim>
                                    <p:animEffect transition="in" filter="wipe(left)">
                                      <p:cBhvr>
                                        <p:cTn id="51" dur="500"/>
                                        <p:tgtEl>
                                          <p:spTgt spid="15"/>
                                        </p:tgtEl>
                                      </p:cBhvr>
                                    </p:animEffect>
                                  </p:childTnLst>
                                </p:cTn>
                              </p:par>
                              <p:par>
                                <p:cTn id="52" presetID="12" presetClass="entr" presetSubtype="1" fill="hold" grpId="0" nodeType="withEffect">
                                  <p:stCondLst>
                                    <p:cond delay="0"/>
                                  </p:stCondLst>
                                  <p:childTnLst>
                                    <p:set>
                                      <p:cBhvr>
                                        <p:cTn id="53" dur="1" fill="hold">
                                          <p:stCondLst>
                                            <p:cond delay="0"/>
                                          </p:stCondLst>
                                        </p:cTn>
                                        <p:tgtEl>
                                          <p:spTgt spid="13"/>
                                        </p:tgtEl>
                                        <p:attrNameLst>
                                          <p:attrName>style.visibility</p:attrName>
                                        </p:attrNameLst>
                                      </p:cBhvr>
                                      <p:to>
                                        <p:strVal val="visible"/>
                                      </p:to>
                                    </p:set>
                                    <p:anim calcmode="lin" valueType="num">
                                      <p:cBhvr additive="base">
                                        <p:cTn id="54" dur="500"/>
                                        <p:tgtEl>
                                          <p:spTgt spid="13"/>
                                        </p:tgtEl>
                                        <p:attrNameLst>
                                          <p:attrName>ppt_y</p:attrName>
                                        </p:attrNameLst>
                                      </p:cBhvr>
                                      <p:tavLst>
                                        <p:tav tm="0">
                                          <p:val>
                                            <p:strVal val="#ppt_y-#ppt_h*1.125000"/>
                                          </p:val>
                                        </p:tav>
                                        <p:tav tm="100000">
                                          <p:val>
                                            <p:strVal val="#ppt_y"/>
                                          </p:val>
                                        </p:tav>
                                      </p:tavLst>
                                    </p:anim>
                                    <p:animEffect transition="in" filter="wipe(down)">
                                      <p:cBhvr>
                                        <p:cTn id="55" dur="500"/>
                                        <p:tgtEl>
                                          <p:spTgt spid="13"/>
                                        </p:tgtEl>
                                      </p:cBhvr>
                                    </p:animEffect>
                                  </p:childTnLst>
                                </p:cTn>
                              </p:par>
                              <p:par>
                                <p:cTn id="56" presetID="12" presetClass="entr" presetSubtype="8" fill="hold" grpId="0" nodeType="withEffect">
                                  <p:stCondLst>
                                    <p:cond delay="0"/>
                                  </p:stCondLst>
                                  <p:childTnLst>
                                    <p:set>
                                      <p:cBhvr>
                                        <p:cTn id="57" dur="1" fill="hold">
                                          <p:stCondLst>
                                            <p:cond delay="0"/>
                                          </p:stCondLst>
                                        </p:cTn>
                                        <p:tgtEl>
                                          <p:spTgt spid="12"/>
                                        </p:tgtEl>
                                        <p:attrNameLst>
                                          <p:attrName>style.visibility</p:attrName>
                                        </p:attrNameLst>
                                      </p:cBhvr>
                                      <p:to>
                                        <p:strVal val="visible"/>
                                      </p:to>
                                    </p:set>
                                    <p:anim calcmode="lin" valueType="num">
                                      <p:cBhvr additive="base">
                                        <p:cTn id="58" dur="500"/>
                                        <p:tgtEl>
                                          <p:spTgt spid="12"/>
                                        </p:tgtEl>
                                        <p:attrNameLst>
                                          <p:attrName>ppt_x</p:attrName>
                                        </p:attrNameLst>
                                      </p:cBhvr>
                                      <p:tavLst>
                                        <p:tav tm="0">
                                          <p:val>
                                            <p:strVal val="#ppt_x-#ppt_w*1.125000"/>
                                          </p:val>
                                        </p:tav>
                                        <p:tav tm="100000">
                                          <p:val>
                                            <p:strVal val="#ppt_x"/>
                                          </p:val>
                                        </p:tav>
                                      </p:tavLst>
                                    </p:anim>
                                    <p:animEffect transition="in" filter="wipe(right)">
                                      <p:cBhvr>
                                        <p:cTn id="59" dur="500"/>
                                        <p:tgtEl>
                                          <p:spTgt spid="12"/>
                                        </p:tgtEl>
                                      </p:cBhvr>
                                    </p:animEffect>
                                  </p:childTnLst>
                                </p:cTn>
                              </p:par>
                            </p:childTnLst>
                          </p:cTn>
                        </p:par>
                        <p:par>
                          <p:cTn id="60" fill="hold">
                            <p:stCondLst>
                              <p:cond delay="2350"/>
                            </p:stCondLst>
                            <p:childTnLst>
                              <p:par>
                                <p:cTn id="61" presetID="22" presetClass="entr" presetSubtype="8" fill="hold" nodeType="afterEffect">
                                  <p:stCondLst>
                                    <p:cond delay="0"/>
                                  </p:stCondLst>
                                  <p:childTnLst>
                                    <p:set>
                                      <p:cBhvr>
                                        <p:cTn id="62" dur="1" fill="hold">
                                          <p:stCondLst>
                                            <p:cond delay="0"/>
                                          </p:stCondLst>
                                        </p:cTn>
                                        <p:tgtEl>
                                          <p:spTgt spid="16"/>
                                        </p:tgtEl>
                                        <p:attrNameLst>
                                          <p:attrName>style.visibility</p:attrName>
                                        </p:attrNameLst>
                                      </p:cBhvr>
                                      <p:to>
                                        <p:strVal val="visible"/>
                                      </p:to>
                                    </p:set>
                                    <p:animEffect transition="in" filter="wipe(left)">
                                      <p:cBhvr>
                                        <p:cTn id="63" dur="500"/>
                                        <p:tgtEl>
                                          <p:spTgt spid="16"/>
                                        </p:tgtEl>
                                      </p:cBhvr>
                                    </p:animEffect>
                                  </p:childTnLst>
                                </p:cTn>
                              </p:par>
                            </p:childTnLst>
                          </p:cTn>
                        </p:par>
                        <p:par>
                          <p:cTn id="64" fill="hold">
                            <p:stCondLst>
                              <p:cond delay="2850"/>
                            </p:stCondLst>
                            <p:childTnLst>
                              <p:par>
                                <p:cTn id="65" presetID="22" presetClass="entr" presetSubtype="8" fill="hold" nodeType="afterEffect">
                                  <p:stCondLst>
                                    <p:cond delay="0"/>
                                  </p:stCondLst>
                                  <p:childTnLst>
                                    <p:set>
                                      <p:cBhvr>
                                        <p:cTn id="66" dur="1" fill="hold">
                                          <p:stCondLst>
                                            <p:cond delay="0"/>
                                          </p:stCondLst>
                                        </p:cTn>
                                        <p:tgtEl>
                                          <p:spTgt spid="19"/>
                                        </p:tgtEl>
                                        <p:attrNameLst>
                                          <p:attrName>style.visibility</p:attrName>
                                        </p:attrNameLst>
                                      </p:cBhvr>
                                      <p:to>
                                        <p:strVal val="visible"/>
                                      </p:to>
                                    </p:set>
                                    <p:animEffect transition="in" filter="wipe(left)">
                                      <p:cBhvr>
                                        <p:cTn id="67" dur="500"/>
                                        <p:tgtEl>
                                          <p:spTgt spid="19"/>
                                        </p:tgtEl>
                                      </p:cBhvr>
                                    </p:animEffect>
                                  </p:childTnLst>
                                </p:cTn>
                              </p:par>
                            </p:childTnLst>
                          </p:cTn>
                        </p:par>
                        <p:par>
                          <p:cTn id="68" fill="hold">
                            <p:stCondLst>
                              <p:cond delay="3350"/>
                            </p:stCondLst>
                            <p:childTnLst>
                              <p:par>
                                <p:cTn id="69" presetID="22" presetClass="entr" presetSubtype="8" fill="hold" nodeType="afterEffect">
                                  <p:stCondLst>
                                    <p:cond delay="0"/>
                                  </p:stCondLst>
                                  <p:childTnLst>
                                    <p:set>
                                      <p:cBhvr>
                                        <p:cTn id="70" dur="1" fill="hold">
                                          <p:stCondLst>
                                            <p:cond delay="0"/>
                                          </p:stCondLst>
                                        </p:cTn>
                                        <p:tgtEl>
                                          <p:spTgt spid="22"/>
                                        </p:tgtEl>
                                        <p:attrNameLst>
                                          <p:attrName>style.visibility</p:attrName>
                                        </p:attrNameLst>
                                      </p:cBhvr>
                                      <p:to>
                                        <p:strVal val="visible"/>
                                      </p:to>
                                    </p:set>
                                    <p:animEffect transition="in" filter="wipe(left)">
                                      <p:cBhvr>
                                        <p:cTn id="71"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animBg="1"/>
      <p:bldP spid="9" grpId="0" animBg="1"/>
      <p:bldP spid="10" grpId="0" animBg="1"/>
      <p:bldP spid="11" grpId="0" animBg="1"/>
      <p:bldP spid="12" grpId="0"/>
      <p:bldP spid="13" grpId="0"/>
      <p:bldP spid="14" grpId="0"/>
      <p:bldP spid="15"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直接连接符 1"/>
          <p:cNvCxnSpPr/>
          <p:nvPr/>
        </p:nvCxnSpPr>
        <p:spPr>
          <a:xfrm>
            <a:off x="755576" y="625398"/>
            <a:ext cx="7848872"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nvGrpSpPr>
          <p:cNvPr id="3" name="Group 7"/>
          <p:cNvGrpSpPr>
            <a:grpSpLocks/>
          </p:cNvGrpSpPr>
          <p:nvPr/>
        </p:nvGrpSpPr>
        <p:grpSpPr bwMode="auto">
          <a:xfrm>
            <a:off x="323528" y="292895"/>
            <a:ext cx="390372" cy="205979"/>
            <a:chOff x="0" y="0"/>
            <a:chExt cx="1041399" cy="549275"/>
          </a:xfrm>
        </p:grpSpPr>
        <p:sp>
          <p:nvSpPr>
            <p:cNvPr id="4" name="Freeform 16"/>
            <p:cNvSpPr>
              <a:spLocks/>
            </p:cNvSpPr>
            <p:nvPr/>
          </p:nvSpPr>
          <p:spPr bwMode="auto">
            <a:xfrm>
              <a:off x="0" y="0"/>
              <a:ext cx="361950" cy="549275"/>
            </a:xfrm>
            <a:custGeom>
              <a:avLst/>
              <a:gdLst>
                <a:gd name="T0" fmla="*/ 4 w 400"/>
                <a:gd name="T1" fmla="*/ 92 h 608"/>
                <a:gd name="T2" fmla="*/ 96 w 400"/>
                <a:gd name="T3" fmla="*/ 0 h 608"/>
                <a:gd name="T4" fmla="*/ 400 w 400"/>
                <a:gd name="T5" fmla="*/ 304 h 608"/>
                <a:gd name="T6" fmla="*/ 96 w 400"/>
                <a:gd name="T7" fmla="*/ 608 h 608"/>
                <a:gd name="T8" fmla="*/ 0 w 400"/>
                <a:gd name="T9" fmla="*/ 512 h 608"/>
                <a:gd name="T10" fmla="*/ 212 w 400"/>
                <a:gd name="T11" fmla="*/ 300 h 608"/>
                <a:gd name="T12" fmla="*/ 4 w 400"/>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400" h="608">
                  <a:moveTo>
                    <a:pt x="4" y="92"/>
                  </a:moveTo>
                  <a:lnTo>
                    <a:pt x="96" y="0"/>
                  </a:lnTo>
                  <a:lnTo>
                    <a:pt x="400" y="304"/>
                  </a:lnTo>
                  <a:lnTo>
                    <a:pt x="96" y="608"/>
                  </a:lnTo>
                  <a:lnTo>
                    <a:pt x="0" y="512"/>
                  </a:lnTo>
                  <a:lnTo>
                    <a:pt x="212" y="300"/>
                  </a:lnTo>
                  <a:lnTo>
                    <a:pt x="4" y="92"/>
                  </a:lnTo>
                  <a:close/>
                </a:path>
              </a:pathLst>
            </a:custGeom>
            <a:solidFill>
              <a:srgbClr val="005DA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5" name="Freeform 17"/>
            <p:cNvSpPr>
              <a:spLocks/>
            </p:cNvSpPr>
            <p:nvPr/>
          </p:nvSpPr>
          <p:spPr bwMode="auto">
            <a:xfrm>
              <a:off x="338137" y="0"/>
              <a:ext cx="360362" cy="549275"/>
            </a:xfrm>
            <a:custGeom>
              <a:avLst/>
              <a:gdLst>
                <a:gd name="T0" fmla="*/ 4 w 399"/>
                <a:gd name="T1" fmla="*/ 92 h 608"/>
                <a:gd name="T2" fmla="*/ 96 w 399"/>
                <a:gd name="T3" fmla="*/ 0 h 608"/>
                <a:gd name="T4" fmla="*/ 399 w 399"/>
                <a:gd name="T5" fmla="*/ 304 h 608"/>
                <a:gd name="T6" fmla="*/ 96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6" y="0"/>
                  </a:lnTo>
                  <a:lnTo>
                    <a:pt x="399" y="304"/>
                  </a:lnTo>
                  <a:lnTo>
                    <a:pt x="96" y="608"/>
                  </a:lnTo>
                  <a:lnTo>
                    <a:pt x="0" y="512"/>
                  </a:lnTo>
                  <a:lnTo>
                    <a:pt x="212" y="300"/>
                  </a:lnTo>
                  <a:lnTo>
                    <a:pt x="4" y="92"/>
                  </a:lnTo>
                  <a:close/>
                </a:path>
              </a:pathLst>
            </a:custGeom>
            <a:solidFill>
              <a:srgbClr val="3992D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6" name="Freeform 18"/>
            <p:cNvSpPr>
              <a:spLocks/>
            </p:cNvSpPr>
            <p:nvPr/>
          </p:nvSpPr>
          <p:spPr bwMode="auto">
            <a:xfrm>
              <a:off x="681037" y="0"/>
              <a:ext cx="360362" cy="549275"/>
            </a:xfrm>
            <a:custGeom>
              <a:avLst/>
              <a:gdLst>
                <a:gd name="T0" fmla="*/ 4 w 399"/>
                <a:gd name="T1" fmla="*/ 92 h 608"/>
                <a:gd name="T2" fmla="*/ 95 w 399"/>
                <a:gd name="T3" fmla="*/ 0 h 608"/>
                <a:gd name="T4" fmla="*/ 399 w 399"/>
                <a:gd name="T5" fmla="*/ 304 h 608"/>
                <a:gd name="T6" fmla="*/ 95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5" y="0"/>
                  </a:lnTo>
                  <a:lnTo>
                    <a:pt x="399" y="304"/>
                  </a:lnTo>
                  <a:lnTo>
                    <a:pt x="95" y="608"/>
                  </a:lnTo>
                  <a:lnTo>
                    <a:pt x="0" y="512"/>
                  </a:lnTo>
                  <a:lnTo>
                    <a:pt x="212" y="300"/>
                  </a:lnTo>
                  <a:lnTo>
                    <a:pt x="4" y="92"/>
                  </a:lnTo>
                  <a:close/>
                </a:path>
              </a:pathLst>
            </a:custGeom>
            <a:solidFill>
              <a:srgbClr val="F796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sp>
        <p:nvSpPr>
          <p:cNvPr id="7" name="Title 1"/>
          <p:cNvSpPr txBox="1">
            <a:spLocks/>
          </p:cNvSpPr>
          <p:nvPr/>
        </p:nvSpPr>
        <p:spPr>
          <a:xfrm>
            <a:off x="857880" y="200199"/>
            <a:ext cx="2129944"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tx1">
                    <a:lumMod val="75000"/>
                    <a:lumOff val="25000"/>
                  </a:schemeClr>
                </a:solidFill>
                <a:latin typeface="微软雅黑" panose="020B0503020204020204" pitchFamily="34" charset="-122"/>
                <a:ea typeface="微软雅黑" panose="020B0503020204020204" pitchFamily="34" charset="-122"/>
              </a:rPr>
              <a:t>点击输入标题内容</a:t>
            </a:r>
            <a:endParaRPr lang="en-GB" altLang="zh-CN" sz="18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nvGrpSpPr>
          <p:cNvPr id="25" name="Group 66"/>
          <p:cNvGrpSpPr>
            <a:grpSpLocks/>
          </p:cNvGrpSpPr>
          <p:nvPr/>
        </p:nvGrpSpPr>
        <p:grpSpPr bwMode="auto">
          <a:xfrm>
            <a:off x="395641" y="986284"/>
            <a:ext cx="4453517" cy="3745706"/>
            <a:chOff x="720" y="839"/>
            <a:chExt cx="3740" cy="3146"/>
          </a:xfrm>
          <a:solidFill>
            <a:srgbClr val="005DA2"/>
          </a:solidFill>
        </p:grpSpPr>
        <p:sp>
          <p:nvSpPr>
            <p:cNvPr id="26" name="Freeform 67"/>
            <p:cNvSpPr>
              <a:spLocks/>
            </p:cNvSpPr>
            <p:nvPr/>
          </p:nvSpPr>
          <p:spPr bwMode="gray">
            <a:xfrm>
              <a:off x="720" y="1296"/>
              <a:ext cx="1495" cy="1136"/>
            </a:xfrm>
            <a:custGeom>
              <a:avLst/>
              <a:gdLst>
                <a:gd name="T0" fmla="*/ 3 w 2990"/>
                <a:gd name="T1" fmla="*/ 357 h 2273"/>
                <a:gd name="T2" fmla="*/ 23 w 2990"/>
                <a:gd name="T3" fmla="*/ 365 h 2273"/>
                <a:gd name="T4" fmla="*/ 29 w 2990"/>
                <a:gd name="T5" fmla="*/ 390 h 2273"/>
                <a:gd name="T6" fmla="*/ 28 w 2990"/>
                <a:gd name="T7" fmla="*/ 419 h 2273"/>
                <a:gd name="T8" fmla="*/ 18 w 2990"/>
                <a:gd name="T9" fmla="*/ 419 h 2273"/>
                <a:gd name="T10" fmla="*/ 0 w 2990"/>
                <a:gd name="T11" fmla="*/ 429 h 2273"/>
                <a:gd name="T12" fmla="*/ 31 w 2990"/>
                <a:gd name="T13" fmla="*/ 438 h 2273"/>
                <a:gd name="T14" fmla="*/ 47 w 2990"/>
                <a:gd name="T15" fmla="*/ 456 h 2273"/>
                <a:gd name="T16" fmla="*/ 49 w 2990"/>
                <a:gd name="T17" fmla="*/ 490 h 2273"/>
                <a:gd name="T18" fmla="*/ 71 w 2990"/>
                <a:gd name="T19" fmla="*/ 507 h 2273"/>
                <a:gd name="T20" fmla="*/ 109 w 2990"/>
                <a:gd name="T21" fmla="*/ 521 h 2273"/>
                <a:gd name="T22" fmla="*/ 152 w 2990"/>
                <a:gd name="T23" fmla="*/ 516 h 2273"/>
                <a:gd name="T24" fmla="*/ 185 w 2990"/>
                <a:gd name="T25" fmla="*/ 542 h 2273"/>
                <a:gd name="T26" fmla="*/ 259 w 2990"/>
                <a:gd name="T27" fmla="*/ 549 h 2273"/>
                <a:gd name="T28" fmla="*/ 414 w 2990"/>
                <a:gd name="T29" fmla="*/ 546 h 2273"/>
                <a:gd name="T30" fmla="*/ 539 w 2990"/>
                <a:gd name="T31" fmla="*/ 549 h 2273"/>
                <a:gd name="T32" fmla="*/ 585 w 2990"/>
                <a:gd name="T33" fmla="*/ 458 h 2273"/>
                <a:gd name="T34" fmla="*/ 714 w 2990"/>
                <a:gd name="T35" fmla="*/ 339 h 2273"/>
                <a:gd name="T36" fmla="*/ 743 w 2990"/>
                <a:gd name="T37" fmla="*/ 295 h 2273"/>
                <a:gd name="T38" fmla="*/ 727 w 2990"/>
                <a:gd name="T39" fmla="*/ 263 h 2273"/>
                <a:gd name="T40" fmla="*/ 716 w 2990"/>
                <a:gd name="T41" fmla="*/ 233 h 2273"/>
                <a:gd name="T42" fmla="*/ 678 w 2990"/>
                <a:gd name="T43" fmla="*/ 213 h 2273"/>
                <a:gd name="T44" fmla="*/ 631 w 2990"/>
                <a:gd name="T45" fmla="*/ 198 h 2273"/>
                <a:gd name="T46" fmla="*/ 592 w 2990"/>
                <a:gd name="T47" fmla="*/ 185 h 2273"/>
                <a:gd name="T48" fmla="*/ 578 w 2990"/>
                <a:gd name="T49" fmla="*/ 170 h 2273"/>
                <a:gd name="T50" fmla="*/ 594 w 2990"/>
                <a:gd name="T51" fmla="*/ 148 h 2273"/>
                <a:gd name="T52" fmla="*/ 598 w 2990"/>
                <a:gd name="T53" fmla="*/ 114 h 2273"/>
                <a:gd name="T54" fmla="*/ 580 w 2990"/>
                <a:gd name="T55" fmla="*/ 75 h 2273"/>
                <a:gd name="T56" fmla="*/ 562 w 2990"/>
                <a:gd name="T57" fmla="*/ 63 h 2273"/>
                <a:gd name="T58" fmla="*/ 540 w 2990"/>
                <a:gd name="T59" fmla="*/ 55 h 2273"/>
                <a:gd name="T60" fmla="*/ 520 w 2990"/>
                <a:gd name="T61" fmla="*/ 29 h 2273"/>
                <a:gd name="T62" fmla="*/ 517 w 2990"/>
                <a:gd name="T63" fmla="*/ 8 h 2273"/>
                <a:gd name="T64" fmla="*/ 492 w 2990"/>
                <a:gd name="T65" fmla="*/ 0 h 2273"/>
                <a:gd name="T66" fmla="*/ 479 w 2990"/>
                <a:gd name="T67" fmla="*/ 21 h 2273"/>
                <a:gd name="T68" fmla="*/ 449 w 2990"/>
                <a:gd name="T69" fmla="*/ 35 h 2273"/>
                <a:gd name="T70" fmla="*/ 438 w 2990"/>
                <a:gd name="T71" fmla="*/ 79 h 2273"/>
                <a:gd name="T72" fmla="*/ 411 w 2990"/>
                <a:gd name="T73" fmla="*/ 85 h 2273"/>
                <a:gd name="T74" fmla="*/ 384 w 2990"/>
                <a:gd name="T75" fmla="*/ 75 h 2273"/>
                <a:gd name="T76" fmla="*/ 363 w 2990"/>
                <a:gd name="T77" fmla="*/ 71 h 2273"/>
                <a:gd name="T78" fmla="*/ 334 w 2990"/>
                <a:gd name="T79" fmla="*/ 122 h 2273"/>
                <a:gd name="T80" fmla="*/ 344 w 2990"/>
                <a:gd name="T81" fmla="*/ 140 h 2273"/>
                <a:gd name="T82" fmla="*/ 322 w 2990"/>
                <a:gd name="T83" fmla="*/ 144 h 2273"/>
                <a:gd name="T84" fmla="*/ 295 w 2990"/>
                <a:gd name="T85" fmla="*/ 136 h 2273"/>
                <a:gd name="T86" fmla="*/ 257 w 2990"/>
                <a:gd name="T87" fmla="*/ 138 h 2273"/>
                <a:gd name="T88" fmla="*/ 266 w 2990"/>
                <a:gd name="T89" fmla="*/ 148 h 2273"/>
                <a:gd name="T90" fmla="*/ 262 w 2990"/>
                <a:gd name="T91" fmla="*/ 173 h 2273"/>
                <a:gd name="T92" fmla="*/ 263 w 2990"/>
                <a:gd name="T93" fmla="*/ 220 h 2273"/>
                <a:gd name="T94" fmla="*/ 241 w 2990"/>
                <a:gd name="T95" fmla="*/ 242 h 2273"/>
                <a:gd name="T96" fmla="*/ 230 w 2990"/>
                <a:gd name="T97" fmla="*/ 267 h 2273"/>
                <a:gd name="T98" fmla="*/ 177 w 2990"/>
                <a:gd name="T99" fmla="*/ 281 h 2273"/>
                <a:gd name="T100" fmla="*/ 147 w 2990"/>
                <a:gd name="T101" fmla="*/ 286 h 2273"/>
                <a:gd name="T102" fmla="*/ 114 w 2990"/>
                <a:gd name="T103" fmla="*/ 294 h 2273"/>
                <a:gd name="T104" fmla="*/ 80 w 2990"/>
                <a:gd name="T105" fmla="*/ 302 h 2273"/>
                <a:gd name="T106" fmla="*/ 80 w 2990"/>
                <a:gd name="T107" fmla="*/ 289 h 2273"/>
                <a:gd name="T108" fmla="*/ 55 w 2990"/>
                <a:gd name="T109" fmla="*/ 291 h 2273"/>
                <a:gd name="T110" fmla="*/ 29 w 2990"/>
                <a:gd name="T111" fmla="*/ 297 h 2273"/>
                <a:gd name="T112" fmla="*/ 10 w 2990"/>
                <a:gd name="T113" fmla="*/ 318 h 2273"/>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2990"/>
                <a:gd name="T172" fmla="*/ 0 h 2273"/>
                <a:gd name="T173" fmla="*/ 2990 w 2990"/>
                <a:gd name="T174" fmla="*/ 2273 h 2273"/>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2990" h="2273">
                  <a:moveTo>
                    <a:pt x="29" y="1289"/>
                  </a:moveTo>
                  <a:lnTo>
                    <a:pt x="4" y="1329"/>
                  </a:lnTo>
                  <a:lnTo>
                    <a:pt x="12" y="1378"/>
                  </a:lnTo>
                  <a:lnTo>
                    <a:pt x="12" y="1382"/>
                  </a:lnTo>
                  <a:lnTo>
                    <a:pt x="10" y="1395"/>
                  </a:lnTo>
                  <a:lnTo>
                    <a:pt x="10" y="1411"/>
                  </a:lnTo>
                  <a:lnTo>
                    <a:pt x="10" y="1429"/>
                  </a:lnTo>
                  <a:lnTo>
                    <a:pt x="14" y="1443"/>
                  </a:lnTo>
                  <a:lnTo>
                    <a:pt x="20" y="1451"/>
                  </a:lnTo>
                  <a:lnTo>
                    <a:pt x="31" y="1453"/>
                  </a:lnTo>
                  <a:lnTo>
                    <a:pt x="43" y="1451"/>
                  </a:lnTo>
                  <a:lnTo>
                    <a:pt x="55" y="1449"/>
                  </a:lnTo>
                  <a:lnTo>
                    <a:pt x="73" y="1451"/>
                  </a:lnTo>
                  <a:lnTo>
                    <a:pt x="94" y="1462"/>
                  </a:lnTo>
                  <a:lnTo>
                    <a:pt x="116" y="1480"/>
                  </a:lnTo>
                  <a:lnTo>
                    <a:pt x="132" y="1502"/>
                  </a:lnTo>
                  <a:lnTo>
                    <a:pt x="136" y="1514"/>
                  </a:lnTo>
                  <a:lnTo>
                    <a:pt x="132" y="1525"/>
                  </a:lnTo>
                  <a:lnTo>
                    <a:pt x="126" y="1537"/>
                  </a:lnTo>
                  <a:lnTo>
                    <a:pt x="120" y="1549"/>
                  </a:lnTo>
                  <a:lnTo>
                    <a:pt x="116" y="1561"/>
                  </a:lnTo>
                  <a:lnTo>
                    <a:pt x="116" y="1577"/>
                  </a:lnTo>
                  <a:lnTo>
                    <a:pt x="114" y="1596"/>
                  </a:lnTo>
                  <a:lnTo>
                    <a:pt x="110" y="1618"/>
                  </a:lnTo>
                  <a:lnTo>
                    <a:pt x="108" y="1640"/>
                  </a:lnTo>
                  <a:lnTo>
                    <a:pt x="108" y="1657"/>
                  </a:lnTo>
                  <a:lnTo>
                    <a:pt x="112" y="1669"/>
                  </a:lnTo>
                  <a:lnTo>
                    <a:pt x="114" y="1679"/>
                  </a:lnTo>
                  <a:lnTo>
                    <a:pt x="114" y="1691"/>
                  </a:lnTo>
                  <a:lnTo>
                    <a:pt x="106" y="1699"/>
                  </a:lnTo>
                  <a:lnTo>
                    <a:pt x="96" y="1703"/>
                  </a:lnTo>
                  <a:lnTo>
                    <a:pt x="89" y="1701"/>
                  </a:lnTo>
                  <a:lnTo>
                    <a:pt x="83" y="1695"/>
                  </a:lnTo>
                  <a:lnTo>
                    <a:pt x="77" y="1687"/>
                  </a:lnTo>
                  <a:lnTo>
                    <a:pt x="69" y="1679"/>
                  </a:lnTo>
                  <a:lnTo>
                    <a:pt x="63" y="1673"/>
                  </a:lnTo>
                  <a:lnTo>
                    <a:pt x="53" y="1675"/>
                  </a:lnTo>
                  <a:lnTo>
                    <a:pt x="41" y="1685"/>
                  </a:lnTo>
                  <a:lnTo>
                    <a:pt x="26" y="1699"/>
                  </a:lnTo>
                  <a:lnTo>
                    <a:pt x="12" y="1708"/>
                  </a:lnTo>
                  <a:lnTo>
                    <a:pt x="4" y="1712"/>
                  </a:lnTo>
                  <a:lnTo>
                    <a:pt x="0" y="1716"/>
                  </a:lnTo>
                  <a:lnTo>
                    <a:pt x="6" y="1720"/>
                  </a:lnTo>
                  <a:lnTo>
                    <a:pt x="20" y="1724"/>
                  </a:lnTo>
                  <a:lnTo>
                    <a:pt x="41" y="1728"/>
                  </a:lnTo>
                  <a:lnTo>
                    <a:pt x="65" y="1734"/>
                  </a:lnTo>
                  <a:lnTo>
                    <a:pt x="89" y="1740"/>
                  </a:lnTo>
                  <a:lnTo>
                    <a:pt x="110" y="1746"/>
                  </a:lnTo>
                  <a:lnTo>
                    <a:pt x="126" y="1754"/>
                  </a:lnTo>
                  <a:lnTo>
                    <a:pt x="136" y="1764"/>
                  </a:lnTo>
                  <a:lnTo>
                    <a:pt x="140" y="1771"/>
                  </a:lnTo>
                  <a:lnTo>
                    <a:pt x="150" y="1779"/>
                  </a:lnTo>
                  <a:lnTo>
                    <a:pt x="159" y="1785"/>
                  </a:lnTo>
                  <a:lnTo>
                    <a:pt x="169" y="1795"/>
                  </a:lnTo>
                  <a:lnTo>
                    <a:pt x="177" y="1807"/>
                  </a:lnTo>
                  <a:lnTo>
                    <a:pt x="185" y="1825"/>
                  </a:lnTo>
                  <a:lnTo>
                    <a:pt x="187" y="1848"/>
                  </a:lnTo>
                  <a:lnTo>
                    <a:pt x="185" y="1870"/>
                  </a:lnTo>
                  <a:lnTo>
                    <a:pt x="179" y="1888"/>
                  </a:lnTo>
                  <a:lnTo>
                    <a:pt x="175" y="1905"/>
                  </a:lnTo>
                  <a:lnTo>
                    <a:pt x="177" y="1921"/>
                  </a:lnTo>
                  <a:lnTo>
                    <a:pt x="185" y="1941"/>
                  </a:lnTo>
                  <a:lnTo>
                    <a:pt x="195" y="1960"/>
                  </a:lnTo>
                  <a:lnTo>
                    <a:pt x="207" y="1978"/>
                  </a:lnTo>
                  <a:lnTo>
                    <a:pt x="218" y="1986"/>
                  </a:lnTo>
                  <a:lnTo>
                    <a:pt x="232" y="1990"/>
                  </a:lnTo>
                  <a:lnTo>
                    <a:pt x="246" y="1994"/>
                  </a:lnTo>
                  <a:lnTo>
                    <a:pt x="260" y="2002"/>
                  </a:lnTo>
                  <a:lnTo>
                    <a:pt x="270" y="2014"/>
                  </a:lnTo>
                  <a:lnTo>
                    <a:pt x="281" y="2029"/>
                  </a:lnTo>
                  <a:lnTo>
                    <a:pt x="299" y="2045"/>
                  </a:lnTo>
                  <a:lnTo>
                    <a:pt x="327" y="2057"/>
                  </a:lnTo>
                  <a:lnTo>
                    <a:pt x="352" y="2067"/>
                  </a:lnTo>
                  <a:lnTo>
                    <a:pt x="378" y="2076"/>
                  </a:lnTo>
                  <a:lnTo>
                    <a:pt x="402" y="2082"/>
                  </a:lnTo>
                  <a:lnTo>
                    <a:pt x="421" y="2086"/>
                  </a:lnTo>
                  <a:lnTo>
                    <a:pt x="435" y="2084"/>
                  </a:lnTo>
                  <a:lnTo>
                    <a:pt x="457" y="2078"/>
                  </a:lnTo>
                  <a:lnTo>
                    <a:pt x="484" y="2073"/>
                  </a:lnTo>
                  <a:lnTo>
                    <a:pt x="514" y="2065"/>
                  </a:lnTo>
                  <a:lnTo>
                    <a:pt x="543" y="2059"/>
                  </a:lnTo>
                  <a:lnTo>
                    <a:pt x="569" y="2057"/>
                  </a:lnTo>
                  <a:lnTo>
                    <a:pt x="589" y="2057"/>
                  </a:lnTo>
                  <a:lnTo>
                    <a:pt x="608" y="2065"/>
                  </a:lnTo>
                  <a:lnTo>
                    <a:pt x="626" y="2078"/>
                  </a:lnTo>
                  <a:lnTo>
                    <a:pt x="642" y="2096"/>
                  </a:lnTo>
                  <a:lnTo>
                    <a:pt x="661" y="2116"/>
                  </a:lnTo>
                  <a:lnTo>
                    <a:pt x="687" y="2134"/>
                  </a:lnTo>
                  <a:lnTo>
                    <a:pt x="711" y="2149"/>
                  </a:lnTo>
                  <a:lnTo>
                    <a:pt x="726" y="2161"/>
                  </a:lnTo>
                  <a:lnTo>
                    <a:pt x="738" y="2171"/>
                  </a:lnTo>
                  <a:lnTo>
                    <a:pt x="742" y="2177"/>
                  </a:lnTo>
                  <a:lnTo>
                    <a:pt x="744" y="2179"/>
                  </a:lnTo>
                  <a:lnTo>
                    <a:pt x="856" y="2218"/>
                  </a:lnTo>
                  <a:lnTo>
                    <a:pt x="892" y="2242"/>
                  </a:lnTo>
                  <a:lnTo>
                    <a:pt x="949" y="2236"/>
                  </a:lnTo>
                  <a:lnTo>
                    <a:pt x="986" y="2191"/>
                  </a:lnTo>
                  <a:lnTo>
                    <a:pt x="1035" y="2199"/>
                  </a:lnTo>
                  <a:lnTo>
                    <a:pt x="1152" y="2222"/>
                  </a:lnTo>
                  <a:lnTo>
                    <a:pt x="1201" y="2261"/>
                  </a:lnTo>
                  <a:lnTo>
                    <a:pt x="1256" y="2273"/>
                  </a:lnTo>
                  <a:lnTo>
                    <a:pt x="1392" y="2236"/>
                  </a:lnTo>
                  <a:lnTo>
                    <a:pt x="1431" y="2260"/>
                  </a:lnTo>
                  <a:lnTo>
                    <a:pt x="1539" y="2189"/>
                  </a:lnTo>
                  <a:lnTo>
                    <a:pt x="1657" y="2187"/>
                  </a:lnTo>
                  <a:lnTo>
                    <a:pt x="1726" y="2155"/>
                  </a:lnTo>
                  <a:lnTo>
                    <a:pt x="1821" y="2167"/>
                  </a:lnTo>
                  <a:lnTo>
                    <a:pt x="1935" y="2242"/>
                  </a:lnTo>
                  <a:lnTo>
                    <a:pt x="2026" y="2230"/>
                  </a:lnTo>
                  <a:lnTo>
                    <a:pt x="2088" y="2265"/>
                  </a:lnTo>
                  <a:lnTo>
                    <a:pt x="2193" y="2230"/>
                  </a:lnTo>
                  <a:lnTo>
                    <a:pt x="2155" y="2197"/>
                  </a:lnTo>
                  <a:lnTo>
                    <a:pt x="2161" y="2147"/>
                  </a:lnTo>
                  <a:lnTo>
                    <a:pt x="2214" y="2128"/>
                  </a:lnTo>
                  <a:lnTo>
                    <a:pt x="2242" y="2063"/>
                  </a:lnTo>
                  <a:lnTo>
                    <a:pt x="2124" y="1970"/>
                  </a:lnTo>
                  <a:lnTo>
                    <a:pt x="2128" y="1890"/>
                  </a:lnTo>
                  <a:lnTo>
                    <a:pt x="2199" y="1850"/>
                  </a:lnTo>
                  <a:lnTo>
                    <a:pt x="2337" y="1834"/>
                  </a:lnTo>
                  <a:lnTo>
                    <a:pt x="2484" y="1797"/>
                  </a:lnTo>
                  <a:lnTo>
                    <a:pt x="2545" y="1764"/>
                  </a:lnTo>
                  <a:lnTo>
                    <a:pt x="2624" y="1777"/>
                  </a:lnTo>
                  <a:lnTo>
                    <a:pt x="2592" y="1514"/>
                  </a:lnTo>
                  <a:lnTo>
                    <a:pt x="2673" y="1466"/>
                  </a:lnTo>
                  <a:lnTo>
                    <a:pt x="2752" y="1388"/>
                  </a:lnTo>
                  <a:lnTo>
                    <a:pt x="2856" y="1356"/>
                  </a:lnTo>
                  <a:lnTo>
                    <a:pt x="2939" y="1329"/>
                  </a:lnTo>
                  <a:lnTo>
                    <a:pt x="2966" y="1299"/>
                  </a:lnTo>
                  <a:lnTo>
                    <a:pt x="2957" y="1258"/>
                  </a:lnTo>
                  <a:lnTo>
                    <a:pt x="2990" y="1207"/>
                  </a:lnTo>
                  <a:lnTo>
                    <a:pt x="2988" y="1205"/>
                  </a:lnTo>
                  <a:lnTo>
                    <a:pt x="2982" y="1195"/>
                  </a:lnTo>
                  <a:lnTo>
                    <a:pt x="2972" y="1183"/>
                  </a:lnTo>
                  <a:lnTo>
                    <a:pt x="2961" y="1167"/>
                  </a:lnTo>
                  <a:lnTo>
                    <a:pt x="2949" y="1149"/>
                  </a:lnTo>
                  <a:lnTo>
                    <a:pt x="2937" y="1134"/>
                  </a:lnTo>
                  <a:lnTo>
                    <a:pt x="2929" y="1116"/>
                  </a:lnTo>
                  <a:lnTo>
                    <a:pt x="2923" y="1102"/>
                  </a:lnTo>
                  <a:lnTo>
                    <a:pt x="2915" y="1079"/>
                  </a:lnTo>
                  <a:lnTo>
                    <a:pt x="2905" y="1053"/>
                  </a:lnTo>
                  <a:lnTo>
                    <a:pt x="2898" y="1025"/>
                  </a:lnTo>
                  <a:lnTo>
                    <a:pt x="2888" y="1000"/>
                  </a:lnTo>
                  <a:lnTo>
                    <a:pt x="2880" y="982"/>
                  </a:lnTo>
                  <a:lnTo>
                    <a:pt x="2872" y="957"/>
                  </a:lnTo>
                  <a:lnTo>
                    <a:pt x="2870" y="941"/>
                  </a:lnTo>
                  <a:lnTo>
                    <a:pt x="2870" y="935"/>
                  </a:lnTo>
                  <a:lnTo>
                    <a:pt x="2864" y="933"/>
                  </a:lnTo>
                  <a:lnTo>
                    <a:pt x="2850" y="933"/>
                  </a:lnTo>
                  <a:lnTo>
                    <a:pt x="2829" y="929"/>
                  </a:lnTo>
                  <a:lnTo>
                    <a:pt x="2805" y="923"/>
                  </a:lnTo>
                  <a:lnTo>
                    <a:pt x="2781" y="913"/>
                  </a:lnTo>
                  <a:lnTo>
                    <a:pt x="2760" y="898"/>
                  </a:lnTo>
                  <a:lnTo>
                    <a:pt x="2734" y="874"/>
                  </a:lnTo>
                  <a:lnTo>
                    <a:pt x="2709" y="854"/>
                  </a:lnTo>
                  <a:lnTo>
                    <a:pt x="2687" y="837"/>
                  </a:lnTo>
                  <a:lnTo>
                    <a:pt x="2665" y="819"/>
                  </a:lnTo>
                  <a:lnTo>
                    <a:pt x="2648" y="809"/>
                  </a:lnTo>
                  <a:lnTo>
                    <a:pt x="2622" y="803"/>
                  </a:lnTo>
                  <a:lnTo>
                    <a:pt x="2590" y="801"/>
                  </a:lnTo>
                  <a:lnTo>
                    <a:pt x="2557" y="797"/>
                  </a:lnTo>
                  <a:lnTo>
                    <a:pt x="2524" y="795"/>
                  </a:lnTo>
                  <a:lnTo>
                    <a:pt x="2494" y="789"/>
                  </a:lnTo>
                  <a:lnTo>
                    <a:pt x="2468" y="781"/>
                  </a:lnTo>
                  <a:lnTo>
                    <a:pt x="2443" y="770"/>
                  </a:lnTo>
                  <a:lnTo>
                    <a:pt x="2417" y="760"/>
                  </a:lnTo>
                  <a:lnTo>
                    <a:pt x="2396" y="752"/>
                  </a:lnTo>
                  <a:lnTo>
                    <a:pt x="2378" y="746"/>
                  </a:lnTo>
                  <a:lnTo>
                    <a:pt x="2366" y="742"/>
                  </a:lnTo>
                  <a:lnTo>
                    <a:pt x="2360" y="740"/>
                  </a:lnTo>
                  <a:lnTo>
                    <a:pt x="2356" y="738"/>
                  </a:lnTo>
                  <a:lnTo>
                    <a:pt x="2348" y="730"/>
                  </a:lnTo>
                  <a:lnTo>
                    <a:pt x="2337" y="720"/>
                  </a:lnTo>
                  <a:lnTo>
                    <a:pt x="2325" y="709"/>
                  </a:lnTo>
                  <a:lnTo>
                    <a:pt x="2315" y="695"/>
                  </a:lnTo>
                  <a:lnTo>
                    <a:pt x="2309" y="683"/>
                  </a:lnTo>
                  <a:lnTo>
                    <a:pt x="2311" y="669"/>
                  </a:lnTo>
                  <a:lnTo>
                    <a:pt x="2321" y="655"/>
                  </a:lnTo>
                  <a:lnTo>
                    <a:pt x="2333" y="646"/>
                  </a:lnTo>
                  <a:lnTo>
                    <a:pt x="2348" y="634"/>
                  </a:lnTo>
                  <a:lnTo>
                    <a:pt x="2360" y="622"/>
                  </a:lnTo>
                  <a:lnTo>
                    <a:pt x="2372" y="610"/>
                  </a:lnTo>
                  <a:lnTo>
                    <a:pt x="2376" y="592"/>
                  </a:lnTo>
                  <a:lnTo>
                    <a:pt x="2378" y="569"/>
                  </a:lnTo>
                  <a:lnTo>
                    <a:pt x="2378" y="547"/>
                  </a:lnTo>
                  <a:lnTo>
                    <a:pt x="2380" y="528"/>
                  </a:lnTo>
                  <a:lnTo>
                    <a:pt x="2390" y="506"/>
                  </a:lnTo>
                  <a:lnTo>
                    <a:pt x="2396" y="490"/>
                  </a:lnTo>
                  <a:lnTo>
                    <a:pt x="2396" y="474"/>
                  </a:lnTo>
                  <a:lnTo>
                    <a:pt x="2390" y="459"/>
                  </a:lnTo>
                  <a:lnTo>
                    <a:pt x="2382" y="445"/>
                  </a:lnTo>
                  <a:lnTo>
                    <a:pt x="2374" y="433"/>
                  </a:lnTo>
                  <a:lnTo>
                    <a:pt x="2358" y="407"/>
                  </a:lnTo>
                  <a:lnTo>
                    <a:pt x="2342" y="378"/>
                  </a:lnTo>
                  <a:lnTo>
                    <a:pt x="2335" y="344"/>
                  </a:lnTo>
                  <a:lnTo>
                    <a:pt x="2329" y="321"/>
                  </a:lnTo>
                  <a:lnTo>
                    <a:pt x="2319" y="303"/>
                  </a:lnTo>
                  <a:lnTo>
                    <a:pt x="2307" y="287"/>
                  </a:lnTo>
                  <a:lnTo>
                    <a:pt x="2295" y="276"/>
                  </a:lnTo>
                  <a:lnTo>
                    <a:pt x="2285" y="270"/>
                  </a:lnTo>
                  <a:lnTo>
                    <a:pt x="2276" y="266"/>
                  </a:lnTo>
                  <a:lnTo>
                    <a:pt x="2264" y="266"/>
                  </a:lnTo>
                  <a:lnTo>
                    <a:pt x="2256" y="262"/>
                  </a:lnTo>
                  <a:lnTo>
                    <a:pt x="2248" y="254"/>
                  </a:lnTo>
                  <a:lnTo>
                    <a:pt x="2238" y="248"/>
                  </a:lnTo>
                  <a:lnTo>
                    <a:pt x="2224" y="246"/>
                  </a:lnTo>
                  <a:lnTo>
                    <a:pt x="2209" y="248"/>
                  </a:lnTo>
                  <a:lnTo>
                    <a:pt x="2191" y="248"/>
                  </a:lnTo>
                  <a:lnTo>
                    <a:pt x="2177" y="246"/>
                  </a:lnTo>
                  <a:lnTo>
                    <a:pt x="2169" y="238"/>
                  </a:lnTo>
                  <a:lnTo>
                    <a:pt x="2159" y="221"/>
                  </a:lnTo>
                  <a:lnTo>
                    <a:pt x="2150" y="197"/>
                  </a:lnTo>
                  <a:lnTo>
                    <a:pt x="2136" y="173"/>
                  </a:lnTo>
                  <a:lnTo>
                    <a:pt x="2120" y="156"/>
                  </a:lnTo>
                  <a:lnTo>
                    <a:pt x="2106" y="144"/>
                  </a:lnTo>
                  <a:lnTo>
                    <a:pt x="2092" y="136"/>
                  </a:lnTo>
                  <a:lnTo>
                    <a:pt x="2083" y="128"/>
                  </a:lnTo>
                  <a:lnTo>
                    <a:pt x="2077" y="118"/>
                  </a:lnTo>
                  <a:lnTo>
                    <a:pt x="2075" y="104"/>
                  </a:lnTo>
                  <a:lnTo>
                    <a:pt x="2071" y="87"/>
                  </a:lnTo>
                  <a:lnTo>
                    <a:pt x="2061" y="73"/>
                  </a:lnTo>
                  <a:lnTo>
                    <a:pt x="2053" y="63"/>
                  </a:lnTo>
                  <a:lnTo>
                    <a:pt x="2051" y="53"/>
                  </a:lnTo>
                  <a:lnTo>
                    <a:pt x="2057" y="41"/>
                  </a:lnTo>
                  <a:lnTo>
                    <a:pt x="2065" y="32"/>
                  </a:lnTo>
                  <a:lnTo>
                    <a:pt x="2071" y="20"/>
                  </a:lnTo>
                  <a:lnTo>
                    <a:pt x="2073" y="14"/>
                  </a:lnTo>
                  <a:lnTo>
                    <a:pt x="2063" y="8"/>
                  </a:lnTo>
                  <a:lnTo>
                    <a:pt x="2045" y="4"/>
                  </a:lnTo>
                  <a:lnTo>
                    <a:pt x="2020" y="2"/>
                  </a:lnTo>
                  <a:lnTo>
                    <a:pt x="1994" y="0"/>
                  </a:lnTo>
                  <a:lnTo>
                    <a:pt x="1970" y="0"/>
                  </a:lnTo>
                  <a:lnTo>
                    <a:pt x="1955" y="6"/>
                  </a:lnTo>
                  <a:lnTo>
                    <a:pt x="1945" y="14"/>
                  </a:lnTo>
                  <a:lnTo>
                    <a:pt x="1941" y="30"/>
                  </a:lnTo>
                  <a:lnTo>
                    <a:pt x="1937" y="45"/>
                  </a:lnTo>
                  <a:lnTo>
                    <a:pt x="1933" y="61"/>
                  </a:lnTo>
                  <a:lnTo>
                    <a:pt x="1927" y="75"/>
                  </a:lnTo>
                  <a:lnTo>
                    <a:pt x="1915" y="85"/>
                  </a:lnTo>
                  <a:lnTo>
                    <a:pt x="1898" y="87"/>
                  </a:lnTo>
                  <a:lnTo>
                    <a:pt x="1878" y="91"/>
                  </a:lnTo>
                  <a:lnTo>
                    <a:pt x="1858" y="93"/>
                  </a:lnTo>
                  <a:lnTo>
                    <a:pt x="1840" y="95"/>
                  </a:lnTo>
                  <a:lnTo>
                    <a:pt x="1823" y="102"/>
                  </a:lnTo>
                  <a:lnTo>
                    <a:pt x="1809" y="116"/>
                  </a:lnTo>
                  <a:lnTo>
                    <a:pt x="1797" y="140"/>
                  </a:lnTo>
                  <a:lnTo>
                    <a:pt x="1785" y="169"/>
                  </a:lnTo>
                  <a:lnTo>
                    <a:pt x="1777" y="203"/>
                  </a:lnTo>
                  <a:lnTo>
                    <a:pt x="1774" y="236"/>
                  </a:lnTo>
                  <a:lnTo>
                    <a:pt x="1770" y="262"/>
                  </a:lnTo>
                  <a:lnTo>
                    <a:pt x="1768" y="283"/>
                  </a:lnTo>
                  <a:lnTo>
                    <a:pt x="1762" y="303"/>
                  </a:lnTo>
                  <a:lnTo>
                    <a:pt x="1754" y="319"/>
                  </a:lnTo>
                  <a:lnTo>
                    <a:pt x="1740" y="329"/>
                  </a:lnTo>
                  <a:lnTo>
                    <a:pt x="1722" y="337"/>
                  </a:lnTo>
                  <a:lnTo>
                    <a:pt x="1703" y="341"/>
                  </a:lnTo>
                  <a:lnTo>
                    <a:pt x="1685" y="346"/>
                  </a:lnTo>
                  <a:lnTo>
                    <a:pt x="1669" y="350"/>
                  </a:lnTo>
                  <a:lnTo>
                    <a:pt x="1655" y="348"/>
                  </a:lnTo>
                  <a:lnTo>
                    <a:pt x="1644" y="341"/>
                  </a:lnTo>
                  <a:lnTo>
                    <a:pt x="1634" y="333"/>
                  </a:lnTo>
                  <a:lnTo>
                    <a:pt x="1618" y="331"/>
                  </a:lnTo>
                  <a:lnTo>
                    <a:pt x="1600" y="331"/>
                  </a:lnTo>
                  <a:lnTo>
                    <a:pt x="1581" y="329"/>
                  </a:lnTo>
                  <a:lnTo>
                    <a:pt x="1563" y="325"/>
                  </a:lnTo>
                  <a:lnTo>
                    <a:pt x="1549" y="315"/>
                  </a:lnTo>
                  <a:lnTo>
                    <a:pt x="1537" y="303"/>
                  </a:lnTo>
                  <a:lnTo>
                    <a:pt x="1524" y="289"/>
                  </a:lnTo>
                  <a:lnTo>
                    <a:pt x="1508" y="276"/>
                  </a:lnTo>
                  <a:lnTo>
                    <a:pt x="1494" y="266"/>
                  </a:lnTo>
                  <a:lnTo>
                    <a:pt x="1480" y="260"/>
                  </a:lnTo>
                  <a:lnTo>
                    <a:pt x="1468" y="260"/>
                  </a:lnTo>
                  <a:lnTo>
                    <a:pt x="1461" y="268"/>
                  </a:lnTo>
                  <a:lnTo>
                    <a:pt x="1449" y="287"/>
                  </a:lnTo>
                  <a:lnTo>
                    <a:pt x="1435" y="311"/>
                  </a:lnTo>
                  <a:lnTo>
                    <a:pt x="1417" y="341"/>
                  </a:lnTo>
                  <a:lnTo>
                    <a:pt x="1400" y="372"/>
                  </a:lnTo>
                  <a:lnTo>
                    <a:pt x="1382" y="407"/>
                  </a:lnTo>
                  <a:lnTo>
                    <a:pt x="1366" y="439"/>
                  </a:lnTo>
                  <a:lnTo>
                    <a:pt x="1348" y="467"/>
                  </a:lnTo>
                  <a:lnTo>
                    <a:pt x="1335" y="488"/>
                  </a:lnTo>
                  <a:lnTo>
                    <a:pt x="1327" y="506"/>
                  </a:lnTo>
                  <a:lnTo>
                    <a:pt x="1327" y="522"/>
                  </a:lnTo>
                  <a:lnTo>
                    <a:pt x="1335" y="533"/>
                  </a:lnTo>
                  <a:lnTo>
                    <a:pt x="1344" y="541"/>
                  </a:lnTo>
                  <a:lnTo>
                    <a:pt x="1358" y="549"/>
                  </a:lnTo>
                  <a:lnTo>
                    <a:pt x="1370" y="555"/>
                  </a:lnTo>
                  <a:lnTo>
                    <a:pt x="1376" y="563"/>
                  </a:lnTo>
                  <a:lnTo>
                    <a:pt x="1374" y="569"/>
                  </a:lnTo>
                  <a:lnTo>
                    <a:pt x="1362" y="575"/>
                  </a:lnTo>
                  <a:lnTo>
                    <a:pt x="1348" y="577"/>
                  </a:lnTo>
                  <a:lnTo>
                    <a:pt x="1331" y="577"/>
                  </a:lnTo>
                  <a:lnTo>
                    <a:pt x="1313" y="577"/>
                  </a:lnTo>
                  <a:lnTo>
                    <a:pt x="1297" y="577"/>
                  </a:lnTo>
                  <a:lnTo>
                    <a:pt x="1285" y="577"/>
                  </a:lnTo>
                  <a:lnTo>
                    <a:pt x="1274" y="571"/>
                  </a:lnTo>
                  <a:lnTo>
                    <a:pt x="1264" y="561"/>
                  </a:lnTo>
                  <a:lnTo>
                    <a:pt x="1252" y="551"/>
                  </a:lnTo>
                  <a:lnTo>
                    <a:pt x="1238" y="543"/>
                  </a:lnTo>
                  <a:lnTo>
                    <a:pt x="1222" y="541"/>
                  </a:lnTo>
                  <a:lnTo>
                    <a:pt x="1201" y="543"/>
                  </a:lnTo>
                  <a:lnTo>
                    <a:pt x="1177" y="547"/>
                  </a:lnTo>
                  <a:lnTo>
                    <a:pt x="1153" y="551"/>
                  </a:lnTo>
                  <a:lnTo>
                    <a:pt x="1126" y="553"/>
                  </a:lnTo>
                  <a:lnTo>
                    <a:pt x="1100" y="553"/>
                  </a:lnTo>
                  <a:lnTo>
                    <a:pt x="1079" y="551"/>
                  </a:lnTo>
                  <a:lnTo>
                    <a:pt x="1059" y="551"/>
                  </a:lnTo>
                  <a:lnTo>
                    <a:pt x="1039" y="553"/>
                  </a:lnTo>
                  <a:lnTo>
                    <a:pt x="1026" y="555"/>
                  </a:lnTo>
                  <a:lnTo>
                    <a:pt x="1014" y="561"/>
                  </a:lnTo>
                  <a:lnTo>
                    <a:pt x="1010" y="567"/>
                  </a:lnTo>
                  <a:lnTo>
                    <a:pt x="1014" y="577"/>
                  </a:lnTo>
                  <a:lnTo>
                    <a:pt x="1024" y="585"/>
                  </a:lnTo>
                  <a:lnTo>
                    <a:pt x="1035" y="589"/>
                  </a:lnTo>
                  <a:lnTo>
                    <a:pt x="1049" y="592"/>
                  </a:lnTo>
                  <a:lnTo>
                    <a:pt x="1061" y="594"/>
                  </a:lnTo>
                  <a:lnTo>
                    <a:pt x="1073" y="598"/>
                  </a:lnTo>
                  <a:lnTo>
                    <a:pt x="1081" y="604"/>
                  </a:lnTo>
                  <a:lnTo>
                    <a:pt x="1085" y="616"/>
                  </a:lnTo>
                  <a:lnTo>
                    <a:pt x="1081" y="632"/>
                  </a:lnTo>
                  <a:lnTo>
                    <a:pt x="1069" y="655"/>
                  </a:lnTo>
                  <a:lnTo>
                    <a:pt x="1057" y="677"/>
                  </a:lnTo>
                  <a:lnTo>
                    <a:pt x="1047" y="695"/>
                  </a:lnTo>
                  <a:lnTo>
                    <a:pt x="1041" y="715"/>
                  </a:lnTo>
                  <a:lnTo>
                    <a:pt x="1039" y="736"/>
                  </a:lnTo>
                  <a:lnTo>
                    <a:pt x="1045" y="762"/>
                  </a:lnTo>
                  <a:lnTo>
                    <a:pt x="1057" y="799"/>
                  </a:lnTo>
                  <a:lnTo>
                    <a:pt x="1061" y="833"/>
                  </a:lnTo>
                  <a:lnTo>
                    <a:pt x="1059" y="860"/>
                  </a:lnTo>
                  <a:lnTo>
                    <a:pt x="1051" y="882"/>
                  </a:lnTo>
                  <a:lnTo>
                    <a:pt x="1039" y="894"/>
                  </a:lnTo>
                  <a:lnTo>
                    <a:pt x="1024" y="905"/>
                  </a:lnTo>
                  <a:lnTo>
                    <a:pt x="1004" y="915"/>
                  </a:lnTo>
                  <a:lnTo>
                    <a:pt x="986" y="927"/>
                  </a:lnTo>
                  <a:lnTo>
                    <a:pt x="972" y="939"/>
                  </a:lnTo>
                  <a:lnTo>
                    <a:pt x="966" y="953"/>
                  </a:lnTo>
                  <a:lnTo>
                    <a:pt x="966" y="968"/>
                  </a:lnTo>
                  <a:lnTo>
                    <a:pt x="966" y="988"/>
                  </a:lnTo>
                  <a:lnTo>
                    <a:pt x="966" y="1010"/>
                  </a:lnTo>
                  <a:lnTo>
                    <a:pt x="965" y="1031"/>
                  </a:lnTo>
                  <a:lnTo>
                    <a:pt x="961" y="1049"/>
                  </a:lnTo>
                  <a:lnTo>
                    <a:pt x="953" y="1063"/>
                  </a:lnTo>
                  <a:lnTo>
                    <a:pt x="941" y="1069"/>
                  </a:lnTo>
                  <a:lnTo>
                    <a:pt x="921" y="1071"/>
                  </a:lnTo>
                  <a:lnTo>
                    <a:pt x="892" y="1075"/>
                  </a:lnTo>
                  <a:lnTo>
                    <a:pt x="858" y="1079"/>
                  </a:lnTo>
                  <a:lnTo>
                    <a:pt x="821" y="1085"/>
                  </a:lnTo>
                  <a:lnTo>
                    <a:pt x="783" y="1092"/>
                  </a:lnTo>
                  <a:lnTo>
                    <a:pt x="752" y="1100"/>
                  </a:lnTo>
                  <a:lnTo>
                    <a:pt x="728" y="1110"/>
                  </a:lnTo>
                  <a:lnTo>
                    <a:pt x="705" y="1124"/>
                  </a:lnTo>
                  <a:lnTo>
                    <a:pt x="685" y="1138"/>
                  </a:lnTo>
                  <a:lnTo>
                    <a:pt x="671" y="1151"/>
                  </a:lnTo>
                  <a:lnTo>
                    <a:pt x="655" y="1159"/>
                  </a:lnTo>
                  <a:lnTo>
                    <a:pt x="642" y="1163"/>
                  </a:lnTo>
                  <a:lnTo>
                    <a:pt x="628" y="1159"/>
                  </a:lnTo>
                  <a:lnTo>
                    <a:pt x="606" y="1153"/>
                  </a:lnTo>
                  <a:lnTo>
                    <a:pt x="585" y="1146"/>
                  </a:lnTo>
                  <a:lnTo>
                    <a:pt x="559" y="1138"/>
                  </a:lnTo>
                  <a:lnTo>
                    <a:pt x="535" y="1132"/>
                  </a:lnTo>
                  <a:lnTo>
                    <a:pt x="516" y="1130"/>
                  </a:lnTo>
                  <a:lnTo>
                    <a:pt x="500" y="1132"/>
                  </a:lnTo>
                  <a:lnTo>
                    <a:pt x="486" y="1142"/>
                  </a:lnTo>
                  <a:lnTo>
                    <a:pt x="470" y="1157"/>
                  </a:lnTo>
                  <a:lnTo>
                    <a:pt x="457" y="1177"/>
                  </a:lnTo>
                  <a:lnTo>
                    <a:pt x="443" y="1197"/>
                  </a:lnTo>
                  <a:lnTo>
                    <a:pt x="427" y="1212"/>
                  </a:lnTo>
                  <a:lnTo>
                    <a:pt x="413" y="1220"/>
                  </a:lnTo>
                  <a:lnTo>
                    <a:pt x="390" y="1220"/>
                  </a:lnTo>
                  <a:lnTo>
                    <a:pt x="362" y="1216"/>
                  </a:lnTo>
                  <a:lnTo>
                    <a:pt x="339" y="1212"/>
                  </a:lnTo>
                  <a:lnTo>
                    <a:pt x="319" y="1210"/>
                  </a:lnTo>
                  <a:lnTo>
                    <a:pt x="313" y="1207"/>
                  </a:lnTo>
                  <a:lnTo>
                    <a:pt x="309" y="1199"/>
                  </a:lnTo>
                  <a:lnTo>
                    <a:pt x="309" y="1189"/>
                  </a:lnTo>
                  <a:lnTo>
                    <a:pt x="313" y="1177"/>
                  </a:lnTo>
                  <a:lnTo>
                    <a:pt x="315" y="1167"/>
                  </a:lnTo>
                  <a:lnTo>
                    <a:pt x="317" y="1159"/>
                  </a:lnTo>
                  <a:lnTo>
                    <a:pt x="319" y="1157"/>
                  </a:lnTo>
                  <a:lnTo>
                    <a:pt x="315" y="1157"/>
                  </a:lnTo>
                  <a:lnTo>
                    <a:pt x="303" y="1159"/>
                  </a:lnTo>
                  <a:lnTo>
                    <a:pt x="287" y="1161"/>
                  </a:lnTo>
                  <a:lnTo>
                    <a:pt x="268" y="1163"/>
                  </a:lnTo>
                  <a:lnTo>
                    <a:pt x="250" y="1165"/>
                  </a:lnTo>
                  <a:lnTo>
                    <a:pt x="234" y="1165"/>
                  </a:lnTo>
                  <a:lnTo>
                    <a:pt x="220" y="1165"/>
                  </a:lnTo>
                  <a:lnTo>
                    <a:pt x="211" y="1171"/>
                  </a:lnTo>
                  <a:lnTo>
                    <a:pt x="201" y="1177"/>
                  </a:lnTo>
                  <a:lnTo>
                    <a:pt x="189" y="1185"/>
                  </a:lnTo>
                  <a:lnTo>
                    <a:pt x="171" y="1191"/>
                  </a:lnTo>
                  <a:lnTo>
                    <a:pt x="154" y="1193"/>
                  </a:lnTo>
                  <a:lnTo>
                    <a:pt x="136" y="1193"/>
                  </a:lnTo>
                  <a:lnTo>
                    <a:pt x="116" y="1191"/>
                  </a:lnTo>
                  <a:lnTo>
                    <a:pt x="100" y="1191"/>
                  </a:lnTo>
                  <a:lnTo>
                    <a:pt x="87" y="1197"/>
                  </a:lnTo>
                  <a:lnTo>
                    <a:pt x="77" y="1210"/>
                  </a:lnTo>
                  <a:lnTo>
                    <a:pt x="69" y="1228"/>
                  </a:lnTo>
                  <a:lnTo>
                    <a:pt x="59" y="1246"/>
                  </a:lnTo>
                  <a:lnTo>
                    <a:pt x="49" y="1262"/>
                  </a:lnTo>
                  <a:lnTo>
                    <a:pt x="39" y="1275"/>
                  </a:lnTo>
                  <a:lnTo>
                    <a:pt x="33" y="1285"/>
                  </a:lnTo>
                  <a:lnTo>
                    <a:pt x="29" y="1289"/>
                  </a:lnTo>
                  <a:close/>
                </a:path>
              </a:pathLst>
            </a:custGeom>
            <a:grpFill/>
            <a:ln w="0">
              <a:solidFill>
                <a:schemeClr val="bg1">
                  <a:lumMod val="95000"/>
                </a:schemeClr>
              </a:solidFill>
              <a:prstDash val="solid"/>
              <a:round/>
              <a:headEnd/>
              <a:tailEnd/>
            </a:ln>
          </p:spPr>
          <p:txBody>
            <a:bodyPr/>
            <a:lstStyle/>
            <a:p>
              <a:endParaRPr lang="zh-CN" altLang="en-US"/>
            </a:p>
          </p:txBody>
        </p:sp>
        <p:sp>
          <p:nvSpPr>
            <p:cNvPr id="27" name="Freeform 68"/>
            <p:cNvSpPr>
              <a:spLocks/>
            </p:cNvSpPr>
            <p:nvPr/>
          </p:nvSpPr>
          <p:spPr bwMode="gray">
            <a:xfrm>
              <a:off x="720" y="1296"/>
              <a:ext cx="1495" cy="1136"/>
            </a:xfrm>
            <a:custGeom>
              <a:avLst/>
              <a:gdLst>
                <a:gd name="T0" fmla="*/ 3 w 2990"/>
                <a:gd name="T1" fmla="*/ 357 h 2273"/>
                <a:gd name="T2" fmla="*/ 23 w 2990"/>
                <a:gd name="T3" fmla="*/ 365 h 2273"/>
                <a:gd name="T4" fmla="*/ 29 w 2990"/>
                <a:gd name="T5" fmla="*/ 390 h 2273"/>
                <a:gd name="T6" fmla="*/ 28 w 2990"/>
                <a:gd name="T7" fmla="*/ 419 h 2273"/>
                <a:gd name="T8" fmla="*/ 18 w 2990"/>
                <a:gd name="T9" fmla="*/ 419 h 2273"/>
                <a:gd name="T10" fmla="*/ 0 w 2990"/>
                <a:gd name="T11" fmla="*/ 429 h 2273"/>
                <a:gd name="T12" fmla="*/ 31 w 2990"/>
                <a:gd name="T13" fmla="*/ 438 h 2273"/>
                <a:gd name="T14" fmla="*/ 47 w 2990"/>
                <a:gd name="T15" fmla="*/ 456 h 2273"/>
                <a:gd name="T16" fmla="*/ 49 w 2990"/>
                <a:gd name="T17" fmla="*/ 490 h 2273"/>
                <a:gd name="T18" fmla="*/ 71 w 2990"/>
                <a:gd name="T19" fmla="*/ 507 h 2273"/>
                <a:gd name="T20" fmla="*/ 109 w 2990"/>
                <a:gd name="T21" fmla="*/ 521 h 2273"/>
                <a:gd name="T22" fmla="*/ 152 w 2990"/>
                <a:gd name="T23" fmla="*/ 516 h 2273"/>
                <a:gd name="T24" fmla="*/ 185 w 2990"/>
                <a:gd name="T25" fmla="*/ 542 h 2273"/>
                <a:gd name="T26" fmla="*/ 259 w 2990"/>
                <a:gd name="T27" fmla="*/ 549 h 2273"/>
                <a:gd name="T28" fmla="*/ 414 w 2990"/>
                <a:gd name="T29" fmla="*/ 546 h 2273"/>
                <a:gd name="T30" fmla="*/ 539 w 2990"/>
                <a:gd name="T31" fmla="*/ 549 h 2273"/>
                <a:gd name="T32" fmla="*/ 585 w 2990"/>
                <a:gd name="T33" fmla="*/ 458 h 2273"/>
                <a:gd name="T34" fmla="*/ 714 w 2990"/>
                <a:gd name="T35" fmla="*/ 339 h 2273"/>
                <a:gd name="T36" fmla="*/ 743 w 2990"/>
                <a:gd name="T37" fmla="*/ 295 h 2273"/>
                <a:gd name="T38" fmla="*/ 727 w 2990"/>
                <a:gd name="T39" fmla="*/ 263 h 2273"/>
                <a:gd name="T40" fmla="*/ 716 w 2990"/>
                <a:gd name="T41" fmla="*/ 233 h 2273"/>
                <a:gd name="T42" fmla="*/ 678 w 2990"/>
                <a:gd name="T43" fmla="*/ 213 h 2273"/>
                <a:gd name="T44" fmla="*/ 631 w 2990"/>
                <a:gd name="T45" fmla="*/ 198 h 2273"/>
                <a:gd name="T46" fmla="*/ 592 w 2990"/>
                <a:gd name="T47" fmla="*/ 185 h 2273"/>
                <a:gd name="T48" fmla="*/ 578 w 2990"/>
                <a:gd name="T49" fmla="*/ 170 h 2273"/>
                <a:gd name="T50" fmla="*/ 594 w 2990"/>
                <a:gd name="T51" fmla="*/ 148 h 2273"/>
                <a:gd name="T52" fmla="*/ 598 w 2990"/>
                <a:gd name="T53" fmla="*/ 114 h 2273"/>
                <a:gd name="T54" fmla="*/ 580 w 2990"/>
                <a:gd name="T55" fmla="*/ 75 h 2273"/>
                <a:gd name="T56" fmla="*/ 562 w 2990"/>
                <a:gd name="T57" fmla="*/ 63 h 2273"/>
                <a:gd name="T58" fmla="*/ 540 w 2990"/>
                <a:gd name="T59" fmla="*/ 55 h 2273"/>
                <a:gd name="T60" fmla="*/ 520 w 2990"/>
                <a:gd name="T61" fmla="*/ 29 h 2273"/>
                <a:gd name="T62" fmla="*/ 517 w 2990"/>
                <a:gd name="T63" fmla="*/ 8 h 2273"/>
                <a:gd name="T64" fmla="*/ 492 w 2990"/>
                <a:gd name="T65" fmla="*/ 0 h 2273"/>
                <a:gd name="T66" fmla="*/ 479 w 2990"/>
                <a:gd name="T67" fmla="*/ 21 h 2273"/>
                <a:gd name="T68" fmla="*/ 449 w 2990"/>
                <a:gd name="T69" fmla="*/ 35 h 2273"/>
                <a:gd name="T70" fmla="*/ 438 w 2990"/>
                <a:gd name="T71" fmla="*/ 79 h 2273"/>
                <a:gd name="T72" fmla="*/ 411 w 2990"/>
                <a:gd name="T73" fmla="*/ 85 h 2273"/>
                <a:gd name="T74" fmla="*/ 384 w 2990"/>
                <a:gd name="T75" fmla="*/ 75 h 2273"/>
                <a:gd name="T76" fmla="*/ 363 w 2990"/>
                <a:gd name="T77" fmla="*/ 71 h 2273"/>
                <a:gd name="T78" fmla="*/ 334 w 2990"/>
                <a:gd name="T79" fmla="*/ 122 h 2273"/>
                <a:gd name="T80" fmla="*/ 344 w 2990"/>
                <a:gd name="T81" fmla="*/ 140 h 2273"/>
                <a:gd name="T82" fmla="*/ 322 w 2990"/>
                <a:gd name="T83" fmla="*/ 144 h 2273"/>
                <a:gd name="T84" fmla="*/ 295 w 2990"/>
                <a:gd name="T85" fmla="*/ 136 h 2273"/>
                <a:gd name="T86" fmla="*/ 257 w 2990"/>
                <a:gd name="T87" fmla="*/ 138 h 2273"/>
                <a:gd name="T88" fmla="*/ 266 w 2990"/>
                <a:gd name="T89" fmla="*/ 148 h 2273"/>
                <a:gd name="T90" fmla="*/ 262 w 2990"/>
                <a:gd name="T91" fmla="*/ 173 h 2273"/>
                <a:gd name="T92" fmla="*/ 263 w 2990"/>
                <a:gd name="T93" fmla="*/ 220 h 2273"/>
                <a:gd name="T94" fmla="*/ 241 w 2990"/>
                <a:gd name="T95" fmla="*/ 242 h 2273"/>
                <a:gd name="T96" fmla="*/ 230 w 2990"/>
                <a:gd name="T97" fmla="*/ 267 h 2273"/>
                <a:gd name="T98" fmla="*/ 177 w 2990"/>
                <a:gd name="T99" fmla="*/ 281 h 2273"/>
                <a:gd name="T100" fmla="*/ 147 w 2990"/>
                <a:gd name="T101" fmla="*/ 286 h 2273"/>
                <a:gd name="T102" fmla="*/ 114 w 2990"/>
                <a:gd name="T103" fmla="*/ 294 h 2273"/>
                <a:gd name="T104" fmla="*/ 80 w 2990"/>
                <a:gd name="T105" fmla="*/ 302 h 2273"/>
                <a:gd name="T106" fmla="*/ 80 w 2990"/>
                <a:gd name="T107" fmla="*/ 289 h 2273"/>
                <a:gd name="T108" fmla="*/ 55 w 2990"/>
                <a:gd name="T109" fmla="*/ 291 h 2273"/>
                <a:gd name="T110" fmla="*/ 29 w 2990"/>
                <a:gd name="T111" fmla="*/ 297 h 2273"/>
                <a:gd name="T112" fmla="*/ 10 w 2990"/>
                <a:gd name="T113" fmla="*/ 318 h 2273"/>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2990"/>
                <a:gd name="T172" fmla="*/ 0 h 2273"/>
                <a:gd name="T173" fmla="*/ 2990 w 2990"/>
                <a:gd name="T174" fmla="*/ 2273 h 2273"/>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2990" h="2273">
                  <a:moveTo>
                    <a:pt x="29" y="1289"/>
                  </a:moveTo>
                  <a:lnTo>
                    <a:pt x="4" y="1329"/>
                  </a:lnTo>
                  <a:lnTo>
                    <a:pt x="12" y="1378"/>
                  </a:lnTo>
                  <a:lnTo>
                    <a:pt x="12" y="1382"/>
                  </a:lnTo>
                  <a:lnTo>
                    <a:pt x="10" y="1395"/>
                  </a:lnTo>
                  <a:lnTo>
                    <a:pt x="10" y="1411"/>
                  </a:lnTo>
                  <a:lnTo>
                    <a:pt x="10" y="1429"/>
                  </a:lnTo>
                  <a:lnTo>
                    <a:pt x="14" y="1443"/>
                  </a:lnTo>
                  <a:lnTo>
                    <a:pt x="20" y="1451"/>
                  </a:lnTo>
                  <a:lnTo>
                    <a:pt x="31" y="1453"/>
                  </a:lnTo>
                  <a:lnTo>
                    <a:pt x="43" y="1451"/>
                  </a:lnTo>
                  <a:lnTo>
                    <a:pt x="55" y="1449"/>
                  </a:lnTo>
                  <a:lnTo>
                    <a:pt x="73" y="1451"/>
                  </a:lnTo>
                  <a:lnTo>
                    <a:pt x="94" y="1462"/>
                  </a:lnTo>
                  <a:lnTo>
                    <a:pt x="116" y="1480"/>
                  </a:lnTo>
                  <a:lnTo>
                    <a:pt x="132" y="1502"/>
                  </a:lnTo>
                  <a:lnTo>
                    <a:pt x="136" y="1514"/>
                  </a:lnTo>
                  <a:lnTo>
                    <a:pt x="132" y="1525"/>
                  </a:lnTo>
                  <a:lnTo>
                    <a:pt x="126" y="1537"/>
                  </a:lnTo>
                  <a:lnTo>
                    <a:pt x="120" y="1549"/>
                  </a:lnTo>
                  <a:lnTo>
                    <a:pt x="116" y="1561"/>
                  </a:lnTo>
                  <a:lnTo>
                    <a:pt x="116" y="1577"/>
                  </a:lnTo>
                  <a:lnTo>
                    <a:pt x="114" y="1596"/>
                  </a:lnTo>
                  <a:lnTo>
                    <a:pt x="110" y="1618"/>
                  </a:lnTo>
                  <a:lnTo>
                    <a:pt x="108" y="1640"/>
                  </a:lnTo>
                  <a:lnTo>
                    <a:pt x="108" y="1657"/>
                  </a:lnTo>
                  <a:lnTo>
                    <a:pt x="112" y="1669"/>
                  </a:lnTo>
                  <a:lnTo>
                    <a:pt x="114" y="1679"/>
                  </a:lnTo>
                  <a:lnTo>
                    <a:pt x="114" y="1691"/>
                  </a:lnTo>
                  <a:lnTo>
                    <a:pt x="106" y="1699"/>
                  </a:lnTo>
                  <a:lnTo>
                    <a:pt x="96" y="1703"/>
                  </a:lnTo>
                  <a:lnTo>
                    <a:pt x="89" y="1701"/>
                  </a:lnTo>
                  <a:lnTo>
                    <a:pt x="83" y="1695"/>
                  </a:lnTo>
                  <a:lnTo>
                    <a:pt x="77" y="1687"/>
                  </a:lnTo>
                  <a:lnTo>
                    <a:pt x="69" y="1679"/>
                  </a:lnTo>
                  <a:lnTo>
                    <a:pt x="63" y="1673"/>
                  </a:lnTo>
                  <a:lnTo>
                    <a:pt x="53" y="1675"/>
                  </a:lnTo>
                  <a:lnTo>
                    <a:pt x="41" y="1685"/>
                  </a:lnTo>
                  <a:lnTo>
                    <a:pt x="26" y="1699"/>
                  </a:lnTo>
                  <a:lnTo>
                    <a:pt x="12" y="1708"/>
                  </a:lnTo>
                  <a:lnTo>
                    <a:pt x="4" y="1712"/>
                  </a:lnTo>
                  <a:lnTo>
                    <a:pt x="0" y="1716"/>
                  </a:lnTo>
                  <a:lnTo>
                    <a:pt x="6" y="1720"/>
                  </a:lnTo>
                  <a:lnTo>
                    <a:pt x="20" y="1724"/>
                  </a:lnTo>
                  <a:lnTo>
                    <a:pt x="41" y="1728"/>
                  </a:lnTo>
                  <a:lnTo>
                    <a:pt x="65" y="1734"/>
                  </a:lnTo>
                  <a:lnTo>
                    <a:pt x="89" y="1740"/>
                  </a:lnTo>
                  <a:lnTo>
                    <a:pt x="110" y="1746"/>
                  </a:lnTo>
                  <a:lnTo>
                    <a:pt x="126" y="1754"/>
                  </a:lnTo>
                  <a:lnTo>
                    <a:pt x="136" y="1764"/>
                  </a:lnTo>
                  <a:lnTo>
                    <a:pt x="140" y="1771"/>
                  </a:lnTo>
                  <a:lnTo>
                    <a:pt x="150" y="1779"/>
                  </a:lnTo>
                  <a:lnTo>
                    <a:pt x="159" y="1785"/>
                  </a:lnTo>
                  <a:lnTo>
                    <a:pt x="169" y="1795"/>
                  </a:lnTo>
                  <a:lnTo>
                    <a:pt x="177" y="1807"/>
                  </a:lnTo>
                  <a:lnTo>
                    <a:pt x="185" y="1825"/>
                  </a:lnTo>
                  <a:lnTo>
                    <a:pt x="187" y="1848"/>
                  </a:lnTo>
                  <a:lnTo>
                    <a:pt x="185" y="1870"/>
                  </a:lnTo>
                  <a:lnTo>
                    <a:pt x="179" y="1888"/>
                  </a:lnTo>
                  <a:lnTo>
                    <a:pt x="175" y="1905"/>
                  </a:lnTo>
                  <a:lnTo>
                    <a:pt x="177" y="1921"/>
                  </a:lnTo>
                  <a:lnTo>
                    <a:pt x="185" y="1941"/>
                  </a:lnTo>
                  <a:lnTo>
                    <a:pt x="195" y="1960"/>
                  </a:lnTo>
                  <a:lnTo>
                    <a:pt x="207" y="1978"/>
                  </a:lnTo>
                  <a:lnTo>
                    <a:pt x="218" y="1986"/>
                  </a:lnTo>
                  <a:lnTo>
                    <a:pt x="232" y="1990"/>
                  </a:lnTo>
                  <a:lnTo>
                    <a:pt x="246" y="1994"/>
                  </a:lnTo>
                  <a:lnTo>
                    <a:pt x="260" y="2002"/>
                  </a:lnTo>
                  <a:lnTo>
                    <a:pt x="270" y="2014"/>
                  </a:lnTo>
                  <a:lnTo>
                    <a:pt x="281" y="2029"/>
                  </a:lnTo>
                  <a:lnTo>
                    <a:pt x="299" y="2045"/>
                  </a:lnTo>
                  <a:lnTo>
                    <a:pt x="327" y="2057"/>
                  </a:lnTo>
                  <a:lnTo>
                    <a:pt x="352" y="2067"/>
                  </a:lnTo>
                  <a:lnTo>
                    <a:pt x="378" y="2076"/>
                  </a:lnTo>
                  <a:lnTo>
                    <a:pt x="402" y="2082"/>
                  </a:lnTo>
                  <a:lnTo>
                    <a:pt x="421" y="2086"/>
                  </a:lnTo>
                  <a:lnTo>
                    <a:pt x="435" y="2084"/>
                  </a:lnTo>
                  <a:lnTo>
                    <a:pt x="457" y="2078"/>
                  </a:lnTo>
                  <a:lnTo>
                    <a:pt x="484" y="2073"/>
                  </a:lnTo>
                  <a:lnTo>
                    <a:pt x="514" y="2065"/>
                  </a:lnTo>
                  <a:lnTo>
                    <a:pt x="543" y="2059"/>
                  </a:lnTo>
                  <a:lnTo>
                    <a:pt x="569" y="2057"/>
                  </a:lnTo>
                  <a:lnTo>
                    <a:pt x="589" y="2057"/>
                  </a:lnTo>
                  <a:lnTo>
                    <a:pt x="608" y="2065"/>
                  </a:lnTo>
                  <a:lnTo>
                    <a:pt x="626" y="2078"/>
                  </a:lnTo>
                  <a:lnTo>
                    <a:pt x="642" y="2096"/>
                  </a:lnTo>
                  <a:lnTo>
                    <a:pt x="661" y="2116"/>
                  </a:lnTo>
                  <a:lnTo>
                    <a:pt x="687" y="2134"/>
                  </a:lnTo>
                  <a:lnTo>
                    <a:pt x="711" y="2149"/>
                  </a:lnTo>
                  <a:lnTo>
                    <a:pt x="726" y="2161"/>
                  </a:lnTo>
                  <a:lnTo>
                    <a:pt x="738" y="2171"/>
                  </a:lnTo>
                  <a:lnTo>
                    <a:pt x="742" y="2177"/>
                  </a:lnTo>
                  <a:lnTo>
                    <a:pt x="744" y="2179"/>
                  </a:lnTo>
                  <a:lnTo>
                    <a:pt x="856" y="2218"/>
                  </a:lnTo>
                  <a:lnTo>
                    <a:pt x="892" y="2242"/>
                  </a:lnTo>
                  <a:lnTo>
                    <a:pt x="949" y="2236"/>
                  </a:lnTo>
                  <a:lnTo>
                    <a:pt x="986" y="2191"/>
                  </a:lnTo>
                  <a:lnTo>
                    <a:pt x="1035" y="2199"/>
                  </a:lnTo>
                  <a:lnTo>
                    <a:pt x="1152" y="2222"/>
                  </a:lnTo>
                  <a:lnTo>
                    <a:pt x="1201" y="2261"/>
                  </a:lnTo>
                  <a:lnTo>
                    <a:pt x="1256" y="2273"/>
                  </a:lnTo>
                  <a:lnTo>
                    <a:pt x="1392" y="2236"/>
                  </a:lnTo>
                  <a:lnTo>
                    <a:pt x="1431" y="2260"/>
                  </a:lnTo>
                  <a:lnTo>
                    <a:pt x="1539" y="2189"/>
                  </a:lnTo>
                  <a:lnTo>
                    <a:pt x="1657" y="2187"/>
                  </a:lnTo>
                  <a:lnTo>
                    <a:pt x="1726" y="2155"/>
                  </a:lnTo>
                  <a:lnTo>
                    <a:pt x="1821" y="2167"/>
                  </a:lnTo>
                  <a:lnTo>
                    <a:pt x="1935" y="2242"/>
                  </a:lnTo>
                  <a:lnTo>
                    <a:pt x="2026" y="2230"/>
                  </a:lnTo>
                  <a:lnTo>
                    <a:pt x="2088" y="2265"/>
                  </a:lnTo>
                  <a:lnTo>
                    <a:pt x="2193" y="2230"/>
                  </a:lnTo>
                  <a:lnTo>
                    <a:pt x="2155" y="2197"/>
                  </a:lnTo>
                  <a:lnTo>
                    <a:pt x="2161" y="2147"/>
                  </a:lnTo>
                  <a:lnTo>
                    <a:pt x="2214" y="2128"/>
                  </a:lnTo>
                  <a:lnTo>
                    <a:pt x="2242" y="2063"/>
                  </a:lnTo>
                  <a:lnTo>
                    <a:pt x="2124" y="1970"/>
                  </a:lnTo>
                  <a:lnTo>
                    <a:pt x="2128" y="1890"/>
                  </a:lnTo>
                  <a:lnTo>
                    <a:pt x="2199" y="1850"/>
                  </a:lnTo>
                  <a:lnTo>
                    <a:pt x="2337" y="1834"/>
                  </a:lnTo>
                  <a:lnTo>
                    <a:pt x="2484" y="1797"/>
                  </a:lnTo>
                  <a:lnTo>
                    <a:pt x="2545" y="1764"/>
                  </a:lnTo>
                  <a:lnTo>
                    <a:pt x="2624" y="1777"/>
                  </a:lnTo>
                  <a:lnTo>
                    <a:pt x="2592" y="1514"/>
                  </a:lnTo>
                  <a:lnTo>
                    <a:pt x="2673" y="1466"/>
                  </a:lnTo>
                  <a:lnTo>
                    <a:pt x="2752" y="1388"/>
                  </a:lnTo>
                  <a:lnTo>
                    <a:pt x="2856" y="1356"/>
                  </a:lnTo>
                  <a:lnTo>
                    <a:pt x="2939" y="1329"/>
                  </a:lnTo>
                  <a:lnTo>
                    <a:pt x="2966" y="1299"/>
                  </a:lnTo>
                  <a:lnTo>
                    <a:pt x="2957" y="1258"/>
                  </a:lnTo>
                  <a:lnTo>
                    <a:pt x="2990" y="1207"/>
                  </a:lnTo>
                  <a:lnTo>
                    <a:pt x="2988" y="1205"/>
                  </a:lnTo>
                  <a:lnTo>
                    <a:pt x="2982" y="1195"/>
                  </a:lnTo>
                  <a:lnTo>
                    <a:pt x="2972" y="1183"/>
                  </a:lnTo>
                  <a:lnTo>
                    <a:pt x="2961" y="1167"/>
                  </a:lnTo>
                  <a:lnTo>
                    <a:pt x="2949" y="1149"/>
                  </a:lnTo>
                  <a:lnTo>
                    <a:pt x="2937" y="1134"/>
                  </a:lnTo>
                  <a:lnTo>
                    <a:pt x="2929" y="1116"/>
                  </a:lnTo>
                  <a:lnTo>
                    <a:pt x="2923" y="1102"/>
                  </a:lnTo>
                  <a:lnTo>
                    <a:pt x="2915" y="1079"/>
                  </a:lnTo>
                  <a:lnTo>
                    <a:pt x="2905" y="1053"/>
                  </a:lnTo>
                  <a:lnTo>
                    <a:pt x="2898" y="1025"/>
                  </a:lnTo>
                  <a:lnTo>
                    <a:pt x="2888" y="1000"/>
                  </a:lnTo>
                  <a:lnTo>
                    <a:pt x="2880" y="982"/>
                  </a:lnTo>
                  <a:lnTo>
                    <a:pt x="2872" y="957"/>
                  </a:lnTo>
                  <a:lnTo>
                    <a:pt x="2870" y="941"/>
                  </a:lnTo>
                  <a:lnTo>
                    <a:pt x="2870" y="935"/>
                  </a:lnTo>
                  <a:lnTo>
                    <a:pt x="2864" y="933"/>
                  </a:lnTo>
                  <a:lnTo>
                    <a:pt x="2850" y="933"/>
                  </a:lnTo>
                  <a:lnTo>
                    <a:pt x="2829" y="929"/>
                  </a:lnTo>
                  <a:lnTo>
                    <a:pt x="2805" y="923"/>
                  </a:lnTo>
                  <a:lnTo>
                    <a:pt x="2781" y="913"/>
                  </a:lnTo>
                  <a:lnTo>
                    <a:pt x="2760" y="898"/>
                  </a:lnTo>
                  <a:lnTo>
                    <a:pt x="2734" y="874"/>
                  </a:lnTo>
                  <a:lnTo>
                    <a:pt x="2709" y="854"/>
                  </a:lnTo>
                  <a:lnTo>
                    <a:pt x="2687" y="837"/>
                  </a:lnTo>
                  <a:lnTo>
                    <a:pt x="2665" y="819"/>
                  </a:lnTo>
                  <a:lnTo>
                    <a:pt x="2648" y="809"/>
                  </a:lnTo>
                  <a:lnTo>
                    <a:pt x="2622" y="803"/>
                  </a:lnTo>
                  <a:lnTo>
                    <a:pt x="2590" y="801"/>
                  </a:lnTo>
                  <a:lnTo>
                    <a:pt x="2557" y="797"/>
                  </a:lnTo>
                  <a:lnTo>
                    <a:pt x="2524" y="795"/>
                  </a:lnTo>
                  <a:lnTo>
                    <a:pt x="2494" y="789"/>
                  </a:lnTo>
                  <a:lnTo>
                    <a:pt x="2468" y="781"/>
                  </a:lnTo>
                  <a:lnTo>
                    <a:pt x="2443" y="770"/>
                  </a:lnTo>
                  <a:lnTo>
                    <a:pt x="2417" y="760"/>
                  </a:lnTo>
                  <a:lnTo>
                    <a:pt x="2396" y="752"/>
                  </a:lnTo>
                  <a:lnTo>
                    <a:pt x="2378" y="746"/>
                  </a:lnTo>
                  <a:lnTo>
                    <a:pt x="2366" y="742"/>
                  </a:lnTo>
                  <a:lnTo>
                    <a:pt x="2360" y="740"/>
                  </a:lnTo>
                  <a:lnTo>
                    <a:pt x="2356" y="738"/>
                  </a:lnTo>
                  <a:lnTo>
                    <a:pt x="2348" y="730"/>
                  </a:lnTo>
                  <a:lnTo>
                    <a:pt x="2337" y="720"/>
                  </a:lnTo>
                  <a:lnTo>
                    <a:pt x="2325" y="709"/>
                  </a:lnTo>
                  <a:lnTo>
                    <a:pt x="2315" y="695"/>
                  </a:lnTo>
                  <a:lnTo>
                    <a:pt x="2309" y="683"/>
                  </a:lnTo>
                  <a:lnTo>
                    <a:pt x="2311" y="669"/>
                  </a:lnTo>
                  <a:lnTo>
                    <a:pt x="2321" y="655"/>
                  </a:lnTo>
                  <a:lnTo>
                    <a:pt x="2333" y="646"/>
                  </a:lnTo>
                  <a:lnTo>
                    <a:pt x="2348" y="634"/>
                  </a:lnTo>
                  <a:lnTo>
                    <a:pt x="2360" y="622"/>
                  </a:lnTo>
                  <a:lnTo>
                    <a:pt x="2372" y="610"/>
                  </a:lnTo>
                  <a:lnTo>
                    <a:pt x="2376" y="592"/>
                  </a:lnTo>
                  <a:lnTo>
                    <a:pt x="2378" y="569"/>
                  </a:lnTo>
                  <a:lnTo>
                    <a:pt x="2378" y="547"/>
                  </a:lnTo>
                  <a:lnTo>
                    <a:pt x="2380" y="528"/>
                  </a:lnTo>
                  <a:lnTo>
                    <a:pt x="2390" y="506"/>
                  </a:lnTo>
                  <a:lnTo>
                    <a:pt x="2396" y="490"/>
                  </a:lnTo>
                  <a:lnTo>
                    <a:pt x="2396" y="474"/>
                  </a:lnTo>
                  <a:lnTo>
                    <a:pt x="2390" y="459"/>
                  </a:lnTo>
                  <a:lnTo>
                    <a:pt x="2382" y="445"/>
                  </a:lnTo>
                  <a:lnTo>
                    <a:pt x="2374" y="433"/>
                  </a:lnTo>
                  <a:lnTo>
                    <a:pt x="2358" y="407"/>
                  </a:lnTo>
                  <a:lnTo>
                    <a:pt x="2342" y="378"/>
                  </a:lnTo>
                  <a:lnTo>
                    <a:pt x="2335" y="344"/>
                  </a:lnTo>
                  <a:lnTo>
                    <a:pt x="2329" y="321"/>
                  </a:lnTo>
                  <a:lnTo>
                    <a:pt x="2319" y="303"/>
                  </a:lnTo>
                  <a:lnTo>
                    <a:pt x="2307" y="287"/>
                  </a:lnTo>
                  <a:lnTo>
                    <a:pt x="2295" y="276"/>
                  </a:lnTo>
                  <a:lnTo>
                    <a:pt x="2285" y="270"/>
                  </a:lnTo>
                  <a:lnTo>
                    <a:pt x="2276" y="266"/>
                  </a:lnTo>
                  <a:lnTo>
                    <a:pt x="2264" y="266"/>
                  </a:lnTo>
                  <a:lnTo>
                    <a:pt x="2256" y="262"/>
                  </a:lnTo>
                  <a:lnTo>
                    <a:pt x="2248" y="254"/>
                  </a:lnTo>
                  <a:lnTo>
                    <a:pt x="2238" y="248"/>
                  </a:lnTo>
                  <a:lnTo>
                    <a:pt x="2224" y="246"/>
                  </a:lnTo>
                  <a:lnTo>
                    <a:pt x="2209" y="248"/>
                  </a:lnTo>
                  <a:lnTo>
                    <a:pt x="2191" y="248"/>
                  </a:lnTo>
                  <a:lnTo>
                    <a:pt x="2177" y="246"/>
                  </a:lnTo>
                  <a:lnTo>
                    <a:pt x="2169" y="238"/>
                  </a:lnTo>
                  <a:lnTo>
                    <a:pt x="2159" y="221"/>
                  </a:lnTo>
                  <a:lnTo>
                    <a:pt x="2150" y="197"/>
                  </a:lnTo>
                  <a:lnTo>
                    <a:pt x="2136" y="173"/>
                  </a:lnTo>
                  <a:lnTo>
                    <a:pt x="2120" y="156"/>
                  </a:lnTo>
                  <a:lnTo>
                    <a:pt x="2106" y="144"/>
                  </a:lnTo>
                  <a:lnTo>
                    <a:pt x="2092" y="136"/>
                  </a:lnTo>
                  <a:lnTo>
                    <a:pt x="2083" y="128"/>
                  </a:lnTo>
                  <a:lnTo>
                    <a:pt x="2077" y="118"/>
                  </a:lnTo>
                  <a:lnTo>
                    <a:pt x="2075" y="104"/>
                  </a:lnTo>
                  <a:lnTo>
                    <a:pt x="2071" y="87"/>
                  </a:lnTo>
                  <a:lnTo>
                    <a:pt x="2061" y="73"/>
                  </a:lnTo>
                  <a:lnTo>
                    <a:pt x="2053" y="63"/>
                  </a:lnTo>
                  <a:lnTo>
                    <a:pt x="2051" y="53"/>
                  </a:lnTo>
                  <a:lnTo>
                    <a:pt x="2057" y="41"/>
                  </a:lnTo>
                  <a:lnTo>
                    <a:pt x="2065" y="32"/>
                  </a:lnTo>
                  <a:lnTo>
                    <a:pt x="2071" y="20"/>
                  </a:lnTo>
                  <a:lnTo>
                    <a:pt x="2073" y="14"/>
                  </a:lnTo>
                  <a:lnTo>
                    <a:pt x="2063" y="8"/>
                  </a:lnTo>
                  <a:lnTo>
                    <a:pt x="2045" y="4"/>
                  </a:lnTo>
                  <a:lnTo>
                    <a:pt x="2020" y="2"/>
                  </a:lnTo>
                  <a:lnTo>
                    <a:pt x="1994" y="0"/>
                  </a:lnTo>
                  <a:lnTo>
                    <a:pt x="1970" y="0"/>
                  </a:lnTo>
                  <a:lnTo>
                    <a:pt x="1955" y="6"/>
                  </a:lnTo>
                  <a:lnTo>
                    <a:pt x="1945" y="14"/>
                  </a:lnTo>
                  <a:lnTo>
                    <a:pt x="1941" y="30"/>
                  </a:lnTo>
                  <a:lnTo>
                    <a:pt x="1937" y="45"/>
                  </a:lnTo>
                  <a:lnTo>
                    <a:pt x="1933" y="61"/>
                  </a:lnTo>
                  <a:lnTo>
                    <a:pt x="1927" y="75"/>
                  </a:lnTo>
                  <a:lnTo>
                    <a:pt x="1915" y="85"/>
                  </a:lnTo>
                  <a:lnTo>
                    <a:pt x="1898" y="87"/>
                  </a:lnTo>
                  <a:lnTo>
                    <a:pt x="1878" y="91"/>
                  </a:lnTo>
                  <a:lnTo>
                    <a:pt x="1858" y="93"/>
                  </a:lnTo>
                  <a:lnTo>
                    <a:pt x="1840" y="95"/>
                  </a:lnTo>
                  <a:lnTo>
                    <a:pt x="1823" y="102"/>
                  </a:lnTo>
                  <a:lnTo>
                    <a:pt x="1809" y="116"/>
                  </a:lnTo>
                  <a:lnTo>
                    <a:pt x="1797" y="140"/>
                  </a:lnTo>
                  <a:lnTo>
                    <a:pt x="1785" y="169"/>
                  </a:lnTo>
                  <a:lnTo>
                    <a:pt x="1777" y="203"/>
                  </a:lnTo>
                  <a:lnTo>
                    <a:pt x="1774" y="236"/>
                  </a:lnTo>
                  <a:lnTo>
                    <a:pt x="1770" y="262"/>
                  </a:lnTo>
                  <a:lnTo>
                    <a:pt x="1768" y="283"/>
                  </a:lnTo>
                  <a:lnTo>
                    <a:pt x="1762" y="303"/>
                  </a:lnTo>
                  <a:lnTo>
                    <a:pt x="1754" y="319"/>
                  </a:lnTo>
                  <a:lnTo>
                    <a:pt x="1740" y="329"/>
                  </a:lnTo>
                  <a:lnTo>
                    <a:pt x="1722" y="337"/>
                  </a:lnTo>
                  <a:lnTo>
                    <a:pt x="1703" y="341"/>
                  </a:lnTo>
                  <a:lnTo>
                    <a:pt x="1685" y="346"/>
                  </a:lnTo>
                  <a:lnTo>
                    <a:pt x="1669" y="350"/>
                  </a:lnTo>
                  <a:lnTo>
                    <a:pt x="1655" y="348"/>
                  </a:lnTo>
                  <a:lnTo>
                    <a:pt x="1644" y="341"/>
                  </a:lnTo>
                  <a:lnTo>
                    <a:pt x="1634" y="333"/>
                  </a:lnTo>
                  <a:lnTo>
                    <a:pt x="1618" y="331"/>
                  </a:lnTo>
                  <a:lnTo>
                    <a:pt x="1600" y="331"/>
                  </a:lnTo>
                  <a:lnTo>
                    <a:pt x="1581" y="329"/>
                  </a:lnTo>
                  <a:lnTo>
                    <a:pt x="1563" y="325"/>
                  </a:lnTo>
                  <a:lnTo>
                    <a:pt x="1549" y="315"/>
                  </a:lnTo>
                  <a:lnTo>
                    <a:pt x="1537" y="303"/>
                  </a:lnTo>
                  <a:lnTo>
                    <a:pt x="1524" y="289"/>
                  </a:lnTo>
                  <a:lnTo>
                    <a:pt x="1508" y="276"/>
                  </a:lnTo>
                  <a:lnTo>
                    <a:pt x="1494" y="266"/>
                  </a:lnTo>
                  <a:lnTo>
                    <a:pt x="1480" y="260"/>
                  </a:lnTo>
                  <a:lnTo>
                    <a:pt x="1468" y="260"/>
                  </a:lnTo>
                  <a:lnTo>
                    <a:pt x="1461" y="268"/>
                  </a:lnTo>
                  <a:lnTo>
                    <a:pt x="1449" y="287"/>
                  </a:lnTo>
                  <a:lnTo>
                    <a:pt x="1435" y="311"/>
                  </a:lnTo>
                  <a:lnTo>
                    <a:pt x="1417" y="341"/>
                  </a:lnTo>
                  <a:lnTo>
                    <a:pt x="1400" y="372"/>
                  </a:lnTo>
                  <a:lnTo>
                    <a:pt x="1382" y="407"/>
                  </a:lnTo>
                  <a:lnTo>
                    <a:pt x="1366" y="439"/>
                  </a:lnTo>
                  <a:lnTo>
                    <a:pt x="1348" y="467"/>
                  </a:lnTo>
                  <a:lnTo>
                    <a:pt x="1335" y="488"/>
                  </a:lnTo>
                  <a:lnTo>
                    <a:pt x="1327" y="506"/>
                  </a:lnTo>
                  <a:lnTo>
                    <a:pt x="1327" y="522"/>
                  </a:lnTo>
                  <a:lnTo>
                    <a:pt x="1335" y="533"/>
                  </a:lnTo>
                  <a:lnTo>
                    <a:pt x="1344" y="541"/>
                  </a:lnTo>
                  <a:lnTo>
                    <a:pt x="1358" y="549"/>
                  </a:lnTo>
                  <a:lnTo>
                    <a:pt x="1370" y="555"/>
                  </a:lnTo>
                  <a:lnTo>
                    <a:pt x="1376" y="563"/>
                  </a:lnTo>
                  <a:lnTo>
                    <a:pt x="1374" y="569"/>
                  </a:lnTo>
                  <a:lnTo>
                    <a:pt x="1362" y="575"/>
                  </a:lnTo>
                  <a:lnTo>
                    <a:pt x="1348" y="577"/>
                  </a:lnTo>
                  <a:lnTo>
                    <a:pt x="1331" y="577"/>
                  </a:lnTo>
                  <a:lnTo>
                    <a:pt x="1313" y="577"/>
                  </a:lnTo>
                  <a:lnTo>
                    <a:pt x="1297" y="577"/>
                  </a:lnTo>
                  <a:lnTo>
                    <a:pt x="1285" y="577"/>
                  </a:lnTo>
                  <a:lnTo>
                    <a:pt x="1274" y="571"/>
                  </a:lnTo>
                  <a:lnTo>
                    <a:pt x="1264" y="561"/>
                  </a:lnTo>
                  <a:lnTo>
                    <a:pt x="1252" y="551"/>
                  </a:lnTo>
                  <a:lnTo>
                    <a:pt x="1238" y="543"/>
                  </a:lnTo>
                  <a:lnTo>
                    <a:pt x="1222" y="541"/>
                  </a:lnTo>
                  <a:lnTo>
                    <a:pt x="1201" y="543"/>
                  </a:lnTo>
                  <a:lnTo>
                    <a:pt x="1177" y="547"/>
                  </a:lnTo>
                  <a:lnTo>
                    <a:pt x="1153" y="551"/>
                  </a:lnTo>
                  <a:lnTo>
                    <a:pt x="1126" y="553"/>
                  </a:lnTo>
                  <a:lnTo>
                    <a:pt x="1100" y="553"/>
                  </a:lnTo>
                  <a:lnTo>
                    <a:pt x="1079" y="551"/>
                  </a:lnTo>
                  <a:lnTo>
                    <a:pt x="1059" y="551"/>
                  </a:lnTo>
                  <a:lnTo>
                    <a:pt x="1039" y="553"/>
                  </a:lnTo>
                  <a:lnTo>
                    <a:pt x="1026" y="555"/>
                  </a:lnTo>
                  <a:lnTo>
                    <a:pt x="1014" y="561"/>
                  </a:lnTo>
                  <a:lnTo>
                    <a:pt x="1010" y="567"/>
                  </a:lnTo>
                  <a:lnTo>
                    <a:pt x="1014" y="577"/>
                  </a:lnTo>
                  <a:lnTo>
                    <a:pt x="1024" y="585"/>
                  </a:lnTo>
                  <a:lnTo>
                    <a:pt x="1035" y="589"/>
                  </a:lnTo>
                  <a:lnTo>
                    <a:pt x="1049" y="592"/>
                  </a:lnTo>
                  <a:lnTo>
                    <a:pt x="1061" y="594"/>
                  </a:lnTo>
                  <a:lnTo>
                    <a:pt x="1073" y="598"/>
                  </a:lnTo>
                  <a:lnTo>
                    <a:pt x="1081" y="604"/>
                  </a:lnTo>
                  <a:lnTo>
                    <a:pt x="1085" y="616"/>
                  </a:lnTo>
                  <a:lnTo>
                    <a:pt x="1081" y="632"/>
                  </a:lnTo>
                  <a:lnTo>
                    <a:pt x="1069" y="655"/>
                  </a:lnTo>
                  <a:lnTo>
                    <a:pt x="1057" y="677"/>
                  </a:lnTo>
                  <a:lnTo>
                    <a:pt x="1047" y="695"/>
                  </a:lnTo>
                  <a:lnTo>
                    <a:pt x="1041" y="715"/>
                  </a:lnTo>
                  <a:lnTo>
                    <a:pt x="1039" y="736"/>
                  </a:lnTo>
                  <a:lnTo>
                    <a:pt x="1045" y="762"/>
                  </a:lnTo>
                  <a:lnTo>
                    <a:pt x="1057" y="799"/>
                  </a:lnTo>
                  <a:lnTo>
                    <a:pt x="1061" y="833"/>
                  </a:lnTo>
                  <a:lnTo>
                    <a:pt x="1059" y="860"/>
                  </a:lnTo>
                  <a:lnTo>
                    <a:pt x="1051" y="882"/>
                  </a:lnTo>
                  <a:lnTo>
                    <a:pt x="1039" y="894"/>
                  </a:lnTo>
                  <a:lnTo>
                    <a:pt x="1024" y="905"/>
                  </a:lnTo>
                  <a:lnTo>
                    <a:pt x="1004" y="915"/>
                  </a:lnTo>
                  <a:lnTo>
                    <a:pt x="986" y="927"/>
                  </a:lnTo>
                  <a:lnTo>
                    <a:pt x="972" y="939"/>
                  </a:lnTo>
                  <a:lnTo>
                    <a:pt x="966" y="953"/>
                  </a:lnTo>
                  <a:lnTo>
                    <a:pt x="966" y="968"/>
                  </a:lnTo>
                  <a:lnTo>
                    <a:pt x="966" y="988"/>
                  </a:lnTo>
                  <a:lnTo>
                    <a:pt x="966" y="1010"/>
                  </a:lnTo>
                  <a:lnTo>
                    <a:pt x="965" y="1031"/>
                  </a:lnTo>
                  <a:lnTo>
                    <a:pt x="961" y="1049"/>
                  </a:lnTo>
                  <a:lnTo>
                    <a:pt x="953" y="1063"/>
                  </a:lnTo>
                  <a:lnTo>
                    <a:pt x="941" y="1069"/>
                  </a:lnTo>
                  <a:lnTo>
                    <a:pt x="921" y="1071"/>
                  </a:lnTo>
                  <a:lnTo>
                    <a:pt x="892" y="1075"/>
                  </a:lnTo>
                  <a:lnTo>
                    <a:pt x="858" y="1079"/>
                  </a:lnTo>
                  <a:lnTo>
                    <a:pt x="821" y="1085"/>
                  </a:lnTo>
                  <a:lnTo>
                    <a:pt x="783" y="1092"/>
                  </a:lnTo>
                  <a:lnTo>
                    <a:pt x="752" y="1100"/>
                  </a:lnTo>
                  <a:lnTo>
                    <a:pt x="728" y="1110"/>
                  </a:lnTo>
                  <a:lnTo>
                    <a:pt x="705" y="1124"/>
                  </a:lnTo>
                  <a:lnTo>
                    <a:pt x="685" y="1138"/>
                  </a:lnTo>
                  <a:lnTo>
                    <a:pt x="671" y="1151"/>
                  </a:lnTo>
                  <a:lnTo>
                    <a:pt x="655" y="1159"/>
                  </a:lnTo>
                  <a:lnTo>
                    <a:pt x="642" y="1163"/>
                  </a:lnTo>
                  <a:lnTo>
                    <a:pt x="628" y="1159"/>
                  </a:lnTo>
                  <a:lnTo>
                    <a:pt x="606" y="1153"/>
                  </a:lnTo>
                  <a:lnTo>
                    <a:pt x="585" y="1146"/>
                  </a:lnTo>
                  <a:lnTo>
                    <a:pt x="559" y="1138"/>
                  </a:lnTo>
                  <a:lnTo>
                    <a:pt x="535" y="1132"/>
                  </a:lnTo>
                  <a:lnTo>
                    <a:pt x="516" y="1130"/>
                  </a:lnTo>
                  <a:lnTo>
                    <a:pt x="500" y="1132"/>
                  </a:lnTo>
                  <a:lnTo>
                    <a:pt x="486" y="1142"/>
                  </a:lnTo>
                  <a:lnTo>
                    <a:pt x="470" y="1157"/>
                  </a:lnTo>
                  <a:lnTo>
                    <a:pt x="457" y="1177"/>
                  </a:lnTo>
                  <a:lnTo>
                    <a:pt x="443" y="1197"/>
                  </a:lnTo>
                  <a:lnTo>
                    <a:pt x="427" y="1212"/>
                  </a:lnTo>
                  <a:lnTo>
                    <a:pt x="413" y="1220"/>
                  </a:lnTo>
                  <a:lnTo>
                    <a:pt x="390" y="1220"/>
                  </a:lnTo>
                  <a:lnTo>
                    <a:pt x="362" y="1216"/>
                  </a:lnTo>
                  <a:lnTo>
                    <a:pt x="339" y="1212"/>
                  </a:lnTo>
                  <a:lnTo>
                    <a:pt x="319" y="1210"/>
                  </a:lnTo>
                  <a:lnTo>
                    <a:pt x="313" y="1207"/>
                  </a:lnTo>
                  <a:lnTo>
                    <a:pt x="309" y="1199"/>
                  </a:lnTo>
                  <a:lnTo>
                    <a:pt x="309" y="1189"/>
                  </a:lnTo>
                  <a:lnTo>
                    <a:pt x="313" y="1177"/>
                  </a:lnTo>
                  <a:lnTo>
                    <a:pt x="315" y="1167"/>
                  </a:lnTo>
                  <a:lnTo>
                    <a:pt x="317" y="1159"/>
                  </a:lnTo>
                  <a:lnTo>
                    <a:pt x="319" y="1157"/>
                  </a:lnTo>
                  <a:lnTo>
                    <a:pt x="315" y="1157"/>
                  </a:lnTo>
                  <a:lnTo>
                    <a:pt x="303" y="1159"/>
                  </a:lnTo>
                  <a:lnTo>
                    <a:pt x="287" y="1161"/>
                  </a:lnTo>
                  <a:lnTo>
                    <a:pt x="268" y="1163"/>
                  </a:lnTo>
                  <a:lnTo>
                    <a:pt x="250" y="1165"/>
                  </a:lnTo>
                  <a:lnTo>
                    <a:pt x="234" y="1165"/>
                  </a:lnTo>
                  <a:lnTo>
                    <a:pt x="220" y="1165"/>
                  </a:lnTo>
                  <a:lnTo>
                    <a:pt x="211" y="1171"/>
                  </a:lnTo>
                  <a:lnTo>
                    <a:pt x="201" y="1177"/>
                  </a:lnTo>
                  <a:lnTo>
                    <a:pt x="189" y="1185"/>
                  </a:lnTo>
                  <a:lnTo>
                    <a:pt x="171" y="1191"/>
                  </a:lnTo>
                  <a:lnTo>
                    <a:pt x="154" y="1193"/>
                  </a:lnTo>
                  <a:lnTo>
                    <a:pt x="136" y="1193"/>
                  </a:lnTo>
                  <a:lnTo>
                    <a:pt x="116" y="1191"/>
                  </a:lnTo>
                  <a:lnTo>
                    <a:pt x="100" y="1191"/>
                  </a:lnTo>
                  <a:lnTo>
                    <a:pt x="87" y="1197"/>
                  </a:lnTo>
                  <a:lnTo>
                    <a:pt x="77" y="1210"/>
                  </a:lnTo>
                  <a:lnTo>
                    <a:pt x="69" y="1228"/>
                  </a:lnTo>
                  <a:lnTo>
                    <a:pt x="59" y="1246"/>
                  </a:lnTo>
                  <a:lnTo>
                    <a:pt x="49" y="1262"/>
                  </a:lnTo>
                  <a:lnTo>
                    <a:pt x="39" y="1275"/>
                  </a:lnTo>
                  <a:lnTo>
                    <a:pt x="33" y="1285"/>
                  </a:lnTo>
                  <a:lnTo>
                    <a:pt x="29" y="1289"/>
                  </a:lnTo>
                </a:path>
              </a:pathLst>
            </a:custGeom>
            <a:grpFill/>
            <a:ln w="6350">
              <a:solidFill>
                <a:schemeClr val="bg1">
                  <a:lumMod val="95000"/>
                </a:schemeClr>
              </a:solidFill>
              <a:prstDash val="solid"/>
              <a:round/>
              <a:headEnd/>
              <a:tailEnd/>
            </a:ln>
          </p:spPr>
          <p:txBody>
            <a:bodyPr/>
            <a:lstStyle/>
            <a:p>
              <a:endParaRPr lang="zh-CN" altLang="en-US"/>
            </a:p>
          </p:txBody>
        </p:sp>
        <p:sp>
          <p:nvSpPr>
            <p:cNvPr id="28" name="Freeform 69"/>
            <p:cNvSpPr>
              <a:spLocks/>
            </p:cNvSpPr>
            <p:nvPr/>
          </p:nvSpPr>
          <p:spPr bwMode="gray">
            <a:xfrm>
              <a:off x="900" y="2373"/>
              <a:ext cx="1448" cy="781"/>
            </a:xfrm>
            <a:custGeom>
              <a:avLst/>
              <a:gdLst>
                <a:gd name="T0" fmla="*/ 682 w 2896"/>
                <a:gd name="T1" fmla="*/ 376 h 1563"/>
                <a:gd name="T2" fmla="*/ 665 w 2896"/>
                <a:gd name="T3" fmla="*/ 372 h 1563"/>
                <a:gd name="T4" fmla="*/ 658 w 2896"/>
                <a:gd name="T5" fmla="*/ 380 h 1563"/>
                <a:gd name="T6" fmla="*/ 653 w 2896"/>
                <a:gd name="T7" fmla="*/ 378 h 1563"/>
                <a:gd name="T8" fmla="*/ 623 w 2896"/>
                <a:gd name="T9" fmla="*/ 368 h 1563"/>
                <a:gd name="T10" fmla="*/ 626 w 2896"/>
                <a:gd name="T11" fmla="*/ 363 h 1563"/>
                <a:gd name="T12" fmla="*/ 630 w 2896"/>
                <a:gd name="T13" fmla="*/ 349 h 1563"/>
                <a:gd name="T14" fmla="*/ 616 w 2896"/>
                <a:gd name="T15" fmla="*/ 326 h 1563"/>
                <a:gd name="T16" fmla="*/ 604 w 2896"/>
                <a:gd name="T17" fmla="*/ 331 h 1563"/>
                <a:gd name="T18" fmla="*/ 589 w 2896"/>
                <a:gd name="T19" fmla="*/ 341 h 1563"/>
                <a:gd name="T20" fmla="*/ 568 w 2896"/>
                <a:gd name="T21" fmla="*/ 333 h 1563"/>
                <a:gd name="T22" fmla="*/ 557 w 2896"/>
                <a:gd name="T23" fmla="*/ 332 h 1563"/>
                <a:gd name="T24" fmla="*/ 536 w 2896"/>
                <a:gd name="T25" fmla="*/ 348 h 1563"/>
                <a:gd name="T26" fmla="*/ 511 w 2896"/>
                <a:gd name="T27" fmla="*/ 355 h 1563"/>
                <a:gd name="T28" fmla="*/ 491 w 2896"/>
                <a:gd name="T29" fmla="*/ 376 h 1563"/>
                <a:gd name="T30" fmla="*/ 459 w 2896"/>
                <a:gd name="T31" fmla="*/ 388 h 1563"/>
                <a:gd name="T32" fmla="*/ 442 w 2896"/>
                <a:gd name="T33" fmla="*/ 382 h 1563"/>
                <a:gd name="T34" fmla="*/ 431 w 2896"/>
                <a:gd name="T35" fmla="*/ 370 h 1563"/>
                <a:gd name="T36" fmla="*/ 400 w 2896"/>
                <a:gd name="T37" fmla="*/ 364 h 1563"/>
                <a:gd name="T38" fmla="*/ 389 w 2896"/>
                <a:gd name="T39" fmla="*/ 353 h 1563"/>
                <a:gd name="T40" fmla="*/ 364 w 2896"/>
                <a:gd name="T41" fmla="*/ 368 h 1563"/>
                <a:gd name="T42" fmla="*/ 348 w 2896"/>
                <a:gd name="T43" fmla="*/ 384 h 1563"/>
                <a:gd name="T44" fmla="*/ 335 w 2896"/>
                <a:gd name="T45" fmla="*/ 390 h 1563"/>
                <a:gd name="T46" fmla="*/ 339 w 2896"/>
                <a:gd name="T47" fmla="*/ 373 h 1563"/>
                <a:gd name="T48" fmla="*/ 331 w 2896"/>
                <a:gd name="T49" fmla="*/ 359 h 1563"/>
                <a:gd name="T50" fmla="*/ 302 w 2896"/>
                <a:gd name="T51" fmla="*/ 366 h 1563"/>
                <a:gd name="T52" fmla="*/ 264 w 2896"/>
                <a:gd name="T53" fmla="*/ 352 h 1563"/>
                <a:gd name="T54" fmla="*/ 246 w 2896"/>
                <a:gd name="T55" fmla="*/ 351 h 1563"/>
                <a:gd name="T56" fmla="*/ 221 w 2896"/>
                <a:gd name="T57" fmla="*/ 336 h 1563"/>
                <a:gd name="T58" fmla="*/ 200 w 2896"/>
                <a:gd name="T59" fmla="*/ 320 h 1563"/>
                <a:gd name="T60" fmla="*/ 178 w 2896"/>
                <a:gd name="T61" fmla="*/ 301 h 1563"/>
                <a:gd name="T62" fmla="*/ 171 w 2896"/>
                <a:gd name="T63" fmla="*/ 281 h 1563"/>
                <a:gd name="T64" fmla="*/ 158 w 2896"/>
                <a:gd name="T65" fmla="*/ 288 h 1563"/>
                <a:gd name="T66" fmla="*/ 142 w 2896"/>
                <a:gd name="T67" fmla="*/ 265 h 1563"/>
                <a:gd name="T68" fmla="*/ 109 w 2896"/>
                <a:gd name="T69" fmla="*/ 235 h 1563"/>
                <a:gd name="T70" fmla="*/ 89 w 2896"/>
                <a:gd name="T71" fmla="*/ 223 h 1563"/>
                <a:gd name="T72" fmla="*/ 74 w 2896"/>
                <a:gd name="T73" fmla="*/ 228 h 1563"/>
                <a:gd name="T74" fmla="*/ 46 w 2896"/>
                <a:gd name="T75" fmla="*/ 195 h 1563"/>
                <a:gd name="T76" fmla="*/ 19 w 2896"/>
                <a:gd name="T77" fmla="*/ 169 h 1563"/>
                <a:gd name="T78" fmla="*/ 10 w 2896"/>
                <a:gd name="T79" fmla="*/ 162 h 1563"/>
                <a:gd name="T80" fmla="*/ 0 w 2896"/>
                <a:gd name="T81" fmla="*/ 157 h 1563"/>
                <a:gd name="T82" fmla="*/ 3 w 2896"/>
                <a:gd name="T83" fmla="*/ 135 h 1563"/>
                <a:gd name="T84" fmla="*/ 1 w 2896"/>
                <a:gd name="T85" fmla="*/ 112 h 1563"/>
                <a:gd name="T86" fmla="*/ 11 w 2896"/>
                <a:gd name="T87" fmla="*/ 109 h 1563"/>
                <a:gd name="T88" fmla="*/ 22 w 2896"/>
                <a:gd name="T89" fmla="*/ 118 h 1563"/>
                <a:gd name="T90" fmla="*/ 38 w 2896"/>
                <a:gd name="T91" fmla="*/ 112 h 1563"/>
                <a:gd name="T92" fmla="*/ 43 w 2896"/>
                <a:gd name="T93" fmla="*/ 90 h 1563"/>
                <a:gd name="T94" fmla="*/ 25 w 2896"/>
                <a:gd name="T95" fmla="*/ 76 h 1563"/>
                <a:gd name="T96" fmla="*/ 29 w 2896"/>
                <a:gd name="T97" fmla="*/ 51 h 1563"/>
                <a:gd name="T98" fmla="*/ 39 w 2896"/>
                <a:gd name="T99" fmla="*/ 36 h 1563"/>
                <a:gd name="T100" fmla="*/ 71 w 2896"/>
                <a:gd name="T101" fmla="*/ 26 h 1563"/>
                <a:gd name="T102" fmla="*/ 148 w 2896"/>
                <a:gd name="T103" fmla="*/ 20 h 1563"/>
                <a:gd name="T104" fmla="*/ 258 w 2896"/>
                <a:gd name="T105" fmla="*/ 20 h 1563"/>
                <a:gd name="T106" fmla="*/ 365 w 2896"/>
                <a:gd name="T107" fmla="*/ 3 h 1563"/>
                <a:gd name="T108" fmla="*/ 417 w 2896"/>
                <a:gd name="T109" fmla="*/ 39 h 1563"/>
                <a:gd name="T110" fmla="*/ 399 w 2896"/>
                <a:gd name="T111" fmla="*/ 107 h 1563"/>
                <a:gd name="T112" fmla="*/ 467 w 2896"/>
                <a:gd name="T113" fmla="*/ 166 h 1563"/>
                <a:gd name="T114" fmla="*/ 552 w 2896"/>
                <a:gd name="T115" fmla="*/ 189 h 1563"/>
                <a:gd name="T116" fmla="*/ 640 w 2896"/>
                <a:gd name="T117" fmla="*/ 234 h 1563"/>
                <a:gd name="T118" fmla="*/ 685 w 2896"/>
                <a:gd name="T119" fmla="*/ 200 h 1563"/>
                <a:gd name="T120" fmla="*/ 711 w 2896"/>
                <a:gd name="T121" fmla="*/ 258 h 1563"/>
                <a:gd name="T122" fmla="*/ 713 w 2896"/>
                <a:gd name="T123" fmla="*/ 353 h 1563"/>
                <a:gd name="T124" fmla="*/ 689 w 2896"/>
                <a:gd name="T125" fmla="*/ 384 h 1563"/>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2896"/>
                <a:gd name="T190" fmla="*/ 0 h 1563"/>
                <a:gd name="T191" fmla="*/ 2896 w 2896"/>
                <a:gd name="T192" fmla="*/ 1563 h 1563"/>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2896" h="1563">
                  <a:moveTo>
                    <a:pt x="2754" y="1539"/>
                  </a:moveTo>
                  <a:lnTo>
                    <a:pt x="2752" y="1535"/>
                  </a:lnTo>
                  <a:lnTo>
                    <a:pt x="2746" y="1528"/>
                  </a:lnTo>
                  <a:lnTo>
                    <a:pt x="2738" y="1516"/>
                  </a:lnTo>
                  <a:lnTo>
                    <a:pt x="2728" y="1504"/>
                  </a:lnTo>
                  <a:lnTo>
                    <a:pt x="2715" y="1496"/>
                  </a:lnTo>
                  <a:lnTo>
                    <a:pt x="2699" y="1490"/>
                  </a:lnTo>
                  <a:lnTo>
                    <a:pt x="2685" y="1486"/>
                  </a:lnTo>
                  <a:lnTo>
                    <a:pt x="2671" y="1486"/>
                  </a:lnTo>
                  <a:lnTo>
                    <a:pt x="2658" y="1490"/>
                  </a:lnTo>
                  <a:lnTo>
                    <a:pt x="2650" y="1500"/>
                  </a:lnTo>
                  <a:lnTo>
                    <a:pt x="2644" y="1510"/>
                  </a:lnTo>
                  <a:lnTo>
                    <a:pt x="2640" y="1516"/>
                  </a:lnTo>
                  <a:lnTo>
                    <a:pt x="2636" y="1520"/>
                  </a:lnTo>
                  <a:lnTo>
                    <a:pt x="2632" y="1522"/>
                  </a:lnTo>
                  <a:lnTo>
                    <a:pt x="2630" y="1524"/>
                  </a:lnTo>
                  <a:lnTo>
                    <a:pt x="2628" y="1524"/>
                  </a:lnTo>
                  <a:lnTo>
                    <a:pt x="2624" y="1522"/>
                  </a:lnTo>
                  <a:lnTo>
                    <a:pt x="2612" y="1514"/>
                  </a:lnTo>
                  <a:lnTo>
                    <a:pt x="2591" y="1504"/>
                  </a:lnTo>
                  <a:lnTo>
                    <a:pt x="2559" y="1492"/>
                  </a:lnTo>
                  <a:lnTo>
                    <a:pt x="2534" y="1486"/>
                  </a:lnTo>
                  <a:lnTo>
                    <a:pt x="2510" y="1480"/>
                  </a:lnTo>
                  <a:lnTo>
                    <a:pt x="2492" y="1474"/>
                  </a:lnTo>
                  <a:lnTo>
                    <a:pt x="2480" y="1472"/>
                  </a:lnTo>
                  <a:lnTo>
                    <a:pt x="2477" y="1472"/>
                  </a:lnTo>
                  <a:lnTo>
                    <a:pt x="2480" y="1468"/>
                  </a:lnTo>
                  <a:lnTo>
                    <a:pt x="2488" y="1463"/>
                  </a:lnTo>
                  <a:lnTo>
                    <a:pt x="2502" y="1453"/>
                  </a:lnTo>
                  <a:lnTo>
                    <a:pt x="2514" y="1443"/>
                  </a:lnTo>
                  <a:lnTo>
                    <a:pt x="2524" y="1431"/>
                  </a:lnTo>
                  <a:lnTo>
                    <a:pt x="2528" y="1421"/>
                  </a:lnTo>
                  <a:lnTo>
                    <a:pt x="2526" y="1411"/>
                  </a:lnTo>
                  <a:lnTo>
                    <a:pt x="2518" y="1396"/>
                  </a:lnTo>
                  <a:lnTo>
                    <a:pt x="2506" y="1376"/>
                  </a:lnTo>
                  <a:lnTo>
                    <a:pt x="2494" y="1356"/>
                  </a:lnTo>
                  <a:lnTo>
                    <a:pt x="2482" y="1337"/>
                  </a:lnTo>
                  <a:lnTo>
                    <a:pt x="2471" y="1319"/>
                  </a:lnTo>
                  <a:lnTo>
                    <a:pt x="2463" y="1307"/>
                  </a:lnTo>
                  <a:lnTo>
                    <a:pt x="2461" y="1303"/>
                  </a:lnTo>
                  <a:lnTo>
                    <a:pt x="2457" y="1305"/>
                  </a:lnTo>
                  <a:lnTo>
                    <a:pt x="2445" y="1309"/>
                  </a:lnTo>
                  <a:lnTo>
                    <a:pt x="2429" y="1317"/>
                  </a:lnTo>
                  <a:lnTo>
                    <a:pt x="2414" y="1325"/>
                  </a:lnTo>
                  <a:lnTo>
                    <a:pt x="2398" y="1333"/>
                  </a:lnTo>
                  <a:lnTo>
                    <a:pt x="2384" y="1341"/>
                  </a:lnTo>
                  <a:lnTo>
                    <a:pt x="2376" y="1348"/>
                  </a:lnTo>
                  <a:lnTo>
                    <a:pt x="2366" y="1358"/>
                  </a:lnTo>
                  <a:lnTo>
                    <a:pt x="2354" y="1366"/>
                  </a:lnTo>
                  <a:lnTo>
                    <a:pt x="2339" y="1366"/>
                  </a:lnTo>
                  <a:lnTo>
                    <a:pt x="2321" y="1362"/>
                  </a:lnTo>
                  <a:lnTo>
                    <a:pt x="2305" y="1354"/>
                  </a:lnTo>
                  <a:lnTo>
                    <a:pt x="2290" y="1344"/>
                  </a:lnTo>
                  <a:lnTo>
                    <a:pt x="2272" y="1335"/>
                  </a:lnTo>
                  <a:lnTo>
                    <a:pt x="2256" y="1327"/>
                  </a:lnTo>
                  <a:lnTo>
                    <a:pt x="2246" y="1321"/>
                  </a:lnTo>
                  <a:lnTo>
                    <a:pt x="2242" y="1319"/>
                  </a:lnTo>
                  <a:lnTo>
                    <a:pt x="2238" y="1323"/>
                  </a:lnTo>
                  <a:lnTo>
                    <a:pt x="2228" y="1331"/>
                  </a:lnTo>
                  <a:lnTo>
                    <a:pt x="2215" y="1342"/>
                  </a:lnTo>
                  <a:lnTo>
                    <a:pt x="2197" y="1354"/>
                  </a:lnTo>
                  <a:lnTo>
                    <a:pt x="2177" y="1370"/>
                  </a:lnTo>
                  <a:lnTo>
                    <a:pt x="2160" y="1382"/>
                  </a:lnTo>
                  <a:lnTo>
                    <a:pt x="2142" y="1394"/>
                  </a:lnTo>
                  <a:lnTo>
                    <a:pt x="2126" y="1402"/>
                  </a:lnTo>
                  <a:lnTo>
                    <a:pt x="2108" y="1405"/>
                  </a:lnTo>
                  <a:lnTo>
                    <a:pt x="2087" y="1411"/>
                  </a:lnTo>
                  <a:lnTo>
                    <a:pt x="2063" y="1415"/>
                  </a:lnTo>
                  <a:lnTo>
                    <a:pt x="2043" y="1423"/>
                  </a:lnTo>
                  <a:lnTo>
                    <a:pt x="2028" y="1431"/>
                  </a:lnTo>
                  <a:lnTo>
                    <a:pt x="2016" y="1445"/>
                  </a:lnTo>
                  <a:lnTo>
                    <a:pt x="2004" y="1465"/>
                  </a:lnTo>
                  <a:lnTo>
                    <a:pt x="1986" y="1486"/>
                  </a:lnTo>
                  <a:lnTo>
                    <a:pt x="1963" y="1506"/>
                  </a:lnTo>
                  <a:lnTo>
                    <a:pt x="1937" y="1522"/>
                  </a:lnTo>
                  <a:lnTo>
                    <a:pt x="1910" y="1531"/>
                  </a:lnTo>
                  <a:lnTo>
                    <a:pt x="1884" y="1539"/>
                  </a:lnTo>
                  <a:lnTo>
                    <a:pt x="1860" y="1547"/>
                  </a:lnTo>
                  <a:lnTo>
                    <a:pt x="1837" y="1555"/>
                  </a:lnTo>
                  <a:lnTo>
                    <a:pt x="1815" y="1561"/>
                  </a:lnTo>
                  <a:lnTo>
                    <a:pt x="1795" y="1561"/>
                  </a:lnTo>
                  <a:lnTo>
                    <a:pt x="1784" y="1553"/>
                  </a:lnTo>
                  <a:lnTo>
                    <a:pt x="1776" y="1541"/>
                  </a:lnTo>
                  <a:lnTo>
                    <a:pt x="1770" y="1528"/>
                  </a:lnTo>
                  <a:lnTo>
                    <a:pt x="1768" y="1514"/>
                  </a:lnTo>
                  <a:lnTo>
                    <a:pt x="1764" y="1502"/>
                  </a:lnTo>
                  <a:lnTo>
                    <a:pt x="1756" y="1492"/>
                  </a:lnTo>
                  <a:lnTo>
                    <a:pt x="1744" y="1484"/>
                  </a:lnTo>
                  <a:lnTo>
                    <a:pt x="1723" y="1480"/>
                  </a:lnTo>
                  <a:lnTo>
                    <a:pt x="1697" y="1478"/>
                  </a:lnTo>
                  <a:lnTo>
                    <a:pt x="1669" y="1476"/>
                  </a:lnTo>
                  <a:lnTo>
                    <a:pt x="1642" y="1472"/>
                  </a:lnTo>
                  <a:lnTo>
                    <a:pt x="1614" y="1466"/>
                  </a:lnTo>
                  <a:lnTo>
                    <a:pt x="1601" y="1459"/>
                  </a:lnTo>
                  <a:lnTo>
                    <a:pt x="1591" y="1449"/>
                  </a:lnTo>
                  <a:lnTo>
                    <a:pt x="1583" y="1439"/>
                  </a:lnTo>
                  <a:lnTo>
                    <a:pt x="1575" y="1429"/>
                  </a:lnTo>
                  <a:lnTo>
                    <a:pt x="1567" y="1419"/>
                  </a:lnTo>
                  <a:lnTo>
                    <a:pt x="1557" y="1415"/>
                  </a:lnTo>
                  <a:lnTo>
                    <a:pt x="1545" y="1415"/>
                  </a:lnTo>
                  <a:lnTo>
                    <a:pt x="1528" y="1421"/>
                  </a:lnTo>
                  <a:lnTo>
                    <a:pt x="1502" y="1437"/>
                  </a:lnTo>
                  <a:lnTo>
                    <a:pt x="1479" y="1455"/>
                  </a:lnTo>
                  <a:lnTo>
                    <a:pt x="1455" y="1472"/>
                  </a:lnTo>
                  <a:lnTo>
                    <a:pt x="1435" y="1492"/>
                  </a:lnTo>
                  <a:lnTo>
                    <a:pt x="1421" y="1508"/>
                  </a:lnTo>
                  <a:lnTo>
                    <a:pt x="1410" y="1520"/>
                  </a:lnTo>
                  <a:lnTo>
                    <a:pt x="1402" y="1528"/>
                  </a:lnTo>
                  <a:lnTo>
                    <a:pt x="1390" y="1537"/>
                  </a:lnTo>
                  <a:lnTo>
                    <a:pt x="1378" y="1547"/>
                  </a:lnTo>
                  <a:lnTo>
                    <a:pt x="1364" y="1555"/>
                  </a:lnTo>
                  <a:lnTo>
                    <a:pt x="1353" y="1561"/>
                  </a:lnTo>
                  <a:lnTo>
                    <a:pt x="1345" y="1563"/>
                  </a:lnTo>
                  <a:lnTo>
                    <a:pt x="1339" y="1561"/>
                  </a:lnTo>
                  <a:lnTo>
                    <a:pt x="1339" y="1553"/>
                  </a:lnTo>
                  <a:lnTo>
                    <a:pt x="1343" y="1541"/>
                  </a:lnTo>
                  <a:lnTo>
                    <a:pt x="1347" y="1528"/>
                  </a:lnTo>
                  <a:lnTo>
                    <a:pt x="1353" y="1510"/>
                  </a:lnTo>
                  <a:lnTo>
                    <a:pt x="1356" y="1492"/>
                  </a:lnTo>
                  <a:lnTo>
                    <a:pt x="1358" y="1476"/>
                  </a:lnTo>
                  <a:lnTo>
                    <a:pt x="1358" y="1461"/>
                  </a:lnTo>
                  <a:lnTo>
                    <a:pt x="1353" y="1449"/>
                  </a:lnTo>
                  <a:lnTo>
                    <a:pt x="1343" y="1441"/>
                  </a:lnTo>
                  <a:lnTo>
                    <a:pt x="1321" y="1437"/>
                  </a:lnTo>
                  <a:lnTo>
                    <a:pt x="1301" y="1441"/>
                  </a:lnTo>
                  <a:lnTo>
                    <a:pt x="1282" y="1449"/>
                  </a:lnTo>
                  <a:lnTo>
                    <a:pt x="1260" y="1457"/>
                  </a:lnTo>
                  <a:lnTo>
                    <a:pt x="1234" y="1463"/>
                  </a:lnTo>
                  <a:lnTo>
                    <a:pt x="1205" y="1465"/>
                  </a:lnTo>
                  <a:lnTo>
                    <a:pt x="1173" y="1459"/>
                  </a:lnTo>
                  <a:lnTo>
                    <a:pt x="1140" y="1449"/>
                  </a:lnTo>
                  <a:lnTo>
                    <a:pt x="1106" y="1435"/>
                  </a:lnTo>
                  <a:lnTo>
                    <a:pt x="1077" y="1421"/>
                  </a:lnTo>
                  <a:lnTo>
                    <a:pt x="1053" y="1409"/>
                  </a:lnTo>
                  <a:lnTo>
                    <a:pt x="1038" y="1402"/>
                  </a:lnTo>
                  <a:lnTo>
                    <a:pt x="1026" y="1398"/>
                  </a:lnTo>
                  <a:lnTo>
                    <a:pt x="1012" y="1400"/>
                  </a:lnTo>
                  <a:lnTo>
                    <a:pt x="998" y="1404"/>
                  </a:lnTo>
                  <a:lnTo>
                    <a:pt x="984" y="1405"/>
                  </a:lnTo>
                  <a:lnTo>
                    <a:pt x="969" y="1404"/>
                  </a:lnTo>
                  <a:lnTo>
                    <a:pt x="951" y="1396"/>
                  </a:lnTo>
                  <a:lnTo>
                    <a:pt x="931" y="1380"/>
                  </a:lnTo>
                  <a:lnTo>
                    <a:pt x="908" y="1364"/>
                  </a:lnTo>
                  <a:lnTo>
                    <a:pt x="884" y="1346"/>
                  </a:lnTo>
                  <a:lnTo>
                    <a:pt x="860" y="1331"/>
                  </a:lnTo>
                  <a:lnTo>
                    <a:pt x="843" y="1317"/>
                  </a:lnTo>
                  <a:lnTo>
                    <a:pt x="831" y="1307"/>
                  </a:lnTo>
                  <a:lnTo>
                    <a:pt x="817" y="1297"/>
                  </a:lnTo>
                  <a:lnTo>
                    <a:pt x="799" y="1283"/>
                  </a:lnTo>
                  <a:lnTo>
                    <a:pt x="778" y="1268"/>
                  </a:lnTo>
                  <a:lnTo>
                    <a:pt x="754" y="1250"/>
                  </a:lnTo>
                  <a:lnTo>
                    <a:pt x="734" y="1234"/>
                  </a:lnTo>
                  <a:lnTo>
                    <a:pt x="717" y="1219"/>
                  </a:lnTo>
                  <a:lnTo>
                    <a:pt x="709" y="1207"/>
                  </a:lnTo>
                  <a:lnTo>
                    <a:pt x="705" y="1189"/>
                  </a:lnTo>
                  <a:lnTo>
                    <a:pt x="701" y="1169"/>
                  </a:lnTo>
                  <a:lnTo>
                    <a:pt x="697" y="1150"/>
                  </a:lnTo>
                  <a:lnTo>
                    <a:pt x="691" y="1134"/>
                  </a:lnTo>
                  <a:lnTo>
                    <a:pt x="683" y="1126"/>
                  </a:lnTo>
                  <a:lnTo>
                    <a:pt x="675" y="1126"/>
                  </a:lnTo>
                  <a:lnTo>
                    <a:pt x="666" y="1132"/>
                  </a:lnTo>
                  <a:lnTo>
                    <a:pt x="656" y="1140"/>
                  </a:lnTo>
                  <a:lnTo>
                    <a:pt x="644" y="1148"/>
                  </a:lnTo>
                  <a:lnTo>
                    <a:pt x="632" y="1154"/>
                  </a:lnTo>
                  <a:lnTo>
                    <a:pt x="620" y="1156"/>
                  </a:lnTo>
                  <a:lnTo>
                    <a:pt x="612" y="1152"/>
                  </a:lnTo>
                  <a:lnTo>
                    <a:pt x="606" y="1142"/>
                  </a:lnTo>
                  <a:lnTo>
                    <a:pt x="591" y="1100"/>
                  </a:lnTo>
                  <a:lnTo>
                    <a:pt x="565" y="1063"/>
                  </a:lnTo>
                  <a:lnTo>
                    <a:pt x="532" y="1026"/>
                  </a:lnTo>
                  <a:lnTo>
                    <a:pt x="510" y="1006"/>
                  </a:lnTo>
                  <a:lnTo>
                    <a:pt x="484" y="984"/>
                  </a:lnTo>
                  <a:lnTo>
                    <a:pt x="461" y="963"/>
                  </a:lnTo>
                  <a:lnTo>
                    <a:pt x="437" y="943"/>
                  </a:lnTo>
                  <a:lnTo>
                    <a:pt x="419" y="923"/>
                  </a:lnTo>
                  <a:lnTo>
                    <a:pt x="406" y="908"/>
                  </a:lnTo>
                  <a:lnTo>
                    <a:pt x="390" y="894"/>
                  </a:lnTo>
                  <a:lnTo>
                    <a:pt x="374" y="890"/>
                  </a:lnTo>
                  <a:lnTo>
                    <a:pt x="356" y="892"/>
                  </a:lnTo>
                  <a:lnTo>
                    <a:pt x="343" y="900"/>
                  </a:lnTo>
                  <a:lnTo>
                    <a:pt x="331" y="910"/>
                  </a:lnTo>
                  <a:lnTo>
                    <a:pt x="321" y="919"/>
                  </a:lnTo>
                  <a:lnTo>
                    <a:pt x="309" y="921"/>
                  </a:lnTo>
                  <a:lnTo>
                    <a:pt x="295" y="913"/>
                  </a:lnTo>
                  <a:lnTo>
                    <a:pt x="280" y="898"/>
                  </a:lnTo>
                  <a:lnTo>
                    <a:pt x="266" y="870"/>
                  </a:lnTo>
                  <a:lnTo>
                    <a:pt x="246" y="839"/>
                  </a:lnTo>
                  <a:lnTo>
                    <a:pt x="217" y="809"/>
                  </a:lnTo>
                  <a:lnTo>
                    <a:pt x="183" y="782"/>
                  </a:lnTo>
                  <a:lnTo>
                    <a:pt x="152" y="756"/>
                  </a:lnTo>
                  <a:lnTo>
                    <a:pt x="124" y="734"/>
                  </a:lnTo>
                  <a:lnTo>
                    <a:pt x="105" y="717"/>
                  </a:lnTo>
                  <a:lnTo>
                    <a:pt x="87" y="697"/>
                  </a:lnTo>
                  <a:lnTo>
                    <a:pt x="73" y="677"/>
                  </a:lnTo>
                  <a:lnTo>
                    <a:pt x="61" y="662"/>
                  </a:lnTo>
                  <a:lnTo>
                    <a:pt x="53" y="652"/>
                  </a:lnTo>
                  <a:lnTo>
                    <a:pt x="51" y="648"/>
                  </a:lnTo>
                  <a:lnTo>
                    <a:pt x="47" y="648"/>
                  </a:lnTo>
                  <a:lnTo>
                    <a:pt x="40" y="650"/>
                  </a:lnTo>
                  <a:lnTo>
                    <a:pt x="30" y="650"/>
                  </a:lnTo>
                  <a:lnTo>
                    <a:pt x="20" y="648"/>
                  </a:lnTo>
                  <a:lnTo>
                    <a:pt x="8" y="646"/>
                  </a:lnTo>
                  <a:lnTo>
                    <a:pt x="2" y="638"/>
                  </a:lnTo>
                  <a:lnTo>
                    <a:pt x="0" y="628"/>
                  </a:lnTo>
                  <a:lnTo>
                    <a:pt x="4" y="614"/>
                  </a:lnTo>
                  <a:lnTo>
                    <a:pt x="10" y="593"/>
                  </a:lnTo>
                  <a:lnTo>
                    <a:pt x="14" y="575"/>
                  </a:lnTo>
                  <a:lnTo>
                    <a:pt x="14" y="559"/>
                  </a:lnTo>
                  <a:lnTo>
                    <a:pt x="12" y="541"/>
                  </a:lnTo>
                  <a:lnTo>
                    <a:pt x="10" y="524"/>
                  </a:lnTo>
                  <a:lnTo>
                    <a:pt x="12" y="504"/>
                  </a:lnTo>
                  <a:lnTo>
                    <a:pt x="12" y="482"/>
                  </a:lnTo>
                  <a:lnTo>
                    <a:pt x="8" y="463"/>
                  </a:lnTo>
                  <a:lnTo>
                    <a:pt x="6" y="449"/>
                  </a:lnTo>
                  <a:lnTo>
                    <a:pt x="4" y="439"/>
                  </a:lnTo>
                  <a:lnTo>
                    <a:pt x="10" y="431"/>
                  </a:lnTo>
                  <a:lnTo>
                    <a:pt x="22" y="427"/>
                  </a:lnTo>
                  <a:lnTo>
                    <a:pt x="34" y="429"/>
                  </a:lnTo>
                  <a:lnTo>
                    <a:pt x="44" y="437"/>
                  </a:lnTo>
                  <a:lnTo>
                    <a:pt x="51" y="449"/>
                  </a:lnTo>
                  <a:lnTo>
                    <a:pt x="57" y="461"/>
                  </a:lnTo>
                  <a:lnTo>
                    <a:pt x="65" y="471"/>
                  </a:lnTo>
                  <a:lnTo>
                    <a:pt x="75" y="475"/>
                  </a:lnTo>
                  <a:lnTo>
                    <a:pt x="87" y="473"/>
                  </a:lnTo>
                  <a:lnTo>
                    <a:pt x="105" y="465"/>
                  </a:lnTo>
                  <a:lnTo>
                    <a:pt x="118" y="463"/>
                  </a:lnTo>
                  <a:lnTo>
                    <a:pt x="132" y="463"/>
                  </a:lnTo>
                  <a:lnTo>
                    <a:pt x="144" y="459"/>
                  </a:lnTo>
                  <a:lnTo>
                    <a:pt x="152" y="451"/>
                  </a:lnTo>
                  <a:lnTo>
                    <a:pt x="158" y="435"/>
                  </a:lnTo>
                  <a:lnTo>
                    <a:pt x="164" y="412"/>
                  </a:lnTo>
                  <a:lnTo>
                    <a:pt x="169" y="394"/>
                  </a:lnTo>
                  <a:lnTo>
                    <a:pt x="171" y="376"/>
                  </a:lnTo>
                  <a:lnTo>
                    <a:pt x="169" y="360"/>
                  </a:lnTo>
                  <a:lnTo>
                    <a:pt x="156" y="347"/>
                  </a:lnTo>
                  <a:lnTo>
                    <a:pt x="140" y="335"/>
                  </a:lnTo>
                  <a:lnTo>
                    <a:pt x="122" y="325"/>
                  </a:lnTo>
                  <a:lnTo>
                    <a:pt x="108" y="315"/>
                  </a:lnTo>
                  <a:lnTo>
                    <a:pt x="99" y="305"/>
                  </a:lnTo>
                  <a:lnTo>
                    <a:pt x="97" y="293"/>
                  </a:lnTo>
                  <a:lnTo>
                    <a:pt x="101" y="278"/>
                  </a:lnTo>
                  <a:lnTo>
                    <a:pt x="108" y="254"/>
                  </a:lnTo>
                  <a:lnTo>
                    <a:pt x="114" y="229"/>
                  </a:lnTo>
                  <a:lnTo>
                    <a:pt x="118" y="205"/>
                  </a:lnTo>
                  <a:lnTo>
                    <a:pt x="124" y="183"/>
                  </a:lnTo>
                  <a:lnTo>
                    <a:pt x="132" y="168"/>
                  </a:lnTo>
                  <a:lnTo>
                    <a:pt x="140" y="158"/>
                  </a:lnTo>
                  <a:lnTo>
                    <a:pt x="148" y="150"/>
                  </a:lnTo>
                  <a:lnTo>
                    <a:pt x="154" y="146"/>
                  </a:lnTo>
                  <a:lnTo>
                    <a:pt x="158" y="142"/>
                  </a:lnTo>
                  <a:lnTo>
                    <a:pt x="160" y="140"/>
                  </a:lnTo>
                  <a:lnTo>
                    <a:pt x="162" y="138"/>
                  </a:lnTo>
                  <a:lnTo>
                    <a:pt x="256" y="152"/>
                  </a:lnTo>
                  <a:lnTo>
                    <a:pt x="284" y="105"/>
                  </a:lnTo>
                  <a:lnTo>
                    <a:pt x="355" y="42"/>
                  </a:lnTo>
                  <a:lnTo>
                    <a:pt x="384" y="24"/>
                  </a:lnTo>
                  <a:lnTo>
                    <a:pt x="492" y="61"/>
                  </a:lnTo>
                  <a:lnTo>
                    <a:pt x="530" y="87"/>
                  </a:lnTo>
                  <a:lnTo>
                    <a:pt x="589" y="81"/>
                  </a:lnTo>
                  <a:lnTo>
                    <a:pt x="626" y="36"/>
                  </a:lnTo>
                  <a:lnTo>
                    <a:pt x="792" y="67"/>
                  </a:lnTo>
                  <a:lnTo>
                    <a:pt x="841" y="106"/>
                  </a:lnTo>
                  <a:lnTo>
                    <a:pt x="896" y="118"/>
                  </a:lnTo>
                  <a:lnTo>
                    <a:pt x="1032" y="81"/>
                  </a:lnTo>
                  <a:lnTo>
                    <a:pt x="1071" y="105"/>
                  </a:lnTo>
                  <a:lnTo>
                    <a:pt x="1179" y="34"/>
                  </a:lnTo>
                  <a:lnTo>
                    <a:pt x="1297" y="32"/>
                  </a:lnTo>
                  <a:lnTo>
                    <a:pt x="1366" y="0"/>
                  </a:lnTo>
                  <a:lnTo>
                    <a:pt x="1461" y="12"/>
                  </a:lnTo>
                  <a:lnTo>
                    <a:pt x="1575" y="87"/>
                  </a:lnTo>
                  <a:lnTo>
                    <a:pt x="1666" y="75"/>
                  </a:lnTo>
                  <a:lnTo>
                    <a:pt x="1669" y="110"/>
                  </a:lnTo>
                  <a:lnTo>
                    <a:pt x="1628" y="138"/>
                  </a:lnTo>
                  <a:lnTo>
                    <a:pt x="1667" y="158"/>
                  </a:lnTo>
                  <a:lnTo>
                    <a:pt x="1666" y="205"/>
                  </a:lnTo>
                  <a:lnTo>
                    <a:pt x="1632" y="295"/>
                  </a:lnTo>
                  <a:lnTo>
                    <a:pt x="1634" y="347"/>
                  </a:lnTo>
                  <a:lnTo>
                    <a:pt x="1589" y="349"/>
                  </a:lnTo>
                  <a:lnTo>
                    <a:pt x="1595" y="431"/>
                  </a:lnTo>
                  <a:lnTo>
                    <a:pt x="1650" y="520"/>
                  </a:lnTo>
                  <a:lnTo>
                    <a:pt x="1701" y="632"/>
                  </a:lnTo>
                  <a:lnTo>
                    <a:pt x="1774" y="628"/>
                  </a:lnTo>
                  <a:lnTo>
                    <a:pt x="1845" y="663"/>
                  </a:lnTo>
                  <a:lnTo>
                    <a:pt x="1870" y="665"/>
                  </a:lnTo>
                  <a:lnTo>
                    <a:pt x="1902" y="683"/>
                  </a:lnTo>
                  <a:lnTo>
                    <a:pt x="1978" y="730"/>
                  </a:lnTo>
                  <a:lnTo>
                    <a:pt x="2041" y="726"/>
                  </a:lnTo>
                  <a:lnTo>
                    <a:pt x="2110" y="758"/>
                  </a:lnTo>
                  <a:lnTo>
                    <a:pt x="2207" y="756"/>
                  </a:lnTo>
                  <a:lnTo>
                    <a:pt x="2321" y="799"/>
                  </a:lnTo>
                  <a:lnTo>
                    <a:pt x="2402" y="860"/>
                  </a:lnTo>
                  <a:lnTo>
                    <a:pt x="2410" y="913"/>
                  </a:lnTo>
                  <a:lnTo>
                    <a:pt x="2486" y="923"/>
                  </a:lnTo>
                  <a:lnTo>
                    <a:pt x="2557" y="939"/>
                  </a:lnTo>
                  <a:lnTo>
                    <a:pt x="2628" y="843"/>
                  </a:lnTo>
                  <a:lnTo>
                    <a:pt x="2644" y="793"/>
                  </a:lnTo>
                  <a:lnTo>
                    <a:pt x="2634" y="758"/>
                  </a:lnTo>
                  <a:lnTo>
                    <a:pt x="2681" y="764"/>
                  </a:lnTo>
                  <a:lnTo>
                    <a:pt x="2740" y="803"/>
                  </a:lnTo>
                  <a:lnTo>
                    <a:pt x="2786" y="829"/>
                  </a:lnTo>
                  <a:lnTo>
                    <a:pt x="2817" y="925"/>
                  </a:lnTo>
                  <a:lnTo>
                    <a:pt x="2880" y="992"/>
                  </a:lnTo>
                  <a:lnTo>
                    <a:pt x="2874" y="1020"/>
                  </a:lnTo>
                  <a:lnTo>
                    <a:pt x="2841" y="1033"/>
                  </a:lnTo>
                  <a:lnTo>
                    <a:pt x="2880" y="1106"/>
                  </a:lnTo>
                  <a:lnTo>
                    <a:pt x="2894" y="1240"/>
                  </a:lnTo>
                  <a:lnTo>
                    <a:pt x="2896" y="1358"/>
                  </a:lnTo>
                  <a:lnTo>
                    <a:pt x="2858" y="1378"/>
                  </a:lnTo>
                  <a:lnTo>
                    <a:pt x="2849" y="1413"/>
                  </a:lnTo>
                  <a:lnTo>
                    <a:pt x="2829" y="1472"/>
                  </a:lnTo>
                  <a:lnTo>
                    <a:pt x="2835" y="1528"/>
                  </a:lnTo>
                  <a:lnTo>
                    <a:pt x="2799" y="1541"/>
                  </a:lnTo>
                  <a:lnTo>
                    <a:pt x="2774" y="1520"/>
                  </a:lnTo>
                  <a:lnTo>
                    <a:pt x="2754" y="1539"/>
                  </a:lnTo>
                  <a:close/>
                </a:path>
              </a:pathLst>
            </a:custGeom>
            <a:grpFill/>
            <a:ln w="0">
              <a:solidFill>
                <a:schemeClr val="bg1">
                  <a:lumMod val="95000"/>
                </a:schemeClr>
              </a:solidFill>
              <a:prstDash val="solid"/>
              <a:round/>
              <a:headEnd/>
              <a:tailEnd/>
            </a:ln>
          </p:spPr>
          <p:txBody>
            <a:bodyPr/>
            <a:lstStyle/>
            <a:p>
              <a:endParaRPr lang="zh-CN" altLang="en-US"/>
            </a:p>
          </p:txBody>
        </p:sp>
        <p:sp>
          <p:nvSpPr>
            <p:cNvPr id="29" name="Freeform 70"/>
            <p:cNvSpPr>
              <a:spLocks/>
            </p:cNvSpPr>
            <p:nvPr/>
          </p:nvSpPr>
          <p:spPr bwMode="gray">
            <a:xfrm>
              <a:off x="900" y="2373"/>
              <a:ext cx="1448" cy="781"/>
            </a:xfrm>
            <a:custGeom>
              <a:avLst/>
              <a:gdLst>
                <a:gd name="T0" fmla="*/ 682 w 2896"/>
                <a:gd name="T1" fmla="*/ 376 h 1563"/>
                <a:gd name="T2" fmla="*/ 665 w 2896"/>
                <a:gd name="T3" fmla="*/ 372 h 1563"/>
                <a:gd name="T4" fmla="*/ 658 w 2896"/>
                <a:gd name="T5" fmla="*/ 380 h 1563"/>
                <a:gd name="T6" fmla="*/ 653 w 2896"/>
                <a:gd name="T7" fmla="*/ 378 h 1563"/>
                <a:gd name="T8" fmla="*/ 623 w 2896"/>
                <a:gd name="T9" fmla="*/ 368 h 1563"/>
                <a:gd name="T10" fmla="*/ 626 w 2896"/>
                <a:gd name="T11" fmla="*/ 363 h 1563"/>
                <a:gd name="T12" fmla="*/ 630 w 2896"/>
                <a:gd name="T13" fmla="*/ 349 h 1563"/>
                <a:gd name="T14" fmla="*/ 616 w 2896"/>
                <a:gd name="T15" fmla="*/ 326 h 1563"/>
                <a:gd name="T16" fmla="*/ 604 w 2896"/>
                <a:gd name="T17" fmla="*/ 331 h 1563"/>
                <a:gd name="T18" fmla="*/ 589 w 2896"/>
                <a:gd name="T19" fmla="*/ 341 h 1563"/>
                <a:gd name="T20" fmla="*/ 568 w 2896"/>
                <a:gd name="T21" fmla="*/ 333 h 1563"/>
                <a:gd name="T22" fmla="*/ 557 w 2896"/>
                <a:gd name="T23" fmla="*/ 332 h 1563"/>
                <a:gd name="T24" fmla="*/ 536 w 2896"/>
                <a:gd name="T25" fmla="*/ 348 h 1563"/>
                <a:gd name="T26" fmla="*/ 511 w 2896"/>
                <a:gd name="T27" fmla="*/ 355 h 1563"/>
                <a:gd name="T28" fmla="*/ 491 w 2896"/>
                <a:gd name="T29" fmla="*/ 376 h 1563"/>
                <a:gd name="T30" fmla="*/ 459 w 2896"/>
                <a:gd name="T31" fmla="*/ 388 h 1563"/>
                <a:gd name="T32" fmla="*/ 442 w 2896"/>
                <a:gd name="T33" fmla="*/ 382 h 1563"/>
                <a:gd name="T34" fmla="*/ 431 w 2896"/>
                <a:gd name="T35" fmla="*/ 370 h 1563"/>
                <a:gd name="T36" fmla="*/ 400 w 2896"/>
                <a:gd name="T37" fmla="*/ 364 h 1563"/>
                <a:gd name="T38" fmla="*/ 389 w 2896"/>
                <a:gd name="T39" fmla="*/ 353 h 1563"/>
                <a:gd name="T40" fmla="*/ 364 w 2896"/>
                <a:gd name="T41" fmla="*/ 368 h 1563"/>
                <a:gd name="T42" fmla="*/ 348 w 2896"/>
                <a:gd name="T43" fmla="*/ 384 h 1563"/>
                <a:gd name="T44" fmla="*/ 335 w 2896"/>
                <a:gd name="T45" fmla="*/ 390 h 1563"/>
                <a:gd name="T46" fmla="*/ 339 w 2896"/>
                <a:gd name="T47" fmla="*/ 373 h 1563"/>
                <a:gd name="T48" fmla="*/ 331 w 2896"/>
                <a:gd name="T49" fmla="*/ 359 h 1563"/>
                <a:gd name="T50" fmla="*/ 302 w 2896"/>
                <a:gd name="T51" fmla="*/ 366 h 1563"/>
                <a:gd name="T52" fmla="*/ 264 w 2896"/>
                <a:gd name="T53" fmla="*/ 352 h 1563"/>
                <a:gd name="T54" fmla="*/ 246 w 2896"/>
                <a:gd name="T55" fmla="*/ 351 h 1563"/>
                <a:gd name="T56" fmla="*/ 221 w 2896"/>
                <a:gd name="T57" fmla="*/ 336 h 1563"/>
                <a:gd name="T58" fmla="*/ 200 w 2896"/>
                <a:gd name="T59" fmla="*/ 320 h 1563"/>
                <a:gd name="T60" fmla="*/ 178 w 2896"/>
                <a:gd name="T61" fmla="*/ 301 h 1563"/>
                <a:gd name="T62" fmla="*/ 171 w 2896"/>
                <a:gd name="T63" fmla="*/ 281 h 1563"/>
                <a:gd name="T64" fmla="*/ 158 w 2896"/>
                <a:gd name="T65" fmla="*/ 288 h 1563"/>
                <a:gd name="T66" fmla="*/ 142 w 2896"/>
                <a:gd name="T67" fmla="*/ 265 h 1563"/>
                <a:gd name="T68" fmla="*/ 109 w 2896"/>
                <a:gd name="T69" fmla="*/ 235 h 1563"/>
                <a:gd name="T70" fmla="*/ 89 w 2896"/>
                <a:gd name="T71" fmla="*/ 223 h 1563"/>
                <a:gd name="T72" fmla="*/ 74 w 2896"/>
                <a:gd name="T73" fmla="*/ 228 h 1563"/>
                <a:gd name="T74" fmla="*/ 46 w 2896"/>
                <a:gd name="T75" fmla="*/ 195 h 1563"/>
                <a:gd name="T76" fmla="*/ 19 w 2896"/>
                <a:gd name="T77" fmla="*/ 169 h 1563"/>
                <a:gd name="T78" fmla="*/ 10 w 2896"/>
                <a:gd name="T79" fmla="*/ 162 h 1563"/>
                <a:gd name="T80" fmla="*/ 0 w 2896"/>
                <a:gd name="T81" fmla="*/ 157 h 1563"/>
                <a:gd name="T82" fmla="*/ 3 w 2896"/>
                <a:gd name="T83" fmla="*/ 135 h 1563"/>
                <a:gd name="T84" fmla="*/ 1 w 2896"/>
                <a:gd name="T85" fmla="*/ 112 h 1563"/>
                <a:gd name="T86" fmla="*/ 11 w 2896"/>
                <a:gd name="T87" fmla="*/ 109 h 1563"/>
                <a:gd name="T88" fmla="*/ 22 w 2896"/>
                <a:gd name="T89" fmla="*/ 118 h 1563"/>
                <a:gd name="T90" fmla="*/ 38 w 2896"/>
                <a:gd name="T91" fmla="*/ 112 h 1563"/>
                <a:gd name="T92" fmla="*/ 43 w 2896"/>
                <a:gd name="T93" fmla="*/ 90 h 1563"/>
                <a:gd name="T94" fmla="*/ 25 w 2896"/>
                <a:gd name="T95" fmla="*/ 76 h 1563"/>
                <a:gd name="T96" fmla="*/ 29 w 2896"/>
                <a:gd name="T97" fmla="*/ 51 h 1563"/>
                <a:gd name="T98" fmla="*/ 39 w 2896"/>
                <a:gd name="T99" fmla="*/ 36 h 1563"/>
                <a:gd name="T100" fmla="*/ 71 w 2896"/>
                <a:gd name="T101" fmla="*/ 26 h 1563"/>
                <a:gd name="T102" fmla="*/ 148 w 2896"/>
                <a:gd name="T103" fmla="*/ 20 h 1563"/>
                <a:gd name="T104" fmla="*/ 258 w 2896"/>
                <a:gd name="T105" fmla="*/ 20 h 1563"/>
                <a:gd name="T106" fmla="*/ 365 w 2896"/>
                <a:gd name="T107" fmla="*/ 3 h 1563"/>
                <a:gd name="T108" fmla="*/ 417 w 2896"/>
                <a:gd name="T109" fmla="*/ 39 h 1563"/>
                <a:gd name="T110" fmla="*/ 399 w 2896"/>
                <a:gd name="T111" fmla="*/ 107 h 1563"/>
                <a:gd name="T112" fmla="*/ 467 w 2896"/>
                <a:gd name="T113" fmla="*/ 166 h 1563"/>
                <a:gd name="T114" fmla="*/ 552 w 2896"/>
                <a:gd name="T115" fmla="*/ 189 h 1563"/>
                <a:gd name="T116" fmla="*/ 640 w 2896"/>
                <a:gd name="T117" fmla="*/ 234 h 1563"/>
                <a:gd name="T118" fmla="*/ 685 w 2896"/>
                <a:gd name="T119" fmla="*/ 200 h 1563"/>
                <a:gd name="T120" fmla="*/ 711 w 2896"/>
                <a:gd name="T121" fmla="*/ 258 h 1563"/>
                <a:gd name="T122" fmla="*/ 713 w 2896"/>
                <a:gd name="T123" fmla="*/ 353 h 1563"/>
                <a:gd name="T124" fmla="*/ 689 w 2896"/>
                <a:gd name="T125" fmla="*/ 384 h 1563"/>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2896"/>
                <a:gd name="T190" fmla="*/ 0 h 1563"/>
                <a:gd name="T191" fmla="*/ 2896 w 2896"/>
                <a:gd name="T192" fmla="*/ 1563 h 1563"/>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2896" h="1563">
                  <a:moveTo>
                    <a:pt x="2754" y="1539"/>
                  </a:moveTo>
                  <a:lnTo>
                    <a:pt x="2752" y="1535"/>
                  </a:lnTo>
                  <a:lnTo>
                    <a:pt x="2746" y="1528"/>
                  </a:lnTo>
                  <a:lnTo>
                    <a:pt x="2738" y="1516"/>
                  </a:lnTo>
                  <a:lnTo>
                    <a:pt x="2728" y="1504"/>
                  </a:lnTo>
                  <a:lnTo>
                    <a:pt x="2715" y="1496"/>
                  </a:lnTo>
                  <a:lnTo>
                    <a:pt x="2699" y="1490"/>
                  </a:lnTo>
                  <a:lnTo>
                    <a:pt x="2685" y="1486"/>
                  </a:lnTo>
                  <a:lnTo>
                    <a:pt x="2671" y="1486"/>
                  </a:lnTo>
                  <a:lnTo>
                    <a:pt x="2658" y="1490"/>
                  </a:lnTo>
                  <a:lnTo>
                    <a:pt x="2650" y="1500"/>
                  </a:lnTo>
                  <a:lnTo>
                    <a:pt x="2644" y="1510"/>
                  </a:lnTo>
                  <a:lnTo>
                    <a:pt x="2640" y="1516"/>
                  </a:lnTo>
                  <a:lnTo>
                    <a:pt x="2636" y="1520"/>
                  </a:lnTo>
                  <a:lnTo>
                    <a:pt x="2632" y="1522"/>
                  </a:lnTo>
                  <a:lnTo>
                    <a:pt x="2630" y="1524"/>
                  </a:lnTo>
                  <a:lnTo>
                    <a:pt x="2628" y="1524"/>
                  </a:lnTo>
                  <a:lnTo>
                    <a:pt x="2624" y="1522"/>
                  </a:lnTo>
                  <a:lnTo>
                    <a:pt x="2612" y="1514"/>
                  </a:lnTo>
                  <a:lnTo>
                    <a:pt x="2591" y="1504"/>
                  </a:lnTo>
                  <a:lnTo>
                    <a:pt x="2559" y="1492"/>
                  </a:lnTo>
                  <a:lnTo>
                    <a:pt x="2534" y="1486"/>
                  </a:lnTo>
                  <a:lnTo>
                    <a:pt x="2510" y="1480"/>
                  </a:lnTo>
                  <a:lnTo>
                    <a:pt x="2492" y="1474"/>
                  </a:lnTo>
                  <a:lnTo>
                    <a:pt x="2480" y="1472"/>
                  </a:lnTo>
                  <a:lnTo>
                    <a:pt x="2477" y="1472"/>
                  </a:lnTo>
                  <a:lnTo>
                    <a:pt x="2480" y="1468"/>
                  </a:lnTo>
                  <a:lnTo>
                    <a:pt x="2488" y="1463"/>
                  </a:lnTo>
                  <a:lnTo>
                    <a:pt x="2502" y="1453"/>
                  </a:lnTo>
                  <a:lnTo>
                    <a:pt x="2514" y="1443"/>
                  </a:lnTo>
                  <a:lnTo>
                    <a:pt x="2524" y="1431"/>
                  </a:lnTo>
                  <a:lnTo>
                    <a:pt x="2528" y="1421"/>
                  </a:lnTo>
                  <a:lnTo>
                    <a:pt x="2526" y="1411"/>
                  </a:lnTo>
                  <a:lnTo>
                    <a:pt x="2518" y="1396"/>
                  </a:lnTo>
                  <a:lnTo>
                    <a:pt x="2506" y="1376"/>
                  </a:lnTo>
                  <a:lnTo>
                    <a:pt x="2494" y="1356"/>
                  </a:lnTo>
                  <a:lnTo>
                    <a:pt x="2482" y="1337"/>
                  </a:lnTo>
                  <a:lnTo>
                    <a:pt x="2471" y="1319"/>
                  </a:lnTo>
                  <a:lnTo>
                    <a:pt x="2463" y="1307"/>
                  </a:lnTo>
                  <a:lnTo>
                    <a:pt x="2461" y="1303"/>
                  </a:lnTo>
                  <a:lnTo>
                    <a:pt x="2457" y="1305"/>
                  </a:lnTo>
                  <a:lnTo>
                    <a:pt x="2445" y="1309"/>
                  </a:lnTo>
                  <a:lnTo>
                    <a:pt x="2429" y="1317"/>
                  </a:lnTo>
                  <a:lnTo>
                    <a:pt x="2414" y="1325"/>
                  </a:lnTo>
                  <a:lnTo>
                    <a:pt x="2398" y="1333"/>
                  </a:lnTo>
                  <a:lnTo>
                    <a:pt x="2384" y="1341"/>
                  </a:lnTo>
                  <a:lnTo>
                    <a:pt x="2376" y="1348"/>
                  </a:lnTo>
                  <a:lnTo>
                    <a:pt x="2366" y="1358"/>
                  </a:lnTo>
                  <a:lnTo>
                    <a:pt x="2354" y="1366"/>
                  </a:lnTo>
                  <a:lnTo>
                    <a:pt x="2339" y="1366"/>
                  </a:lnTo>
                  <a:lnTo>
                    <a:pt x="2321" y="1362"/>
                  </a:lnTo>
                  <a:lnTo>
                    <a:pt x="2305" y="1354"/>
                  </a:lnTo>
                  <a:lnTo>
                    <a:pt x="2290" y="1344"/>
                  </a:lnTo>
                  <a:lnTo>
                    <a:pt x="2272" y="1335"/>
                  </a:lnTo>
                  <a:lnTo>
                    <a:pt x="2256" y="1327"/>
                  </a:lnTo>
                  <a:lnTo>
                    <a:pt x="2246" y="1321"/>
                  </a:lnTo>
                  <a:lnTo>
                    <a:pt x="2242" y="1319"/>
                  </a:lnTo>
                  <a:lnTo>
                    <a:pt x="2238" y="1323"/>
                  </a:lnTo>
                  <a:lnTo>
                    <a:pt x="2228" y="1331"/>
                  </a:lnTo>
                  <a:lnTo>
                    <a:pt x="2215" y="1342"/>
                  </a:lnTo>
                  <a:lnTo>
                    <a:pt x="2197" y="1354"/>
                  </a:lnTo>
                  <a:lnTo>
                    <a:pt x="2177" y="1370"/>
                  </a:lnTo>
                  <a:lnTo>
                    <a:pt x="2160" y="1382"/>
                  </a:lnTo>
                  <a:lnTo>
                    <a:pt x="2142" y="1394"/>
                  </a:lnTo>
                  <a:lnTo>
                    <a:pt x="2126" y="1402"/>
                  </a:lnTo>
                  <a:lnTo>
                    <a:pt x="2108" y="1405"/>
                  </a:lnTo>
                  <a:lnTo>
                    <a:pt x="2087" y="1411"/>
                  </a:lnTo>
                  <a:lnTo>
                    <a:pt x="2063" y="1415"/>
                  </a:lnTo>
                  <a:lnTo>
                    <a:pt x="2043" y="1423"/>
                  </a:lnTo>
                  <a:lnTo>
                    <a:pt x="2028" y="1431"/>
                  </a:lnTo>
                  <a:lnTo>
                    <a:pt x="2016" y="1445"/>
                  </a:lnTo>
                  <a:lnTo>
                    <a:pt x="2004" y="1465"/>
                  </a:lnTo>
                  <a:lnTo>
                    <a:pt x="1986" y="1486"/>
                  </a:lnTo>
                  <a:lnTo>
                    <a:pt x="1963" y="1506"/>
                  </a:lnTo>
                  <a:lnTo>
                    <a:pt x="1937" y="1522"/>
                  </a:lnTo>
                  <a:lnTo>
                    <a:pt x="1910" y="1531"/>
                  </a:lnTo>
                  <a:lnTo>
                    <a:pt x="1884" y="1539"/>
                  </a:lnTo>
                  <a:lnTo>
                    <a:pt x="1860" y="1547"/>
                  </a:lnTo>
                  <a:lnTo>
                    <a:pt x="1837" y="1555"/>
                  </a:lnTo>
                  <a:lnTo>
                    <a:pt x="1815" y="1561"/>
                  </a:lnTo>
                  <a:lnTo>
                    <a:pt x="1795" y="1561"/>
                  </a:lnTo>
                  <a:lnTo>
                    <a:pt x="1784" y="1553"/>
                  </a:lnTo>
                  <a:lnTo>
                    <a:pt x="1776" y="1541"/>
                  </a:lnTo>
                  <a:lnTo>
                    <a:pt x="1770" y="1528"/>
                  </a:lnTo>
                  <a:lnTo>
                    <a:pt x="1768" y="1514"/>
                  </a:lnTo>
                  <a:lnTo>
                    <a:pt x="1764" y="1502"/>
                  </a:lnTo>
                  <a:lnTo>
                    <a:pt x="1756" y="1492"/>
                  </a:lnTo>
                  <a:lnTo>
                    <a:pt x="1744" y="1484"/>
                  </a:lnTo>
                  <a:lnTo>
                    <a:pt x="1723" y="1480"/>
                  </a:lnTo>
                  <a:lnTo>
                    <a:pt x="1697" y="1478"/>
                  </a:lnTo>
                  <a:lnTo>
                    <a:pt x="1669" y="1476"/>
                  </a:lnTo>
                  <a:lnTo>
                    <a:pt x="1642" y="1472"/>
                  </a:lnTo>
                  <a:lnTo>
                    <a:pt x="1614" y="1466"/>
                  </a:lnTo>
                  <a:lnTo>
                    <a:pt x="1601" y="1459"/>
                  </a:lnTo>
                  <a:lnTo>
                    <a:pt x="1591" y="1449"/>
                  </a:lnTo>
                  <a:lnTo>
                    <a:pt x="1583" y="1439"/>
                  </a:lnTo>
                  <a:lnTo>
                    <a:pt x="1575" y="1429"/>
                  </a:lnTo>
                  <a:lnTo>
                    <a:pt x="1567" y="1419"/>
                  </a:lnTo>
                  <a:lnTo>
                    <a:pt x="1557" y="1415"/>
                  </a:lnTo>
                  <a:lnTo>
                    <a:pt x="1545" y="1415"/>
                  </a:lnTo>
                  <a:lnTo>
                    <a:pt x="1528" y="1421"/>
                  </a:lnTo>
                  <a:lnTo>
                    <a:pt x="1502" y="1437"/>
                  </a:lnTo>
                  <a:lnTo>
                    <a:pt x="1479" y="1455"/>
                  </a:lnTo>
                  <a:lnTo>
                    <a:pt x="1455" y="1472"/>
                  </a:lnTo>
                  <a:lnTo>
                    <a:pt x="1435" y="1492"/>
                  </a:lnTo>
                  <a:lnTo>
                    <a:pt x="1421" y="1508"/>
                  </a:lnTo>
                  <a:lnTo>
                    <a:pt x="1410" y="1520"/>
                  </a:lnTo>
                  <a:lnTo>
                    <a:pt x="1402" y="1528"/>
                  </a:lnTo>
                  <a:lnTo>
                    <a:pt x="1390" y="1537"/>
                  </a:lnTo>
                  <a:lnTo>
                    <a:pt x="1378" y="1547"/>
                  </a:lnTo>
                  <a:lnTo>
                    <a:pt x="1364" y="1555"/>
                  </a:lnTo>
                  <a:lnTo>
                    <a:pt x="1353" y="1561"/>
                  </a:lnTo>
                  <a:lnTo>
                    <a:pt x="1345" y="1563"/>
                  </a:lnTo>
                  <a:lnTo>
                    <a:pt x="1339" y="1561"/>
                  </a:lnTo>
                  <a:lnTo>
                    <a:pt x="1339" y="1553"/>
                  </a:lnTo>
                  <a:lnTo>
                    <a:pt x="1343" y="1541"/>
                  </a:lnTo>
                  <a:lnTo>
                    <a:pt x="1347" y="1528"/>
                  </a:lnTo>
                  <a:lnTo>
                    <a:pt x="1353" y="1510"/>
                  </a:lnTo>
                  <a:lnTo>
                    <a:pt x="1356" y="1492"/>
                  </a:lnTo>
                  <a:lnTo>
                    <a:pt x="1358" y="1476"/>
                  </a:lnTo>
                  <a:lnTo>
                    <a:pt x="1358" y="1461"/>
                  </a:lnTo>
                  <a:lnTo>
                    <a:pt x="1353" y="1449"/>
                  </a:lnTo>
                  <a:lnTo>
                    <a:pt x="1343" y="1441"/>
                  </a:lnTo>
                  <a:lnTo>
                    <a:pt x="1321" y="1437"/>
                  </a:lnTo>
                  <a:lnTo>
                    <a:pt x="1301" y="1441"/>
                  </a:lnTo>
                  <a:lnTo>
                    <a:pt x="1282" y="1449"/>
                  </a:lnTo>
                  <a:lnTo>
                    <a:pt x="1260" y="1457"/>
                  </a:lnTo>
                  <a:lnTo>
                    <a:pt x="1234" y="1463"/>
                  </a:lnTo>
                  <a:lnTo>
                    <a:pt x="1205" y="1465"/>
                  </a:lnTo>
                  <a:lnTo>
                    <a:pt x="1173" y="1459"/>
                  </a:lnTo>
                  <a:lnTo>
                    <a:pt x="1140" y="1449"/>
                  </a:lnTo>
                  <a:lnTo>
                    <a:pt x="1106" y="1435"/>
                  </a:lnTo>
                  <a:lnTo>
                    <a:pt x="1077" y="1421"/>
                  </a:lnTo>
                  <a:lnTo>
                    <a:pt x="1053" y="1409"/>
                  </a:lnTo>
                  <a:lnTo>
                    <a:pt x="1038" y="1402"/>
                  </a:lnTo>
                  <a:lnTo>
                    <a:pt x="1026" y="1398"/>
                  </a:lnTo>
                  <a:lnTo>
                    <a:pt x="1012" y="1400"/>
                  </a:lnTo>
                  <a:lnTo>
                    <a:pt x="998" y="1404"/>
                  </a:lnTo>
                  <a:lnTo>
                    <a:pt x="984" y="1405"/>
                  </a:lnTo>
                  <a:lnTo>
                    <a:pt x="969" y="1404"/>
                  </a:lnTo>
                  <a:lnTo>
                    <a:pt x="951" y="1396"/>
                  </a:lnTo>
                  <a:lnTo>
                    <a:pt x="931" y="1380"/>
                  </a:lnTo>
                  <a:lnTo>
                    <a:pt x="908" y="1364"/>
                  </a:lnTo>
                  <a:lnTo>
                    <a:pt x="884" y="1346"/>
                  </a:lnTo>
                  <a:lnTo>
                    <a:pt x="860" y="1331"/>
                  </a:lnTo>
                  <a:lnTo>
                    <a:pt x="843" y="1317"/>
                  </a:lnTo>
                  <a:lnTo>
                    <a:pt x="831" y="1307"/>
                  </a:lnTo>
                  <a:lnTo>
                    <a:pt x="817" y="1297"/>
                  </a:lnTo>
                  <a:lnTo>
                    <a:pt x="799" y="1283"/>
                  </a:lnTo>
                  <a:lnTo>
                    <a:pt x="778" y="1268"/>
                  </a:lnTo>
                  <a:lnTo>
                    <a:pt x="754" y="1250"/>
                  </a:lnTo>
                  <a:lnTo>
                    <a:pt x="734" y="1234"/>
                  </a:lnTo>
                  <a:lnTo>
                    <a:pt x="717" y="1219"/>
                  </a:lnTo>
                  <a:lnTo>
                    <a:pt x="709" y="1207"/>
                  </a:lnTo>
                  <a:lnTo>
                    <a:pt x="705" y="1189"/>
                  </a:lnTo>
                  <a:lnTo>
                    <a:pt x="701" y="1169"/>
                  </a:lnTo>
                  <a:lnTo>
                    <a:pt x="697" y="1150"/>
                  </a:lnTo>
                  <a:lnTo>
                    <a:pt x="691" y="1134"/>
                  </a:lnTo>
                  <a:lnTo>
                    <a:pt x="683" y="1126"/>
                  </a:lnTo>
                  <a:lnTo>
                    <a:pt x="675" y="1126"/>
                  </a:lnTo>
                  <a:lnTo>
                    <a:pt x="666" y="1132"/>
                  </a:lnTo>
                  <a:lnTo>
                    <a:pt x="656" y="1140"/>
                  </a:lnTo>
                  <a:lnTo>
                    <a:pt x="644" y="1148"/>
                  </a:lnTo>
                  <a:lnTo>
                    <a:pt x="632" y="1154"/>
                  </a:lnTo>
                  <a:lnTo>
                    <a:pt x="620" y="1156"/>
                  </a:lnTo>
                  <a:lnTo>
                    <a:pt x="612" y="1152"/>
                  </a:lnTo>
                  <a:lnTo>
                    <a:pt x="606" y="1142"/>
                  </a:lnTo>
                  <a:lnTo>
                    <a:pt x="591" y="1100"/>
                  </a:lnTo>
                  <a:lnTo>
                    <a:pt x="565" y="1063"/>
                  </a:lnTo>
                  <a:lnTo>
                    <a:pt x="532" y="1026"/>
                  </a:lnTo>
                  <a:lnTo>
                    <a:pt x="510" y="1006"/>
                  </a:lnTo>
                  <a:lnTo>
                    <a:pt x="484" y="984"/>
                  </a:lnTo>
                  <a:lnTo>
                    <a:pt x="461" y="963"/>
                  </a:lnTo>
                  <a:lnTo>
                    <a:pt x="437" y="943"/>
                  </a:lnTo>
                  <a:lnTo>
                    <a:pt x="419" y="923"/>
                  </a:lnTo>
                  <a:lnTo>
                    <a:pt x="406" y="908"/>
                  </a:lnTo>
                  <a:lnTo>
                    <a:pt x="390" y="894"/>
                  </a:lnTo>
                  <a:lnTo>
                    <a:pt x="374" y="890"/>
                  </a:lnTo>
                  <a:lnTo>
                    <a:pt x="356" y="892"/>
                  </a:lnTo>
                  <a:lnTo>
                    <a:pt x="343" y="900"/>
                  </a:lnTo>
                  <a:lnTo>
                    <a:pt x="331" y="910"/>
                  </a:lnTo>
                  <a:lnTo>
                    <a:pt x="321" y="919"/>
                  </a:lnTo>
                  <a:lnTo>
                    <a:pt x="309" y="921"/>
                  </a:lnTo>
                  <a:lnTo>
                    <a:pt x="295" y="913"/>
                  </a:lnTo>
                  <a:lnTo>
                    <a:pt x="280" y="898"/>
                  </a:lnTo>
                  <a:lnTo>
                    <a:pt x="266" y="870"/>
                  </a:lnTo>
                  <a:lnTo>
                    <a:pt x="246" y="839"/>
                  </a:lnTo>
                  <a:lnTo>
                    <a:pt x="217" y="809"/>
                  </a:lnTo>
                  <a:lnTo>
                    <a:pt x="183" y="782"/>
                  </a:lnTo>
                  <a:lnTo>
                    <a:pt x="152" y="756"/>
                  </a:lnTo>
                  <a:lnTo>
                    <a:pt x="124" y="734"/>
                  </a:lnTo>
                  <a:lnTo>
                    <a:pt x="105" y="717"/>
                  </a:lnTo>
                  <a:lnTo>
                    <a:pt x="87" y="697"/>
                  </a:lnTo>
                  <a:lnTo>
                    <a:pt x="73" y="677"/>
                  </a:lnTo>
                  <a:lnTo>
                    <a:pt x="61" y="662"/>
                  </a:lnTo>
                  <a:lnTo>
                    <a:pt x="53" y="652"/>
                  </a:lnTo>
                  <a:lnTo>
                    <a:pt x="51" y="648"/>
                  </a:lnTo>
                  <a:lnTo>
                    <a:pt x="47" y="648"/>
                  </a:lnTo>
                  <a:lnTo>
                    <a:pt x="40" y="650"/>
                  </a:lnTo>
                  <a:lnTo>
                    <a:pt x="30" y="650"/>
                  </a:lnTo>
                  <a:lnTo>
                    <a:pt x="20" y="648"/>
                  </a:lnTo>
                  <a:lnTo>
                    <a:pt x="8" y="646"/>
                  </a:lnTo>
                  <a:lnTo>
                    <a:pt x="2" y="638"/>
                  </a:lnTo>
                  <a:lnTo>
                    <a:pt x="0" y="628"/>
                  </a:lnTo>
                  <a:lnTo>
                    <a:pt x="4" y="614"/>
                  </a:lnTo>
                  <a:lnTo>
                    <a:pt x="10" y="593"/>
                  </a:lnTo>
                  <a:lnTo>
                    <a:pt x="14" y="575"/>
                  </a:lnTo>
                  <a:lnTo>
                    <a:pt x="14" y="559"/>
                  </a:lnTo>
                  <a:lnTo>
                    <a:pt x="12" y="541"/>
                  </a:lnTo>
                  <a:lnTo>
                    <a:pt x="10" y="524"/>
                  </a:lnTo>
                  <a:lnTo>
                    <a:pt x="12" y="504"/>
                  </a:lnTo>
                  <a:lnTo>
                    <a:pt x="12" y="482"/>
                  </a:lnTo>
                  <a:lnTo>
                    <a:pt x="8" y="463"/>
                  </a:lnTo>
                  <a:lnTo>
                    <a:pt x="6" y="449"/>
                  </a:lnTo>
                  <a:lnTo>
                    <a:pt x="4" y="439"/>
                  </a:lnTo>
                  <a:lnTo>
                    <a:pt x="10" y="431"/>
                  </a:lnTo>
                  <a:lnTo>
                    <a:pt x="22" y="427"/>
                  </a:lnTo>
                  <a:lnTo>
                    <a:pt x="34" y="429"/>
                  </a:lnTo>
                  <a:lnTo>
                    <a:pt x="44" y="437"/>
                  </a:lnTo>
                  <a:lnTo>
                    <a:pt x="51" y="449"/>
                  </a:lnTo>
                  <a:lnTo>
                    <a:pt x="57" y="461"/>
                  </a:lnTo>
                  <a:lnTo>
                    <a:pt x="65" y="471"/>
                  </a:lnTo>
                  <a:lnTo>
                    <a:pt x="75" y="475"/>
                  </a:lnTo>
                  <a:lnTo>
                    <a:pt x="87" y="473"/>
                  </a:lnTo>
                  <a:lnTo>
                    <a:pt x="105" y="465"/>
                  </a:lnTo>
                  <a:lnTo>
                    <a:pt x="118" y="463"/>
                  </a:lnTo>
                  <a:lnTo>
                    <a:pt x="132" y="463"/>
                  </a:lnTo>
                  <a:lnTo>
                    <a:pt x="144" y="459"/>
                  </a:lnTo>
                  <a:lnTo>
                    <a:pt x="152" y="451"/>
                  </a:lnTo>
                  <a:lnTo>
                    <a:pt x="158" y="435"/>
                  </a:lnTo>
                  <a:lnTo>
                    <a:pt x="164" y="412"/>
                  </a:lnTo>
                  <a:lnTo>
                    <a:pt x="169" y="394"/>
                  </a:lnTo>
                  <a:lnTo>
                    <a:pt x="171" y="376"/>
                  </a:lnTo>
                  <a:lnTo>
                    <a:pt x="169" y="360"/>
                  </a:lnTo>
                  <a:lnTo>
                    <a:pt x="156" y="347"/>
                  </a:lnTo>
                  <a:lnTo>
                    <a:pt x="140" y="335"/>
                  </a:lnTo>
                  <a:lnTo>
                    <a:pt x="122" y="325"/>
                  </a:lnTo>
                  <a:lnTo>
                    <a:pt x="108" y="315"/>
                  </a:lnTo>
                  <a:lnTo>
                    <a:pt x="99" y="305"/>
                  </a:lnTo>
                  <a:lnTo>
                    <a:pt x="97" y="293"/>
                  </a:lnTo>
                  <a:lnTo>
                    <a:pt x="101" y="278"/>
                  </a:lnTo>
                  <a:lnTo>
                    <a:pt x="108" y="254"/>
                  </a:lnTo>
                  <a:lnTo>
                    <a:pt x="114" y="229"/>
                  </a:lnTo>
                  <a:lnTo>
                    <a:pt x="118" y="205"/>
                  </a:lnTo>
                  <a:lnTo>
                    <a:pt x="124" y="183"/>
                  </a:lnTo>
                  <a:lnTo>
                    <a:pt x="132" y="168"/>
                  </a:lnTo>
                  <a:lnTo>
                    <a:pt x="140" y="158"/>
                  </a:lnTo>
                  <a:lnTo>
                    <a:pt x="148" y="150"/>
                  </a:lnTo>
                  <a:lnTo>
                    <a:pt x="154" y="146"/>
                  </a:lnTo>
                  <a:lnTo>
                    <a:pt x="158" y="142"/>
                  </a:lnTo>
                  <a:lnTo>
                    <a:pt x="160" y="140"/>
                  </a:lnTo>
                  <a:lnTo>
                    <a:pt x="162" y="138"/>
                  </a:lnTo>
                  <a:lnTo>
                    <a:pt x="256" y="152"/>
                  </a:lnTo>
                  <a:lnTo>
                    <a:pt x="284" y="105"/>
                  </a:lnTo>
                  <a:lnTo>
                    <a:pt x="355" y="42"/>
                  </a:lnTo>
                  <a:lnTo>
                    <a:pt x="384" y="24"/>
                  </a:lnTo>
                  <a:lnTo>
                    <a:pt x="492" y="61"/>
                  </a:lnTo>
                  <a:lnTo>
                    <a:pt x="530" y="87"/>
                  </a:lnTo>
                  <a:lnTo>
                    <a:pt x="589" y="81"/>
                  </a:lnTo>
                  <a:lnTo>
                    <a:pt x="626" y="36"/>
                  </a:lnTo>
                  <a:lnTo>
                    <a:pt x="792" y="67"/>
                  </a:lnTo>
                  <a:lnTo>
                    <a:pt x="841" y="106"/>
                  </a:lnTo>
                  <a:lnTo>
                    <a:pt x="896" y="118"/>
                  </a:lnTo>
                  <a:lnTo>
                    <a:pt x="1032" y="81"/>
                  </a:lnTo>
                  <a:lnTo>
                    <a:pt x="1071" y="105"/>
                  </a:lnTo>
                  <a:lnTo>
                    <a:pt x="1179" y="34"/>
                  </a:lnTo>
                  <a:lnTo>
                    <a:pt x="1297" y="32"/>
                  </a:lnTo>
                  <a:lnTo>
                    <a:pt x="1366" y="0"/>
                  </a:lnTo>
                  <a:lnTo>
                    <a:pt x="1461" y="12"/>
                  </a:lnTo>
                  <a:lnTo>
                    <a:pt x="1575" y="87"/>
                  </a:lnTo>
                  <a:lnTo>
                    <a:pt x="1666" y="75"/>
                  </a:lnTo>
                  <a:lnTo>
                    <a:pt x="1669" y="110"/>
                  </a:lnTo>
                  <a:lnTo>
                    <a:pt x="1628" y="138"/>
                  </a:lnTo>
                  <a:lnTo>
                    <a:pt x="1667" y="158"/>
                  </a:lnTo>
                  <a:lnTo>
                    <a:pt x="1666" y="205"/>
                  </a:lnTo>
                  <a:lnTo>
                    <a:pt x="1632" y="295"/>
                  </a:lnTo>
                  <a:lnTo>
                    <a:pt x="1634" y="347"/>
                  </a:lnTo>
                  <a:lnTo>
                    <a:pt x="1589" y="349"/>
                  </a:lnTo>
                  <a:lnTo>
                    <a:pt x="1595" y="431"/>
                  </a:lnTo>
                  <a:lnTo>
                    <a:pt x="1650" y="520"/>
                  </a:lnTo>
                  <a:lnTo>
                    <a:pt x="1701" y="632"/>
                  </a:lnTo>
                  <a:lnTo>
                    <a:pt x="1774" y="628"/>
                  </a:lnTo>
                  <a:lnTo>
                    <a:pt x="1845" y="663"/>
                  </a:lnTo>
                  <a:lnTo>
                    <a:pt x="1870" y="665"/>
                  </a:lnTo>
                  <a:lnTo>
                    <a:pt x="1902" y="683"/>
                  </a:lnTo>
                  <a:lnTo>
                    <a:pt x="1978" y="730"/>
                  </a:lnTo>
                  <a:lnTo>
                    <a:pt x="2041" y="726"/>
                  </a:lnTo>
                  <a:lnTo>
                    <a:pt x="2110" y="758"/>
                  </a:lnTo>
                  <a:lnTo>
                    <a:pt x="2207" y="756"/>
                  </a:lnTo>
                  <a:lnTo>
                    <a:pt x="2321" y="799"/>
                  </a:lnTo>
                  <a:lnTo>
                    <a:pt x="2402" y="860"/>
                  </a:lnTo>
                  <a:lnTo>
                    <a:pt x="2410" y="913"/>
                  </a:lnTo>
                  <a:lnTo>
                    <a:pt x="2486" y="923"/>
                  </a:lnTo>
                  <a:lnTo>
                    <a:pt x="2557" y="939"/>
                  </a:lnTo>
                  <a:lnTo>
                    <a:pt x="2628" y="843"/>
                  </a:lnTo>
                  <a:lnTo>
                    <a:pt x="2644" y="793"/>
                  </a:lnTo>
                  <a:lnTo>
                    <a:pt x="2634" y="758"/>
                  </a:lnTo>
                  <a:lnTo>
                    <a:pt x="2681" y="764"/>
                  </a:lnTo>
                  <a:lnTo>
                    <a:pt x="2740" y="803"/>
                  </a:lnTo>
                  <a:lnTo>
                    <a:pt x="2786" y="829"/>
                  </a:lnTo>
                  <a:lnTo>
                    <a:pt x="2817" y="925"/>
                  </a:lnTo>
                  <a:lnTo>
                    <a:pt x="2880" y="992"/>
                  </a:lnTo>
                  <a:lnTo>
                    <a:pt x="2874" y="1020"/>
                  </a:lnTo>
                  <a:lnTo>
                    <a:pt x="2841" y="1033"/>
                  </a:lnTo>
                  <a:lnTo>
                    <a:pt x="2880" y="1106"/>
                  </a:lnTo>
                  <a:lnTo>
                    <a:pt x="2894" y="1240"/>
                  </a:lnTo>
                  <a:lnTo>
                    <a:pt x="2896" y="1358"/>
                  </a:lnTo>
                  <a:lnTo>
                    <a:pt x="2858" y="1378"/>
                  </a:lnTo>
                  <a:lnTo>
                    <a:pt x="2849" y="1413"/>
                  </a:lnTo>
                  <a:lnTo>
                    <a:pt x="2829" y="1472"/>
                  </a:lnTo>
                  <a:lnTo>
                    <a:pt x="2835" y="1528"/>
                  </a:lnTo>
                  <a:lnTo>
                    <a:pt x="2799" y="1541"/>
                  </a:lnTo>
                  <a:lnTo>
                    <a:pt x="2774" y="1520"/>
                  </a:lnTo>
                  <a:lnTo>
                    <a:pt x="2754" y="1539"/>
                  </a:lnTo>
                </a:path>
              </a:pathLst>
            </a:custGeom>
            <a:grpFill/>
            <a:ln w="6350">
              <a:solidFill>
                <a:schemeClr val="bg1">
                  <a:lumMod val="95000"/>
                </a:schemeClr>
              </a:solidFill>
              <a:prstDash val="solid"/>
              <a:round/>
              <a:headEnd/>
              <a:tailEnd/>
            </a:ln>
          </p:spPr>
          <p:txBody>
            <a:bodyPr/>
            <a:lstStyle/>
            <a:p>
              <a:endParaRPr lang="zh-CN" altLang="en-US"/>
            </a:p>
          </p:txBody>
        </p:sp>
        <p:sp>
          <p:nvSpPr>
            <p:cNvPr id="30" name="Freeform 71"/>
            <p:cNvSpPr>
              <a:spLocks/>
            </p:cNvSpPr>
            <p:nvPr/>
          </p:nvSpPr>
          <p:spPr bwMode="gray">
            <a:xfrm>
              <a:off x="2215" y="3052"/>
              <a:ext cx="676" cy="694"/>
            </a:xfrm>
            <a:custGeom>
              <a:avLst/>
              <a:gdLst>
                <a:gd name="T0" fmla="*/ 297 w 1352"/>
                <a:gd name="T1" fmla="*/ 258 h 1388"/>
                <a:gd name="T2" fmla="*/ 288 w 1352"/>
                <a:gd name="T3" fmla="*/ 267 h 1388"/>
                <a:gd name="T4" fmla="*/ 280 w 1352"/>
                <a:gd name="T5" fmla="*/ 277 h 1388"/>
                <a:gd name="T6" fmla="*/ 265 w 1352"/>
                <a:gd name="T7" fmla="*/ 279 h 1388"/>
                <a:gd name="T8" fmla="*/ 258 w 1352"/>
                <a:gd name="T9" fmla="*/ 281 h 1388"/>
                <a:gd name="T10" fmla="*/ 248 w 1352"/>
                <a:gd name="T11" fmla="*/ 285 h 1388"/>
                <a:gd name="T12" fmla="*/ 240 w 1352"/>
                <a:gd name="T13" fmla="*/ 279 h 1388"/>
                <a:gd name="T14" fmla="*/ 237 w 1352"/>
                <a:gd name="T15" fmla="*/ 285 h 1388"/>
                <a:gd name="T16" fmla="*/ 231 w 1352"/>
                <a:gd name="T17" fmla="*/ 284 h 1388"/>
                <a:gd name="T18" fmla="*/ 228 w 1352"/>
                <a:gd name="T19" fmla="*/ 281 h 1388"/>
                <a:gd name="T20" fmla="*/ 218 w 1352"/>
                <a:gd name="T21" fmla="*/ 290 h 1388"/>
                <a:gd name="T22" fmla="*/ 202 w 1352"/>
                <a:gd name="T23" fmla="*/ 282 h 1388"/>
                <a:gd name="T24" fmla="*/ 188 w 1352"/>
                <a:gd name="T25" fmla="*/ 290 h 1388"/>
                <a:gd name="T26" fmla="*/ 174 w 1352"/>
                <a:gd name="T27" fmla="*/ 293 h 1388"/>
                <a:gd name="T28" fmla="*/ 162 w 1352"/>
                <a:gd name="T29" fmla="*/ 303 h 1388"/>
                <a:gd name="T30" fmla="*/ 169 w 1352"/>
                <a:gd name="T31" fmla="*/ 330 h 1388"/>
                <a:gd name="T32" fmla="*/ 165 w 1352"/>
                <a:gd name="T33" fmla="*/ 346 h 1388"/>
                <a:gd name="T34" fmla="*/ 146 w 1352"/>
                <a:gd name="T35" fmla="*/ 341 h 1388"/>
                <a:gd name="T36" fmla="*/ 142 w 1352"/>
                <a:gd name="T37" fmla="*/ 322 h 1388"/>
                <a:gd name="T38" fmla="*/ 130 w 1352"/>
                <a:gd name="T39" fmla="*/ 330 h 1388"/>
                <a:gd name="T40" fmla="*/ 113 w 1352"/>
                <a:gd name="T41" fmla="*/ 336 h 1388"/>
                <a:gd name="T42" fmla="*/ 98 w 1352"/>
                <a:gd name="T43" fmla="*/ 327 h 1388"/>
                <a:gd name="T44" fmla="*/ 94 w 1352"/>
                <a:gd name="T45" fmla="*/ 310 h 1388"/>
                <a:gd name="T46" fmla="*/ 76 w 1352"/>
                <a:gd name="T47" fmla="*/ 308 h 1388"/>
                <a:gd name="T48" fmla="*/ 67 w 1352"/>
                <a:gd name="T49" fmla="*/ 301 h 1388"/>
                <a:gd name="T50" fmla="*/ 72 w 1352"/>
                <a:gd name="T51" fmla="*/ 280 h 1388"/>
                <a:gd name="T52" fmla="*/ 79 w 1352"/>
                <a:gd name="T53" fmla="*/ 267 h 1388"/>
                <a:gd name="T54" fmla="*/ 63 w 1352"/>
                <a:gd name="T55" fmla="*/ 263 h 1388"/>
                <a:gd name="T56" fmla="*/ 53 w 1352"/>
                <a:gd name="T57" fmla="*/ 245 h 1388"/>
                <a:gd name="T58" fmla="*/ 47 w 1352"/>
                <a:gd name="T59" fmla="*/ 227 h 1388"/>
                <a:gd name="T60" fmla="*/ 51 w 1352"/>
                <a:gd name="T61" fmla="*/ 218 h 1388"/>
                <a:gd name="T62" fmla="*/ 48 w 1352"/>
                <a:gd name="T63" fmla="*/ 217 h 1388"/>
                <a:gd name="T64" fmla="*/ 24 w 1352"/>
                <a:gd name="T65" fmla="*/ 220 h 1388"/>
                <a:gd name="T66" fmla="*/ 9 w 1352"/>
                <a:gd name="T67" fmla="*/ 229 h 1388"/>
                <a:gd name="T68" fmla="*/ 3 w 1352"/>
                <a:gd name="T69" fmla="*/ 224 h 1388"/>
                <a:gd name="T70" fmla="*/ 8 w 1352"/>
                <a:gd name="T71" fmla="*/ 215 h 1388"/>
                <a:gd name="T72" fmla="*/ 3 w 1352"/>
                <a:gd name="T73" fmla="*/ 206 h 1388"/>
                <a:gd name="T74" fmla="*/ 5 w 1352"/>
                <a:gd name="T75" fmla="*/ 189 h 1388"/>
                <a:gd name="T76" fmla="*/ 15 w 1352"/>
                <a:gd name="T77" fmla="*/ 172 h 1388"/>
                <a:gd name="T78" fmla="*/ 28 w 1352"/>
                <a:gd name="T79" fmla="*/ 162 h 1388"/>
                <a:gd name="T80" fmla="*/ 38 w 1352"/>
                <a:gd name="T81" fmla="*/ 150 h 1388"/>
                <a:gd name="T82" fmla="*/ 49 w 1352"/>
                <a:gd name="T83" fmla="*/ 131 h 1388"/>
                <a:gd name="T84" fmla="*/ 53 w 1352"/>
                <a:gd name="T85" fmla="*/ 89 h 1388"/>
                <a:gd name="T86" fmla="*/ 47 w 1352"/>
                <a:gd name="T87" fmla="*/ 72 h 1388"/>
                <a:gd name="T88" fmla="*/ 31 w 1352"/>
                <a:gd name="T89" fmla="*/ 60 h 1388"/>
                <a:gd name="T90" fmla="*/ 51 w 1352"/>
                <a:gd name="T91" fmla="*/ 42 h 1388"/>
                <a:gd name="T92" fmla="*/ 78 w 1352"/>
                <a:gd name="T93" fmla="*/ 44 h 1388"/>
                <a:gd name="T94" fmla="*/ 112 w 1352"/>
                <a:gd name="T95" fmla="*/ 60 h 1388"/>
                <a:gd name="T96" fmla="*/ 170 w 1352"/>
                <a:gd name="T97" fmla="*/ 138 h 1388"/>
                <a:gd name="T98" fmla="*/ 214 w 1352"/>
                <a:gd name="T99" fmla="*/ 109 h 1388"/>
                <a:gd name="T100" fmla="*/ 229 w 1352"/>
                <a:gd name="T101" fmla="*/ 50 h 1388"/>
                <a:gd name="T102" fmla="*/ 248 w 1352"/>
                <a:gd name="T103" fmla="*/ 26 h 1388"/>
                <a:gd name="T104" fmla="*/ 289 w 1352"/>
                <a:gd name="T105" fmla="*/ 47 h 1388"/>
                <a:gd name="T106" fmla="*/ 266 w 1352"/>
                <a:gd name="T107" fmla="*/ 82 h 1388"/>
                <a:gd name="T108" fmla="*/ 240 w 1352"/>
                <a:gd name="T109" fmla="*/ 101 h 1388"/>
                <a:gd name="T110" fmla="*/ 276 w 1352"/>
                <a:gd name="T111" fmla="*/ 122 h 1388"/>
                <a:gd name="T112" fmla="*/ 280 w 1352"/>
                <a:gd name="T113" fmla="*/ 183 h 1388"/>
                <a:gd name="T114" fmla="*/ 300 w 1352"/>
                <a:gd name="T115" fmla="*/ 216 h 1388"/>
                <a:gd name="T116" fmla="*/ 338 w 1352"/>
                <a:gd name="T117" fmla="*/ 225 h 138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352"/>
                <a:gd name="T178" fmla="*/ 0 h 1388"/>
                <a:gd name="T179" fmla="*/ 1352 w 1352"/>
                <a:gd name="T180" fmla="*/ 1388 h 138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352" h="1388">
                  <a:moveTo>
                    <a:pt x="1262" y="1026"/>
                  </a:moveTo>
                  <a:lnTo>
                    <a:pt x="1230" y="998"/>
                  </a:lnTo>
                  <a:lnTo>
                    <a:pt x="1203" y="1026"/>
                  </a:lnTo>
                  <a:lnTo>
                    <a:pt x="1197" y="1028"/>
                  </a:lnTo>
                  <a:lnTo>
                    <a:pt x="1185" y="1032"/>
                  </a:lnTo>
                  <a:lnTo>
                    <a:pt x="1171" y="1039"/>
                  </a:lnTo>
                  <a:lnTo>
                    <a:pt x="1159" y="1045"/>
                  </a:lnTo>
                  <a:lnTo>
                    <a:pt x="1154" y="1049"/>
                  </a:lnTo>
                  <a:lnTo>
                    <a:pt x="1152" y="1055"/>
                  </a:lnTo>
                  <a:lnTo>
                    <a:pt x="1150" y="1067"/>
                  </a:lnTo>
                  <a:lnTo>
                    <a:pt x="1148" y="1081"/>
                  </a:lnTo>
                  <a:lnTo>
                    <a:pt x="1144" y="1093"/>
                  </a:lnTo>
                  <a:lnTo>
                    <a:pt x="1138" y="1098"/>
                  </a:lnTo>
                  <a:lnTo>
                    <a:pt x="1130" y="1102"/>
                  </a:lnTo>
                  <a:lnTo>
                    <a:pt x="1118" y="1106"/>
                  </a:lnTo>
                  <a:lnTo>
                    <a:pt x="1104" y="1114"/>
                  </a:lnTo>
                  <a:lnTo>
                    <a:pt x="1091" y="1118"/>
                  </a:lnTo>
                  <a:lnTo>
                    <a:pt x="1079" y="1122"/>
                  </a:lnTo>
                  <a:lnTo>
                    <a:pt x="1069" y="1120"/>
                  </a:lnTo>
                  <a:lnTo>
                    <a:pt x="1059" y="1114"/>
                  </a:lnTo>
                  <a:lnTo>
                    <a:pt x="1047" y="1112"/>
                  </a:lnTo>
                  <a:lnTo>
                    <a:pt x="1035" y="1112"/>
                  </a:lnTo>
                  <a:lnTo>
                    <a:pt x="1032" y="1112"/>
                  </a:lnTo>
                  <a:lnTo>
                    <a:pt x="1032" y="1116"/>
                  </a:lnTo>
                  <a:lnTo>
                    <a:pt x="1030" y="1124"/>
                  </a:lnTo>
                  <a:lnTo>
                    <a:pt x="1026" y="1136"/>
                  </a:lnTo>
                  <a:lnTo>
                    <a:pt x="1020" y="1144"/>
                  </a:lnTo>
                  <a:lnTo>
                    <a:pt x="1012" y="1148"/>
                  </a:lnTo>
                  <a:lnTo>
                    <a:pt x="1004" y="1146"/>
                  </a:lnTo>
                  <a:lnTo>
                    <a:pt x="992" y="1140"/>
                  </a:lnTo>
                  <a:lnTo>
                    <a:pt x="980" y="1130"/>
                  </a:lnTo>
                  <a:lnTo>
                    <a:pt x="969" y="1122"/>
                  </a:lnTo>
                  <a:lnTo>
                    <a:pt x="963" y="1116"/>
                  </a:lnTo>
                  <a:lnTo>
                    <a:pt x="959" y="1114"/>
                  </a:lnTo>
                  <a:lnTo>
                    <a:pt x="959" y="1116"/>
                  </a:lnTo>
                  <a:lnTo>
                    <a:pt x="959" y="1118"/>
                  </a:lnTo>
                  <a:lnTo>
                    <a:pt x="957" y="1124"/>
                  </a:lnTo>
                  <a:lnTo>
                    <a:pt x="955" y="1130"/>
                  </a:lnTo>
                  <a:lnTo>
                    <a:pt x="951" y="1134"/>
                  </a:lnTo>
                  <a:lnTo>
                    <a:pt x="949" y="1140"/>
                  </a:lnTo>
                  <a:lnTo>
                    <a:pt x="945" y="1142"/>
                  </a:lnTo>
                  <a:lnTo>
                    <a:pt x="939" y="1144"/>
                  </a:lnTo>
                  <a:lnTo>
                    <a:pt x="935" y="1142"/>
                  </a:lnTo>
                  <a:lnTo>
                    <a:pt x="931" y="1140"/>
                  </a:lnTo>
                  <a:lnTo>
                    <a:pt x="925" y="1136"/>
                  </a:lnTo>
                  <a:lnTo>
                    <a:pt x="921" y="1132"/>
                  </a:lnTo>
                  <a:lnTo>
                    <a:pt x="919" y="1128"/>
                  </a:lnTo>
                  <a:lnTo>
                    <a:pt x="917" y="1126"/>
                  </a:lnTo>
                  <a:lnTo>
                    <a:pt x="915" y="1122"/>
                  </a:lnTo>
                  <a:lnTo>
                    <a:pt x="913" y="1122"/>
                  </a:lnTo>
                  <a:lnTo>
                    <a:pt x="911" y="1126"/>
                  </a:lnTo>
                  <a:lnTo>
                    <a:pt x="906" y="1132"/>
                  </a:lnTo>
                  <a:lnTo>
                    <a:pt x="896" y="1144"/>
                  </a:lnTo>
                  <a:lnTo>
                    <a:pt x="886" y="1154"/>
                  </a:lnTo>
                  <a:lnTo>
                    <a:pt x="874" y="1159"/>
                  </a:lnTo>
                  <a:lnTo>
                    <a:pt x="864" y="1163"/>
                  </a:lnTo>
                  <a:lnTo>
                    <a:pt x="852" y="1159"/>
                  </a:lnTo>
                  <a:lnTo>
                    <a:pt x="839" y="1150"/>
                  </a:lnTo>
                  <a:lnTo>
                    <a:pt x="825" y="1138"/>
                  </a:lnTo>
                  <a:lnTo>
                    <a:pt x="809" y="1128"/>
                  </a:lnTo>
                  <a:lnTo>
                    <a:pt x="797" y="1122"/>
                  </a:lnTo>
                  <a:lnTo>
                    <a:pt x="787" y="1120"/>
                  </a:lnTo>
                  <a:lnTo>
                    <a:pt x="778" y="1130"/>
                  </a:lnTo>
                  <a:lnTo>
                    <a:pt x="766" y="1144"/>
                  </a:lnTo>
                  <a:lnTo>
                    <a:pt x="754" y="1159"/>
                  </a:lnTo>
                  <a:lnTo>
                    <a:pt x="742" y="1171"/>
                  </a:lnTo>
                  <a:lnTo>
                    <a:pt x="734" y="1179"/>
                  </a:lnTo>
                  <a:lnTo>
                    <a:pt x="724" y="1177"/>
                  </a:lnTo>
                  <a:lnTo>
                    <a:pt x="711" y="1175"/>
                  </a:lnTo>
                  <a:lnTo>
                    <a:pt x="695" y="1169"/>
                  </a:lnTo>
                  <a:lnTo>
                    <a:pt x="679" y="1165"/>
                  </a:lnTo>
                  <a:lnTo>
                    <a:pt x="667" y="1165"/>
                  </a:lnTo>
                  <a:lnTo>
                    <a:pt x="659" y="1167"/>
                  </a:lnTo>
                  <a:lnTo>
                    <a:pt x="650" y="1183"/>
                  </a:lnTo>
                  <a:lnTo>
                    <a:pt x="646" y="1209"/>
                  </a:lnTo>
                  <a:lnTo>
                    <a:pt x="648" y="1234"/>
                  </a:lnTo>
                  <a:lnTo>
                    <a:pt x="656" y="1254"/>
                  </a:lnTo>
                  <a:lnTo>
                    <a:pt x="665" y="1278"/>
                  </a:lnTo>
                  <a:lnTo>
                    <a:pt x="673" y="1299"/>
                  </a:lnTo>
                  <a:lnTo>
                    <a:pt x="675" y="1317"/>
                  </a:lnTo>
                  <a:lnTo>
                    <a:pt x="673" y="1331"/>
                  </a:lnTo>
                  <a:lnTo>
                    <a:pt x="673" y="1346"/>
                  </a:lnTo>
                  <a:lnTo>
                    <a:pt x="673" y="1362"/>
                  </a:lnTo>
                  <a:lnTo>
                    <a:pt x="667" y="1374"/>
                  </a:lnTo>
                  <a:lnTo>
                    <a:pt x="658" y="1382"/>
                  </a:lnTo>
                  <a:lnTo>
                    <a:pt x="638" y="1386"/>
                  </a:lnTo>
                  <a:lnTo>
                    <a:pt x="620" y="1388"/>
                  </a:lnTo>
                  <a:lnTo>
                    <a:pt x="604" y="1386"/>
                  </a:lnTo>
                  <a:lnTo>
                    <a:pt x="591" y="1380"/>
                  </a:lnTo>
                  <a:lnTo>
                    <a:pt x="581" y="1362"/>
                  </a:lnTo>
                  <a:lnTo>
                    <a:pt x="573" y="1343"/>
                  </a:lnTo>
                  <a:lnTo>
                    <a:pt x="571" y="1321"/>
                  </a:lnTo>
                  <a:lnTo>
                    <a:pt x="569" y="1309"/>
                  </a:lnTo>
                  <a:lnTo>
                    <a:pt x="567" y="1297"/>
                  </a:lnTo>
                  <a:lnTo>
                    <a:pt x="565" y="1287"/>
                  </a:lnTo>
                  <a:lnTo>
                    <a:pt x="559" y="1282"/>
                  </a:lnTo>
                  <a:lnTo>
                    <a:pt x="553" y="1283"/>
                  </a:lnTo>
                  <a:lnTo>
                    <a:pt x="545" y="1291"/>
                  </a:lnTo>
                  <a:lnTo>
                    <a:pt x="534" y="1303"/>
                  </a:lnTo>
                  <a:lnTo>
                    <a:pt x="518" y="1317"/>
                  </a:lnTo>
                  <a:lnTo>
                    <a:pt x="504" y="1331"/>
                  </a:lnTo>
                  <a:lnTo>
                    <a:pt x="488" y="1341"/>
                  </a:lnTo>
                  <a:lnTo>
                    <a:pt x="476" y="1343"/>
                  </a:lnTo>
                  <a:lnTo>
                    <a:pt x="465" y="1343"/>
                  </a:lnTo>
                  <a:lnTo>
                    <a:pt x="451" y="1343"/>
                  </a:lnTo>
                  <a:lnTo>
                    <a:pt x="437" y="1345"/>
                  </a:lnTo>
                  <a:lnTo>
                    <a:pt x="425" y="1343"/>
                  </a:lnTo>
                  <a:lnTo>
                    <a:pt x="415" y="1337"/>
                  </a:lnTo>
                  <a:lnTo>
                    <a:pt x="404" y="1323"/>
                  </a:lnTo>
                  <a:lnTo>
                    <a:pt x="394" y="1307"/>
                  </a:lnTo>
                  <a:lnTo>
                    <a:pt x="388" y="1287"/>
                  </a:lnTo>
                  <a:lnTo>
                    <a:pt x="386" y="1272"/>
                  </a:lnTo>
                  <a:lnTo>
                    <a:pt x="382" y="1256"/>
                  </a:lnTo>
                  <a:lnTo>
                    <a:pt x="378" y="1244"/>
                  </a:lnTo>
                  <a:lnTo>
                    <a:pt x="378" y="1240"/>
                  </a:lnTo>
                  <a:lnTo>
                    <a:pt x="372" y="1240"/>
                  </a:lnTo>
                  <a:lnTo>
                    <a:pt x="358" y="1240"/>
                  </a:lnTo>
                  <a:lnTo>
                    <a:pt x="341" y="1238"/>
                  </a:lnTo>
                  <a:lnTo>
                    <a:pt x="321" y="1236"/>
                  </a:lnTo>
                  <a:lnTo>
                    <a:pt x="303" y="1232"/>
                  </a:lnTo>
                  <a:lnTo>
                    <a:pt x="291" y="1224"/>
                  </a:lnTo>
                  <a:lnTo>
                    <a:pt x="282" y="1219"/>
                  </a:lnTo>
                  <a:lnTo>
                    <a:pt x="276" y="1213"/>
                  </a:lnTo>
                  <a:lnTo>
                    <a:pt x="270" y="1209"/>
                  </a:lnTo>
                  <a:lnTo>
                    <a:pt x="268" y="1201"/>
                  </a:lnTo>
                  <a:lnTo>
                    <a:pt x="268" y="1189"/>
                  </a:lnTo>
                  <a:lnTo>
                    <a:pt x="274" y="1171"/>
                  </a:lnTo>
                  <a:lnTo>
                    <a:pt x="280" y="1150"/>
                  </a:lnTo>
                  <a:lnTo>
                    <a:pt x="284" y="1134"/>
                  </a:lnTo>
                  <a:lnTo>
                    <a:pt x="285" y="1120"/>
                  </a:lnTo>
                  <a:lnTo>
                    <a:pt x="287" y="1110"/>
                  </a:lnTo>
                  <a:lnTo>
                    <a:pt x="291" y="1100"/>
                  </a:lnTo>
                  <a:lnTo>
                    <a:pt x="299" y="1087"/>
                  </a:lnTo>
                  <a:lnTo>
                    <a:pt x="309" y="1075"/>
                  </a:lnTo>
                  <a:lnTo>
                    <a:pt x="315" y="1065"/>
                  </a:lnTo>
                  <a:lnTo>
                    <a:pt x="311" y="1057"/>
                  </a:lnTo>
                  <a:lnTo>
                    <a:pt x="303" y="1053"/>
                  </a:lnTo>
                  <a:lnTo>
                    <a:pt x="289" y="1053"/>
                  </a:lnTo>
                  <a:lnTo>
                    <a:pt x="272" y="1053"/>
                  </a:lnTo>
                  <a:lnTo>
                    <a:pt x="254" y="1051"/>
                  </a:lnTo>
                  <a:lnTo>
                    <a:pt x="240" y="1047"/>
                  </a:lnTo>
                  <a:lnTo>
                    <a:pt x="230" y="1039"/>
                  </a:lnTo>
                  <a:lnTo>
                    <a:pt x="221" y="1020"/>
                  </a:lnTo>
                  <a:lnTo>
                    <a:pt x="217" y="1000"/>
                  </a:lnTo>
                  <a:lnTo>
                    <a:pt x="211" y="980"/>
                  </a:lnTo>
                  <a:lnTo>
                    <a:pt x="207" y="959"/>
                  </a:lnTo>
                  <a:lnTo>
                    <a:pt x="205" y="943"/>
                  </a:lnTo>
                  <a:lnTo>
                    <a:pt x="199" y="931"/>
                  </a:lnTo>
                  <a:lnTo>
                    <a:pt x="191" y="919"/>
                  </a:lnTo>
                  <a:lnTo>
                    <a:pt x="187" y="908"/>
                  </a:lnTo>
                  <a:lnTo>
                    <a:pt x="189" y="894"/>
                  </a:lnTo>
                  <a:lnTo>
                    <a:pt x="191" y="888"/>
                  </a:lnTo>
                  <a:lnTo>
                    <a:pt x="197" y="884"/>
                  </a:lnTo>
                  <a:lnTo>
                    <a:pt x="201" y="878"/>
                  </a:lnTo>
                  <a:lnTo>
                    <a:pt x="205" y="874"/>
                  </a:lnTo>
                  <a:lnTo>
                    <a:pt x="209" y="870"/>
                  </a:lnTo>
                  <a:lnTo>
                    <a:pt x="211" y="868"/>
                  </a:lnTo>
                  <a:lnTo>
                    <a:pt x="213" y="868"/>
                  </a:lnTo>
                  <a:lnTo>
                    <a:pt x="207" y="868"/>
                  </a:lnTo>
                  <a:lnTo>
                    <a:pt x="193" y="868"/>
                  </a:lnTo>
                  <a:lnTo>
                    <a:pt x="173" y="870"/>
                  </a:lnTo>
                  <a:lnTo>
                    <a:pt x="152" y="870"/>
                  </a:lnTo>
                  <a:lnTo>
                    <a:pt x="130" y="872"/>
                  </a:lnTo>
                  <a:lnTo>
                    <a:pt x="112" y="876"/>
                  </a:lnTo>
                  <a:lnTo>
                    <a:pt x="97" y="882"/>
                  </a:lnTo>
                  <a:lnTo>
                    <a:pt x="81" y="892"/>
                  </a:lnTo>
                  <a:lnTo>
                    <a:pt x="67" y="902"/>
                  </a:lnTo>
                  <a:lnTo>
                    <a:pt x="53" y="912"/>
                  </a:lnTo>
                  <a:lnTo>
                    <a:pt x="43" y="915"/>
                  </a:lnTo>
                  <a:lnTo>
                    <a:pt x="34" y="915"/>
                  </a:lnTo>
                  <a:lnTo>
                    <a:pt x="28" y="912"/>
                  </a:lnTo>
                  <a:lnTo>
                    <a:pt x="22" y="908"/>
                  </a:lnTo>
                  <a:lnTo>
                    <a:pt x="18" y="906"/>
                  </a:lnTo>
                  <a:lnTo>
                    <a:pt x="14" y="902"/>
                  </a:lnTo>
                  <a:lnTo>
                    <a:pt x="10" y="896"/>
                  </a:lnTo>
                  <a:lnTo>
                    <a:pt x="10" y="892"/>
                  </a:lnTo>
                  <a:lnTo>
                    <a:pt x="10" y="884"/>
                  </a:lnTo>
                  <a:lnTo>
                    <a:pt x="16" y="876"/>
                  </a:lnTo>
                  <a:lnTo>
                    <a:pt x="24" y="868"/>
                  </a:lnTo>
                  <a:lnTo>
                    <a:pt x="32" y="862"/>
                  </a:lnTo>
                  <a:lnTo>
                    <a:pt x="37" y="854"/>
                  </a:lnTo>
                  <a:lnTo>
                    <a:pt x="37" y="843"/>
                  </a:lnTo>
                  <a:lnTo>
                    <a:pt x="34" y="835"/>
                  </a:lnTo>
                  <a:lnTo>
                    <a:pt x="24" y="829"/>
                  </a:lnTo>
                  <a:lnTo>
                    <a:pt x="14" y="823"/>
                  </a:lnTo>
                  <a:lnTo>
                    <a:pt x="6" y="817"/>
                  </a:lnTo>
                  <a:lnTo>
                    <a:pt x="0" y="811"/>
                  </a:lnTo>
                  <a:lnTo>
                    <a:pt x="2" y="799"/>
                  </a:lnTo>
                  <a:lnTo>
                    <a:pt x="12" y="776"/>
                  </a:lnTo>
                  <a:lnTo>
                    <a:pt x="22" y="758"/>
                  </a:lnTo>
                  <a:lnTo>
                    <a:pt x="34" y="744"/>
                  </a:lnTo>
                  <a:lnTo>
                    <a:pt x="41" y="734"/>
                  </a:lnTo>
                  <a:lnTo>
                    <a:pt x="47" y="719"/>
                  </a:lnTo>
                  <a:lnTo>
                    <a:pt x="55" y="701"/>
                  </a:lnTo>
                  <a:lnTo>
                    <a:pt x="61" y="685"/>
                  </a:lnTo>
                  <a:lnTo>
                    <a:pt x="67" y="675"/>
                  </a:lnTo>
                  <a:lnTo>
                    <a:pt x="75" y="669"/>
                  </a:lnTo>
                  <a:lnTo>
                    <a:pt x="89" y="665"/>
                  </a:lnTo>
                  <a:lnTo>
                    <a:pt x="102" y="660"/>
                  </a:lnTo>
                  <a:lnTo>
                    <a:pt x="114" y="646"/>
                  </a:lnTo>
                  <a:lnTo>
                    <a:pt x="122" y="632"/>
                  </a:lnTo>
                  <a:lnTo>
                    <a:pt x="126" y="620"/>
                  </a:lnTo>
                  <a:lnTo>
                    <a:pt x="130" y="614"/>
                  </a:lnTo>
                  <a:lnTo>
                    <a:pt x="142" y="604"/>
                  </a:lnTo>
                  <a:lnTo>
                    <a:pt x="152" y="599"/>
                  </a:lnTo>
                  <a:lnTo>
                    <a:pt x="161" y="595"/>
                  </a:lnTo>
                  <a:lnTo>
                    <a:pt x="167" y="591"/>
                  </a:lnTo>
                  <a:lnTo>
                    <a:pt x="175" y="581"/>
                  </a:lnTo>
                  <a:lnTo>
                    <a:pt x="187" y="553"/>
                  </a:lnTo>
                  <a:lnTo>
                    <a:pt x="197" y="522"/>
                  </a:lnTo>
                  <a:lnTo>
                    <a:pt x="205" y="488"/>
                  </a:lnTo>
                  <a:lnTo>
                    <a:pt x="213" y="445"/>
                  </a:lnTo>
                  <a:lnTo>
                    <a:pt x="215" y="404"/>
                  </a:lnTo>
                  <a:lnTo>
                    <a:pt x="213" y="384"/>
                  </a:lnTo>
                  <a:lnTo>
                    <a:pt x="213" y="358"/>
                  </a:lnTo>
                  <a:lnTo>
                    <a:pt x="213" y="333"/>
                  </a:lnTo>
                  <a:lnTo>
                    <a:pt x="211" y="309"/>
                  </a:lnTo>
                  <a:lnTo>
                    <a:pt x="209" y="295"/>
                  </a:lnTo>
                  <a:lnTo>
                    <a:pt x="201" y="288"/>
                  </a:lnTo>
                  <a:lnTo>
                    <a:pt x="189" y="286"/>
                  </a:lnTo>
                  <a:lnTo>
                    <a:pt x="173" y="284"/>
                  </a:lnTo>
                  <a:lnTo>
                    <a:pt x="159" y="280"/>
                  </a:lnTo>
                  <a:lnTo>
                    <a:pt x="146" y="274"/>
                  </a:lnTo>
                  <a:lnTo>
                    <a:pt x="134" y="260"/>
                  </a:lnTo>
                  <a:lnTo>
                    <a:pt x="126" y="242"/>
                  </a:lnTo>
                  <a:lnTo>
                    <a:pt x="122" y="225"/>
                  </a:lnTo>
                  <a:lnTo>
                    <a:pt x="124" y="181"/>
                  </a:lnTo>
                  <a:lnTo>
                    <a:pt x="144" y="162"/>
                  </a:lnTo>
                  <a:lnTo>
                    <a:pt x="169" y="183"/>
                  </a:lnTo>
                  <a:lnTo>
                    <a:pt x="203" y="168"/>
                  </a:lnTo>
                  <a:lnTo>
                    <a:pt x="199" y="114"/>
                  </a:lnTo>
                  <a:lnTo>
                    <a:pt x="228" y="20"/>
                  </a:lnTo>
                  <a:lnTo>
                    <a:pt x="266" y="0"/>
                  </a:lnTo>
                  <a:lnTo>
                    <a:pt x="278" y="116"/>
                  </a:lnTo>
                  <a:lnTo>
                    <a:pt x="311" y="177"/>
                  </a:lnTo>
                  <a:lnTo>
                    <a:pt x="354" y="170"/>
                  </a:lnTo>
                  <a:lnTo>
                    <a:pt x="400" y="118"/>
                  </a:lnTo>
                  <a:lnTo>
                    <a:pt x="429" y="156"/>
                  </a:lnTo>
                  <a:lnTo>
                    <a:pt x="411" y="191"/>
                  </a:lnTo>
                  <a:lnTo>
                    <a:pt x="447" y="242"/>
                  </a:lnTo>
                  <a:lnTo>
                    <a:pt x="496" y="244"/>
                  </a:lnTo>
                  <a:lnTo>
                    <a:pt x="551" y="329"/>
                  </a:lnTo>
                  <a:lnTo>
                    <a:pt x="614" y="439"/>
                  </a:lnTo>
                  <a:lnTo>
                    <a:pt x="646" y="516"/>
                  </a:lnTo>
                  <a:lnTo>
                    <a:pt x="681" y="551"/>
                  </a:lnTo>
                  <a:lnTo>
                    <a:pt x="721" y="543"/>
                  </a:lnTo>
                  <a:lnTo>
                    <a:pt x="793" y="494"/>
                  </a:lnTo>
                  <a:lnTo>
                    <a:pt x="803" y="518"/>
                  </a:lnTo>
                  <a:lnTo>
                    <a:pt x="852" y="492"/>
                  </a:lnTo>
                  <a:lnTo>
                    <a:pt x="856" y="435"/>
                  </a:lnTo>
                  <a:lnTo>
                    <a:pt x="831" y="402"/>
                  </a:lnTo>
                  <a:lnTo>
                    <a:pt x="831" y="335"/>
                  </a:lnTo>
                  <a:lnTo>
                    <a:pt x="868" y="315"/>
                  </a:lnTo>
                  <a:lnTo>
                    <a:pt x="925" y="244"/>
                  </a:lnTo>
                  <a:lnTo>
                    <a:pt x="917" y="199"/>
                  </a:lnTo>
                  <a:lnTo>
                    <a:pt x="941" y="171"/>
                  </a:lnTo>
                  <a:lnTo>
                    <a:pt x="976" y="171"/>
                  </a:lnTo>
                  <a:lnTo>
                    <a:pt x="980" y="148"/>
                  </a:lnTo>
                  <a:lnTo>
                    <a:pt x="967" y="120"/>
                  </a:lnTo>
                  <a:lnTo>
                    <a:pt x="994" y="103"/>
                  </a:lnTo>
                  <a:lnTo>
                    <a:pt x="1043" y="108"/>
                  </a:lnTo>
                  <a:lnTo>
                    <a:pt x="1043" y="162"/>
                  </a:lnTo>
                  <a:lnTo>
                    <a:pt x="1065" y="232"/>
                  </a:lnTo>
                  <a:lnTo>
                    <a:pt x="1128" y="227"/>
                  </a:lnTo>
                  <a:lnTo>
                    <a:pt x="1154" y="189"/>
                  </a:lnTo>
                  <a:lnTo>
                    <a:pt x="1187" y="211"/>
                  </a:lnTo>
                  <a:lnTo>
                    <a:pt x="1193" y="252"/>
                  </a:lnTo>
                  <a:lnTo>
                    <a:pt x="1177" y="315"/>
                  </a:lnTo>
                  <a:lnTo>
                    <a:pt x="1126" y="329"/>
                  </a:lnTo>
                  <a:lnTo>
                    <a:pt x="1061" y="327"/>
                  </a:lnTo>
                  <a:lnTo>
                    <a:pt x="1047" y="311"/>
                  </a:lnTo>
                  <a:lnTo>
                    <a:pt x="1024" y="337"/>
                  </a:lnTo>
                  <a:lnTo>
                    <a:pt x="994" y="315"/>
                  </a:lnTo>
                  <a:lnTo>
                    <a:pt x="939" y="376"/>
                  </a:lnTo>
                  <a:lnTo>
                    <a:pt x="961" y="404"/>
                  </a:lnTo>
                  <a:lnTo>
                    <a:pt x="965" y="459"/>
                  </a:lnTo>
                  <a:lnTo>
                    <a:pt x="1006" y="471"/>
                  </a:lnTo>
                  <a:lnTo>
                    <a:pt x="1051" y="449"/>
                  </a:lnTo>
                  <a:lnTo>
                    <a:pt x="1069" y="445"/>
                  </a:lnTo>
                  <a:lnTo>
                    <a:pt x="1104" y="490"/>
                  </a:lnTo>
                  <a:lnTo>
                    <a:pt x="1075" y="561"/>
                  </a:lnTo>
                  <a:lnTo>
                    <a:pt x="1053" y="614"/>
                  </a:lnTo>
                  <a:lnTo>
                    <a:pt x="1075" y="658"/>
                  </a:lnTo>
                  <a:lnTo>
                    <a:pt x="1116" y="677"/>
                  </a:lnTo>
                  <a:lnTo>
                    <a:pt x="1118" y="732"/>
                  </a:lnTo>
                  <a:lnTo>
                    <a:pt x="1081" y="782"/>
                  </a:lnTo>
                  <a:lnTo>
                    <a:pt x="1112" y="837"/>
                  </a:lnTo>
                  <a:lnTo>
                    <a:pt x="1138" y="819"/>
                  </a:lnTo>
                  <a:lnTo>
                    <a:pt x="1187" y="823"/>
                  </a:lnTo>
                  <a:lnTo>
                    <a:pt x="1197" y="864"/>
                  </a:lnTo>
                  <a:lnTo>
                    <a:pt x="1228" y="884"/>
                  </a:lnTo>
                  <a:lnTo>
                    <a:pt x="1262" y="864"/>
                  </a:lnTo>
                  <a:lnTo>
                    <a:pt x="1293" y="888"/>
                  </a:lnTo>
                  <a:lnTo>
                    <a:pt x="1329" y="872"/>
                  </a:lnTo>
                  <a:lnTo>
                    <a:pt x="1352" y="900"/>
                  </a:lnTo>
                  <a:lnTo>
                    <a:pt x="1343" y="973"/>
                  </a:lnTo>
                  <a:lnTo>
                    <a:pt x="1291" y="986"/>
                  </a:lnTo>
                  <a:lnTo>
                    <a:pt x="1262" y="1026"/>
                  </a:lnTo>
                  <a:close/>
                </a:path>
              </a:pathLst>
            </a:custGeom>
            <a:grpFill/>
            <a:ln w="0">
              <a:solidFill>
                <a:schemeClr val="bg1">
                  <a:lumMod val="95000"/>
                </a:schemeClr>
              </a:solidFill>
              <a:prstDash val="solid"/>
              <a:round/>
              <a:headEnd/>
              <a:tailEnd/>
            </a:ln>
          </p:spPr>
          <p:txBody>
            <a:bodyPr/>
            <a:lstStyle/>
            <a:p>
              <a:endParaRPr lang="zh-CN" altLang="en-US"/>
            </a:p>
          </p:txBody>
        </p:sp>
        <p:sp>
          <p:nvSpPr>
            <p:cNvPr id="31" name="Freeform 72"/>
            <p:cNvSpPr>
              <a:spLocks/>
            </p:cNvSpPr>
            <p:nvPr/>
          </p:nvSpPr>
          <p:spPr bwMode="gray">
            <a:xfrm>
              <a:off x="2215" y="3052"/>
              <a:ext cx="676" cy="694"/>
            </a:xfrm>
            <a:custGeom>
              <a:avLst/>
              <a:gdLst>
                <a:gd name="T0" fmla="*/ 297 w 1352"/>
                <a:gd name="T1" fmla="*/ 258 h 1388"/>
                <a:gd name="T2" fmla="*/ 288 w 1352"/>
                <a:gd name="T3" fmla="*/ 267 h 1388"/>
                <a:gd name="T4" fmla="*/ 280 w 1352"/>
                <a:gd name="T5" fmla="*/ 277 h 1388"/>
                <a:gd name="T6" fmla="*/ 265 w 1352"/>
                <a:gd name="T7" fmla="*/ 279 h 1388"/>
                <a:gd name="T8" fmla="*/ 258 w 1352"/>
                <a:gd name="T9" fmla="*/ 281 h 1388"/>
                <a:gd name="T10" fmla="*/ 248 w 1352"/>
                <a:gd name="T11" fmla="*/ 285 h 1388"/>
                <a:gd name="T12" fmla="*/ 240 w 1352"/>
                <a:gd name="T13" fmla="*/ 279 h 1388"/>
                <a:gd name="T14" fmla="*/ 237 w 1352"/>
                <a:gd name="T15" fmla="*/ 285 h 1388"/>
                <a:gd name="T16" fmla="*/ 231 w 1352"/>
                <a:gd name="T17" fmla="*/ 284 h 1388"/>
                <a:gd name="T18" fmla="*/ 228 w 1352"/>
                <a:gd name="T19" fmla="*/ 281 h 1388"/>
                <a:gd name="T20" fmla="*/ 218 w 1352"/>
                <a:gd name="T21" fmla="*/ 290 h 1388"/>
                <a:gd name="T22" fmla="*/ 202 w 1352"/>
                <a:gd name="T23" fmla="*/ 282 h 1388"/>
                <a:gd name="T24" fmla="*/ 188 w 1352"/>
                <a:gd name="T25" fmla="*/ 290 h 1388"/>
                <a:gd name="T26" fmla="*/ 174 w 1352"/>
                <a:gd name="T27" fmla="*/ 293 h 1388"/>
                <a:gd name="T28" fmla="*/ 162 w 1352"/>
                <a:gd name="T29" fmla="*/ 303 h 1388"/>
                <a:gd name="T30" fmla="*/ 169 w 1352"/>
                <a:gd name="T31" fmla="*/ 330 h 1388"/>
                <a:gd name="T32" fmla="*/ 165 w 1352"/>
                <a:gd name="T33" fmla="*/ 346 h 1388"/>
                <a:gd name="T34" fmla="*/ 146 w 1352"/>
                <a:gd name="T35" fmla="*/ 341 h 1388"/>
                <a:gd name="T36" fmla="*/ 142 w 1352"/>
                <a:gd name="T37" fmla="*/ 322 h 1388"/>
                <a:gd name="T38" fmla="*/ 130 w 1352"/>
                <a:gd name="T39" fmla="*/ 330 h 1388"/>
                <a:gd name="T40" fmla="*/ 113 w 1352"/>
                <a:gd name="T41" fmla="*/ 336 h 1388"/>
                <a:gd name="T42" fmla="*/ 98 w 1352"/>
                <a:gd name="T43" fmla="*/ 327 h 1388"/>
                <a:gd name="T44" fmla="*/ 94 w 1352"/>
                <a:gd name="T45" fmla="*/ 310 h 1388"/>
                <a:gd name="T46" fmla="*/ 76 w 1352"/>
                <a:gd name="T47" fmla="*/ 308 h 1388"/>
                <a:gd name="T48" fmla="*/ 67 w 1352"/>
                <a:gd name="T49" fmla="*/ 301 h 1388"/>
                <a:gd name="T50" fmla="*/ 72 w 1352"/>
                <a:gd name="T51" fmla="*/ 280 h 1388"/>
                <a:gd name="T52" fmla="*/ 79 w 1352"/>
                <a:gd name="T53" fmla="*/ 267 h 1388"/>
                <a:gd name="T54" fmla="*/ 63 w 1352"/>
                <a:gd name="T55" fmla="*/ 263 h 1388"/>
                <a:gd name="T56" fmla="*/ 53 w 1352"/>
                <a:gd name="T57" fmla="*/ 245 h 1388"/>
                <a:gd name="T58" fmla="*/ 47 w 1352"/>
                <a:gd name="T59" fmla="*/ 227 h 1388"/>
                <a:gd name="T60" fmla="*/ 51 w 1352"/>
                <a:gd name="T61" fmla="*/ 218 h 1388"/>
                <a:gd name="T62" fmla="*/ 48 w 1352"/>
                <a:gd name="T63" fmla="*/ 217 h 1388"/>
                <a:gd name="T64" fmla="*/ 24 w 1352"/>
                <a:gd name="T65" fmla="*/ 220 h 1388"/>
                <a:gd name="T66" fmla="*/ 9 w 1352"/>
                <a:gd name="T67" fmla="*/ 229 h 1388"/>
                <a:gd name="T68" fmla="*/ 3 w 1352"/>
                <a:gd name="T69" fmla="*/ 224 h 1388"/>
                <a:gd name="T70" fmla="*/ 8 w 1352"/>
                <a:gd name="T71" fmla="*/ 215 h 1388"/>
                <a:gd name="T72" fmla="*/ 3 w 1352"/>
                <a:gd name="T73" fmla="*/ 206 h 1388"/>
                <a:gd name="T74" fmla="*/ 5 w 1352"/>
                <a:gd name="T75" fmla="*/ 189 h 1388"/>
                <a:gd name="T76" fmla="*/ 15 w 1352"/>
                <a:gd name="T77" fmla="*/ 172 h 1388"/>
                <a:gd name="T78" fmla="*/ 28 w 1352"/>
                <a:gd name="T79" fmla="*/ 162 h 1388"/>
                <a:gd name="T80" fmla="*/ 38 w 1352"/>
                <a:gd name="T81" fmla="*/ 150 h 1388"/>
                <a:gd name="T82" fmla="*/ 49 w 1352"/>
                <a:gd name="T83" fmla="*/ 131 h 1388"/>
                <a:gd name="T84" fmla="*/ 53 w 1352"/>
                <a:gd name="T85" fmla="*/ 89 h 1388"/>
                <a:gd name="T86" fmla="*/ 47 w 1352"/>
                <a:gd name="T87" fmla="*/ 72 h 1388"/>
                <a:gd name="T88" fmla="*/ 31 w 1352"/>
                <a:gd name="T89" fmla="*/ 60 h 1388"/>
                <a:gd name="T90" fmla="*/ 51 w 1352"/>
                <a:gd name="T91" fmla="*/ 42 h 1388"/>
                <a:gd name="T92" fmla="*/ 78 w 1352"/>
                <a:gd name="T93" fmla="*/ 44 h 1388"/>
                <a:gd name="T94" fmla="*/ 112 w 1352"/>
                <a:gd name="T95" fmla="*/ 60 h 1388"/>
                <a:gd name="T96" fmla="*/ 170 w 1352"/>
                <a:gd name="T97" fmla="*/ 138 h 1388"/>
                <a:gd name="T98" fmla="*/ 214 w 1352"/>
                <a:gd name="T99" fmla="*/ 109 h 1388"/>
                <a:gd name="T100" fmla="*/ 229 w 1352"/>
                <a:gd name="T101" fmla="*/ 50 h 1388"/>
                <a:gd name="T102" fmla="*/ 248 w 1352"/>
                <a:gd name="T103" fmla="*/ 26 h 1388"/>
                <a:gd name="T104" fmla="*/ 289 w 1352"/>
                <a:gd name="T105" fmla="*/ 47 h 1388"/>
                <a:gd name="T106" fmla="*/ 266 w 1352"/>
                <a:gd name="T107" fmla="*/ 82 h 1388"/>
                <a:gd name="T108" fmla="*/ 240 w 1352"/>
                <a:gd name="T109" fmla="*/ 101 h 1388"/>
                <a:gd name="T110" fmla="*/ 276 w 1352"/>
                <a:gd name="T111" fmla="*/ 122 h 1388"/>
                <a:gd name="T112" fmla="*/ 280 w 1352"/>
                <a:gd name="T113" fmla="*/ 183 h 1388"/>
                <a:gd name="T114" fmla="*/ 300 w 1352"/>
                <a:gd name="T115" fmla="*/ 216 h 1388"/>
                <a:gd name="T116" fmla="*/ 338 w 1352"/>
                <a:gd name="T117" fmla="*/ 225 h 138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352"/>
                <a:gd name="T178" fmla="*/ 0 h 1388"/>
                <a:gd name="T179" fmla="*/ 1352 w 1352"/>
                <a:gd name="T180" fmla="*/ 1388 h 138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352" h="1388">
                  <a:moveTo>
                    <a:pt x="1262" y="1026"/>
                  </a:moveTo>
                  <a:lnTo>
                    <a:pt x="1230" y="998"/>
                  </a:lnTo>
                  <a:lnTo>
                    <a:pt x="1203" y="1026"/>
                  </a:lnTo>
                  <a:lnTo>
                    <a:pt x="1197" y="1028"/>
                  </a:lnTo>
                  <a:lnTo>
                    <a:pt x="1185" y="1032"/>
                  </a:lnTo>
                  <a:lnTo>
                    <a:pt x="1171" y="1039"/>
                  </a:lnTo>
                  <a:lnTo>
                    <a:pt x="1159" y="1045"/>
                  </a:lnTo>
                  <a:lnTo>
                    <a:pt x="1154" y="1049"/>
                  </a:lnTo>
                  <a:lnTo>
                    <a:pt x="1152" y="1055"/>
                  </a:lnTo>
                  <a:lnTo>
                    <a:pt x="1150" y="1067"/>
                  </a:lnTo>
                  <a:lnTo>
                    <a:pt x="1148" y="1081"/>
                  </a:lnTo>
                  <a:lnTo>
                    <a:pt x="1144" y="1093"/>
                  </a:lnTo>
                  <a:lnTo>
                    <a:pt x="1138" y="1098"/>
                  </a:lnTo>
                  <a:lnTo>
                    <a:pt x="1130" y="1102"/>
                  </a:lnTo>
                  <a:lnTo>
                    <a:pt x="1118" y="1106"/>
                  </a:lnTo>
                  <a:lnTo>
                    <a:pt x="1104" y="1114"/>
                  </a:lnTo>
                  <a:lnTo>
                    <a:pt x="1091" y="1118"/>
                  </a:lnTo>
                  <a:lnTo>
                    <a:pt x="1079" y="1122"/>
                  </a:lnTo>
                  <a:lnTo>
                    <a:pt x="1069" y="1120"/>
                  </a:lnTo>
                  <a:lnTo>
                    <a:pt x="1059" y="1114"/>
                  </a:lnTo>
                  <a:lnTo>
                    <a:pt x="1047" y="1112"/>
                  </a:lnTo>
                  <a:lnTo>
                    <a:pt x="1035" y="1112"/>
                  </a:lnTo>
                  <a:lnTo>
                    <a:pt x="1032" y="1112"/>
                  </a:lnTo>
                  <a:lnTo>
                    <a:pt x="1032" y="1116"/>
                  </a:lnTo>
                  <a:lnTo>
                    <a:pt x="1030" y="1124"/>
                  </a:lnTo>
                  <a:lnTo>
                    <a:pt x="1026" y="1136"/>
                  </a:lnTo>
                  <a:lnTo>
                    <a:pt x="1020" y="1144"/>
                  </a:lnTo>
                  <a:lnTo>
                    <a:pt x="1012" y="1148"/>
                  </a:lnTo>
                  <a:lnTo>
                    <a:pt x="1004" y="1146"/>
                  </a:lnTo>
                  <a:lnTo>
                    <a:pt x="992" y="1140"/>
                  </a:lnTo>
                  <a:lnTo>
                    <a:pt x="980" y="1130"/>
                  </a:lnTo>
                  <a:lnTo>
                    <a:pt x="969" y="1122"/>
                  </a:lnTo>
                  <a:lnTo>
                    <a:pt x="963" y="1116"/>
                  </a:lnTo>
                  <a:lnTo>
                    <a:pt x="959" y="1114"/>
                  </a:lnTo>
                  <a:lnTo>
                    <a:pt x="959" y="1116"/>
                  </a:lnTo>
                  <a:lnTo>
                    <a:pt x="959" y="1118"/>
                  </a:lnTo>
                  <a:lnTo>
                    <a:pt x="957" y="1124"/>
                  </a:lnTo>
                  <a:lnTo>
                    <a:pt x="955" y="1130"/>
                  </a:lnTo>
                  <a:lnTo>
                    <a:pt x="951" y="1134"/>
                  </a:lnTo>
                  <a:lnTo>
                    <a:pt x="949" y="1140"/>
                  </a:lnTo>
                  <a:lnTo>
                    <a:pt x="945" y="1142"/>
                  </a:lnTo>
                  <a:lnTo>
                    <a:pt x="939" y="1144"/>
                  </a:lnTo>
                  <a:lnTo>
                    <a:pt x="935" y="1142"/>
                  </a:lnTo>
                  <a:lnTo>
                    <a:pt x="931" y="1140"/>
                  </a:lnTo>
                  <a:lnTo>
                    <a:pt x="925" y="1136"/>
                  </a:lnTo>
                  <a:lnTo>
                    <a:pt x="921" y="1132"/>
                  </a:lnTo>
                  <a:lnTo>
                    <a:pt x="919" y="1128"/>
                  </a:lnTo>
                  <a:lnTo>
                    <a:pt x="917" y="1126"/>
                  </a:lnTo>
                  <a:lnTo>
                    <a:pt x="915" y="1122"/>
                  </a:lnTo>
                  <a:lnTo>
                    <a:pt x="913" y="1122"/>
                  </a:lnTo>
                  <a:lnTo>
                    <a:pt x="911" y="1126"/>
                  </a:lnTo>
                  <a:lnTo>
                    <a:pt x="906" y="1132"/>
                  </a:lnTo>
                  <a:lnTo>
                    <a:pt x="896" y="1144"/>
                  </a:lnTo>
                  <a:lnTo>
                    <a:pt x="886" y="1154"/>
                  </a:lnTo>
                  <a:lnTo>
                    <a:pt x="874" y="1159"/>
                  </a:lnTo>
                  <a:lnTo>
                    <a:pt x="864" y="1163"/>
                  </a:lnTo>
                  <a:lnTo>
                    <a:pt x="852" y="1159"/>
                  </a:lnTo>
                  <a:lnTo>
                    <a:pt x="839" y="1150"/>
                  </a:lnTo>
                  <a:lnTo>
                    <a:pt x="825" y="1138"/>
                  </a:lnTo>
                  <a:lnTo>
                    <a:pt x="809" y="1128"/>
                  </a:lnTo>
                  <a:lnTo>
                    <a:pt x="797" y="1122"/>
                  </a:lnTo>
                  <a:lnTo>
                    <a:pt x="787" y="1120"/>
                  </a:lnTo>
                  <a:lnTo>
                    <a:pt x="778" y="1130"/>
                  </a:lnTo>
                  <a:lnTo>
                    <a:pt x="766" y="1144"/>
                  </a:lnTo>
                  <a:lnTo>
                    <a:pt x="754" y="1159"/>
                  </a:lnTo>
                  <a:lnTo>
                    <a:pt x="742" y="1171"/>
                  </a:lnTo>
                  <a:lnTo>
                    <a:pt x="734" y="1179"/>
                  </a:lnTo>
                  <a:lnTo>
                    <a:pt x="724" y="1177"/>
                  </a:lnTo>
                  <a:lnTo>
                    <a:pt x="711" y="1175"/>
                  </a:lnTo>
                  <a:lnTo>
                    <a:pt x="695" y="1169"/>
                  </a:lnTo>
                  <a:lnTo>
                    <a:pt x="679" y="1165"/>
                  </a:lnTo>
                  <a:lnTo>
                    <a:pt x="667" y="1165"/>
                  </a:lnTo>
                  <a:lnTo>
                    <a:pt x="659" y="1167"/>
                  </a:lnTo>
                  <a:lnTo>
                    <a:pt x="650" y="1183"/>
                  </a:lnTo>
                  <a:lnTo>
                    <a:pt x="646" y="1209"/>
                  </a:lnTo>
                  <a:lnTo>
                    <a:pt x="648" y="1234"/>
                  </a:lnTo>
                  <a:lnTo>
                    <a:pt x="656" y="1254"/>
                  </a:lnTo>
                  <a:lnTo>
                    <a:pt x="665" y="1278"/>
                  </a:lnTo>
                  <a:lnTo>
                    <a:pt x="673" y="1299"/>
                  </a:lnTo>
                  <a:lnTo>
                    <a:pt x="675" y="1317"/>
                  </a:lnTo>
                  <a:lnTo>
                    <a:pt x="673" y="1331"/>
                  </a:lnTo>
                  <a:lnTo>
                    <a:pt x="673" y="1346"/>
                  </a:lnTo>
                  <a:lnTo>
                    <a:pt x="673" y="1362"/>
                  </a:lnTo>
                  <a:lnTo>
                    <a:pt x="667" y="1374"/>
                  </a:lnTo>
                  <a:lnTo>
                    <a:pt x="658" y="1382"/>
                  </a:lnTo>
                  <a:lnTo>
                    <a:pt x="638" y="1386"/>
                  </a:lnTo>
                  <a:lnTo>
                    <a:pt x="620" y="1388"/>
                  </a:lnTo>
                  <a:lnTo>
                    <a:pt x="604" y="1386"/>
                  </a:lnTo>
                  <a:lnTo>
                    <a:pt x="591" y="1380"/>
                  </a:lnTo>
                  <a:lnTo>
                    <a:pt x="581" y="1362"/>
                  </a:lnTo>
                  <a:lnTo>
                    <a:pt x="573" y="1343"/>
                  </a:lnTo>
                  <a:lnTo>
                    <a:pt x="571" y="1321"/>
                  </a:lnTo>
                  <a:lnTo>
                    <a:pt x="569" y="1309"/>
                  </a:lnTo>
                  <a:lnTo>
                    <a:pt x="567" y="1297"/>
                  </a:lnTo>
                  <a:lnTo>
                    <a:pt x="565" y="1287"/>
                  </a:lnTo>
                  <a:lnTo>
                    <a:pt x="559" y="1282"/>
                  </a:lnTo>
                  <a:lnTo>
                    <a:pt x="553" y="1283"/>
                  </a:lnTo>
                  <a:lnTo>
                    <a:pt x="545" y="1291"/>
                  </a:lnTo>
                  <a:lnTo>
                    <a:pt x="534" y="1303"/>
                  </a:lnTo>
                  <a:lnTo>
                    <a:pt x="518" y="1317"/>
                  </a:lnTo>
                  <a:lnTo>
                    <a:pt x="504" y="1331"/>
                  </a:lnTo>
                  <a:lnTo>
                    <a:pt x="488" y="1341"/>
                  </a:lnTo>
                  <a:lnTo>
                    <a:pt x="476" y="1343"/>
                  </a:lnTo>
                  <a:lnTo>
                    <a:pt x="465" y="1343"/>
                  </a:lnTo>
                  <a:lnTo>
                    <a:pt x="451" y="1343"/>
                  </a:lnTo>
                  <a:lnTo>
                    <a:pt x="437" y="1345"/>
                  </a:lnTo>
                  <a:lnTo>
                    <a:pt x="425" y="1343"/>
                  </a:lnTo>
                  <a:lnTo>
                    <a:pt x="415" y="1337"/>
                  </a:lnTo>
                  <a:lnTo>
                    <a:pt x="404" y="1323"/>
                  </a:lnTo>
                  <a:lnTo>
                    <a:pt x="394" y="1307"/>
                  </a:lnTo>
                  <a:lnTo>
                    <a:pt x="388" y="1287"/>
                  </a:lnTo>
                  <a:lnTo>
                    <a:pt x="386" y="1272"/>
                  </a:lnTo>
                  <a:lnTo>
                    <a:pt x="382" y="1256"/>
                  </a:lnTo>
                  <a:lnTo>
                    <a:pt x="378" y="1244"/>
                  </a:lnTo>
                  <a:lnTo>
                    <a:pt x="378" y="1240"/>
                  </a:lnTo>
                  <a:lnTo>
                    <a:pt x="372" y="1240"/>
                  </a:lnTo>
                  <a:lnTo>
                    <a:pt x="358" y="1240"/>
                  </a:lnTo>
                  <a:lnTo>
                    <a:pt x="341" y="1238"/>
                  </a:lnTo>
                  <a:lnTo>
                    <a:pt x="321" y="1236"/>
                  </a:lnTo>
                  <a:lnTo>
                    <a:pt x="303" y="1232"/>
                  </a:lnTo>
                  <a:lnTo>
                    <a:pt x="291" y="1224"/>
                  </a:lnTo>
                  <a:lnTo>
                    <a:pt x="282" y="1219"/>
                  </a:lnTo>
                  <a:lnTo>
                    <a:pt x="276" y="1213"/>
                  </a:lnTo>
                  <a:lnTo>
                    <a:pt x="270" y="1209"/>
                  </a:lnTo>
                  <a:lnTo>
                    <a:pt x="268" y="1201"/>
                  </a:lnTo>
                  <a:lnTo>
                    <a:pt x="268" y="1189"/>
                  </a:lnTo>
                  <a:lnTo>
                    <a:pt x="274" y="1171"/>
                  </a:lnTo>
                  <a:lnTo>
                    <a:pt x="280" y="1150"/>
                  </a:lnTo>
                  <a:lnTo>
                    <a:pt x="284" y="1134"/>
                  </a:lnTo>
                  <a:lnTo>
                    <a:pt x="285" y="1120"/>
                  </a:lnTo>
                  <a:lnTo>
                    <a:pt x="287" y="1110"/>
                  </a:lnTo>
                  <a:lnTo>
                    <a:pt x="291" y="1100"/>
                  </a:lnTo>
                  <a:lnTo>
                    <a:pt x="299" y="1087"/>
                  </a:lnTo>
                  <a:lnTo>
                    <a:pt x="309" y="1075"/>
                  </a:lnTo>
                  <a:lnTo>
                    <a:pt x="315" y="1065"/>
                  </a:lnTo>
                  <a:lnTo>
                    <a:pt x="311" y="1057"/>
                  </a:lnTo>
                  <a:lnTo>
                    <a:pt x="303" y="1053"/>
                  </a:lnTo>
                  <a:lnTo>
                    <a:pt x="289" y="1053"/>
                  </a:lnTo>
                  <a:lnTo>
                    <a:pt x="272" y="1053"/>
                  </a:lnTo>
                  <a:lnTo>
                    <a:pt x="254" y="1051"/>
                  </a:lnTo>
                  <a:lnTo>
                    <a:pt x="240" y="1047"/>
                  </a:lnTo>
                  <a:lnTo>
                    <a:pt x="230" y="1039"/>
                  </a:lnTo>
                  <a:lnTo>
                    <a:pt x="221" y="1020"/>
                  </a:lnTo>
                  <a:lnTo>
                    <a:pt x="217" y="1000"/>
                  </a:lnTo>
                  <a:lnTo>
                    <a:pt x="211" y="980"/>
                  </a:lnTo>
                  <a:lnTo>
                    <a:pt x="207" y="959"/>
                  </a:lnTo>
                  <a:lnTo>
                    <a:pt x="205" y="943"/>
                  </a:lnTo>
                  <a:lnTo>
                    <a:pt x="199" y="931"/>
                  </a:lnTo>
                  <a:lnTo>
                    <a:pt x="191" y="919"/>
                  </a:lnTo>
                  <a:lnTo>
                    <a:pt x="187" y="908"/>
                  </a:lnTo>
                  <a:lnTo>
                    <a:pt x="189" y="894"/>
                  </a:lnTo>
                  <a:lnTo>
                    <a:pt x="191" y="888"/>
                  </a:lnTo>
                  <a:lnTo>
                    <a:pt x="197" y="884"/>
                  </a:lnTo>
                  <a:lnTo>
                    <a:pt x="201" y="878"/>
                  </a:lnTo>
                  <a:lnTo>
                    <a:pt x="205" y="874"/>
                  </a:lnTo>
                  <a:lnTo>
                    <a:pt x="209" y="870"/>
                  </a:lnTo>
                  <a:lnTo>
                    <a:pt x="211" y="868"/>
                  </a:lnTo>
                  <a:lnTo>
                    <a:pt x="213" y="868"/>
                  </a:lnTo>
                  <a:lnTo>
                    <a:pt x="207" y="868"/>
                  </a:lnTo>
                  <a:lnTo>
                    <a:pt x="193" y="868"/>
                  </a:lnTo>
                  <a:lnTo>
                    <a:pt x="173" y="870"/>
                  </a:lnTo>
                  <a:lnTo>
                    <a:pt x="152" y="870"/>
                  </a:lnTo>
                  <a:lnTo>
                    <a:pt x="130" y="872"/>
                  </a:lnTo>
                  <a:lnTo>
                    <a:pt x="112" y="876"/>
                  </a:lnTo>
                  <a:lnTo>
                    <a:pt x="97" y="882"/>
                  </a:lnTo>
                  <a:lnTo>
                    <a:pt x="81" y="892"/>
                  </a:lnTo>
                  <a:lnTo>
                    <a:pt x="67" y="902"/>
                  </a:lnTo>
                  <a:lnTo>
                    <a:pt x="53" y="912"/>
                  </a:lnTo>
                  <a:lnTo>
                    <a:pt x="43" y="915"/>
                  </a:lnTo>
                  <a:lnTo>
                    <a:pt x="34" y="915"/>
                  </a:lnTo>
                  <a:lnTo>
                    <a:pt x="28" y="912"/>
                  </a:lnTo>
                  <a:lnTo>
                    <a:pt x="22" y="908"/>
                  </a:lnTo>
                  <a:lnTo>
                    <a:pt x="18" y="906"/>
                  </a:lnTo>
                  <a:lnTo>
                    <a:pt x="14" y="902"/>
                  </a:lnTo>
                  <a:lnTo>
                    <a:pt x="10" y="896"/>
                  </a:lnTo>
                  <a:lnTo>
                    <a:pt x="10" y="892"/>
                  </a:lnTo>
                  <a:lnTo>
                    <a:pt x="10" y="884"/>
                  </a:lnTo>
                  <a:lnTo>
                    <a:pt x="16" y="876"/>
                  </a:lnTo>
                  <a:lnTo>
                    <a:pt x="24" y="868"/>
                  </a:lnTo>
                  <a:lnTo>
                    <a:pt x="32" y="862"/>
                  </a:lnTo>
                  <a:lnTo>
                    <a:pt x="37" y="854"/>
                  </a:lnTo>
                  <a:lnTo>
                    <a:pt x="37" y="843"/>
                  </a:lnTo>
                  <a:lnTo>
                    <a:pt x="34" y="835"/>
                  </a:lnTo>
                  <a:lnTo>
                    <a:pt x="24" y="829"/>
                  </a:lnTo>
                  <a:lnTo>
                    <a:pt x="14" y="823"/>
                  </a:lnTo>
                  <a:lnTo>
                    <a:pt x="6" y="817"/>
                  </a:lnTo>
                  <a:lnTo>
                    <a:pt x="0" y="811"/>
                  </a:lnTo>
                  <a:lnTo>
                    <a:pt x="2" y="799"/>
                  </a:lnTo>
                  <a:lnTo>
                    <a:pt x="12" y="776"/>
                  </a:lnTo>
                  <a:lnTo>
                    <a:pt x="22" y="758"/>
                  </a:lnTo>
                  <a:lnTo>
                    <a:pt x="34" y="744"/>
                  </a:lnTo>
                  <a:lnTo>
                    <a:pt x="41" y="734"/>
                  </a:lnTo>
                  <a:lnTo>
                    <a:pt x="47" y="719"/>
                  </a:lnTo>
                  <a:lnTo>
                    <a:pt x="55" y="701"/>
                  </a:lnTo>
                  <a:lnTo>
                    <a:pt x="61" y="685"/>
                  </a:lnTo>
                  <a:lnTo>
                    <a:pt x="67" y="675"/>
                  </a:lnTo>
                  <a:lnTo>
                    <a:pt x="75" y="669"/>
                  </a:lnTo>
                  <a:lnTo>
                    <a:pt x="89" y="665"/>
                  </a:lnTo>
                  <a:lnTo>
                    <a:pt x="102" y="660"/>
                  </a:lnTo>
                  <a:lnTo>
                    <a:pt x="114" y="646"/>
                  </a:lnTo>
                  <a:lnTo>
                    <a:pt x="122" y="632"/>
                  </a:lnTo>
                  <a:lnTo>
                    <a:pt x="126" y="620"/>
                  </a:lnTo>
                  <a:lnTo>
                    <a:pt x="130" y="614"/>
                  </a:lnTo>
                  <a:lnTo>
                    <a:pt x="142" y="604"/>
                  </a:lnTo>
                  <a:lnTo>
                    <a:pt x="152" y="599"/>
                  </a:lnTo>
                  <a:lnTo>
                    <a:pt x="161" y="595"/>
                  </a:lnTo>
                  <a:lnTo>
                    <a:pt x="167" y="591"/>
                  </a:lnTo>
                  <a:lnTo>
                    <a:pt x="175" y="581"/>
                  </a:lnTo>
                  <a:lnTo>
                    <a:pt x="187" y="553"/>
                  </a:lnTo>
                  <a:lnTo>
                    <a:pt x="197" y="522"/>
                  </a:lnTo>
                  <a:lnTo>
                    <a:pt x="205" y="488"/>
                  </a:lnTo>
                  <a:lnTo>
                    <a:pt x="213" y="445"/>
                  </a:lnTo>
                  <a:lnTo>
                    <a:pt x="215" y="404"/>
                  </a:lnTo>
                  <a:lnTo>
                    <a:pt x="213" y="384"/>
                  </a:lnTo>
                  <a:lnTo>
                    <a:pt x="213" y="358"/>
                  </a:lnTo>
                  <a:lnTo>
                    <a:pt x="213" y="333"/>
                  </a:lnTo>
                  <a:lnTo>
                    <a:pt x="211" y="309"/>
                  </a:lnTo>
                  <a:lnTo>
                    <a:pt x="209" y="295"/>
                  </a:lnTo>
                  <a:lnTo>
                    <a:pt x="201" y="288"/>
                  </a:lnTo>
                  <a:lnTo>
                    <a:pt x="189" y="286"/>
                  </a:lnTo>
                  <a:lnTo>
                    <a:pt x="173" y="284"/>
                  </a:lnTo>
                  <a:lnTo>
                    <a:pt x="159" y="280"/>
                  </a:lnTo>
                  <a:lnTo>
                    <a:pt x="146" y="274"/>
                  </a:lnTo>
                  <a:lnTo>
                    <a:pt x="134" y="260"/>
                  </a:lnTo>
                  <a:lnTo>
                    <a:pt x="126" y="242"/>
                  </a:lnTo>
                  <a:lnTo>
                    <a:pt x="122" y="225"/>
                  </a:lnTo>
                  <a:lnTo>
                    <a:pt x="124" y="181"/>
                  </a:lnTo>
                  <a:lnTo>
                    <a:pt x="144" y="162"/>
                  </a:lnTo>
                  <a:lnTo>
                    <a:pt x="169" y="183"/>
                  </a:lnTo>
                  <a:lnTo>
                    <a:pt x="203" y="168"/>
                  </a:lnTo>
                  <a:lnTo>
                    <a:pt x="199" y="114"/>
                  </a:lnTo>
                  <a:lnTo>
                    <a:pt x="228" y="20"/>
                  </a:lnTo>
                  <a:lnTo>
                    <a:pt x="266" y="0"/>
                  </a:lnTo>
                  <a:lnTo>
                    <a:pt x="278" y="116"/>
                  </a:lnTo>
                  <a:lnTo>
                    <a:pt x="311" y="177"/>
                  </a:lnTo>
                  <a:lnTo>
                    <a:pt x="354" y="170"/>
                  </a:lnTo>
                  <a:lnTo>
                    <a:pt x="400" y="118"/>
                  </a:lnTo>
                  <a:lnTo>
                    <a:pt x="429" y="156"/>
                  </a:lnTo>
                  <a:lnTo>
                    <a:pt x="411" y="191"/>
                  </a:lnTo>
                  <a:lnTo>
                    <a:pt x="447" y="242"/>
                  </a:lnTo>
                  <a:lnTo>
                    <a:pt x="496" y="244"/>
                  </a:lnTo>
                  <a:lnTo>
                    <a:pt x="551" y="329"/>
                  </a:lnTo>
                  <a:lnTo>
                    <a:pt x="614" y="439"/>
                  </a:lnTo>
                  <a:lnTo>
                    <a:pt x="646" y="516"/>
                  </a:lnTo>
                  <a:lnTo>
                    <a:pt x="681" y="551"/>
                  </a:lnTo>
                  <a:lnTo>
                    <a:pt x="721" y="543"/>
                  </a:lnTo>
                  <a:lnTo>
                    <a:pt x="793" y="494"/>
                  </a:lnTo>
                  <a:lnTo>
                    <a:pt x="803" y="518"/>
                  </a:lnTo>
                  <a:lnTo>
                    <a:pt x="852" y="492"/>
                  </a:lnTo>
                  <a:lnTo>
                    <a:pt x="856" y="435"/>
                  </a:lnTo>
                  <a:lnTo>
                    <a:pt x="831" y="402"/>
                  </a:lnTo>
                  <a:lnTo>
                    <a:pt x="831" y="335"/>
                  </a:lnTo>
                  <a:lnTo>
                    <a:pt x="868" y="315"/>
                  </a:lnTo>
                  <a:lnTo>
                    <a:pt x="925" y="244"/>
                  </a:lnTo>
                  <a:lnTo>
                    <a:pt x="917" y="199"/>
                  </a:lnTo>
                  <a:lnTo>
                    <a:pt x="941" y="171"/>
                  </a:lnTo>
                  <a:lnTo>
                    <a:pt x="976" y="171"/>
                  </a:lnTo>
                  <a:lnTo>
                    <a:pt x="980" y="148"/>
                  </a:lnTo>
                  <a:lnTo>
                    <a:pt x="967" y="120"/>
                  </a:lnTo>
                  <a:lnTo>
                    <a:pt x="994" y="103"/>
                  </a:lnTo>
                  <a:lnTo>
                    <a:pt x="1043" y="108"/>
                  </a:lnTo>
                  <a:lnTo>
                    <a:pt x="1043" y="162"/>
                  </a:lnTo>
                  <a:lnTo>
                    <a:pt x="1065" y="232"/>
                  </a:lnTo>
                  <a:lnTo>
                    <a:pt x="1128" y="227"/>
                  </a:lnTo>
                  <a:lnTo>
                    <a:pt x="1154" y="189"/>
                  </a:lnTo>
                  <a:lnTo>
                    <a:pt x="1187" y="211"/>
                  </a:lnTo>
                  <a:lnTo>
                    <a:pt x="1193" y="252"/>
                  </a:lnTo>
                  <a:lnTo>
                    <a:pt x="1177" y="315"/>
                  </a:lnTo>
                  <a:lnTo>
                    <a:pt x="1126" y="329"/>
                  </a:lnTo>
                  <a:lnTo>
                    <a:pt x="1061" y="327"/>
                  </a:lnTo>
                  <a:lnTo>
                    <a:pt x="1047" y="311"/>
                  </a:lnTo>
                  <a:lnTo>
                    <a:pt x="1024" y="337"/>
                  </a:lnTo>
                  <a:lnTo>
                    <a:pt x="994" y="315"/>
                  </a:lnTo>
                  <a:lnTo>
                    <a:pt x="939" y="376"/>
                  </a:lnTo>
                  <a:lnTo>
                    <a:pt x="961" y="404"/>
                  </a:lnTo>
                  <a:lnTo>
                    <a:pt x="965" y="459"/>
                  </a:lnTo>
                  <a:lnTo>
                    <a:pt x="1006" y="471"/>
                  </a:lnTo>
                  <a:lnTo>
                    <a:pt x="1051" y="449"/>
                  </a:lnTo>
                  <a:lnTo>
                    <a:pt x="1069" y="445"/>
                  </a:lnTo>
                  <a:lnTo>
                    <a:pt x="1104" y="490"/>
                  </a:lnTo>
                  <a:lnTo>
                    <a:pt x="1075" y="561"/>
                  </a:lnTo>
                  <a:lnTo>
                    <a:pt x="1053" y="614"/>
                  </a:lnTo>
                  <a:lnTo>
                    <a:pt x="1075" y="658"/>
                  </a:lnTo>
                  <a:lnTo>
                    <a:pt x="1116" y="677"/>
                  </a:lnTo>
                  <a:lnTo>
                    <a:pt x="1118" y="732"/>
                  </a:lnTo>
                  <a:lnTo>
                    <a:pt x="1081" y="782"/>
                  </a:lnTo>
                  <a:lnTo>
                    <a:pt x="1112" y="837"/>
                  </a:lnTo>
                  <a:lnTo>
                    <a:pt x="1138" y="819"/>
                  </a:lnTo>
                  <a:lnTo>
                    <a:pt x="1187" y="823"/>
                  </a:lnTo>
                  <a:lnTo>
                    <a:pt x="1197" y="864"/>
                  </a:lnTo>
                  <a:lnTo>
                    <a:pt x="1228" y="884"/>
                  </a:lnTo>
                  <a:lnTo>
                    <a:pt x="1262" y="864"/>
                  </a:lnTo>
                  <a:lnTo>
                    <a:pt x="1293" y="888"/>
                  </a:lnTo>
                  <a:lnTo>
                    <a:pt x="1329" y="872"/>
                  </a:lnTo>
                  <a:lnTo>
                    <a:pt x="1352" y="900"/>
                  </a:lnTo>
                  <a:lnTo>
                    <a:pt x="1343" y="973"/>
                  </a:lnTo>
                  <a:lnTo>
                    <a:pt x="1291" y="986"/>
                  </a:lnTo>
                  <a:lnTo>
                    <a:pt x="1262" y="1026"/>
                  </a:lnTo>
                </a:path>
              </a:pathLst>
            </a:custGeom>
            <a:grpFill/>
            <a:ln w="6350">
              <a:solidFill>
                <a:schemeClr val="bg1">
                  <a:lumMod val="95000"/>
                </a:schemeClr>
              </a:solidFill>
              <a:prstDash val="solid"/>
              <a:round/>
              <a:headEnd/>
              <a:tailEnd/>
            </a:ln>
          </p:spPr>
          <p:txBody>
            <a:bodyPr/>
            <a:lstStyle/>
            <a:p>
              <a:endParaRPr lang="zh-CN" altLang="en-US"/>
            </a:p>
          </p:txBody>
        </p:sp>
        <p:sp>
          <p:nvSpPr>
            <p:cNvPr id="32" name="Freeform 73"/>
            <p:cNvSpPr>
              <a:spLocks/>
            </p:cNvSpPr>
            <p:nvPr/>
          </p:nvSpPr>
          <p:spPr bwMode="gray">
            <a:xfrm>
              <a:off x="2755" y="3269"/>
              <a:ext cx="596" cy="432"/>
            </a:xfrm>
            <a:custGeom>
              <a:avLst/>
              <a:gdLst>
                <a:gd name="T0" fmla="*/ 209 w 1191"/>
                <a:gd name="T1" fmla="*/ 213 h 864"/>
                <a:gd name="T2" fmla="*/ 202 w 1191"/>
                <a:gd name="T3" fmla="*/ 215 h 864"/>
                <a:gd name="T4" fmla="*/ 195 w 1191"/>
                <a:gd name="T5" fmla="*/ 214 h 864"/>
                <a:gd name="T6" fmla="*/ 186 w 1191"/>
                <a:gd name="T7" fmla="*/ 210 h 864"/>
                <a:gd name="T8" fmla="*/ 180 w 1191"/>
                <a:gd name="T9" fmla="*/ 210 h 864"/>
                <a:gd name="T10" fmla="*/ 174 w 1191"/>
                <a:gd name="T11" fmla="*/ 203 h 864"/>
                <a:gd name="T12" fmla="*/ 169 w 1191"/>
                <a:gd name="T13" fmla="*/ 200 h 864"/>
                <a:gd name="T14" fmla="*/ 163 w 1191"/>
                <a:gd name="T15" fmla="*/ 210 h 864"/>
                <a:gd name="T16" fmla="*/ 155 w 1191"/>
                <a:gd name="T17" fmla="*/ 214 h 864"/>
                <a:gd name="T18" fmla="*/ 146 w 1191"/>
                <a:gd name="T19" fmla="*/ 216 h 864"/>
                <a:gd name="T20" fmla="*/ 140 w 1191"/>
                <a:gd name="T21" fmla="*/ 211 h 864"/>
                <a:gd name="T22" fmla="*/ 133 w 1191"/>
                <a:gd name="T23" fmla="*/ 213 h 864"/>
                <a:gd name="T24" fmla="*/ 123 w 1191"/>
                <a:gd name="T25" fmla="*/ 213 h 864"/>
                <a:gd name="T26" fmla="*/ 112 w 1191"/>
                <a:gd name="T27" fmla="*/ 206 h 864"/>
                <a:gd name="T28" fmla="*/ 101 w 1191"/>
                <a:gd name="T29" fmla="*/ 198 h 864"/>
                <a:gd name="T30" fmla="*/ 93 w 1191"/>
                <a:gd name="T31" fmla="*/ 189 h 864"/>
                <a:gd name="T32" fmla="*/ 88 w 1191"/>
                <a:gd name="T33" fmla="*/ 176 h 864"/>
                <a:gd name="T34" fmla="*/ 91 w 1191"/>
                <a:gd name="T35" fmla="*/ 171 h 864"/>
                <a:gd name="T36" fmla="*/ 94 w 1191"/>
                <a:gd name="T37" fmla="*/ 170 h 864"/>
                <a:gd name="T38" fmla="*/ 96 w 1191"/>
                <a:gd name="T39" fmla="*/ 167 h 864"/>
                <a:gd name="T40" fmla="*/ 87 w 1191"/>
                <a:gd name="T41" fmla="*/ 160 h 864"/>
                <a:gd name="T42" fmla="*/ 79 w 1191"/>
                <a:gd name="T43" fmla="*/ 161 h 864"/>
                <a:gd name="T44" fmla="*/ 74 w 1191"/>
                <a:gd name="T45" fmla="*/ 163 h 864"/>
                <a:gd name="T46" fmla="*/ 66 w 1191"/>
                <a:gd name="T47" fmla="*/ 158 h 864"/>
                <a:gd name="T48" fmla="*/ 60 w 1191"/>
                <a:gd name="T49" fmla="*/ 161 h 864"/>
                <a:gd name="T50" fmla="*/ 52 w 1191"/>
                <a:gd name="T51" fmla="*/ 156 h 864"/>
                <a:gd name="T52" fmla="*/ 46 w 1191"/>
                <a:gd name="T53" fmla="*/ 152 h 864"/>
                <a:gd name="T54" fmla="*/ 66 w 1191"/>
                <a:gd name="T55" fmla="*/ 135 h 864"/>
                <a:gd name="T56" fmla="*/ 53 w 1191"/>
                <a:gd name="T57" fmla="*/ 114 h 864"/>
                <a:gd name="T58" fmla="*/ 29 w 1191"/>
                <a:gd name="T59" fmla="*/ 108 h 864"/>
                <a:gd name="T60" fmla="*/ 8 w 1191"/>
                <a:gd name="T61" fmla="*/ 101 h 864"/>
                <a:gd name="T62" fmla="*/ 26 w 1191"/>
                <a:gd name="T63" fmla="*/ 74 h 864"/>
                <a:gd name="T64" fmla="*/ 63 w 1191"/>
                <a:gd name="T65" fmla="*/ 84 h 864"/>
                <a:gd name="T66" fmla="*/ 77 w 1191"/>
                <a:gd name="T67" fmla="*/ 70 h 864"/>
                <a:gd name="T68" fmla="*/ 100 w 1191"/>
                <a:gd name="T69" fmla="*/ 52 h 864"/>
                <a:gd name="T70" fmla="*/ 124 w 1191"/>
                <a:gd name="T71" fmla="*/ 56 h 864"/>
                <a:gd name="T72" fmla="*/ 144 w 1191"/>
                <a:gd name="T73" fmla="*/ 48 h 864"/>
                <a:gd name="T74" fmla="*/ 165 w 1191"/>
                <a:gd name="T75" fmla="*/ 40 h 864"/>
                <a:gd name="T76" fmla="*/ 182 w 1191"/>
                <a:gd name="T77" fmla="*/ 27 h 864"/>
                <a:gd name="T78" fmla="*/ 200 w 1191"/>
                <a:gd name="T79" fmla="*/ 19 h 864"/>
                <a:gd name="T80" fmla="*/ 217 w 1191"/>
                <a:gd name="T81" fmla="*/ 9 h 864"/>
                <a:gd name="T82" fmla="*/ 244 w 1191"/>
                <a:gd name="T83" fmla="*/ 5 h 864"/>
                <a:gd name="T84" fmla="*/ 260 w 1191"/>
                <a:gd name="T85" fmla="*/ 18 h 864"/>
                <a:gd name="T86" fmla="*/ 252 w 1191"/>
                <a:gd name="T87" fmla="*/ 54 h 864"/>
                <a:gd name="T88" fmla="*/ 274 w 1191"/>
                <a:gd name="T89" fmla="*/ 71 h 864"/>
                <a:gd name="T90" fmla="*/ 298 w 1191"/>
                <a:gd name="T91" fmla="*/ 81 h 864"/>
                <a:gd name="T92" fmla="*/ 282 w 1191"/>
                <a:gd name="T93" fmla="*/ 108 h 864"/>
                <a:gd name="T94" fmla="*/ 260 w 1191"/>
                <a:gd name="T95" fmla="*/ 161 h 864"/>
                <a:gd name="T96" fmla="*/ 248 w 1191"/>
                <a:gd name="T97" fmla="*/ 182 h 864"/>
                <a:gd name="T98" fmla="*/ 225 w 1191"/>
                <a:gd name="T99" fmla="*/ 197 h 864"/>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1191"/>
                <a:gd name="T151" fmla="*/ 0 h 864"/>
                <a:gd name="T152" fmla="*/ 1191 w 1191"/>
                <a:gd name="T153" fmla="*/ 864 h 864"/>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1191" h="864">
                  <a:moveTo>
                    <a:pt x="866" y="835"/>
                  </a:moveTo>
                  <a:lnTo>
                    <a:pt x="834" y="815"/>
                  </a:lnTo>
                  <a:lnTo>
                    <a:pt x="836" y="852"/>
                  </a:lnTo>
                  <a:lnTo>
                    <a:pt x="832" y="852"/>
                  </a:lnTo>
                  <a:lnTo>
                    <a:pt x="821" y="856"/>
                  </a:lnTo>
                  <a:lnTo>
                    <a:pt x="807" y="860"/>
                  </a:lnTo>
                  <a:lnTo>
                    <a:pt x="793" y="864"/>
                  </a:lnTo>
                  <a:lnTo>
                    <a:pt x="783" y="862"/>
                  </a:lnTo>
                  <a:lnTo>
                    <a:pt x="777" y="856"/>
                  </a:lnTo>
                  <a:lnTo>
                    <a:pt x="767" y="849"/>
                  </a:lnTo>
                  <a:lnTo>
                    <a:pt x="758" y="841"/>
                  </a:lnTo>
                  <a:lnTo>
                    <a:pt x="744" y="837"/>
                  </a:lnTo>
                  <a:lnTo>
                    <a:pt x="734" y="837"/>
                  </a:lnTo>
                  <a:lnTo>
                    <a:pt x="726" y="837"/>
                  </a:lnTo>
                  <a:lnTo>
                    <a:pt x="718" y="837"/>
                  </a:lnTo>
                  <a:lnTo>
                    <a:pt x="708" y="831"/>
                  </a:lnTo>
                  <a:lnTo>
                    <a:pt x="701" y="821"/>
                  </a:lnTo>
                  <a:lnTo>
                    <a:pt x="693" y="811"/>
                  </a:lnTo>
                  <a:lnTo>
                    <a:pt x="687" y="801"/>
                  </a:lnTo>
                  <a:lnTo>
                    <a:pt x="681" y="797"/>
                  </a:lnTo>
                  <a:lnTo>
                    <a:pt x="673" y="799"/>
                  </a:lnTo>
                  <a:lnTo>
                    <a:pt x="665" y="811"/>
                  </a:lnTo>
                  <a:lnTo>
                    <a:pt x="657" y="825"/>
                  </a:lnTo>
                  <a:lnTo>
                    <a:pt x="651" y="839"/>
                  </a:lnTo>
                  <a:lnTo>
                    <a:pt x="641" y="847"/>
                  </a:lnTo>
                  <a:lnTo>
                    <a:pt x="632" y="850"/>
                  </a:lnTo>
                  <a:lnTo>
                    <a:pt x="620" y="856"/>
                  </a:lnTo>
                  <a:lnTo>
                    <a:pt x="606" y="860"/>
                  </a:lnTo>
                  <a:lnTo>
                    <a:pt x="592" y="862"/>
                  </a:lnTo>
                  <a:lnTo>
                    <a:pt x="582" y="862"/>
                  </a:lnTo>
                  <a:lnTo>
                    <a:pt x="575" y="854"/>
                  </a:lnTo>
                  <a:lnTo>
                    <a:pt x="569" y="849"/>
                  </a:lnTo>
                  <a:lnTo>
                    <a:pt x="559" y="843"/>
                  </a:lnTo>
                  <a:lnTo>
                    <a:pt x="549" y="843"/>
                  </a:lnTo>
                  <a:lnTo>
                    <a:pt x="539" y="845"/>
                  </a:lnTo>
                  <a:lnTo>
                    <a:pt x="529" y="850"/>
                  </a:lnTo>
                  <a:lnTo>
                    <a:pt x="519" y="854"/>
                  </a:lnTo>
                  <a:lnTo>
                    <a:pt x="508" y="854"/>
                  </a:lnTo>
                  <a:lnTo>
                    <a:pt x="492" y="849"/>
                  </a:lnTo>
                  <a:lnTo>
                    <a:pt x="474" y="837"/>
                  </a:lnTo>
                  <a:lnTo>
                    <a:pt x="458" y="829"/>
                  </a:lnTo>
                  <a:lnTo>
                    <a:pt x="445" y="821"/>
                  </a:lnTo>
                  <a:lnTo>
                    <a:pt x="431" y="811"/>
                  </a:lnTo>
                  <a:lnTo>
                    <a:pt x="417" y="799"/>
                  </a:lnTo>
                  <a:lnTo>
                    <a:pt x="403" y="791"/>
                  </a:lnTo>
                  <a:lnTo>
                    <a:pt x="389" y="784"/>
                  </a:lnTo>
                  <a:lnTo>
                    <a:pt x="382" y="776"/>
                  </a:lnTo>
                  <a:lnTo>
                    <a:pt x="370" y="754"/>
                  </a:lnTo>
                  <a:lnTo>
                    <a:pt x="358" y="732"/>
                  </a:lnTo>
                  <a:lnTo>
                    <a:pt x="352" y="717"/>
                  </a:lnTo>
                  <a:lnTo>
                    <a:pt x="350" y="703"/>
                  </a:lnTo>
                  <a:lnTo>
                    <a:pt x="354" y="691"/>
                  </a:lnTo>
                  <a:lnTo>
                    <a:pt x="358" y="685"/>
                  </a:lnTo>
                  <a:lnTo>
                    <a:pt x="364" y="683"/>
                  </a:lnTo>
                  <a:lnTo>
                    <a:pt x="368" y="681"/>
                  </a:lnTo>
                  <a:lnTo>
                    <a:pt x="372" y="679"/>
                  </a:lnTo>
                  <a:lnTo>
                    <a:pt x="376" y="677"/>
                  </a:lnTo>
                  <a:lnTo>
                    <a:pt x="380" y="673"/>
                  </a:lnTo>
                  <a:lnTo>
                    <a:pt x="382" y="671"/>
                  </a:lnTo>
                  <a:lnTo>
                    <a:pt x="382" y="665"/>
                  </a:lnTo>
                  <a:lnTo>
                    <a:pt x="376" y="654"/>
                  </a:lnTo>
                  <a:lnTo>
                    <a:pt x="364" y="646"/>
                  </a:lnTo>
                  <a:lnTo>
                    <a:pt x="348" y="638"/>
                  </a:lnTo>
                  <a:lnTo>
                    <a:pt x="332" y="636"/>
                  </a:lnTo>
                  <a:lnTo>
                    <a:pt x="323" y="638"/>
                  </a:lnTo>
                  <a:lnTo>
                    <a:pt x="315" y="644"/>
                  </a:lnTo>
                  <a:lnTo>
                    <a:pt x="307" y="650"/>
                  </a:lnTo>
                  <a:lnTo>
                    <a:pt x="301" y="652"/>
                  </a:lnTo>
                  <a:lnTo>
                    <a:pt x="295" y="650"/>
                  </a:lnTo>
                  <a:lnTo>
                    <a:pt x="283" y="636"/>
                  </a:lnTo>
                  <a:lnTo>
                    <a:pt x="273" y="630"/>
                  </a:lnTo>
                  <a:lnTo>
                    <a:pt x="262" y="630"/>
                  </a:lnTo>
                  <a:lnTo>
                    <a:pt x="254" y="636"/>
                  </a:lnTo>
                  <a:lnTo>
                    <a:pt x="246" y="642"/>
                  </a:lnTo>
                  <a:lnTo>
                    <a:pt x="238" y="644"/>
                  </a:lnTo>
                  <a:lnTo>
                    <a:pt x="230" y="640"/>
                  </a:lnTo>
                  <a:lnTo>
                    <a:pt x="220" y="632"/>
                  </a:lnTo>
                  <a:lnTo>
                    <a:pt x="208" y="624"/>
                  </a:lnTo>
                  <a:lnTo>
                    <a:pt x="195" y="614"/>
                  </a:lnTo>
                  <a:lnTo>
                    <a:pt x="185" y="608"/>
                  </a:lnTo>
                  <a:lnTo>
                    <a:pt x="181" y="606"/>
                  </a:lnTo>
                  <a:lnTo>
                    <a:pt x="181" y="593"/>
                  </a:lnTo>
                  <a:lnTo>
                    <a:pt x="210" y="553"/>
                  </a:lnTo>
                  <a:lnTo>
                    <a:pt x="262" y="540"/>
                  </a:lnTo>
                  <a:lnTo>
                    <a:pt x="271" y="467"/>
                  </a:lnTo>
                  <a:lnTo>
                    <a:pt x="248" y="439"/>
                  </a:lnTo>
                  <a:lnTo>
                    <a:pt x="212" y="455"/>
                  </a:lnTo>
                  <a:lnTo>
                    <a:pt x="179" y="435"/>
                  </a:lnTo>
                  <a:lnTo>
                    <a:pt x="147" y="451"/>
                  </a:lnTo>
                  <a:lnTo>
                    <a:pt x="116" y="431"/>
                  </a:lnTo>
                  <a:lnTo>
                    <a:pt x="106" y="390"/>
                  </a:lnTo>
                  <a:lnTo>
                    <a:pt x="57" y="386"/>
                  </a:lnTo>
                  <a:lnTo>
                    <a:pt x="31" y="404"/>
                  </a:lnTo>
                  <a:lnTo>
                    <a:pt x="0" y="349"/>
                  </a:lnTo>
                  <a:lnTo>
                    <a:pt x="51" y="347"/>
                  </a:lnTo>
                  <a:lnTo>
                    <a:pt x="104" y="295"/>
                  </a:lnTo>
                  <a:lnTo>
                    <a:pt x="139" y="292"/>
                  </a:lnTo>
                  <a:lnTo>
                    <a:pt x="195" y="327"/>
                  </a:lnTo>
                  <a:lnTo>
                    <a:pt x="250" y="335"/>
                  </a:lnTo>
                  <a:lnTo>
                    <a:pt x="275" y="309"/>
                  </a:lnTo>
                  <a:lnTo>
                    <a:pt x="279" y="288"/>
                  </a:lnTo>
                  <a:lnTo>
                    <a:pt x="307" y="278"/>
                  </a:lnTo>
                  <a:lnTo>
                    <a:pt x="338" y="248"/>
                  </a:lnTo>
                  <a:lnTo>
                    <a:pt x="386" y="238"/>
                  </a:lnTo>
                  <a:lnTo>
                    <a:pt x="397" y="207"/>
                  </a:lnTo>
                  <a:lnTo>
                    <a:pt x="437" y="181"/>
                  </a:lnTo>
                  <a:lnTo>
                    <a:pt x="458" y="223"/>
                  </a:lnTo>
                  <a:lnTo>
                    <a:pt x="496" y="225"/>
                  </a:lnTo>
                  <a:lnTo>
                    <a:pt x="521" y="248"/>
                  </a:lnTo>
                  <a:lnTo>
                    <a:pt x="567" y="227"/>
                  </a:lnTo>
                  <a:lnTo>
                    <a:pt x="575" y="189"/>
                  </a:lnTo>
                  <a:lnTo>
                    <a:pt x="604" y="173"/>
                  </a:lnTo>
                  <a:lnTo>
                    <a:pt x="641" y="193"/>
                  </a:lnTo>
                  <a:lnTo>
                    <a:pt x="659" y="160"/>
                  </a:lnTo>
                  <a:lnTo>
                    <a:pt x="695" y="160"/>
                  </a:lnTo>
                  <a:lnTo>
                    <a:pt x="693" y="120"/>
                  </a:lnTo>
                  <a:lnTo>
                    <a:pt x="728" y="108"/>
                  </a:lnTo>
                  <a:lnTo>
                    <a:pt x="740" y="122"/>
                  </a:lnTo>
                  <a:lnTo>
                    <a:pt x="765" y="71"/>
                  </a:lnTo>
                  <a:lnTo>
                    <a:pt x="797" y="73"/>
                  </a:lnTo>
                  <a:lnTo>
                    <a:pt x="825" y="77"/>
                  </a:lnTo>
                  <a:lnTo>
                    <a:pt x="840" y="30"/>
                  </a:lnTo>
                  <a:lnTo>
                    <a:pt x="868" y="36"/>
                  </a:lnTo>
                  <a:lnTo>
                    <a:pt x="891" y="63"/>
                  </a:lnTo>
                  <a:lnTo>
                    <a:pt x="933" y="6"/>
                  </a:lnTo>
                  <a:lnTo>
                    <a:pt x="974" y="18"/>
                  </a:lnTo>
                  <a:lnTo>
                    <a:pt x="1006" y="0"/>
                  </a:lnTo>
                  <a:lnTo>
                    <a:pt x="1039" y="10"/>
                  </a:lnTo>
                  <a:lnTo>
                    <a:pt x="1039" y="69"/>
                  </a:lnTo>
                  <a:lnTo>
                    <a:pt x="1065" y="89"/>
                  </a:lnTo>
                  <a:lnTo>
                    <a:pt x="1059" y="154"/>
                  </a:lnTo>
                  <a:lnTo>
                    <a:pt x="1006" y="215"/>
                  </a:lnTo>
                  <a:lnTo>
                    <a:pt x="1080" y="209"/>
                  </a:lnTo>
                  <a:lnTo>
                    <a:pt x="1096" y="234"/>
                  </a:lnTo>
                  <a:lnTo>
                    <a:pt x="1096" y="284"/>
                  </a:lnTo>
                  <a:lnTo>
                    <a:pt x="1134" y="258"/>
                  </a:lnTo>
                  <a:lnTo>
                    <a:pt x="1169" y="258"/>
                  </a:lnTo>
                  <a:lnTo>
                    <a:pt x="1191" y="321"/>
                  </a:lnTo>
                  <a:lnTo>
                    <a:pt x="1163" y="351"/>
                  </a:lnTo>
                  <a:lnTo>
                    <a:pt x="1167" y="408"/>
                  </a:lnTo>
                  <a:lnTo>
                    <a:pt x="1128" y="431"/>
                  </a:lnTo>
                  <a:lnTo>
                    <a:pt x="1104" y="504"/>
                  </a:lnTo>
                  <a:lnTo>
                    <a:pt x="1110" y="579"/>
                  </a:lnTo>
                  <a:lnTo>
                    <a:pt x="1039" y="642"/>
                  </a:lnTo>
                  <a:lnTo>
                    <a:pt x="1013" y="654"/>
                  </a:lnTo>
                  <a:lnTo>
                    <a:pt x="1013" y="713"/>
                  </a:lnTo>
                  <a:lnTo>
                    <a:pt x="990" y="728"/>
                  </a:lnTo>
                  <a:lnTo>
                    <a:pt x="943" y="738"/>
                  </a:lnTo>
                  <a:lnTo>
                    <a:pt x="937" y="776"/>
                  </a:lnTo>
                  <a:lnTo>
                    <a:pt x="899" y="788"/>
                  </a:lnTo>
                  <a:lnTo>
                    <a:pt x="866" y="835"/>
                  </a:lnTo>
                  <a:close/>
                </a:path>
              </a:pathLst>
            </a:custGeom>
            <a:grpFill/>
            <a:ln w="0">
              <a:solidFill>
                <a:schemeClr val="bg1">
                  <a:lumMod val="95000"/>
                </a:schemeClr>
              </a:solidFill>
              <a:prstDash val="solid"/>
              <a:round/>
              <a:headEnd/>
              <a:tailEnd/>
            </a:ln>
          </p:spPr>
          <p:txBody>
            <a:bodyPr/>
            <a:lstStyle/>
            <a:p>
              <a:endParaRPr lang="zh-CN" altLang="en-US"/>
            </a:p>
          </p:txBody>
        </p:sp>
        <p:sp>
          <p:nvSpPr>
            <p:cNvPr id="33" name="Freeform 74"/>
            <p:cNvSpPr>
              <a:spLocks/>
            </p:cNvSpPr>
            <p:nvPr/>
          </p:nvSpPr>
          <p:spPr bwMode="gray">
            <a:xfrm>
              <a:off x="2755" y="3269"/>
              <a:ext cx="596" cy="432"/>
            </a:xfrm>
            <a:custGeom>
              <a:avLst/>
              <a:gdLst>
                <a:gd name="T0" fmla="*/ 209 w 1191"/>
                <a:gd name="T1" fmla="*/ 213 h 864"/>
                <a:gd name="T2" fmla="*/ 202 w 1191"/>
                <a:gd name="T3" fmla="*/ 215 h 864"/>
                <a:gd name="T4" fmla="*/ 195 w 1191"/>
                <a:gd name="T5" fmla="*/ 214 h 864"/>
                <a:gd name="T6" fmla="*/ 186 w 1191"/>
                <a:gd name="T7" fmla="*/ 210 h 864"/>
                <a:gd name="T8" fmla="*/ 180 w 1191"/>
                <a:gd name="T9" fmla="*/ 210 h 864"/>
                <a:gd name="T10" fmla="*/ 174 w 1191"/>
                <a:gd name="T11" fmla="*/ 203 h 864"/>
                <a:gd name="T12" fmla="*/ 169 w 1191"/>
                <a:gd name="T13" fmla="*/ 200 h 864"/>
                <a:gd name="T14" fmla="*/ 163 w 1191"/>
                <a:gd name="T15" fmla="*/ 210 h 864"/>
                <a:gd name="T16" fmla="*/ 155 w 1191"/>
                <a:gd name="T17" fmla="*/ 214 h 864"/>
                <a:gd name="T18" fmla="*/ 146 w 1191"/>
                <a:gd name="T19" fmla="*/ 216 h 864"/>
                <a:gd name="T20" fmla="*/ 140 w 1191"/>
                <a:gd name="T21" fmla="*/ 211 h 864"/>
                <a:gd name="T22" fmla="*/ 133 w 1191"/>
                <a:gd name="T23" fmla="*/ 213 h 864"/>
                <a:gd name="T24" fmla="*/ 123 w 1191"/>
                <a:gd name="T25" fmla="*/ 213 h 864"/>
                <a:gd name="T26" fmla="*/ 112 w 1191"/>
                <a:gd name="T27" fmla="*/ 206 h 864"/>
                <a:gd name="T28" fmla="*/ 101 w 1191"/>
                <a:gd name="T29" fmla="*/ 198 h 864"/>
                <a:gd name="T30" fmla="*/ 93 w 1191"/>
                <a:gd name="T31" fmla="*/ 189 h 864"/>
                <a:gd name="T32" fmla="*/ 88 w 1191"/>
                <a:gd name="T33" fmla="*/ 176 h 864"/>
                <a:gd name="T34" fmla="*/ 91 w 1191"/>
                <a:gd name="T35" fmla="*/ 171 h 864"/>
                <a:gd name="T36" fmla="*/ 94 w 1191"/>
                <a:gd name="T37" fmla="*/ 170 h 864"/>
                <a:gd name="T38" fmla="*/ 96 w 1191"/>
                <a:gd name="T39" fmla="*/ 167 h 864"/>
                <a:gd name="T40" fmla="*/ 87 w 1191"/>
                <a:gd name="T41" fmla="*/ 160 h 864"/>
                <a:gd name="T42" fmla="*/ 79 w 1191"/>
                <a:gd name="T43" fmla="*/ 161 h 864"/>
                <a:gd name="T44" fmla="*/ 74 w 1191"/>
                <a:gd name="T45" fmla="*/ 163 h 864"/>
                <a:gd name="T46" fmla="*/ 66 w 1191"/>
                <a:gd name="T47" fmla="*/ 158 h 864"/>
                <a:gd name="T48" fmla="*/ 60 w 1191"/>
                <a:gd name="T49" fmla="*/ 161 h 864"/>
                <a:gd name="T50" fmla="*/ 52 w 1191"/>
                <a:gd name="T51" fmla="*/ 156 h 864"/>
                <a:gd name="T52" fmla="*/ 46 w 1191"/>
                <a:gd name="T53" fmla="*/ 152 h 864"/>
                <a:gd name="T54" fmla="*/ 66 w 1191"/>
                <a:gd name="T55" fmla="*/ 135 h 864"/>
                <a:gd name="T56" fmla="*/ 53 w 1191"/>
                <a:gd name="T57" fmla="*/ 114 h 864"/>
                <a:gd name="T58" fmla="*/ 29 w 1191"/>
                <a:gd name="T59" fmla="*/ 108 h 864"/>
                <a:gd name="T60" fmla="*/ 8 w 1191"/>
                <a:gd name="T61" fmla="*/ 101 h 864"/>
                <a:gd name="T62" fmla="*/ 26 w 1191"/>
                <a:gd name="T63" fmla="*/ 74 h 864"/>
                <a:gd name="T64" fmla="*/ 63 w 1191"/>
                <a:gd name="T65" fmla="*/ 84 h 864"/>
                <a:gd name="T66" fmla="*/ 77 w 1191"/>
                <a:gd name="T67" fmla="*/ 70 h 864"/>
                <a:gd name="T68" fmla="*/ 100 w 1191"/>
                <a:gd name="T69" fmla="*/ 52 h 864"/>
                <a:gd name="T70" fmla="*/ 124 w 1191"/>
                <a:gd name="T71" fmla="*/ 56 h 864"/>
                <a:gd name="T72" fmla="*/ 144 w 1191"/>
                <a:gd name="T73" fmla="*/ 48 h 864"/>
                <a:gd name="T74" fmla="*/ 165 w 1191"/>
                <a:gd name="T75" fmla="*/ 40 h 864"/>
                <a:gd name="T76" fmla="*/ 182 w 1191"/>
                <a:gd name="T77" fmla="*/ 27 h 864"/>
                <a:gd name="T78" fmla="*/ 200 w 1191"/>
                <a:gd name="T79" fmla="*/ 19 h 864"/>
                <a:gd name="T80" fmla="*/ 217 w 1191"/>
                <a:gd name="T81" fmla="*/ 9 h 864"/>
                <a:gd name="T82" fmla="*/ 244 w 1191"/>
                <a:gd name="T83" fmla="*/ 5 h 864"/>
                <a:gd name="T84" fmla="*/ 260 w 1191"/>
                <a:gd name="T85" fmla="*/ 18 h 864"/>
                <a:gd name="T86" fmla="*/ 252 w 1191"/>
                <a:gd name="T87" fmla="*/ 54 h 864"/>
                <a:gd name="T88" fmla="*/ 274 w 1191"/>
                <a:gd name="T89" fmla="*/ 71 h 864"/>
                <a:gd name="T90" fmla="*/ 298 w 1191"/>
                <a:gd name="T91" fmla="*/ 81 h 864"/>
                <a:gd name="T92" fmla="*/ 282 w 1191"/>
                <a:gd name="T93" fmla="*/ 108 h 864"/>
                <a:gd name="T94" fmla="*/ 260 w 1191"/>
                <a:gd name="T95" fmla="*/ 161 h 864"/>
                <a:gd name="T96" fmla="*/ 248 w 1191"/>
                <a:gd name="T97" fmla="*/ 182 h 864"/>
                <a:gd name="T98" fmla="*/ 225 w 1191"/>
                <a:gd name="T99" fmla="*/ 197 h 864"/>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1191"/>
                <a:gd name="T151" fmla="*/ 0 h 864"/>
                <a:gd name="T152" fmla="*/ 1191 w 1191"/>
                <a:gd name="T153" fmla="*/ 864 h 864"/>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1191" h="864">
                  <a:moveTo>
                    <a:pt x="866" y="835"/>
                  </a:moveTo>
                  <a:lnTo>
                    <a:pt x="834" y="815"/>
                  </a:lnTo>
                  <a:lnTo>
                    <a:pt x="836" y="852"/>
                  </a:lnTo>
                  <a:lnTo>
                    <a:pt x="832" y="852"/>
                  </a:lnTo>
                  <a:lnTo>
                    <a:pt x="821" y="856"/>
                  </a:lnTo>
                  <a:lnTo>
                    <a:pt x="807" y="860"/>
                  </a:lnTo>
                  <a:lnTo>
                    <a:pt x="793" y="864"/>
                  </a:lnTo>
                  <a:lnTo>
                    <a:pt x="783" y="862"/>
                  </a:lnTo>
                  <a:lnTo>
                    <a:pt x="777" y="856"/>
                  </a:lnTo>
                  <a:lnTo>
                    <a:pt x="767" y="849"/>
                  </a:lnTo>
                  <a:lnTo>
                    <a:pt x="758" y="841"/>
                  </a:lnTo>
                  <a:lnTo>
                    <a:pt x="744" y="837"/>
                  </a:lnTo>
                  <a:lnTo>
                    <a:pt x="734" y="837"/>
                  </a:lnTo>
                  <a:lnTo>
                    <a:pt x="726" y="837"/>
                  </a:lnTo>
                  <a:lnTo>
                    <a:pt x="718" y="837"/>
                  </a:lnTo>
                  <a:lnTo>
                    <a:pt x="708" y="831"/>
                  </a:lnTo>
                  <a:lnTo>
                    <a:pt x="701" y="821"/>
                  </a:lnTo>
                  <a:lnTo>
                    <a:pt x="693" y="811"/>
                  </a:lnTo>
                  <a:lnTo>
                    <a:pt x="687" y="801"/>
                  </a:lnTo>
                  <a:lnTo>
                    <a:pt x="681" y="797"/>
                  </a:lnTo>
                  <a:lnTo>
                    <a:pt x="673" y="799"/>
                  </a:lnTo>
                  <a:lnTo>
                    <a:pt x="665" y="811"/>
                  </a:lnTo>
                  <a:lnTo>
                    <a:pt x="657" y="825"/>
                  </a:lnTo>
                  <a:lnTo>
                    <a:pt x="651" y="839"/>
                  </a:lnTo>
                  <a:lnTo>
                    <a:pt x="641" y="847"/>
                  </a:lnTo>
                  <a:lnTo>
                    <a:pt x="632" y="850"/>
                  </a:lnTo>
                  <a:lnTo>
                    <a:pt x="620" y="856"/>
                  </a:lnTo>
                  <a:lnTo>
                    <a:pt x="606" y="860"/>
                  </a:lnTo>
                  <a:lnTo>
                    <a:pt x="592" y="862"/>
                  </a:lnTo>
                  <a:lnTo>
                    <a:pt x="582" y="862"/>
                  </a:lnTo>
                  <a:lnTo>
                    <a:pt x="575" y="854"/>
                  </a:lnTo>
                  <a:lnTo>
                    <a:pt x="569" y="849"/>
                  </a:lnTo>
                  <a:lnTo>
                    <a:pt x="559" y="843"/>
                  </a:lnTo>
                  <a:lnTo>
                    <a:pt x="549" y="843"/>
                  </a:lnTo>
                  <a:lnTo>
                    <a:pt x="539" y="845"/>
                  </a:lnTo>
                  <a:lnTo>
                    <a:pt x="529" y="850"/>
                  </a:lnTo>
                  <a:lnTo>
                    <a:pt x="519" y="854"/>
                  </a:lnTo>
                  <a:lnTo>
                    <a:pt x="508" y="854"/>
                  </a:lnTo>
                  <a:lnTo>
                    <a:pt x="492" y="849"/>
                  </a:lnTo>
                  <a:lnTo>
                    <a:pt x="474" y="837"/>
                  </a:lnTo>
                  <a:lnTo>
                    <a:pt x="458" y="829"/>
                  </a:lnTo>
                  <a:lnTo>
                    <a:pt x="445" y="821"/>
                  </a:lnTo>
                  <a:lnTo>
                    <a:pt x="431" y="811"/>
                  </a:lnTo>
                  <a:lnTo>
                    <a:pt x="417" y="799"/>
                  </a:lnTo>
                  <a:lnTo>
                    <a:pt x="403" y="791"/>
                  </a:lnTo>
                  <a:lnTo>
                    <a:pt x="389" y="784"/>
                  </a:lnTo>
                  <a:lnTo>
                    <a:pt x="382" y="776"/>
                  </a:lnTo>
                  <a:lnTo>
                    <a:pt x="370" y="754"/>
                  </a:lnTo>
                  <a:lnTo>
                    <a:pt x="358" y="732"/>
                  </a:lnTo>
                  <a:lnTo>
                    <a:pt x="352" y="717"/>
                  </a:lnTo>
                  <a:lnTo>
                    <a:pt x="350" y="703"/>
                  </a:lnTo>
                  <a:lnTo>
                    <a:pt x="354" y="691"/>
                  </a:lnTo>
                  <a:lnTo>
                    <a:pt x="358" y="685"/>
                  </a:lnTo>
                  <a:lnTo>
                    <a:pt x="364" y="683"/>
                  </a:lnTo>
                  <a:lnTo>
                    <a:pt x="368" y="681"/>
                  </a:lnTo>
                  <a:lnTo>
                    <a:pt x="372" y="679"/>
                  </a:lnTo>
                  <a:lnTo>
                    <a:pt x="376" y="677"/>
                  </a:lnTo>
                  <a:lnTo>
                    <a:pt x="380" y="673"/>
                  </a:lnTo>
                  <a:lnTo>
                    <a:pt x="382" y="671"/>
                  </a:lnTo>
                  <a:lnTo>
                    <a:pt x="382" y="665"/>
                  </a:lnTo>
                  <a:lnTo>
                    <a:pt x="376" y="654"/>
                  </a:lnTo>
                  <a:lnTo>
                    <a:pt x="364" y="646"/>
                  </a:lnTo>
                  <a:lnTo>
                    <a:pt x="348" y="638"/>
                  </a:lnTo>
                  <a:lnTo>
                    <a:pt x="332" y="636"/>
                  </a:lnTo>
                  <a:lnTo>
                    <a:pt x="323" y="638"/>
                  </a:lnTo>
                  <a:lnTo>
                    <a:pt x="315" y="644"/>
                  </a:lnTo>
                  <a:lnTo>
                    <a:pt x="307" y="650"/>
                  </a:lnTo>
                  <a:lnTo>
                    <a:pt x="301" y="652"/>
                  </a:lnTo>
                  <a:lnTo>
                    <a:pt x="295" y="650"/>
                  </a:lnTo>
                  <a:lnTo>
                    <a:pt x="283" y="636"/>
                  </a:lnTo>
                  <a:lnTo>
                    <a:pt x="273" y="630"/>
                  </a:lnTo>
                  <a:lnTo>
                    <a:pt x="262" y="630"/>
                  </a:lnTo>
                  <a:lnTo>
                    <a:pt x="254" y="636"/>
                  </a:lnTo>
                  <a:lnTo>
                    <a:pt x="246" y="642"/>
                  </a:lnTo>
                  <a:lnTo>
                    <a:pt x="238" y="644"/>
                  </a:lnTo>
                  <a:lnTo>
                    <a:pt x="230" y="640"/>
                  </a:lnTo>
                  <a:lnTo>
                    <a:pt x="220" y="632"/>
                  </a:lnTo>
                  <a:lnTo>
                    <a:pt x="208" y="624"/>
                  </a:lnTo>
                  <a:lnTo>
                    <a:pt x="195" y="614"/>
                  </a:lnTo>
                  <a:lnTo>
                    <a:pt x="185" y="608"/>
                  </a:lnTo>
                  <a:lnTo>
                    <a:pt x="181" y="606"/>
                  </a:lnTo>
                  <a:lnTo>
                    <a:pt x="181" y="593"/>
                  </a:lnTo>
                  <a:lnTo>
                    <a:pt x="210" y="553"/>
                  </a:lnTo>
                  <a:lnTo>
                    <a:pt x="262" y="540"/>
                  </a:lnTo>
                  <a:lnTo>
                    <a:pt x="271" y="467"/>
                  </a:lnTo>
                  <a:lnTo>
                    <a:pt x="248" y="439"/>
                  </a:lnTo>
                  <a:lnTo>
                    <a:pt x="212" y="455"/>
                  </a:lnTo>
                  <a:lnTo>
                    <a:pt x="179" y="435"/>
                  </a:lnTo>
                  <a:lnTo>
                    <a:pt x="147" y="451"/>
                  </a:lnTo>
                  <a:lnTo>
                    <a:pt x="116" y="431"/>
                  </a:lnTo>
                  <a:lnTo>
                    <a:pt x="106" y="390"/>
                  </a:lnTo>
                  <a:lnTo>
                    <a:pt x="57" y="386"/>
                  </a:lnTo>
                  <a:lnTo>
                    <a:pt x="31" y="404"/>
                  </a:lnTo>
                  <a:lnTo>
                    <a:pt x="0" y="349"/>
                  </a:lnTo>
                  <a:lnTo>
                    <a:pt x="51" y="347"/>
                  </a:lnTo>
                  <a:lnTo>
                    <a:pt x="104" y="295"/>
                  </a:lnTo>
                  <a:lnTo>
                    <a:pt x="139" y="292"/>
                  </a:lnTo>
                  <a:lnTo>
                    <a:pt x="195" y="327"/>
                  </a:lnTo>
                  <a:lnTo>
                    <a:pt x="250" y="335"/>
                  </a:lnTo>
                  <a:lnTo>
                    <a:pt x="275" y="309"/>
                  </a:lnTo>
                  <a:lnTo>
                    <a:pt x="279" y="288"/>
                  </a:lnTo>
                  <a:lnTo>
                    <a:pt x="307" y="278"/>
                  </a:lnTo>
                  <a:lnTo>
                    <a:pt x="338" y="248"/>
                  </a:lnTo>
                  <a:lnTo>
                    <a:pt x="386" y="238"/>
                  </a:lnTo>
                  <a:lnTo>
                    <a:pt x="397" y="207"/>
                  </a:lnTo>
                  <a:lnTo>
                    <a:pt x="437" y="181"/>
                  </a:lnTo>
                  <a:lnTo>
                    <a:pt x="458" y="223"/>
                  </a:lnTo>
                  <a:lnTo>
                    <a:pt x="496" y="225"/>
                  </a:lnTo>
                  <a:lnTo>
                    <a:pt x="521" y="248"/>
                  </a:lnTo>
                  <a:lnTo>
                    <a:pt x="567" y="227"/>
                  </a:lnTo>
                  <a:lnTo>
                    <a:pt x="575" y="189"/>
                  </a:lnTo>
                  <a:lnTo>
                    <a:pt x="604" y="173"/>
                  </a:lnTo>
                  <a:lnTo>
                    <a:pt x="641" y="193"/>
                  </a:lnTo>
                  <a:lnTo>
                    <a:pt x="659" y="160"/>
                  </a:lnTo>
                  <a:lnTo>
                    <a:pt x="695" y="160"/>
                  </a:lnTo>
                  <a:lnTo>
                    <a:pt x="693" y="120"/>
                  </a:lnTo>
                  <a:lnTo>
                    <a:pt x="728" y="108"/>
                  </a:lnTo>
                  <a:lnTo>
                    <a:pt x="740" y="122"/>
                  </a:lnTo>
                  <a:lnTo>
                    <a:pt x="765" y="71"/>
                  </a:lnTo>
                  <a:lnTo>
                    <a:pt x="797" y="73"/>
                  </a:lnTo>
                  <a:lnTo>
                    <a:pt x="825" y="77"/>
                  </a:lnTo>
                  <a:lnTo>
                    <a:pt x="840" y="30"/>
                  </a:lnTo>
                  <a:lnTo>
                    <a:pt x="868" y="36"/>
                  </a:lnTo>
                  <a:lnTo>
                    <a:pt x="891" y="63"/>
                  </a:lnTo>
                  <a:lnTo>
                    <a:pt x="933" y="6"/>
                  </a:lnTo>
                  <a:lnTo>
                    <a:pt x="974" y="18"/>
                  </a:lnTo>
                  <a:lnTo>
                    <a:pt x="1006" y="0"/>
                  </a:lnTo>
                  <a:lnTo>
                    <a:pt x="1039" y="10"/>
                  </a:lnTo>
                  <a:lnTo>
                    <a:pt x="1039" y="69"/>
                  </a:lnTo>
                  <a:lnTo>
                    <a:pt x="1065" y="89"/>
                  </a:lnTo>
                  <a:lnTo>
                    <a:pt x="1059" y="154"/>
                  </a:lnTo>
                  <a:lnTo>
                    <a:pt x="1006" y="215"/>
                  </a:lnTo>
                  <a:lnTo>
                    <a:pt x="1080" y="209"/>
                  </a:lnTo>
                  <a:lnTo>
                    <a:pt x="1096" y="234"/>
                  </a:lnTo>
                  <a:lnTo>
                    <a:pt x="1096" y="284"/>
                  </a:lnTo>
                  <a:lnTo>
                    <a:pt x="1134" y="258"/>
                  </a:lnTo>
                  <a:lnTo>
                    <a:pt x="1169" y="258"/>
                  </a:lnTo>
                  <a:lnTo>
                    <a:pt x="1191" y="321"/>
                  </a:lnTo>
                  <a:lnTo>
                    <a:pt x="1163" y="351"/>
                  </a:lnTo>
                  <a:lnTo>
                    <a:pt x="1167" y="408"/>
                  </a:lnTo>
                  <a:lnTo>
                    <a:pt x="1128" y="431"/>
                  </a:lnTo>
                  <a:lnTo>
                    <a:pt x="1104" y="504"/>
                  </a:lnTo>
                  <a:lnTo>
                    <a:pt x="1110" y="579"/>
                  </a:lnTo>
                  <a:lnTo>
                    <a:pt x="1039" y="642"/>
                  </a:lnTo>
                  <a:lnTo>
                    <a:pt x="1013" y="654"/>
                  </a:lnTo>
                  <a:lnTo>
                    <a:pt x="1013" y="713"/>
                  </a:lnTo>
                  <a:lnTo>
                    <a:pt x="990" y="728"/>
                  </a:lnTo>
                  <a:lnTo>
                    <a:pt x="943" y="738"/>
                  </a:lnTo>
                  <a:lnTo>
                    <a:pt x="937" y="776"/>
                  </a:lnTo>
                  <a:lnTo>
                    <a:pt x="899" y="788"/>
                  </a:lnTo>
                  <a:lnTo>
                    <a:pt x="866" y="835"/>
                  </a:lnTo>
                </a:path>
              </a:pathLst>
            </a:custGeom>
            <a:grpFill/>
            <a:ln w="6350">
              <a:solidFill>
                <a:schemeClr val="bg1">
                  <a:lumMod val="95000"/>
                </a:schemeClr>
              </a:solidFill>
              <a:prstDash val="solid"/>
              <a:round/>
              <a:headEnd/>
              <a:tailEnd/>
            </a:ln>
          </p:spPr>
          <p:txBody>
            <a:bodyPr/>
            <a:lstStyle/>
            <a:p>
              <a:endParaRPr lang="zh-CN" altLang="en-US"/>
            </a:p>
          </p:txBody>
        </p:sp>
        <p:sp>
          <p:nvSpPr>
            <p:cNvPr id="34" name="Freeform 75"/>
            <p:cNvSpPr>
              <a:spLocks/>
            </p:cNvSpPr>
            <p:nvPr/>
          </p:nvSpPr>
          <p:spPr bwMode="gray">
            <a:xfrm>
              <a:off x="3116" y="3813"/>
              <a:ext cx="195" cy="172"/>
            </a:xfrm>
            <a:custGeom>
              <a:avLst/>
              <a:gdLst>
                <a:gd name="T0" fmla="*/ 20 w 392"/>
                <a:gd name="T1" fmla="*/ 19 h 344"/>
                <a:gd name="T2" fmla="*/ 17 w 392"/>
                <a:gd name="T3" fmla="*/ 21 h 344"/>
                <a:gd name="T4" fmla="*/ 11 w 392"/>
                <a:gd name="T5" fmla="*/ 27 h 344"/>
                <a:gd name="T6" fmla="*/ 5 w 392"/>
                <a:gd name="T7" fmla="*/ 35 h 344"/>
                <a:gd name="T8" fmla="*/ 1 w 392"/>
                <a:gd name="T9" fmla="*/ 40 h 344"/>
                <a:gd name="T10" fmla="*/ 0 w 392"/>
                <a:gd name="T11" fmla="*/ 50 h 344"/>
                <a:gd name="T12" fmla="*/ 1 w 392"/>
                <a:gd name="T13" fmla="*/ 63 h 344"/>
                <a:gd name="T14" fmla="*/ 5 w 392"/>
                <a:gd name="T15" fmla="*/ 72 h 344"/>
                <a:gd name="T16" fmla="*/ 12 w 392"/>
                <a:gd name="T17" fmla="*/ 78 h 344"/>
                <a:gd name="T18" fmla="*/ 22 w 392"/>
                <a:gd name="T19" fmla="*/ 80 h 344"/>
                <a:gd name="T20" fmla="*/ 28 w 392"/>
                <a:gd name="T21" fmla="*/ 80 h 344"/>
                <a:gd name="T22" fmla="*/ 33 w 392"/>
                <a:gd name="T23" fmla="*/ 81 h 344"/>
                <a:gd name="T24" fmla="*/ 41 w 392"/>
                <a:gd name="T25" fmla="*/ 86 h 344"/>
                <a:gd name="T26" fmla="*/ 46 w 392"/>
                <a:gd name="T27" fmla="*/ 85 h 344"/>
                <a:gd name="T28" fmla="*/ 49 w 392"/>
                <a:gd name="T29" fmla="*/ 80 h 344"/>
                <a:gd name="T30" fmla="*/ 53 w 392"/>
                <a:gd name="T31" fmla="*/ 74 h 344"/>
                <a:gd name="T32" fmla="*/ 59 w 392"/>
                <a:gd name="T33" fmla="*/ 73 h 344"/>
                <a:gd name="T34" fmla="*/ 64 w 392"/>
                <a:gd name="T35" fmla="*/ 69 h 344"/>
                <a:gd name="T36" fmla="*/ 69 w 392"/>
                <a:gd name="T37" fmla="*/ 63 h 344"/>
                <a:gd name="T38" fmla="*/ 76 w 392"/>
                <a:gd name="T39" fmla="*/ 59 h 344"/>
                <a:gd name="T40" fmla="*/ 79 w 392"/>
                <a:gd name="T41" fmla="*/ 52 h 344"/>
                <a:gd name="T42" fmla="*/ 80 w 392"/>
                <a:gd name="T43" fmla="*/ 43 h 344"/>
                <a:gd name="T44" fmla="*/ 85 w 392"/>
                <a:gd name="T45" fmla="*/ 28 h 344"/>
                <a:gd name="T46" fmla="*/ 90 w 392"/>
                <a:gd name="T47" fmla="*/ 21 h 344"/>
                <a:gd name="T48" fmla="*/ 94 w 392"/>
                <a:gd name="T49" fmla="*/ 19 h 344"/>
                <a:gd name="T50" fmla="*/ 97 w 392"/>
                <a:gd name="T51" fmla="*/ 15 h 344"/>
                <a:gd name="T52" fmla="*/ 97 w 392"/>
                <a:gd name="T53" fmla="*/ 9 h 344"/>
                <a:gd name="T54" fmla="*/ 95 w 392"/>
                <a:gd name="T55" fmla="*/ 3 h 344"/>
                <a:gd name="T56" fmla="*/ 88 w 392"/>
                <a:gd name="T57" fmla="*/ 1 h 344"/>
                <a:gd name="T58" fmla="*/ 75 w 392"/>
                <a:gd name="T59" fmla="*/ 1 h 344"/>
                <a:gd name="T60" fmla="*/ 64 w 392"/>
                <a:gd name="T61" fmla="*/ 3 h 344"/>
                <a:gd name="T62" fmla="*/ 55 w 392"/>
                <a:gd name="T63" fmla="*/ 5 h 344"/>
                <a:gd name="T64" fmla="*/ 45 w 392"/>
                <a:gd name="T65" fmla="*/ 7 h 344"/>
                <a:gd name="T66" fmla="*/ 38 w 392"/>
                <a:gd name="T67" fmla="*/ 8 h 344"/>
                <a:gd name="T68" fmla="*/ 33 w 392"/>
                <a:gd name="T69" fmla="*/ 11 h 344"/>
                <a:gd name="T70" fmla="*/ 28 w 392"/>
                <a:gd name="T71" fmla="*/ 12 h 344"/>
                <a:gd name="T72" fmla="*/ 23 w 392"/>
                <a:gd name="T73" fmla="*/ 12 h 344"/>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392"/>
                <a:gd name="T112" fmla="*/ 0 h 344"/>
                <a:gd name="T113" fmla="*/ 392 w 392"/>
                <a:gd name="T114" fmla="*/ 344 h 344"/>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392" h="344">
                  <a:moveTo>
                    <a:pt x="87" y="51"/>
                  </a:moveTo>
                  <a:lnTo>
                    <a:pt x="83" y="74"/>
                  </a:lnTo>
                  <a:lnTo>
                    <a:pt x="79" y="76"/>
                  </a:lnTo>
                  <a:lnTo>
                    <a:pt x="71" y="84"/>
                  </a:lnTo>
                  <a:lnTo>
                    <a:pt x="59" y="96"/>
                  </a:lnTo>
                  <a:lnTo>
                    <a:pt x="45" y="108"/>
                  </a:lnTo>
                  <a:lnTo>
                    <a:pt x="32" y="124"/>
                  </a:lnTo>
                  <a:lnTo>
                    <a:pt x="20" y="137"/>
                  </a:lnTo>
                  <a:lnTo>
                    <a:pt x="10" y="149"/>
                  </a:lnTo>
                  <a:lnTo>
                    <a:pt x="4" y="159"/>
                  </a:lnTo>
                  <a:lnTo>
                    <a:pt x="0" y="175"/>
                  </a:lnTo>
                  <a:lnTo>
                    <a:pt x="0" y="200"/>
                  </a:lnTo>
                  <a:lnTo>
                    <a:pt x="2" y="228"/>
                  </a:lnTo>
                  <a:lnTo>
                    <a:pt x="6" y="254"/>
                  </a:lnTo>
                  <a:lnTo>
                    <a:pt x="12" y="271"/>
                  </a:lnTo>
                  <a:lnTo>
                    <a:pt x="22" y="287"/>
                  </a:lnTo>
                  <a:lnTo>
                    <a:pt x="36" y="299"/>
                  </a:lnTo>
                  <a:lnTo>
                    <a:pt x="51" y="309"/>
                  </a:lnTo>
                  <a:lnTo>
                    <a:pt x="73" y="317"/>
                  </a:lnTo>
                  <a:lnTo>
                    <a:pt x="91" y="318"/>
                  </a:lnTo>
                  <a:lnTo>
                    <a:pt x="103" y="318"/>
                  </a:lnTo>
                  <a:lnTo>
                    <a:pt x="112" y="318"/>
                  </a:lnTo>
                  <a:lnTo>
                    <a:pt x="122" y="318"/>
                  </a:lnTo>
                  <a:lnTo>
                    <a:pt x="134" y="324"/>
                  </a:lnTo>
                  <a:lnTo>
                    <a:pt x="152" y="334"/>
                  </a:lnTo>
                  <a:lnTo>
                    <a:pt x="164" y="342"/>
                  </a:lnTo>
                  <a:lnTo>
                    <a:pt x="175" y="344"/>
                  </a:lnTo>
                  <a:lnTo>
                    <a:pt x="185" y="338"/>
                  </a:lnTo>
                  <a:lnTo>
                    <a:pt x="193" y="328"/>
                  </a:lnTo>
                  <a:lnTo>
                    <a:pt x="199" y="317"/>
                  </a:lnTo>
                  <a:lnTo>
                    <a:pt x="205" y="305"/>
                  </a:lnTo>
                  <a:lnTo>
                    <a:pt x="213" y="295"/>
                  </a:lnTo>
                  <a:lnTo>
                    <a:pt x="225" y="293"/>
                  </a:lnTo>
                  <a:lnTo>
                    <a:pt x="240" y="289"/>
                  </a:lnTo>
                  <a:lnTo>
                    <a:pt x="252" y="283"/>
                  </a:lnTo>
                  <a:lnTo>
                    <a:pt x="260" y="275"/>
                  </a:lnTo>
                  <a:lnTo>
                    <a:pt x="268" y="263"/>
                  </a:lnTo>
                  <a:lnTo>
                    <a:pt x="280" y="252"/>
                  </a:lnTo>
                  <a:lnTo>
                    <a:pt x="292" y="246"/>
                  </a:lnTo>
                  <a:lnTo>
                    <a:pt x="305" y="238"/>
                  </a:lnTo>
                  <a:lnTo>
                    <a:pt x="315" y="224"/>
                  </a:lnTo>
                  <a:lnTo>
                    <a:pt x="319" y="208"/>
                  </a:lnTo>
                  <a:lnTo>
                    <a:pt x="321" y="189"/>
                  </a:lnTo>
                  <a:lnTo>
                    <a:pt x="323" y="169"/>
                  </a:lnTo>
                  <a:lnTo>
                    <a:pt x="331" y="139"/>
                  </a:lnTo>
                  <a:lnTo>
                    <a:pt x="343" y="112"/>
                  </a:lnTo>
                  <a:lnTo>
                    <a:pt x="355" y="92"/>
                  </a:lnTo>
                  <a:lnTo>
                    <a:pt x="362" y="84"/>
                  </a:lnTo>
                  <a:lnTo>
                    <a:pt x="372" y="80"/>
                  </a:lnTo>
                  <a:lnTo>
                    <a:pt x="380" y="76"/>
                  </a:lnTo>
                  <a:lnTo>
                    <a:pt x="388" y="70"/>
                  </a:lnTo>
                  <a:lnTo>
                    <a:pt x="392" y="61"/>
                  </a:lnTo>
                  <a:lnTo>
                    <a:pt x="392" y="51"/>
                  </a:lnTo>
                  <a:lnTo>
                    <a:pt x="390" y="35"/>
                  </a:lnTo>
                  <a:lnTo>
                    <a:pt x="390" y="23"/>
                  </a:lnTo>
                  <a:lnTo>
                    <a:pt x="384" y="13"/>
                  </a:lnTo>
                  <a:lnTo>
                    <a:pt x="374" y="8"/>
                  </a:lnTo>
                  <a:lnTo>
                    <a:pt x="356" y="2"/>
                  </a:lnTo>
                  <a:lnTo>
                    <a:pt x="327" y="0"/>
                  </a:lnTo>
                  <a:lnTo>
                    <a:pt x="301" y="4"/>
                  </a:lnTo>
                  <a:lnTo>
                    <a:pt x="280" y="9"/>
                  </a:lnTo>
                  <a:lnTo>
                    <a:pt x="260" y="13"/>
                  </a:lnTo>
                  <a:lnTo>
                    <a:pt x="240" y="15"/>
                  </a:lnTo>
                  <a:lnTo>
                    <a:pt x="221" y="21"/>
                  </a:lnTo>
                  <a:lnTo>
                    <a:pt x="201" y="27"/>
                  </a:lnTo>
                  <a:lnTo>
                    <a:pt x="181" y="27"/>
                  </a:lnTo>
                  <a:lnTo>
                    <a:pt x="166" y="27"/>
                  </a:lnTo>
                  <a:lnTo>
                    <a:pt x="154" y="31"/>
                  </a:lnTo>
                  <a:lnTo>
                    <a:pt x="142" y="39"/>
                  </a:lnTo>
                  <a:lnTo>
                    <a:pt x="134" y="45"/>
                  </a:lnTo>
                  <a:lnTo>
                    <a:pt x="126" y="49"/>
                  </a:lnTo>
                  <a:lnTo>
                    <a:pt x="114" y="49"/>
                  </a:lnTo>
                  <a:lnTo>
                    <a:pt x="103" y="49"/>
                  </a:lnTo>
                  <a:lnTo>
                    <a:pt x="93" y="49"/>
                  </a:lnTo>
                  <a:lnTo>
                    <a:pt x="87" y="51"/>
                  </a:lnTo>
                  <a:close/>
                </a:path>
              </a:pathLst>
            </a:custGeom>
            <a:grpFill/>
            <a:ln w="0">
              <a:solidFill>
                <a:schemeClr val="bg1">
                  <a:lumMod val="95000"/>
                </a:schemeClr>
              </a:solidFill>
              <a:prstDash val="solid"/>
              <a:round/>
              <a:headEnd/>
              <a:tailEnd/>
            </a:ln>
          </p:spPr>
          <p:txBody>
            <a:bodyPr/>
            <a:lstStyle/>
            <a:p>
              <a:endParaRPr lang="zh-CN" altLang="en-US"/>
            </a:p>
          </p:txBody>
        </p:sp>
        <p:sp>
          <p:nvSpPr>
            <p:cNvPr id="35" name="Freeform 76"/>
            <p:cNvSpPr>
              <a:spLocks/>
            </p:cNvSpPr>
            <p:nvPr/>
          </p:nvSpPr>
          <p:spPr bwMode="gray">
            <a:xfrm>
              <a:off x="3116" y="3813"/>
              <a:ext cx="195" cy="172"/>
            </a:xfrm>
            <a:custGeom>
              <a:avLst/>
              <a:gdLst>
                <a:gd name="T0" fmla="*/ 20 w 392"/>
                <a:gd name="T1" fmla="*/ 19 h 344"/>
                <a:gd name="T2" fmla="*/ 17 w 392"/>
                <a:gd name="T3" fmla="*/ 21 h 344"/>
                <a:gd name="T4" fmla="*/ 11 w 392"/>
                <a:gd name="T5" fmla="*/ 27 h 344"/>
                <a:gd name="T6" fmla="*/ 5 w 392"/>
                <a:gd name="T7" fmla="*/ 35 h 344"/>
                <a:gd name="T8" fmla="*/ 1 w 392"/>
                <a:gd name="T9" fmla="*/ 40 h 344"/>
                <a:gd name="T10" fmla="*/ 0 w 392"/>
                <a:gd name="T11" fmla="*/ 50 h 344"/>
                <a:gd name="T12" fmla="*/ 1 w 392"/>
                <a:gd name="T13" fmla="*/ 63 h 344"/>
                <a:gd name="T14" fmla="*/ 5 w 392"/>
                <a:gd name="T15" fmla="*/ 72 h 344"/>
                <a:gd name="T16" fmla="*/ 12 w 392"/>
                <a:gd name="T17" fmla="*/ 78 h 344"/>
                <a:gd name="T18" fmla="*/ 22 w 392"/>
                <a:gd name="T19" fmla="*/ 80 h 344"/>
                <a:gd name="T20" fmla="*/ 28 w 392"/>
                <a:gd name="T21" fmla="*/ 80 h 344"/>
                <a:gd name="T22" fmla="*/ 33 w 392"/>
                <a:gd name="T23" fmla="*/ 81 h 344"/>
                <a:gd name="T24" fmla="*/ 41 w 392"/>
                <a:gd name="T25" fmla="*/ 86 h 344"/>
                <a:gd name="T26" fmla="*/ 46 w 392"/>
                <a:gd name="T27" fmla="*/ 85 h 344"/>
                <a:gd name="T28" fmla="*/ 49 w 392"/>
                <a:gd name="T29" fmla="*/ 80 h 344"/>
                <a:gd name="T30" fmla="*/ 53 w 392"/>
                <a:gd name="T31" fmla="*/ 74 h 344"/>
                <a:gd name="T32" fmla="*/ 59 w 392"/>
                <a:gd name="T33" fmla="*/ 73 h 344"/>
                <a:gd name="T34" fmla="*/ 64 w 392"/>
                <a:gd name="T35" fmla="*/ 69 h 344"/>
                <a:gd name="T36" fmla="*/ 69 w 392"/>
                <a:gd name="T37" fmla="*/ 63 h 344"/>
                <a:gd name="T38" fmla="*/ 76 w 392"/>
                <a:gd name="T39" fmla="*/ 59 h 344"/>
                <a:gd name="T40" fmla="*/ 79 w 392"/>
                <a:gd name="T41" fmla="*/ 52 h 344"/>
                <a:gd name="T42" fmla="*/ 80 w 392"/>
                <a:gd name="T43" fmla="*/ 43 h 344"/>
                <a:gd name="T44" fmla="*/ 85 w 392"/>
                <a:gd name="T45" fmla="*/ 28 h 344"/>
                <a:gd name="T46" fmla="*/ 90 w 392"/>
                <a:gd name="T47" fmla="*/ 21 h 344"/>
                <a:gd name="T48" fmla="*/ 94 w 392"/>
                <a:gd name="T49" fmla="*/ 19 h 344"/>
                <a:gd name="T50" fmla="*/ 97 w 392"/>
                <a:gd name="T51" fmla="*/ 15 h 344"/>
                <a:gd name="T52" fmla="*/ 97 w 392"/>
                <a:gd name="T53" fmla="*/ 9 h 344"/>
                <a:gd name="T54" fmla="*/ 95 w 392"/>
                <a:gd name="T55" fmla="*/ 3 h 344"/>
                <a:gd name="T56" fmla="*/ 88 w 392"/>
                <a:gd name="T57" fmla="*/ 1 h 344"/>
                <a:gd name="T58" fmla="*/ 75 w 392"/>
                <a:gd name="T59" fmla="*/ 1 h 344"/>
                <a:gd name="T60" fmla="*/ 64 w 392"/>
                <a:gd name="T61" fmla="*/ 3 h 344"/>
                <a:gd name="T62" fmla="*/ 55 w 392"/>
                <a:gd name="T63" fmla="*/ 5 h 344"/>
                <a:gd name="T64" fmla="*/ 45 w 392"/>
                <a:gd name="T65" fmla="*/ 7 h 344"/>
                <a:gd name="T66" fmla="*/ 38 w 392"/>
                <a:gd name="T67" fmla="*/ 8 h 344"/>
                <a:gd name="T68" fmla="*/ 33 w 392"/>
                <a:gd name="T69" fmla="*/ 11 h 344"/>
                <a:gd name="T70" fmla="*/ 28 w 392"/>
                <a:gd name="T71" fmla="*/ 12 h 344"/>
                <a:gd name="T72" fmla="*/ 23 w 392"/>
                <a:gd name="T73" fmla="*/ 12 h 344"/>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392"/>
                <a:gd name="T112" fmla="*/ 0 h 344"/>
                <a:gd name="T113" fmla="*/ 392 w 392"/>
                <a:gd name="T114" fmla="*/ 344 h 344"/>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392" h="344">
                  <a:moveTo>
                    <a:pt x="87" y="51"/>
                  </a:moveTo>
                  <a:lnTo>
                    <a:pt x="83" y="74"/>
                  </a:lnTo>
                  <a:lnTo>
                    <a:pt x="79" y="76"/>
                  </a:lnTo>
                  <a:lnTo>
                    <a:pt x="71" y="84"/>
                  </a:lnTo>
                  <a:lnTo>
                    <a:pt x="59" y="96"/>
                  </a:lnTo>
                  <a:lnTo>
                    <a:pt x="45" y="108"/>
                  </a:lnTo>
                  <a:lnTo>
                    <a:pt x="32" y="124"/>
                  </a:lnTo>
                  <a:lnTo>
                    <a:pt x="20" y="137"/>
                  </a:lnTo>
                  <a:lnTo>
                    <a:pt x="10" y="149"/>
                  </a:lnTo>
                  <a:lnTo>
                    <a:pt x="4" y="159"/>
                  </a:lnTo>
                  <a:lnTo>
                    <a:pt x="0" y="175"/>
                  </a:lnTo>
                  <a:lnTo>
                    <a:pt x="0" y="200"/>
                  </a:lnTo>
                  <a:lnTo>
                    <a:pt x="2" y="228"/>
                  </a:lnTo>
                  <a:lnTo>
                    <a:pt x="6" y="254"/>
                  </a:lnTo>
                  <a:lnTo>
                    <a:pt x="12" y="271"/>
                  </a:lnTo>
                  <a:lnTo>
                    <a:pt x="22" y="287"/>
                  </a:lnTo>
                  <a:lnTo>
                    <a:pt x="36" y="299"/>
                  </a:lnTo>
                  <a:lnTo>
                    <a:pt x="51" y="309"/>
                  </a:lnTo>
                  <a:lnTo>
                    <a:pt x="73" y="317"/>
                  </a:lnTo>
                  <a:lnTo>
                    <a:pt x="91" y="318"/>
                  </a:lnTo>
                  <a:lnTo>
                    <a:pt x="103" y="318"/>
                  </a:lnTo>
                  <a:lnTo>
                    <a:pt x="112" y="318"/>
                  </a:lnTo>
                  <a:lnTo>
                    <a:pt x="122" y="318"/>
                  </a:lnTo>
                  <a:lnTo>
                    <a:pt x="134" y="324"/>
                  </a:lnTo>
                  <a:lnTo>
                    <a:pt x="152" y="334"/>
                  </a:lnTo>
                  <a:lnTo>
                    <a:pt x="164" y="342"/>
                  </a:lnTo>
                  <a:lnTo>
                    <a:pt x="175" y="344"/>
                  </a:lnTo>
                  <a:lnTo>
                    <a:pt x="185" y="338"/>
                  </a:lnTo>
                  <a:lnTo>
                    <a:pt x="193" y="328"/>
                  </a:lnTo>
                  <a:lnTo>
                    <a:pt x="199" y="317"/>
                  </a:lnTo>
                  <a:lnTo>
                    <a:pt x="205" y="305"/>
                  </a:lnTo>
                  <a:lnTo>
                    <a:pt x="213" y="295"/>
                  </a:lnTo>
                  <a:lnTo>
                    <a:pt x="225" y="293"/>
                  </a:lnTo>
                  <a:lnTo>
                    <a:pt x="240" y="289"/>
                  </a:lnTo>
                  <a:lnTo>
                    <a:pt x="252" y="283"/>
                  </a:lnTo>
                  <a:lnTo>
                    <a:pt x="260" y="275"/>
                  </a:lnTo>
                  <a:lnTo>
                    <a:pt x="268" y="263"/>
                  </a:lnTo>
                  <a:lnTo>
                    <a:pt x="280" y="252"/>
                  </a:lnTo>
                  <a:lnTo>
                    <a:pt x="292" y="246"/>
                  </a:lnTo>
                  <a:lnTo>
                    <a:pt x="305" y="238"/>
                  </a:lnTo>
                  <a:lnTo>
                    <a:pt x="315" y="224"/>
                  </a:lnTo>
                  <a:lnTo>
                    <a:pt x="319" y="208"/>
                  </a:lnTo>
                  <a:lnTo>
                    <a:pt x="321" y="189"/>
                  </a:lnTo>
                  <a:lnTo>
                    <a:pt x="323" y="169"/>
                  </a:lnTo>
                  <a:lnTo>
                    <a:pt x="331" y="139"/>
                  </a:lnTo>
                  <a:lnTo>
                    <a:pt x="343" y="112"/>
                  </a:lnTo>
                  <a:lnTo>
                    <a:pt x="355" y="92"/>
                  </a:lnTo>
                  <a:lnTo>
                    <a:pt x="362" y="84"/>
                  </a:lnTo>
                  <a:lnTo>
                    <a:pt x="372" y="80"/>
                  </a:lnTo>
                  <a:lnTo>
                    <a:pt x="380" y="76"/>
                  </a:lnTo>
                  <a:lnTo>
                    <a:pt x="388" y="70"/>
                  </a:lnTo>
                  <a:lnTo>
                    <a:pt x="392" y="61"/>
                  </a:lnTo>
                  <a:lnTo>
                    <a:pt x="392" y="51"/>
                  </a:lnTo>
                  <a:lnTo>
                    <a:pt x="390" y="35"/>
                  </a:lnTo>
                  <a:lnTo>
                    <a:pt x="390" y="23"/>
                  </a:lnTo>
                  <a:lnTo>
                    <a:pt x="384" y="13"/>
                  </a:lnTo>
                  <a:lnTo>
                    <a:pt x="374" y="8"/>
                  </a:lnTo>
                  <a:lnTo>
                    <a:pt x="356" y="2"/>
                  </a:lnTo>
                  <a:lnTo>
                    <a:pt x="327" y="0"/>
                  </a:lnTo>
                  <a:lnTo>
                    <a:pt x="301" y="4"/>
                  </a:lnTo>
                  <a:lnTo>
                    <a:pt x="280" y="9"/>
                  </a:lnTo>
                  <a:lnTo>
                    <a:pt x="260" y="13"/>
                  </a:lnTo>
                  <a:lnTo>
                    <a:pt x="240" y="15"/>
                  </a:lnTo>
                  <a:lnTo>
                    <a:pt x="221" y="21"/>
                  </a:lnTo>
                  <a:lnTo>
                    <a:pt x="201" y="27"/>
                  </a:lnTo>
                  <a:lnTo>
                    <a:pt x="181" y="27"/>
                  </a:lnTo>
                  <a:lnTo>
                    <a:pt x="166" y="27"/>
                  </a:lnTo>
                  <a:lnTo>
                    <a:pt x="154" y="31"/>
                  </a:lnTo>
                  <a:lnTo>
                    <a:pt x="142" y="39"/>
                  </a:lnTo>
                  <a:lnTo>
                    <a:pt x="134" y="45"/>
                  </a:lnTo>
                  <a:lnTo>
                    <a:pt x="126" y="49"/>
                  </a:lnTo>
                  <a:lnTo>
                    <a:pt x="114" y="49"/>
                  </a:lnTo>
                  <a:lnTo>
                    <a:pt x="103" y="49"/>
                  </a:lnTo>
                  <a:lnTo>
                    <a:pt x="93" y="49"/>
                  </a:lnTo>
                  <a:lnTo>
                    <a:pt x="87" y="51"/>
                  </a:lnTo>
                </a:path>
              </a:pathLst>
            </a:custGeom>
            <a:grpFill/>
            <a:ln w="6350">
              <a:solidFill>
                <a:schemeClr val="bg1">
                  <a:lumMod val="95000"/>
                </a:schemeClr>
              </a:solidFill>
              <a:prstDash val="solid"/>
              <a:round/>
              <a:headEnd/>
              <a:tailEnd/>
            </a:ln>
          </p:spPr>
          <p:txBody>
            <a:bodyPr/>
            <a:lstStyle/>
            <a:p>
              <a:endParaRPr lang="zh-CN" altLang="en-US"/>
            </a:p>
          </p:txBody>
        </p:sp>
        <p:sp>
          <p:nvSpPr>
            <p:cNvPr id="36" name="Freeform 77"/>
            <p:cNvSpPr>
              <a:spLocks/>
            </p:cNvSpPr>
            <p:nvPr/>
          </p:nvSpPr>
          <p:spPr bwMode="gray">
            <a:xfrm>
              <a:off x="3188" y="3319"/>
              <a:ext cx="564" cy="480"/>
            </a:xfrm>
            <a:custGeom>
              <a:avLst/>
              <a:gdLst>
                <a:gd name="T0" fmla="*/ 279 w 1128"/>
                <a:gd name="T1" fmla="*/ 62 h 960"/>
                <a:gd name="T2" fmla="*/ 272 w 1128"/>
                <a:gd name="T3" fmla="*/ 67 h 960"/>
                <a:gd name="T4" fmla="*/ 266 w 1128"/>
                <a:gd name="T5" fmla="*/ 77 h 960"/>
                <a:gd name="T6" fmla="*/ 261 w 1128"/>
                <a:gd name="T7" fmla="*/ 87 h 960"/>
                <a:gd name="T8" fmla="*/ 254 w 1128"/>
                <a:gd name="T9" fmla="*/ 97 h 960"/>
                <a:gd name="T10" fmla="*/ 241 w 1128"/>
                <a:gd name="T11" fmla="*/ 103 h 960"/>
                <a:gd name="T12" fmla="*/ 230 w 1128"/>
                <a:gd name="T13" fmla="*/ 104 h 960"/>
                <a:gd name="T14" fmla="*/ 216 w 1128"/>
                <a:gd name="T15" fmla="*/ 103 h 960"/>
                <a:gd name="T16" fmla="*/ 203 w 1128"/>
                <a:gd name="T17" fmla="*/ 110 h 960"/>
                <a:gd name="T18" fmla="*/ 199 w 1128"/>
                <a:gd name="T19" fmla="*/ 115 h 960"/>
                <a:gd name="T20" fmla="*/ 198 w 1128"/>
                <a:gd name="T21" fmla="*/ 118 h 960"/>
                <a:gd name="T22" fmla="*/ 196 w 1128"/>
                <a:gd name="T23" fmla="*/ 119 h 960"/>
                <a:gd name="T24" fmla="*/ 190 w 1128"/>
                <a:gd name="T25" fmla="*/ 114 h 960"/>
                <a:gd name="T26" fmla="*/ 183 w 1128"/>
                <a:gd name="T27" fmla="*/ 118 h 960"/>
                <a:gd name="T28" fmla="*/ 177 w 1128"/>
                <a:gd name="T29" fmla="*/ 127 h 960"/>
                <a:gd name="T30" fmla="*/ 164 w 1128"/>
                <a:gd name="T31" fmla="*/ 127 h 960"/>
                <a:gd name="T32" fmla="*/ 155 w 1128"/>
                <a:gd name="T33" fmla="*/ 120 h 960"/>
                <a:gd name="T34" fmla="*/ 148 w 1128"/>
                <a:gd name="T35" fmla="*/ 111 h 960"/>
                <a:gd name="T36" fmla="*/ 143 w 1128"/>
                <a:gd name="T37" fmla="*/ 113 h 960"/>
                <a:gd name="T38" fmla="*/ 147 w 1128"/>
                <a:gd name="T39" fmla="*/ 122 h 960"/>
                <a:gd name="T40" fmla="*/ 154 w 1128"/>
                <a:gd name="T41" fmla="*/ 130 h 960"/>
                <a:gd name="T42" fmla="*/ 153 w 1128"/>
                <a:gd name="T43" fmla="*/ 140 h 960"/>
                <a:gd name="T44" fmla="*/ 140 w 1128"/>
                <a:gd name="T45" fmla="*/ 149 h 960"/>
                <a:gd name="T46" fmla="*/ 134 w 1128"/>
                <a:gd name="T47" fmla="*/ 149 h 960"/>
                <a:gd name="T48" fmla="*/ 132 w 1128"/>
                <a:gd name="T49" fmla="*/ 148 h 960"/>
                <a:gd name="T50" fmla="*/ 130 w 1128"/>
                <a:gd name="T51" fmla="*/ 148 h 960"/>
                <a:gd name="T52" fmla="*/ 126 w 1128"/>
                <a:gd name="T53" fmla="*/ 154 h 960"/>
                <a:gd name="T54" fmla="*/ 116 w 1128"/>
                <a:gd name="T55" fmla="*/ 163 h 960"/>
                <a:gd name="T56" fmla="*/ 110 w 1128"/>
                <a:gd name="T57" fmla="*/ 167 h 960"/>
                <a:gd name="T58" fmla="*/ 97 w 1128"/>
                <a:gd name="T59" fmla="*/ 168 h 960"/>
                <a:gd name="T60" fmla="*/ 87 w 1128"/>
                <a:gd name="T61" fmla="*/ 171 h 960"/>
                <a:gd name="T62" fmla="*/ 75 w 1128"/>
                <a:gd name="T63" fmla="*/ 179 h 960"/>
                <a:gd name="T64" fmla="*/ 56 w 1128"/>
                <a:gd name="T65" fmla="*/ 185 h 960"/>
                <a:gd name="T66" fmla="*/ 46 w 1128"/>
                <a:gd name="T67" fmla="*/ 186 h 960"/>
                <a:gd name="T68" fmla="*/ 38 w 1128"/>
                <a:gd name="T69" fmla="*/ 194 h 960"/>
                <a:gd name="T70" fmla="*/ 29 w 1128"/>
                <a:gd name="T71" fmla="*/ 199 h 960"/>
                <a:gd name="T72" fmla="*/ 23 w 1128"/>
                <a:gd name="T73" fmla="*/ 207 h 960"/>
                <a:gd name="T74" fmla="*/ 26 w 1128"/>
                <a:gd name="T75" fmla="*/ 214 h 960"/>
                <a:gd name="T76" fmla="*/ 35 w 1128"/>
                <a:gd name="T77" fmla="*/ 227 h 960"/>
                <a:gd name="T78" fmla="*/ 35 w 1128"/>
                <a:gd name="T79" fmla="*/ 235 h 960"/>
                <a:gd name="T80" fmla="*/ 24 w 1128"/>
                <a:gd name="T81" fmla="*/ 240 h 960"/>
                <a:gd name="T82" fmla="*/ 13 w 1128"/>
                <a:gd name="T83" fmla="*/ 235 h 960"/>
                <a:gd name="T84" fmla="*/ 4 w 1128"/>
                <a:gd name="T85" fmla="*/ 222 h 960"/>
                <a:gd name="T86" fmla="*/ 1 w 1128"/>
                <a:gd name="T87" fmla="*/ 210 h 960"/>
                <a:gd name="T88" fmla="*/ 1 w 1128"/>
                <a:gd name="T89" fmla="*/ 200 h 960"/>
                <a:gd name="T90" fmla="*/ 8 w 1128"/>
                <a:gd name="T91" fmla="*/ 189 h 960"/>
                <a:gd name="T92" fmla="*/ 0 w 1128"/>
                <a:gd name="T93" fmla="*/ 184 h 960"/>
                <a:gd name="T94" fmla="*/ 19 w 1128"/>
                <a:gd name="T95" fmla="*/ 160 h 960"/>
                <a:gd name="T96" fmla="*/ 37 w 1128"/>
                <a:gd name="T97" fmla="*/ 139 h 960"/>
                <a:gd name="T98" fmla="*/ 59 w 1128"/>
                <a:gd name="T99" fmla="*/ 101 h 960"/>
                <a:gd name="T100" fmla="*/ 74 w 1128"/>
                <a:gd name="T101" fmla="*/ 62 h 960"/>
                <a:gd name="T102" fmla="*/ 82 w 1128"/>
                <a:gd name="T103" fmla="*/ 36 h 960"/>
                <a:gd name="T104" fmla="*/ 121 w 1128"/>
                <a:gd name="T105" fmla="*/ 3 h 960"/>
                <a:gd name="T106" fmla="*/ 156 w 1128"/>
                <a:gd name="T107" fmla="*/ 8 h 960"/>
                <a:gd name="T108" fmla="*/ 170 w 1128"/>
                <a:gd name="T109" fmla="*/ 24 h 960"/>
                <a:gd name="T110" fmla="*/ 185 w 1128"/>
                <a:gd name="T111" fmla="*/ 32 h 960"/>
                <a:gd name="T112" fmla="*/ 224 w 1128"/>
                <a:gd name="T113" fmla="*/ 15 h 960"/>
                <a:gd name="T114" fmla="*/ 272 w 1128"/>
                <a:gd name="T115" fmla="*/ 41 h 960"/>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1128"/>
                <a:gd name="T175" fmla="*/ 0 h 960"/>
                <a:gd name="T176" fmla="*/ 1128 w 1128"/>
                <a:gd name="T177" fmla="*/ 960 h 960"/>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1128" h="960">
                  <a:moveTo>
                    <a:pt x="1128" y="246"/>
                  </a:moveTo>
                  <a:lnTo>
                    <a:pt x="1124" y="248"/>
                  </a:lnTo>
                  <a:lnTo>
                    <a:pt x="1116" y="250"/>
                  </a:lnTo>
                  <a:lnTo>
                    <a:pt x="1104" y="254"/>
                  </a:lnTo>
                  <a:lnTo>
                    <a:pt x="1094" y="259"/>
                  </a:lnTo>
                  <a:lnTo>
                    <a:pt x="1088" y="265"/>
                  </a:lnTo>
                  <a:lnTo>
                    <a:pt x="1083" y="275"/>
                  </a:lnTo>
                  <a:lnTo>
                    <a:pt x="1075" y="289"/>
                  </a:lnTo>
                  <a:lnTo>
                    <a:pt x="1063" y="305"/>
                  </a:lnTo>
                  <a:lnTo>
                    <a:pt x="1055" y="318"/>
                  </a:lnTo>
                  <a:lnTo>
                    <a:pt x="1047" y="332"/>
                  </a:lnTo>
                  <a:lnTo>
                    <a:pt x="1043" y="348"/>
                  </a:lnTo>
                  <a:lnTo>
                    <a:pt x="1037" y="362"/>
                  </a:lnTo>
                  <a:lnTo>
                    <a:pt x="1029" y="376"/>
                  </a:lnTo>
                  <a:lnTo>
                    <a:pt x="1016" y="387"/>
                  </a:lnTo>
                  <a:lnTo>
                    <a:pt x="1002" y="395"/>
                  </a:lnTo>
                  <a:lnTo>
                    <a:pt x="984" y="403"/>
                  </a:lnTo>
                  <a:lnTo>
                    <a:pt x="966" y="411"/>
                  </a:lnTo>
                  <a:lnTo>
                    <a:pt x="949" y="417"/>
                  </a:lnTo>
                  <a:lnTo>
                    <a:pt x="937" y="419"/>
                  </a:lnTo>
                  <a:lnTo>
                    <a:pt x="921" y="415"/>
                  </a:lnTo>
                  <a:lnTo>
                    <a:pt x="903" y="411"/>
                  </a:lnTo>
                  <a:lnTo>
                    <a:pt x="884" y="409"/>
                  </a:lnTo>
                  <a:lnTo>
                    <a:pt x="864" y="411"/>
                  </a:lnTo>
                  <a:lnTo>
                    <a:pt x="846" y="419"/>
                  </a:lnTo>
                  <a:lnTo>
                    <a:pt x="829" y="431"/>
                  </a:lnTo>
                  <a:lnTo>
                    <a:pt x="813" y="440"/>
                  </a:lnTo>
                  <a:lnTo>
                    <a:pt x="801" y="450"/>
                  </a:lnTo>
                  <a:lnTo>
                    <a:pt x="799" y="454"/>
                  </a:lnTo>
                  <a:lnTo>
                    <a:pt x="797" y="458"/>
                  </a:lnTo>
                  <a:lnTo>
                    <a:pt x="795" y="464"/>
                  </a:lnTo>
                  <a:lnTo>
                    <a:pt x="793" y="468"/>
                  </a:lnTo>
                  <a:lnTo>
                    <a:pt x="791" y="472"/>
                  </a:lnTo>
                  <a:lnTo>
                    <a:pt x="789" y="474"/>
                  </a:lnTo>
                  <a:lnTo>
                    <a:pt x="787" y="474"/>
                  </a:lnTo>
                  <a:lnTo>
                    <a:pt x="783" y="474"/>
                  </a:lnTo>
                  <a:lnTo>
                    <a:pt x="777" y="470"/>
                  </a:lnTo>
                  <a:lnTo>
                    <a:pt x="770" y="462"/>
                  </a:lnTo>
                  <a:lnTo>
                    <a:pt x="760" y="456"/>
                  </a:lnTo>
                  <a:lnTo>
                    <a:pt x="752" y="456"/>
                  </a:lnTo>
                  <a:lnTo>
                    <a:pt x="742" y="462"/>
                  </a:lnTo>
                  <a:lnTo>
                    <a:pt x="734" y="472"/>
                  </a:lnTo>
                  <a:lnTo>
                    <a:pt x="726" y="484"/>
                  </a:lnTo>
                  <a:lnTo>
                    <a:pt x="718" y="496"/>
                  </a:lnTo>
                  <a:lnTo>
                    <a:pt x="708" y="507"/>
                  </a:lnTo>
                  <a:lnTo>
                    <a:pt x="695" y="513"/>
                  </a:lnTo>
                  <a:lnTo>
                    <a:pt x="679" y="513"/>
                  </a:lnTo>
                  <a:lnTo>
                    <a:pt x="657" y="509"/>
                  </a:lnTo>
                  <a:lnTo>
                    <a:pt x="644" y="503"/>
                  </a:lnTo>
                  <a:lnTo>
                    <a:pt x="634" y="494"/>
                  </a:lnTo>
                  <a:lnTo>
                    <a:pt x="622" y="482"/>
                  </a:lnTo>
                  <a:lnTo>
                    <a:pt x="612" y="468"/>
                  </a:lnTo>
                  <a:lnTo>
                    <a:pt x="602" y="454"/>
                  </a:lnTo>
                  <a:lnTo>
                    <a:pt x="592" y="442"/>
                  </a:lnTo>
                  <a:lnTo>
                    <a:pt x="583" y="437"/>
                  </a:lnTo>
                  <a:lnTo>
                    <a:pt x="575" y="440"/>
                  </a:lnTo>
                  <a:lnTo>
                    <a:pt x="571" y="452"/>
                  </a:lnTo>
                  <a:lnTo>
                    <a:pt x="575" y="464"/>
                  </a:lnTo>
                  <a:lnTo>
                    <a:pt x="581" y="478"/>
                  </a:lnTo>
                  <a:lnTo>
                    <a:pt x="588" y="490"/>
                  </a:lnTo>
                  <a:lnTo>
                    <a:pt x="596" y="498"/>
                  </a:lnTo>
                  <a:lnTo>
                    <a:pt x="608" y="509"/>
                  </a:lnTo>
                  <a:lnTo>
                    <a:pt x="618" y="519"/>
                  </a:lnTo>
                  <a:lnTo>
                    <a:pt x="624" y="531"/>
                  </a:lnTo>
                  <a:lnTo>
                    <a:pt x="624" y="541"/>
                  </a:lnTo>
                  <a:lnTo>
                    <a:pt x="612" y="557"/>
                  </a:lnTo>
                  <a:lnTo>
                    <a:pt x="596" y="574"/>
                  </a:lnTo>
                  <a:lnTo>
                    <a:pt x="577" y="588"/>
                  </a:lnTo>
                  <a:lnTo>
                    <a:pt x="557" y="596"/>
                  </a:lnTo>
                  <a:lnTo>
                    <a:pt x="545" y="600"/>
                  </a:lnTo>
                  <a:lnTo>
                    <a:pt x="535" y="598"/>
                  </a:lnTo>
                  <a:lnTo>
                    <a:pt x="533" y="596"/>
                  </a:lnTo>
                  <a:lnTo>
                    <a:pt x="531" y="594"/>
                  </a:lnTo>
                  <a:lnTo>
                    <a:pt x="527" y="592"/>
                  </a:lnTo>
                  <a:lnTo>
                    <a:pt x="525" y="590"/>
                  </a:lnTo>
                  <a:lnTo>
                    <a:pt x="523" y="590"/>
                  </a:lnTo>
                  <a:lnTo>
                    <a:pt x="521" y="590"/>
                  </a:lnTo>
                  <a:lnTo>
                    <a:pt x="520" y="592"/>
                  </a:lnTo>
                  <a:lnTo>
                    <a:pt x="518" y="598"/>
                  </a:lnTo>
                  <a:lnTo>
                    <a:pt x="514" y="608"/>
                  </a:lnTo>
                  <a:lnTo>
                    <a:pt x="504" y="614"/>
                  </a:lnTo>
                  <a:lnTo>
                    <a:pt x="492" y="624"/>
                  </a:lnTo>
                  <a:lnTo>
                    <a:pt x="478" y="637"/>
                  </a:lnTo>
                  <a:lnTo>
                    <a:pt x="466" y="651"/>
                  </a:lnTo>
                  <a:lnTo>
                    <a:pt x="459" y="661"/>
                  </a:lnTo>
                  <a:lnTo>
                    <a:pt x="451" y="667"/>
                  </a:lnTo>
                  <a:lnTo>
                    <a:pt x="441" y="667"/>
                  </a:lnTo>
                  <a:lnTo>
                    <a:pt x="427" y="665"/>
                  </a:lnTo>
                  <a:lnTo>
                    <a:pt x="411" y="667"/>
                  </a:lnTo>
                  <a:lnTo>
                    <a:pt x="390" y="669"/>
                  </a:lnTo>
                  <a:lnTo>
                    <a:pt x="374" y="669"/>
                  </a:lnTo>
                  <a:lnTo>
                    <a:pt x="360" y="675"/>
                  </a:lnTo>
                  <a:lnTo>
                    <a:pt x="348" y="683"/>
                  </a:lnTo>
                  <a:lnTo>
                    <a:pt x="336" y="694"/>
                  </a:lnTo>
                  <a:lnTo>
                    <a:pt x="323" y="704"/>
                  </a:lnTo>
                  <a:lnTo>
                    <a:pt x="299" y="714"/>
                  </a:lnTo>
                  <a:lnTo>
                    <a:pt x="271" y="726"/>
                  </a:lnTo>
                  <a:lnTo>
                    <a:pt x="246" y="734"/>
                  </a:lnTo>
                  <a:lnTo>
                    <a:pt x="226" y="740"/>
                  </a:lnTo>
                  <a:lnTo>
                    <a:pt x="212" y="740"/>
                  </a:lnTo>
                  <a:lnTo>
                    <a:pt x="199" y="740"/>
                  </a:lnTo>
                  <a:lnTo>
                    <a:pt x="185" y="742"/>
                  </a:lnTo>
                  <a:lnTo>
                    <a:pt x="173" y="748"/>
                  </a:lnTo>
                  <a:lnTo>
                    <a:pt x="163" y="759"/>
                  </a:lnTo>
                  <a:lnTo>
                    <a:pt x="153" y="773"/>
                  </a:lnTo>
                  <a:lnTo>
                    <a:pt x="142" y="781"/>
                  </a:lnTo>
                  <a:lnTo>
                    <a:pt x="128" y="787"/>
                  </a:lnTo>
                  <a:lnTo>
                    <a:pt x="116" y="793"/>
                  </a:lnTo>
                  <a:lnTo>
                    <a:pt x="108" y="803"/>
                  </a:lnTo>
                  <a:lnTo>
                    <a:pt x="100" y="816"/>
                  </a:lnTo>
                  <a:lnTo>
                    <a:pt x="92" y="826"/>
                  </a:lnTo>
                  <a:lnTo>
                    <a:pt x="86" y="834"/>
                  </a:lnTo>
                  <a:lnTo>
                    <a:pt x="90" y="844"/>
                  </a:lnTo>
                  <a:lnTo>
                    <a:pt x="104" y="856"/>
                  </a:lnTo>
                  <a:lnTo>
                    <a:pt x="118" y="872"/>
                  </a:lnTo>
                  <a:lnTo>
                    <a:pt x="130" y="891"/>
                  </a:lnTo>
                  <a:lnTo>
                    <a:pt x="138" y="905"/>
                  </a:lnTo>
                  <a:lnTo>
                    <a:pt x="144" y="919"/>
                  </a:lnTo>
                  <a:lnTo>
                    <a:pt x="146" y="931"/>
                  </a:lnTo>
                  <a:lnTo>
                    <a:pt x="140" y="940"/>
                  </a:lnTo>
                  <a:lnTo>
                    <a:pt x="128" y="946"/>
                  </a:lnTo>
                  <a:lnTo>
                    <a:pt x="114" y="954"/>
                  </a:lnTo>
                  <a:lnTo>
                    <a:pt x="96" y="960"/>
                  </a:lnTo>
                  <a:lnTo>
                    <a:pt x="79" y="960"/>
                  </a:lnTo>
                  <a:lnTo>
                    <a:pt x="67" y="956"/>
                  </a:lnTo>
                  <a:lnTo>
                    <a:pt x="51" y="938"/>
                  </a:lnTo>
                  <a:lnTo>
                    <a:pt x="37" y="919"/>
                  </a:lnTo>
                  <a:lnTo>
                    <a:pt x="25" y="901"/>
                  </a:lnTo>
                  <a:lnTo>
                    <a:pt x="18" y="887"/>
                  </a:lnTo>
                  <a:lnTo>
                    <a:pt x="10" y="872"/>
                  </a:lnTo>
                  <a:lnTo>
                    <a:pt x="4" y="854"/>
                  </a:lnTo>
                  <a:lnTo>
                    <a:pt x="2" y="840"/>
                  </a:lnTo>
                  <a:lnTo>
                    <a:pt x="2" y="826"/>
                  </a:lnTo>
                  <a:lnTo>
                    <a:pt x="2" y="812"/>
                  </a:lnTo>
                  <a:lnTo>
                    <a:pt x="4" y="797"/>
                  </a:lnTo>
                  <a:lnTo>
                    <a:pt x="12" y="783"/>
                  </a:lnTo>
                  <a:lnTo>
                    <a:pt x="25" y="765"/>
                  </a:lnTo>
                  <a:lnTo>
                    <a:pt x="31" y="753"/>
                  </a:lnTo>
                  <a:lnTo>
                    <a:pt x="33" y="749"/>
                  </a:lnTo>
                  <a:lnTo>
                    <a:pt x="4" y="746"/>
                  </a:lnTo>
                  <a:lnTo>
                    <a:pt x="0" y="734"/>
                  </a:lnTo>
                  <a:lnTo>
                    <a:pt x="33" y="687"/>
                  </a:lnTo>
                  <a:lnTo>
                    <a:pt x="71" y="675"/>
                  </a:lnTo>
                  <a:lnTo>
                    <a:pt x="77" y="637"/>
                  </a:lnTo>
                  <a:lnTo>
                    <a:pt x="128" y="627"/>
                  </a:lnTo>
                  <a:lnTo>
                    <a:pt x="147" y="612"/>
                  </a:lnTo>
                  <a:lnTo>
                    <a:pt x="147" y="553"/>
                  </a:lnTo>
                  <a:lnTo>
                    <a:pt x="175" y="539"/>
                  </a:lnTo>
                  <a:lnTo>
                    <a:pt x="244" y="478"/>
                  </a:lnTo>
                  <a:lnTo>
                    <a:pt x="238" y="403"/>
                  </a:lnTo>
                  <a:lnTo>
                    <a:pt x="264" y="332"/>
                  </a:lnTo>
                  <a:lnTo>
                    <a:pt x="301" y="307"/>
                  </a:lnTo>
                  <a:lnTo>
                    <a:pt x="297" y="250"/>
                  </a:lnTo>
                  <a:lnTo>
                    <a:pt x="325" y="220"/>
                  </a:lnTo>
                  <a:lnTo>
                    <a:pt x="303" y="157"/>
                  </a:lnTo>
                  <a:lnTo>
                    <a:pt x="329" y="143"/>
                  </a:lnTo>
                  <a:lnTo>
                    <a:pt x="329" y="86"/>
                  </a:lnTo>
                  <a:lnTo>
                    <a:pt x="384" y="78"/>
                  </a:lnTo>
                  <a:lnTo>
                    <a:pt x="484" y="9"/>
                  </a:lnTo>
                  <a:lnTo>
                    <a:pt x="535" y="39"/>
                  </a:lnTo>
                  <a:lnTo>
                    <a:pt x="592" y="9"/>
                  </a:lnTo>
                  <a:lnTo>
                    <a:pt x="624" y="29"/>
                  </a:lnTo>
                  <a:lnTo>
                    <a:pt x="693" y="0"/>
                  </a:lnTo>
                  <a:lnTo>
                    <a:pt x="720" y="27"/>
                  </a:lnTo>
                  <a:lnTo>
                    <a:pt x="681" y="94"/>
                  </a:lnTo>
                  <a:lnTo>
                    <a:pt x="651" y="130"/>
                  </a:lnTo>
                  <a:lnTo>
                    <a:pt x="679" y="151"/>
                  </a:lnTo>
                  <a:lnTo>
                    <a:pt x="740" y="128"/>
                  </a:lnTo>
                  <a:lnTo>
                    <a:pt x="823" y="92"/>
                  </a:lnTo>
                  <a:lnTo>
                    <a:pt x="878" y="120"/>
                  </a:lnTo>
                  <a:lnTo>
                    <a:pt x="895" y="59"/>
                  </a:lnTo>
                  <a:lnTo>
                    <a:pt x="984" y="61"/>
                  </a:lnTo>
                  <a:lnTo>
                    <a:pt x="1053" y="96"/>
                  </a:lnTo>
                  <a:lnTo>
                    <a:pt x="1086" y="161"/>
                  </a:lnTo>
                  <a:lnTo>
                    <a:pt x="1110" y="216"/>
                  </a:lnTo>
                  <a:lnTo>
                    <a:pt x="1128" y="246"/>
                  </a:lnTo>
                  <a:close/>
                </a:path>
              </a:pathLst>
            </a:custGeom>
            <a:grpFill/>
            <a:ln w="0">
              <a:solidFill>
                <a:schemeClr val="bg1">
                  <a:lumMod val="95000"/>
                </a:schemeClr>
              </a:solidFill>
              <a:prstDash val="solid"/>
              <a:round/>
              <a:headEnd/>
              <a:tailEnd/>
            </a:ln>
          </p:spPr>
          <p:txBody>
            <a:bodyPr/>
            <a:lstStyle/>
            <a:p>
              <a:endParaRPr lang="zh-CN" altLang="en-US"/>
            </a:p>
          </p:txBody>
        </p:sp>
        <p:sp>
          <p:nvSpPr>
            <p:cNvPr id="37" name="Freeform 78"/>
            <p:cNvSpPr>
              <a:spLocks/>
            </p:cNvSpPr>
            <p:nvPr/>
          </p:nvSpPr>
          <p:spPr bwMode="gray">
            <a:xfrm>
              <a:off x="3188" y="3319"/>
              <a:ext cx="564" cy="480"/>
            </a:xfrm>
            <a:custGeom>
              <a:avLst/>
              <a:gdLst>
                <a:gd name="T0" fmla="*/ 279 w 1128"/>
                <a:gd name="T1" fmla="*/ 62 h 960"/>
                <a:gd name="T2" fmla="*/ 272 w 1128"/>
                <a:gd name="T3" fmla="*/ 67 h 960"/>
                <a:gd name="T4" fmla="*/ 266 w 1128"/>
                <a:gd name="T5" fmla="*/ 77 h 960"/>
                <a:gd name="T6" fmla="*/ 261 w 1128"/>
                <a:gd name="T7" fmla="*/ 87 h 960"/>
                <a:gd name="T8" fmla="*/ 254 w 1128"/>
                <a:gd name="T9" fmla="*/ 97 h 960"/>
                <a:gd name="T10" fmla="*/ 241 w 1128"/>
                <a:gd name="T11" fmla="*/ 103 h 960"/>
                <a:gd name="T12" fmla="*/ 230 w 1128"/>
                <a:gd name="T13" fmla="*/ 104 h 960"/>
                <a:gd name="T14" fmla="*/ 216 w 1128"/>
                <a:gd name="T15" fmla="*/ 103 h 960"/>
                <a:gd name="T16" fmla="*/ 203 w 1128"/>
                <a:gd name="T17" fmla="*/ 110 h 960"/>
                <a:gd name="T18" fmla="*/ 199 w 1128"/>
                <a:gd name="T19" fmla="*/ 115 h 960"/>
                <a:gd name="T20" fmla="*/ 198 w 1128"/>
                <a:gd name="T21" fmla="*/ 118 h 960"/>
                <a:gd name="T22" fmla="*/ 196 w 1128"/>
                <a:gd name="T23" fmla="*/ 119 h 960"/>
                <a:gd name="T24" fmla="*/ 190 w 1128"/>
                <a:gd name="T25" fmla="*/ 114 h 960"/>
                <a:gd name="T26" fmla="*/ 183 w 1128"/>
                <a:gd name="T27" fmla="*/ 118 h 960"/>
                <a:gd name="T28" fmla="*/ 177 w 1128"/>
                <a:gd name="T29" fmla="*/ 127 h 960"/>
                <a:gd name="T30" fmla="*/ 164 w 1128"/>
                <a:gd name="T31" fmla="*/ 127 h 960"/>
                <a:gd name="T32" fmla="*/ 155 w 1128"/>
                <a:gd name="T33" fmla="*/ 120 h 960"/>
                <a:gd name="T34" fmla="*/ 148 w 1128"/>
                <a:gd name="T35" fmla="*/ 111 h 960"/>
                <a:gd name="T36" fmla="*/ 143 w 1128"/>
                <a:gd name="T37" fmla="*/ 113 h 960"/>
                <a:gd name="T38" fmla="*/ 147 w 1128"/>
                <a:gd name="T39" fmla="*/ 122 h 960"/>
                <a:gd name="T40" fmla="*/ 154 w 1128"/>
                <a:gd name="T41" fmla="*/ 130 h 960"/>
                <a:gd name="T42" fmla="*/ 153 w 1128"/>
                <a:gd name="T43" fmla="*/ 140 h 960"/>
                <a:gd name="T44" fmla="*/ 140 w 1128"/>
                <a:gd name="T45" fmla="*/ 149 h 960"/>
                <a:gd name="T46" fmla="*/ 134 w 1128"/>
                <a:gd name="T47" fmla="*/ 149 h 960"/>
                <a:gd name="T48" fmla="*/ 132 w 1128"/>
                <a:gd name="T49" fmla="*/ 148 h 960"/>
                <a:gd name="T50" fmla="*/ 130 w 1128"/>
                <a:gd name="T51" fmla="*/ 148 h 960"/>
                <a:gd name="T52" fmla="*/ 126 w 1128"/>
                <a:gd name="T53" fmla="*/ 154 h 960"/>
                <a:gd name="T54" fmla="*/ 116 w 1128"/>
                <a:gd name="T55" fmla="*/ 163 h 960"/>
                <a:gd name="T56" fmla="*/ 110 w 1128"/>
                <a:gd name="T57" fmla="*/ 167 h 960"/>
                <a:gd name="T58" fmla="*/ 97 w 1128"/>
                <a:gd name="T59" fmla="*/ 168 h 960"/>
                <a:gd name="T60" fmla="*/ 87 w 1128"/>
                <a:gd name="T61" fmla="*/ 171 h 960"/>
                <a:gd name="T62" fmla="*/ 75 w 1128"/>
                <a:gd name="T63" fmla="*/ 179 h 960"/>
                <a:gd name="T64" fmla="*/ 56 w 1128"/>
                <a:gd name="T65" fmla="*/ 185 h 960"/>
                <a:gd name="T66" fmla="*/ 46 w 1128"/>
                <a:gd name="T67" fmla="*/ 186 h 960"/>
                <a:gd name="T68" fmla="*/ 38 w 1128"/>
                <a:gd name="T69" fmla="*/ 194 h 960"/>
                <a:gd name="T70" fmla="*/ 29 w 1128"/>
                <a:gd name="T71" fmla="*/ 199 h 960"/>
                <a:gd name="T72" fmla="*/ 23 w 1128"/>
                <a:gd name="T73" fmla="*/ 207 h 960"/>
                <a:gd name="T74" fmla="*/ 26 w 1128"/>
                <a:gd name="T75" fmla="*/ 214 h 960"/>
                <a:gd name="T76" fmla="*/ 35 w 1128"/>
                <a:gd name="T77" fmla="*/ 227 h 960"/>
                <a:gd name="T78" fmla="*/ 35 w 1128"/>
                <a:gd name="T79" fmla="*/ 235 h 960"/>
                <a:gd name="T80" fmla="*/ 24 w 1128"/>
                <a:gd name="T81" fmla="*/ 240 h 960"/>
                <a:gd name="T82" fmla="*/ 13 w 1128"/>
                <a:gd name="T83" fmla="*/ 235 h 960"/>
                <a:gd name="T84" fmla="*/ 4 w 1128"/>
                <a:gd name="T85" fmla="*/ 222 h 960"/>
                <a:gd name="T86" fmla="*/ 1 w 1128"/>
                <a:gd name="T87" fmla="*/ 210 h 960"/>
                <a:gd name="T88" fmla="*/ 1 w 1128"/>
                <a:gd name="T89" fmla="*/ 200 h 960"/>
                <a:gd name="T90" fmla="*/ 8 w 1128"/>
                <a:gd name="T91" fmla="*/ 189 h 960"/>
                <a:gd name="T92" fmla="*/ 0 w 1128"/>
                <a:gd name="T93" fmla="*/ 184 h 960"/>
                <a:gd name="T94" fmla="*/ 19 w 1128"/>
                <a:gd name="T95" fmla="*/ 160 h 960"/>
                <a:gd name="T96" fmla="*/ 37 w 1128"/>
                <a:gd name="T97" fmla="*/ 139 h 960"/>
                <a:gd name="T98" fmla="*/ 59 w 1128"/>
                <a:gd name="T99" fmla="*/ 101 h 960"/>
                <a:gd name="T100" fmla="*/ 74 w 1128"/>
                <a:gd name="T101" fmla="*/ 62 h 960"/>
                <a:gd name="T102" fmla="*/ 82 w 1128"/>
                <a:gd name="T103" fmla="*/ 36 h 960"/>
                <a:gd name="T104" fmla="*/ 121 w 1128"/>
                <a:gd name="T105" fmla="*/ 3 h 960"/>
                <a:gd name="T106" fmla="*/ 156 w 1128"/>
                <a:gd name="T107" fmla="*/ 8 h 960"/>
                <a:gd name="T108" fmla="*/ 170 w 1128"/>
                <a:gd name="T109" fmla="*/ 24 h 960"/>
                <a:gd name="T110" fmla="*/ 185 w 1128"/>
                <a:gd name="T111" fmla="*/ 32 h 960"/>
                <a:gd name="T112" fmla="*/ 224 w 1128"/>
                <a:gd name="T113" fmla="*/ 15 h 960"/>
                <a:gd name="T114" fmla="*/ 272 w 1128"/>
                <a:gd name="T115" fmla="*/ 41 h 960"/>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1128"/>
                <a:gd name="T175" fmla="*/ 0 h 960"/>
                <a:gd name="T176" fmla="*/ 1128 w 1128"/>
                <a:gd name="T177" fmla="*/ 960 h 960"/>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1128" h="960">
                  <a:moveTo>
                    <a:pt x="1128" y="246"/>
                  </a:moveTo>
                  <a:lnTo>
                    <a:pt x="1124" y="248"/>
                  </a:lnTo>
                  <a:lnTo>
                    <a:pt x="1116" y="250"/>
                  </a:lnTo>
                  <a:lnTo>
                    <a:pt x="1104" y="254"/>
                  </a:lnTo>
                  <a:lnTo>
                    <a:pt x="1094" y="259"/>
                  </a:lnTo>
                  <a:lnTo>
                    <a:pt x="1088" y="265"/>
                  </a:lnTo>
                  <a:lnTo>
                    <a:pt x="1083" y="275"/>
                  </a:lnTo>
                  <a:lnTo>
                    <a:pt x="1075" y="289"/>
                  </a:lnTo>
                  <a:lnTo>
                    <a:pt x="1063" y="305"/>
                  </a:lnTo>
                  <a:lnTo>
                    <a:pt x="1055" y="318"/>
                  </a:lnTo>
                  <a:lnTo>
                    <a:pt x="1047" y="332"/>
                  </a:lnTo>
                  <a:lnTo>
                    <a:pt x="1043" y="348"/>
                  </a:lnTo>
                  <a:lnTo>
                    <a:pt x="1037" y="362"/>
                  </a:lnTo>
                  <a:lnTo>
                    <a:pt x="1029" y="376"/>
                  </a:lnTo>
                  <a:lnTo>
                    <a:pt x="1016" y="387"/>
                  </a:lnTo>
                  <a:lnTo>
                    <a:pt x="1002" y="395"/>
                  </a:lnTo>
                  <a:lnTo>
                    <a:pt x="984" y="403"/>
                  </a:lnTo>
                  <a:lnTo>
                    <a:pt x="966" y="411"/>
                  </a:lnTo>
                  <a:lnTo>
                    <a:pt x="949" y="417"/>
                  </a:lnTo>
                  <a:lnTo>
                    <a:pt x="937" y="419"/>
                  </a:lnTo>
                  <a:lnTo>
                    <a:pt x="921" y="415"/>
                  </a:lnTo>
                  <a:lnTo>
                    <a:pt x="903" y="411"/>
                  </a:lnTo>
                  <a:lnTo>
                    <a:pt x="884" y="409"/>
                  </a:lnTo>
                  <a:lnTo>
                    <a:pt x="864" y="411"/>
                  </a:lnTo>
                  <a:lnTo>
                    <a:pt x="846" y="419"/>
                  </a:lnTo>
                  <a:lnTo>
                    <a:pt x="829" y="431"/>
                  </a:lnTo>
                  <a:lnTo>
                    <a:pt x="813" y="440"/>
                  </a:lnTo>
                  <a:lnTo>
                    <a:pt x="801" y="450"/>
                  </a:lnTo>
                  <a:lnTo>
                    <a:pt x="799" y="454"/>
                  </a:lnTo>
                  <a:lnTo>
                    <a:pt x="797" y="458"/>
                  </a:lnTo>
                  <a:lnTo>
                    <a:pt x="795" y="464"/>
                  </a:lnTo>
                  <a:lnTo>
                    <a:pt x="793" y="468"/>
                  </a:lnTo>
                  <a:lnTo>
                    <a:pt x="791" y="472"/>
                  </a:lnTo>
                  <a:lnTo>
                    <a:pt x="789" y="474"/>
                  </a:lnTo>
                  <a:lnTo>
                    <a:pt x="787" y="474"/>
                  </a:lnTo>
                  <a:lnTo>
                    <a:pt x="783" y="474"/>
                  </a:lnTo>
                  <a:lnTo>
                    <a:pt x="777" y="470"/>
                  </a:lnTo>
                  <a:lnTo>
                    <a:pt x="770" y="462"/>
                  </a:lnTo>
                  <a:lnTo>
                    <a:pt x="760" y="456"/>
                  </a:lnTo>
                  <a:lnTo>
                    <a:pt x="752" y="456"/>
                  </a:lnTo>
                  <a:lnTo>
                    <a:pt x="742" y="462"/>
                  </a:lnTo>
                  <a:lnTo>
                    <a:pt x="734" y="472"/>
                  </a:lnTo>
                  <a:lnTo>
                    <a:pt x="726" y="484"/>
                  </a:lnTo>
                  <a:lnTo>
                    <a:pt x="718" y="496"/>
                  </a:lnTo>
                  <a:lnTo>
                    <a:pt x="708" y="507"/>
                  </a:lnTo>
                  <a:lnTo>
                    <a:pt x="695" y="513"/>
                  </a:lnTo>
                  <a:lnTo>
                    <a:pt x="679" y="513"/>
                  </a:lnTo>
                  <a:lnTo>
                    <a:pt x="657" y="509"/>
                  </a:lnTo>
                  <a:lnTo>
                    <a:pt x="644" y="503"/>
                  </a:lnTo>
                  <a:lnTo>
                    <a:pt x="634" y="494"/>
                  </a:lnTo>
                  <a:lnTo>
                    <a:pt x="622" y="482"/>
                  </a:lnTo>
                  <a:lnTo>
                    <a:pt x="612" y="468"/>
                  </a:lnTo>
                  <a:lnTo>
                    <a:pt x="602" y="454"/>
                  </a:lnTo>
                  <a:lnTo>
                    <a:pt x="592" y="442"/>
                  </a:lnTo>
                  <a:lnTo>
                    <a:pt x="583" y="437"/>
                  </a:lnTo>
                  <a:lnTo>
                    <a:pt x="575" y="440"/>
                  </a:lnTo>
                  <a:lnTo>
                    <a:pt x="571" y="452"/>
                  </a:lnTo>
                  <a:lnTo>
                    <a:pt x="575" y="464"/>
                  </a:lnTo>
                  <a:lnTo>
                    <a:pt x="581" y="478"/>
                  </a:lnTo>
                  <a:lnTo>
                    <a:pt x="588" y="490"/>
                  </a:lnTo>
                  <a:lnTo>
                    <a:pt x="596" y="498"/>
                  </a:lnTo>
                  <a:lnTo>
                    <a:pt x="608" y="509"/>
                  </a:lnTo>
                  <a:lnTo>
                    <a:pt x="618" y="519"/>
                  </a:lnTo>
                  <a:lnTo>
                    <a:pt x="624" y="531"/>
                  </a:lnTo>
                  <a:lnTo>
                    <a:pt x="624" y="541"/>
                  </a:lnTo>
                  <a:lnTo>
                    <a:pt x="612" y="557"/>
                  </a:lnTo>
                  <a:lnTo>
                    <a:pt x="596" y="574"/>
                  </a:lnTo>
                  <a:lnTo>
                    <a:pt x="577" y="588"/>
                  </a:lnTo>
                  <a:lnTo>
                    <a:pt x="557" y="596"/>
                  </a:lnTo>
                  <a:lnTo>
                    <a:pt x="545" y="600"/>
                  </a:lnTo>
                  <a:lnTo>
                    <a:pt x="535" y="598"/>
                  </a:lnTo>
                  <a:lnTo>
                    <a:pt x="533" y="596"/>
                  </a:lnTo>
                  <a:lnTo>
                    <a:pt x="531" y="594"/>
                  </a:lnTo>
                  <a:lnTo>
                    <a:pt x="527" y="592"/>
                  </a:lnTo>
                  <a:lnTo>
                    <a:pt x="525" y="590"/>
                  </a:lnTo>
                  <a:lnTo>
                    <a:pt x="523" y="590"/>
                  </a:lnTo>
                  <a:lnTo>
                    <a:pt x="521" y="590"/>
                  </a:lnTo>
                  <a:lnTo>
                    <a:pt x="520" y="592"/>
                  </a:lnTo>
                  <a:lnTo>
                    <a:pt x="518" y="598"/>
                  </a:lnTo>
                  <a:lnTo>
                    <a:pt x="514" y="608"/>
                  </a:lnTo>
                  <a:lnTo>
                    <a:pt x="504" y="614"/>
                  </a:lnTo>
                  <a:lnTo>
                    <a:pt x="492" y="624"/>
                  </a:lnTo>
                  <a:lnTo>
                    <a:pt x="478" y="637"/>
                  </a:lnTo>
                  <a:lnTo>
                    <a:pt x="466" y="651"/>
                  </a:lnTo>
                  <a:lnTo>
                    <a:pt x="459" y="661"/>
                  </a:lnTo>
                  <a:lnTo>
                    <a:pt x="451" y="667"/>
                  </a:lnTo>
                  <a:lnTo>
                    <a:pt x="441" y="667"/>
                  </a:lnTo>
                  <a:lnTo>
                    <a:pt x="427" y="665"/>
                  </a:lnTo>
                  <a:lnTo>
                    <a:pt x="411" y="667"/>
                  </a:lnTo>
                  <a:lnTo>
                    <a:pt x="390" y="669"/>
                  </a:lnTo>
                  <a:lnTo>
                    <a:pt x="374" y="669"/>
                  </a:lnTo>
                  <a:lnTo>
                    <a:pt x="360" y="675"/>
                  </a:lnTo>
                  <a:lnTo>
                    <a:pt x="348" y="683"/>
                  </a:lnTo>
                  <a:lnTo>
                    <a:pt x="336" y="694"/>
                  </a:lnTo>
                  <a:lnTo>
                    <a:pt x="323" y="704"/>
                  </a:lnTo>
                  <a:lnTo>
                    <a:pt x="299" y="714"/>
                  </a:lnTo>
                  <a:lnTo>
                    <a:pt x="271" y="726"/>
                  </a:lnTo>
                  <a:lnTo>
                    <a:pt x="246" y="734"/>
                  </a:lnTo>
                  <a:lnTo>
                    <a:pt x="226" y="740"/>
                  </a:lnTo>
                  <a:lnTo>
                    <a:pt x="212" y="740"/>
                  </a:lnTo>
                  <a:lnTo>
                    <a:pt x="199" y="740"/>
                  </a:lnTo>
                  <a:lnTo>
                    <a:pt x="185" y="742"/>
                  </a:lnTo>
                  <a:lnTo>
                    <a:pt x="173" y="748"/>
                  </a:lnTo>
                  <a:lnTo>
                    <a:pt x="163" y="759"/>
                  </a:lnTo>
                  <a:lnTo>
                    <a:pt x="153" y="773"/>
                  </a:lnTo>
                  <a:lnTo>
                    <a:pt x="142" y="781"/>
                  </a:lnTo>
                  <a:lnTo>
                    <a:pt x="128" y="787"/>
                  </a:lnTo>
                  <a:lnTo>
                    <a:pt x="116" y="793"/>
                  </a:lnTo>
                  <a:lnTo>
                    <a:pt x="108" y="803"/>
                  </a:lnTo>
                  <a:lnTo>
                    <a:pt x="100" y="816"/>
                  </a:lnTo>
                  <a:lnTo>
                    <a:pt x="92" y="826"/>
                  </a:lnTo>
                  <a:lnTo>
                    <a:pt x="86" y="834"/>
                  </a:lnTo>
                  <a:lnTo>
                    <a:pt x="90" y="844"/>
                  </a:lnTo>
                  <a:lnTo>
                    <a:pt x="104" y="856"/>
                  </a:lnTo>
                  <a:lnTo>
                    <a:pt x="118" y="872"/>
                  </a:lnTo>
                  <a:lnTo>
                    <a:pt x="130" y="891"/>
                  </a:lnTo>
                  <a:lnTo>
                    <a:pt x="138" y="905"/>
                  </a:lnTo>
                  <a:lnTo>
                    <a:pt x="144" y="919"/>
                  </a:lnTo>
                  <a:lnTo>
                    <a:pt x="146" y="931"/>
                  </a:lnTo>
                  <a:lnTo>
                    <a:pt x="140" y="940"/>
                  </a:lnTo>
                  <a:lnTo>
                    <a:pt x="128" y="946"/>
                  </a:lnTo>
                  <a:lnTo>
                    <a:pt x="114" y="954"/>
                  </a:lnTo>
                  <a:lnTo>
                    <a:pt x="96" y="960"/>
                  </a:lnTo>
                  <a:lnTo>
                    <a:pt x="79" y="960"/>
                  </a:lnTo>
                  <a:lnTo>
                    <a:pt x="67" y="956"/>
                  </a:lnTo>
                  <a:lnTo>
                    <a:pt x="51" y="938"/>
                  </a:lnTo>
                  <a:lnTo>
                    <a:pt x="37" y="919"/>
                  </a:lnTo>
                  <a:lnTo>
                    <a:pt x="25" y="901"/>
                  </a:lnTo>
                  <a:lnTo>
                    <a:pt x="18" y="887"/>
                  </a:lnTo>
                  <a:lnTo>
                    <a:pt x="10" y="872"/>
                  </a:lnTo>
                  <a:lnTo>
                    <a:pt x="4" y="854"/>
                  </a:lnTo>
                  <a:lnTo>
                    <a:pt x="2" y="840"/>
                  </a:lnTo>
                  <a:lnTo>
                    <a:pt x="2" y="826"/>
                  </a:lnTo>
                  <a:lnTo>
                    <a:pt x="2" y="812"/>
                  </a:lnTo>
                  <a:lnTo>
                    <a:pt x="4" y="797"/>
                  </a:lnTo>
                  <a:lnTo>
                    <a:pt x="12" y="783"/>
                  </a:lnTo>
                  <a:lnTo>
                    <a:pt x="25" y="765"/>
                  </a:lnTo>
                  <a:lnTo>
                    <a:pt x="31" y="753"/>
                  </a:lnTo>
                  <a:lnTo>
                    <a:pt x="33" y="749"/>
                  </a:lnTo>
                  <a:lnTo>
                    <a:pt x="4" y="746"/>
                  </a:lnTo>
                  <a:lnTo>
                    <a:pt x="0" y="734"/>
                  </a:lnTo>
                  <a:lnTo>
                    <a:pt x="33" y="687"/>
                  </a:lnTo>
                  <a:lnTo>
                    <a:pt x="71" y="675"/>
                  </a:lnTo>
                  <a:lnTo>
                    <a:pt x="77" y="637"/>
                  </a:lnTo>
                  <a:lnTo>
                    <a:pt x="128" y="627"/>
                  </a:lnTo>
                  <a:lnTo>
                    <a:pt x="147" y="612"/>
                  </a:lnTo>
                  <a:lnTo>
                    <a:pt x="147" y="553"/>
                  </a:lnTo>
                  <a:lnTo>
                    <a:pt x="175" y="539"/>
                  </a:lnTo>
                  <a:lnTo>
                    <a:pt x="244" y="478"/>
                  </a:lnTo>
                  <a:lnTo>
                    <a:pt x="238" y="403"/>
                  </a:lnTo>
                  <a:lnTo>
                    <a:pt x="264" y="332"/>
                  </a:lnTo>
                  <a:lnTo>
                    <a:pt x="301" y="307"/>
                  </a:lnTo>
                  <a:lnTo>
                    <a:pt x="297" y="250"/>
                  </a:lnTo>
                  <a:lnTo>
                    <a:pt x="325" y="220"/>
                  </a:lnTo>
                  <a:lnTo>
                    <a:pt x="303" y="157"/>
                  </a:lnTo>
                  <a:lnTo>
                    <a:pt x="329" y="143"/>
                  </a:lnTo>
                  <a:lnTo>
                    <a:pt x="329" y="86"/>
                  </a:lnTo>
                  <a:lnTo>
                    <a:pt x="384" y="78"/>
                  </a:lnTo>
                  <a:lnTo>
                    <a:pt x="484" y="9"/>
                  </a:lnTo>
                  <a:lnTo>
                    <a:pt x="535" y="39"/>
                  </a:lnTo>
                  <a:lnTo>
                    <a:pt x="592" y="9"/>
                  </a:lnTo>
                  <a:lnTo>
                    <a:pt x="624" y="29"/>
                  </a:lnTo>
                  <a:lnTo>
                    <a:pt x="693" y="0"/>
                  </a:lnTo>
                  <a:lnTo>
                    <a:pt x="720" y="27"/>
                  </a:lnTo>
                  <a:lnTo>
                    <a:pt x="681" y="94"/>
                  </a:lnTo>
                  <a:lnTo>
                    <a:pt x="651" y="130"/>
                  </a:lnTo>
                  <a:lnTo>
                    <a:pt x="679" y="151"/>
                  </a:lnTo>
                  <a:lnTo>
                    <a:pt x="740" y="128"/>
                  </a:lnTo>
                  <a:lnTo>
                    <a:pt x="823" y="92"/>
                  </a:lnTo>
                  <a:lnTo>
                    <a:pt x="878" y="120"/>
                  </a:lnTo>
                  <a:lnTo>
                    <a:pt x="895" y="59"/>
                  </a:lnTo>
                  <a:lnTo>
                    <a:pt x="984" y="61"/>
                  </a:lnTo>
                  <a:lnTo>
                    <a:pt x="1053" y="96"/>
                  </a:lnTo>
                  <a:lnTo>
                    <a:pt x="1086" y="161"/>
                  </a:lnTo>
                  <a:lnTo>
                    <a:pt x="1110" y="216"/>
                  </a:lnTo>
                  <a:lnTo>
                    <a:pt x="1128" y="246"/>
                  </a:lnTo>
                </a:path>
              </a:pathLst>
            </a:custGeom>
            <a:grpFill/>
            <a:ln w="6350">
              <a:solidFill>
                <a:schemeClr val="bg1">
                  <a:lumMod val="95000"/>
                </a:schemeClr>
              </a:solidFill>
              <a:prstDash val="solid"/>
              <a:round/>
              <a:headEnd/>
              <a:tailEnd/>
            </a:ln>
          </p:spPr>
          <p:txBody>
            <a:bodyPr/>
            <a:lstStyle/>
            <a:p>
              <a:endParaRPr lang="zh-CN" altLang="en-US"/>
            </a:p>
          </p:txBody>
        </p:sp>
        <p:sp>
          <p:nvSpPr>
            <p:cNvPr id="38" name="Freeform 79"/>
            <p:cNvSpPr>
              <a:spLocks/>
            </p:cNvSpPr>
            <p:nvPr/>
          </p:nvSpPr>
          <p:spPr bwMode="gray">
            <a:xfrm>
              <a:off x="3636" y="3029"/>
              <a:ext cx="313" cy="413"/>
            </a:xfrm>
            <a:custGeom>
              <a:avLst/>
              <a:gdLst>
                <a:gd name="T0" fmla="*/ 156 w 626"/>
                <a:gd name="T1" fmla="*/ 31 h 825"/>
                <a:gd name="T2" fmla="*/ 154 w 626"/>
                <a:gd name="T3" fmla="*/ 37 h 825"/>
                <a:gd name="T4" fmla="*/ 152 w 626"/>
                <a:gd name="T5" fmla="*/ 44 h 825"/>
                <a:gd name="T6" fmla="*/ 146 w 626"/>
                <a:gd name="T7" fmla="*/ 52 h 825"/>
                <a:gd name="T8" fmla="*/ 138 w 626"/>
                <a:gd name="T9" fmla="*/ 57 h 825"/>
                <a:gd name="T10" fmla="*/ 131 w 626"/>
                <a:gd name="T11" fmla="*/ 61 h 825"/>
                <a:gd name="T12" fmla="*/ 130 w 626"/>
                <a:gd name="T13" fmla="*/ 62 h 825"/>
                <a:gd name="T14" fmla="*/ 132 w 626"/>
                <a:gd name="T15" fmla="*/ 68 h 825"/>
                <a:gd name="T16" fmla="*/ 135 w 626"/>
                <a:gd name="T17" fmla="*/ 75 h 825"/>
                <a:gd name="T18" fmla="*/ 136 w 626"/>
                <a:gd name="T19" fmla="*/ 81 h 825"/>
                <a:gd name="T20" fmla="*/ 136 w 626"/>
                <a:gd name="T21" fmla="*/ 89 h 825"/>
                <a:gd name="T22" fmla="*/ 137 w 626"/>
                <a:gd name="T23" fmla="*/ 95 h 825"/>
                <a:gd name="T24" fmla="*/ 138 w 626"/>
                <a:gd name="T25" fmla="*/ 104 h 825"/>
                <a:gd name="T26" fmla="*/ 131 w 626"/>
                <a:gd name="T27" fmla="*/ 112 h 825"/>
                <a:gd name="T28" fmla="*/ 122 w 626"/>
                <a:gd name="T29" fmla="*/ 120 h 825"/>
                <a:gd name="T30" fmla="*/ 117 w 626"/>
                <a:gd name="T31" fmla="*/ 131 h 825"/>
                <a:gd name="T32" fmla="*/ 115 w 626"/>
                <a:gd name="T33" fmla="*/ 142 h 825"/>
                <a:gd name="T34" fmla="*/ 110 w 626"/>
                <a:gd name="T35" fmla="*/ 151 h 825"/>
                <a:gd name="T36" fmla="*/ 103 w 626"/>
                <a:gd name="T37" fmla="*/ 156 h 825"/>
                <a:gd name="T38" fmla="*/ 94 w 626"/>
                <a:gd name="T39" fmla="*/ 158 h 825"/>
                <a:gd name="T40" fmla="*/ 86 w 626"/>
                <a:gd name="T41" fmla="*/ 161 h 825"/>
                <a:gd name="T42" fmla="*/ 85 w 626"/>
                <a:gd name="T43" fmla="*/ 165 h 825"/>
                <a:gd name="T44" fmla="*/ 89 w 626"/>
                <a:gd name="T45" fmla="*/ 171 h 825"/>
                <a:gd name="T46" fmla="*/ 90 w 626"/>
                <a:gd name="T47" fmla="*/ 176 h 825"/>
                <a:gd name="T48" fmla="*/ 86 w 626"/>
                <a:gd name="T49" fmla="*/ 182 h 825"/>
                <a:gd name="T50" fmla="*/ 80 w 626"/>
                <a:gd name="T51" fmla="*/ 189 h 825"/>
                <a:gd name="T52" fmla="*/ 76 w 626"/>
                <a:gd name="T53" fmla="*/ 193 h 825"/>
                <a:gd name="T54" fmla="*/ 69 w 626"/>
                <a:gd name="T55" fmla="*/ 199 h 825"/>
                <a:gd name="T56" fmla="*/ 61 w 626"/>
                <a:gd name="T57" fmla="*/ 204 h 825"/>
                <a:gd name="T58" fmla="*/ 58 w 626"/>
                <a:gd name="T59" fmla="*/ 207 h 825"/>
                <a:gd name="T60" fmla="*/ 48 w 626"/>
                <a:gd name="T61" fmla="*/ 185 h 825"/>
                <a:gd name="T62" fmla="*/ 22 w 626"/>
                <a:gd name="T63" fmla="*/ 161 h 825"/>
                <a:gd name="T64" fmla="*/ 0 w 626"/>
                <a:gd name="T65" fmla="*/ 146 h 825"/>
                <a:gd name="T66" fmla="*/ 15 w 626"/>
                <a:gd name="T67" fmla="*/ 107 h 825"/>
                <a:gd name="T68" fmla="*/ 20 w 626"/>
                <a:gd name="T69" fmla="*/ 88 h 825"/>
                <a:gd name="T70" fmla="*/ 18 w 626"/>
                <a:gd name="T71" fmla="*/ 67 h 825"/>
                <a:gd name="T72" fmla="*/ 34 w 626"/>
                <a:gd name="T73" fmla="*/ 43 h 825"/>
                <a:gd name="T74" fmla="*/ 42 w 626"/>
                <a:gd name="T75" fmla="*/ 24 h 825"/>
                <a:gd name="T76" fmla="*/ 63 w 626"/>
                <a:gd name="T77" fmla="*/ 17 h 825"/>
                <a:gd name="T78" fmla="*/ 75 w 626"/>
                <a:gd name="T79" fmla="*/ 1 h 825"/>
                <a:gd name="T80" fmla="*/ 92 w 626"/>
                <a:gd name="T81" fmla="*/ 14 h 825"/>
                <a:gd name="T82" fmla="*/ 114 w 626"/>
                <a:gd name="T83" fmla="*/ 32 h 825"/>
                <a:gd name="T84" fmla="*/ 135 w 626"/>
                <a:gd name="T85" fmla="*/ 32 h 825"/>
                <a:gd name="T86" fmla="*/ 151 w 626"/>
                <a:gd name="T87" fmla="*/ 25 h 825"/>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626"/>
                <a:gd name="T133" fmla="*/ 0 h 825"/>
                <a:gd name="T134" fmla="*/ 626 w 626"/>
                <a:gd name="T135" fmla="*/ 825 h 825"/>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626" h="825">
                  <a:moveTo>
                    <a:pt x="626" y="122"/>
                  </a:moveTo>
                  <a:lnTo>
                    <a:pt x="624" y="124"/>
                  </a:lnTo>
                  <a:lnTo>
                    <a:pt x="621" y="134"/>
                  </a:lnTo>
                  <a:lnTo>
                    <a:pt x="615" y="146"/>
                  </a:lnTo>
                  <a:lnTo>
                    <a:pt x="613" y="159"/>
                  </a:lnTo>
                  <a:lnTo>
                    <a:pt x="607" y="173"/>
                  </a:lnTo>
                  <a:lnTo>
                    <a:pt x="597" y="189"/>
                  </a:lnTo>
                  <a:lnTo>
                    <a:pt x="581" y="205"/>
                  </a:lnTo>
                  <a:lnTo>
                    <a:pt x="565" y="216"/>
                  </a:lnTo>
                  <a:lnTo>
                    <a:pt x="550" y="228"/>
                  </a:lnTo>
                  <a:lnTo>
                    <a:pt x="534" y="236"/>
                  </a:lnTo>
                  <a:lnTo>
                    <a:pt x="524" y="242"/>
                  </a:lnTo>
                  <a:lnTo>
                    <a:pt x="520" y="244"/>
                  </a:lnTo>
                  <a:lnTo>
                    <a:pt x="520" y="248"/>
                  </a:lnTo>
                  <a:lnTo>
                    <a:pt x="524" y="258"/>
                  </a:lnTo>
                  <a:lnTo>
                    <a:pt x="528" y="272"/>
                  </a:lnTo>
                  <a:lnTo>
                    <a:pt x="532" y="285"/>
                  </a:lnTo>
                  <a:lnTo>
                    <a:pt x="538" y="299"/>
                  </a:lnTo>
                  <a:lnTo>
                    <a:pt x="542" y="309"/>
                  </a:lnTo>
                  <a:lnTo>
                    <a:pt x="544" y="321"/>
                  </a:lnTo>
                  <a:lnTo>
                    <a:pt x="546" y="339"/>
                  </a:lnTo>
                  <a:lnTo>
                    <a:pt x="544" y="354"/>
                  </a:lnTo>
                  <a:lnTo>
                    <a:pt x="544" y="368"/>
                  </a:lnTo>
                  <a:lnTo>
                    <a:pt x="548" y="380"/>
                  </a:lnTo>
                  <a:lnTo>
                    <a:pt x="550" y="396"/>
                  </a:lnTo>
                  <a:lnTo>
                    <a:pt x="550" y="413"/>
                  </a:lnTo>
                  <a:lnTo>
                    <a:pt x="540" y="429"/>
                  </a:lnTo>
                  <a:lnTo>
                    <a:pt x="522" y="447"/>
                  </a:lnTo>
                  <a:lnTo>
                    <a:pt x="504" y="462"/>
                  </a:lnTo>
                  <a:lnTo>
                    <a:pt x="489" y="480"/>
                  </a:lnTo>
                  <a:lnTo>
                    <a:pt x="479" y="494"/>
                  </a:lnTo>
                  <a:lnTo>
                    <a:pt x="469" y="522"/>
                  </a:lnTo>
                  <a:lnTo>
                    <a:pt x="463" y="549"/>
                  </a:lnTo>
                  <a:lnTo>
                    <a:pt x="459" y="565"/>
                  </a:lnTo>
                  <a:lnTo>
                    <a:pt x="451" y="585"/>
                  </a:lnTo>
                  <a:lnTo>
                    <a:pt x="441" y="602"/>
                  </a:lnTo>
                  <a:lnTo>
                    <a:pt x="428" y="618"/>
                  </a:lnTo>
                  <a:lnTo>
                    <a:pt x="414" y="624"/>
                  </a:lnTo>
                  <a:lnTo>
                    <a:pt x="396" y="630"/>
                  </a:lnTo>
                  <a:lnTo>
                    <a:pt x="376" y="632"/>
                  </a:lnTo>
                  <a:lnTo>
                    <a:pt x="359" y="636"/>
                  </a:lnTo>
                  <a:lnTo>
                    <a:pt x="345" y="642"/>
                  </a:lnTo>
                  <a:lnTo>
                    <a:pt x="337" y="648"/>
                  </a:lnTo>
                  <a:lnTo>
                    <a:pt x="339" y="659"/>
                  </a:lnTo>
                  <a:lnTo>
                    <a:pt x="347" y="669"/>
                  </a:lnTo>
                  <a:lnTo>
                    <a:pt x="357" y="681"/>
                  </a:lnTo>
                  <a:lnTo>
                    <a:pt x="363" y="691"/>
                  </a:lnTo>
                  <a:lnTo>
                    <a:pt x="361" y="701"/>
                  </a:lnTo>
                  <a:lnTo>
                    <a:pt x="353" y="710"/>
                  </a:lnTo>
                  <a:lnTo>
                    <a:pt x="343" y="726"/>
                  </a:lnTo>
                  <a:lnTo>
                    <a:pt x="331" y="742"/>
                  </a:lnTo>
                  <a:lnTo>
                    <a:pt x="319" y="756"/>
                  </a:lnTo>
                  <a:lnTo>
                    <a:pt x="312" y="766"/>
                  </a:lnTo>
                  <a:lnTo>
                    <a:pt x="302" y="771"/>
                  </a:lnTo>
                  <a:lnTo>
                    <a:pt x="290" y="781"/>
                  </a:lnTo>
                  <a:lnTo>
                    <a:pt x="274" y="793"/>
                  </a:lnTo>
                  <a:lnTo>
                    <a:pt x="258" y="805"/>
                  </a:lnTo>
                  <a:lnTo>
                    <a:pt x="245" y="815"/>
                  </a:lnTo>
                  <a:lnTo>
                    <a:pt x="235" y="821"/>
                  </a:lnTo>
                  <a:lnTo>
                    <a:pt x="231" y="825"/>
                  </a:lnTo>
                  <a:lnTo>
                    <a:pt x="215" y="795"/>
                  </a:lnTo>
                  <a:lnTo>
                    <a:pt x="191" y="740"/>
                  </a:lnTo>
                  <a:lnTo>
                    <a:pt x="158" y="675"/>
                  </a:lnTo>
                  <a:lnTo>
                    <a:pt x="89" y="642"/>
                  </a:lnTo>
                  <a:lnTo>
                    <a:pt x="2" y="640"/>
                  </a:lnTo>
                  <a:lnTo>
                    <a:pt x="0" y="581"/>
                  </a:lnTo>
                  <a:lnTo>
                    <a:pt x="28" y="476"/>
                  </a:lnTo>
                  <a:lnTo>
                    <a:pt x="60" y="425"/>
                  </a:lnTo>
                  <a:lnTo>
                    <a:pt x="58" y="376"/>
                  </a:lnTo>
                  <a:lnTo>
                    <a:pt x="77" y="352"/>
                  </a:lnTo>
                  <a:lnTo>
                    <a:pt x="63" y="317"/>
                  </a:lnTo>
                  <a:lnTo>
                    <a:pt x="69" y="266"/>
                  </a:lnTo>
                  <a:lnTo>
                    <a:pt x="126" y="244"/>
                  </a:lnTo>
                  <a:lnTo>
                    <a:pt x="136" y="171"/>
                  </a:lnTo>
                  <a:lnTo>
                    <a:pt x="140" y="116"/>
                  </a:lnTo>
                  <a:lnTo>
                    <a:pt x="170" y="94"/>
                  </a:lnTo>
                  <a:lnTo>
                    <a:pt x="203" y="94"/>
                  </a:lnTo>
                  <a:lnTo>
                    <a:pt x="254" y="65"/>
                  </a:lnTo>
                  <a:lnTo>
                    <a:pt x="298" y="45"/>
                  </a:lnTo>
                  <a:lnTo>
                    <a:pt x="298" y="4"/>
                  </a:lnTo>
                  <a:lnTo>
                    <a:pt x="363" y="0"/>
                  </a:lnTo>
                  <a:lnTo>
                    <a:pt x="367" y="53"/>
                  </a:lnTo>
                  <a:lnTo>
                    <a:pt x="406" y="110"/>
                  </a:lnTo>
                  <a:lnTo>
                    <a:pt x="455" y="126"/>
                  </a:lnTo>
                  <a:lnTo>
                    <a:pt x="495" y="83"/>
                  </a:lnTo>
                  <a:lnTo>
                    <a:pt x="538" y="126"/>
                  </a:lnTo>
                  <a:lnTo>
                    <a:pt x="571" y="122"/>
                  </a:lnTo>
                  <a:lnTo>
                    <a:pt x="603" y="98"/>
                  </a:lnTo>
                  <a:lnTo>
                    <a:pt x="626" y="122"/>
                  </a:lnTo>
                  <a:close/>
                </a:path>
              </a:pathLst>
            </a:custGeom>
            <a:grpFill/>
            <a:ln w="0">
              <a:solidFill>
                <a:schemeClr val="bg1">
                  <a:lumMod val="95000"/>
                </a:schemeClr>
              </a:solidFill>
              <a:prstDash val="solid"/>
              <a:round/>
              <a:headEnd/>
              <a:tailEnd/>
            </a:ln>
          </p:spPr>
          <p:txBody>
            <a:bodyPr/>
            <a:lstStyle/>
            <a:p>
              <a:endParaRPr lang="zh-CN" altLang="en-US"/>
            </a:p>
          </p:txBody>
        </p:sp>
        <p:sp>
          <p:nvSpPr>
            <p:cNvPr id="39" name="Freeform 80"/>
            <p:cNvSpPr>
              <a:spLocks/>
            </p:cNvSpPr>
            <p:nvPr/>
          </p:nvSpPr>
          <p:spPr bwMode="gray">
            <a:xfrm>
              <a:off x="3636" y="3029"/>
              <a:ext cx="313" cy="413"/>
            </a:xfrm>
            <a:custGeom>
              <a:avLst/>
              <a:gdLst>
                <a:gd name="T0" fmla="*/ 156 w 626"/>
                <a:gd name="T1" fmla="*/ 31 h 825"/>
                <a:gd name="T2" fmla="*/ 154 w 626"/>
                <a:gd name="T3" fmla="*/ 37 h 825"/>
                <a:gd name="T4" fmla="*/ 152 w 626"/>
                <a:gd name="T5" fmla="*/ 44 h 825"/>
                <a:gd name="T6" fmla="*/ 146 w 626"/>
                <a:gd name="T7" fmla="*/ 52 h 825"/>
                <a:gd name="T8" fmla="*/ 138 w 626"/>
                <a:gd name="T9" fmla="*/ 57 h 825"/>
                <a:gd name="T10" fmla="*/ 131 w 626"/>
                <a:gd name="T11" fmla="*/ 61 h 825"/>
                <a:gd name="T12" fmla="*/ 130 w 626"/>
                <a:gd name="T13" fmla="*/ 62 h 825"/>
                <a:gd name="T14" fmla="*/ 132 w 626"/>
                <a:gd name="T15" fmla="*/ 68 h 825"/>
                <a:gd name="T16" fmla="*/ 135 w 626"/>
                <a:gd name="T17" fmla="*/ 75 h 825"/>
                <a:gd name="T18" fmla="*/ 136 w 626"/>
                <a:gd name="T19" fmla="*/ 81 h 825"/>
                <a:gd name="T20" fmla="*/ 136 w 626"/>
                <a:gd name="T21" fmla="*/ 89 h 825"/>
                <a:gd name="T22" fmla="*/ 137 w 626"/>
                <a:gd name="T23" fmla="*/ 95 h 825"/>
                <a:gd name="T24" fmla="*/ 138 w 626"/>
                <a:gd name="T25" fmla="*/ 104 h 825"/>
                <a:gd name="T26" fmla="*/ 131 w 626"/>
                <a:gd name="T27" fmla="*/ 112 h 825"/>
                <a:gd name="T28" fmla="*/ 122 w 626"/>
                <a:gd name="T29" fmla="*/ 120 h 825"/>
                <a:gd name="T30" fmla="*/ 117 w 626"/>
                <a:gd name="T31" fmla="*/ 131 h 825"/>
                <a:gd name="T32" fmla="*/ 115 w 626"/>
                <a:gd name="T33" fmla="*/ 142 h 825"/>
                <a:gd name="T34" fmla="*/ 110 w 626"/>
                <a:gd name="T35" fmla="*/ 151 h 825"/>
                <a:gd name="T36" fmla="*/ 103 w 626"/>
                <a:gd name="T37" fmla="*/ 156 h 825"/>
                <a:gd name="T38" fmla="*/ 94 w 626"/>
                <a:gd name="T39" fmla="*/ 158 h 825"/>
                <a:gd name="T40" fmla="*/ 86 w 626"/>
                <a:gd name="T41" fmla="*/ 161 h 825"/>
                <a:gd name="T42" fmla="*/ 85 w 626"/>
                <a:gd name="T43" fmla="*/ 165 h 825"/>
                <a:gd name="T44" fmla="*/ 89 w 626"/>
                <a:gd name="T45" fmla="*/ 171 h 825"/>
                <a:gd name="T46" fmla="*/ 90 w 626"/>
                <a:gd name="T47" fmla="*/ 176 h 825"/>
                <a:gd name="T48" fmla="*/ 86 w 626"/>
                <a:gd name="T49" fmla="*/ 182 h 825"/>
                <a:gd name="T50" fmla="*/ 80 w 626"/>
                <a:gd name="T51" fmla="*/ 189 h 825"/>
                <a:gd name="T52" fmla="*/ 76 w 626"/>
                <a:gd name="T53" fmla="*/ 193 h 825"/>
                <a:gd name="T54" fmla="*/ 69 w 626"/>
                <a:gd name="T55" fmla="*/ 199 h 825"/>
                <a:gd name="T56" fmla="*/ 61 w 626"/>
                <a:gd name="T57" fmla="*/ 204 h 825"/>
                <a:gd name="T58" fmla="*/ 58 w 626"/>
                <a:gd name="T59" fmla="*/ 207 h 825"/>
                <a:gd name="T60" fmla="*/ 48 w 626"/>
                <a:gd name="T61" fmla="*/ 185 h 825"/>
                <a:gd name="T62" fmla="*/ 22 w 626"/>
                <a:gd name="T63" fmla="*/ 161 h 825"/>
                <a:gd name="T64" fmla="*/ 0 w 626"/>
                <a:gd name="T65" fmla="*/ 146 h 825"/>
                <a:gd name="T66" fmla="*/ 15 w 626"/>
                <a:gd name="T67" fmla="*/ 107 h 825"/>
                <a:gd name="T68" fmla="*/ 20 w 626"/>
                <a:gd name="T69" fmla="*/ 88 h 825"/>
                <a:gd name="T70" fmla="*/ 18 w 626"/>
                <a:gd name="T71" fmla="*/ 67 h 825"/>
                <a:gd name="T72" fmla="*/ 34 w 626"/>
                <a:gd name="T73" fmla="*/ 43 h 825"/>
                <a:gd name="T74" fmla="*/ 42 w 626"/>
                <a:gd name="T75" fmla="*/ 24 h 825"/>
                <a:gd name="T76" fmla="*/ 63 w 626"/>
                <a:gd name="T77" fmla="*/ 17 h 825"/>
                <a:gd name="T78" fmla="*/ 75 w 626"/>
                <a:gd name="T79" fmla="*/ 1 h 825"/>
                <a:gd name="T80" fmla="*/ 92 w 626"/>
                <a:gd name="T81" fmla="*/ 14 h 825"/>
                <a:gd name="T82" fmla="*/ 114 w 626"/>
                <a:gd name="T83" fmla="*/ 32 h 825"/>
                <a:gd name="T84" fmla="*/ 135 w 626"/>
                <a:gd name="T85" fmla="*/ 32 h 825"/>
                <a:gd name="T86" fmla="*/ 151 w 626"/>
                <a:gd name="T87" fmla="*/ 25 h 825"/>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626"/>
                <a:gd name="T133" fmla="*/ 0 h 825"/>
                <a:gd name="T134" fmla="*/ 626 w 626"/>
                <a:gd name="T135" fmla="*/ 825 h 825"/>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626" h="825">
                  <a:moveTo>
                    <a:pt x="626" y="122"/>
                  </a:moveTo>
                  <a:lnTo>
                    <a:pt x="624" y="124"/>
                  </a:lnTo>
                  <a:lnTo>
                    <a:pt x="621" y="134"/>
                  </a:lnTo>
                  <a:lnTo>
                    <a:pt x="615" y="146"/>
                  </a:lnTo>
                  <a:lnTo>
                    <a:pt x="613" y="159"/>
                  </a:lnTo>
                  <a:lnTo>
                    <a:pt x="607" y="173"/>
                  </a:lnTo>
                  <a:lnTo>
                    <a:pt x="597" y="189"/>
                  </a:lnTo>
                  <a:lnTo>
                    <a:pt x="581" y="205"/>
                  </a:lnTo>
                  <a:lnTo>
                    <a:pt x="565" y="216"/>
                  </a:lnTo>
                  <a:lnTo>
                    <a:pt x="550" y="228"/>
                  </a:lnTo>
                  <a:lnTo>
                    <a:pt x="534" y="236"/>
                  </a:lnTo>
                  <a:lnTo>
                    <a:pt x="524" y="242"/>
                  </a:lnTo>
                  <a:lnTo>
                    <a:pt x="520" y="244"/>
                  </a:lnTo>
                  <a:lnTo>
                    <a:pt x="520" y="248"/>
                  </a:lnTo>
                  <a:lnTo>
                    <a:pt x="524" y="258"/>
                  </a:lnTo>
                  <a:lnTo>
                    <a:pt x="528" y="272"/>
                  </a:lnTo>
                  <a:lnTo>
                    <a:pt x="532" y="285"/>
                  </a:lnTo>
                  <a:lnTo>
                    <a:pt x="538" y="299"/>
                  </a:lnTo>
                  <a:lnTo>
                    <a:pt x="542" y="309"/>
                  </a:lnTo>
                  <a:lnTo>
                    <a:pt x="544" y="321"/>
                  </a:lnTo>
                  <a:lnTo>
                    <a:pt x="546" y="339"/>
                  </a:lnTo>
                  <a:lnTo>
                    <a:pt x="544" y="354"/>
                  </a:lnTo>
                  <a:lnTo>
                    <a:pt x="544" y="368"/>
                  </a:lnTo>
                  <a:lnTo>
                    <a:pt x="548" y="380"/>
                  </a:lnTo>
                  <a:lnTo>
                    <a:pt x="550" y="396"/>
                  </a:lnTo>
                  <a:lnTo>
                    <a:pt x="550" y="413"/>
                  </a:lnTo>
                  <a:lnTo>
                    <a:pt x="540" y="429"/>
                  </a:lnTo>
                  <a:lnTo>
                    <a:pt x="522" y="447"/>
                  </a:lnTo>
                  <a:lnTo>
                    <a:pt x="504" y="462"/>
                  </a:lnTo>
                  <a:lnTo>
                    <a:pt x="489" y="480"/>
                  </a:lnTo>
                  <a:lnTo>
                    <a:pt x="479" y="494"/>
                  </a:lnTo>
                  <a:lnTo>
                    <a:pt x="469" y="522"/>
                  </a:lnTo>
                  <a:lnTo>
                    <a:pt x="463" y="549"/>
                  </a:lnTo>
                  <a:lnTo>
                    <a:pt x="459" y="565"/>
                  </a:lnTo>
                  <a:lnTo>
                    <a:pt x="451" y="585"/>
                  </a:lnTo>
                  <a:lnTo>
                    <a:pt x="441" y="602"/>
                  </a:lnTo>
                  <a:lnTo>
                    <a:pt x="428" y="618"/>
                  </a:lnTo>
                  <a:lnTo>
                    <a:pt x="414" y="624"/>
                  </a:lnTo>
                  <a:lnTo>
                    <a:pt x="396" y="630"/>
                  </a:lnTo>
                  <a:lnTo>
                    <a:pt x="376" y="632"/>
                  </a:lnTo>
                  <a:lnTo>
                    <a:pt x="359" y="636"/>
                  </a:lnTo>
                  <a:lnTo>
                    <a:pt x="345" y="642"/>
                  </a:lnTo>
                  <a:lnTo>
                    <a:pt x="337" y="648"/>
                  </a:lnTo>
                  <a:lnTo>
                    <a:pt x="339" y="659"/>
                  </a:lnTo>
                  <a:lnTo>
                    <a:pt x="347" y="669"/>
                  </a:lnTo>
                  <a:lnTo>
                    <a:pt x="357" y="681"/>
                  </a:lnTo>
                  <a:lnTo>
                    <a:pt x="363" y="691"/>
                  </a:lnTo>
                  <a:lnTo>
                    <a:pt x="361" y="701"/>
                  </a:lnTo>
                  <a:lnTo>
                    <a:pt x="353" y="710"/>
                  </a:lnTo>
                  <a:lnTo>
                    <a:pt x="343" y="726"/>
                  </a:lnTo>
                  <a:lnTo>
                    <a:pt x="331" y="742"/>
                  </a:lnTo>
                  <a:lnTo>
                    <a:pt x="319" y="756"/>
                  </a:lnTo>
                  <a:lnTo>
                    <a:pt x="312" y="766"/>
                  </a:lnTo>
                  <a:lnTo>
                    <a:pt x="302" y="771"/>
                  </a:lnTo>
                  <a:lnTo>
                    <a:pt x="290" y="781"/>
                  </a:lnTo>
                  <a:lnTo>
                    <a:pt x="274" y="793"/>
                  </a:lnTo>
                  <a:lnTo>
                    <a:pt x="258" y="805"/>
                  </a:lnTo>
                  <a:lnTo>
                    <a:pt x="245" y="815"/>
                  </a:lnTo>
                  <a:lnTo>
                    <a:pt x="235" y="821"/>
                  </a:lnTo>
                  <a:lnTo>
                    <a:pt x="231" y="825"/>
                  </a:lnTo>
                  <a:lnTo>
                    <a:pt x="215" y="795"/>
                  </a:lnTo>
                  <a:lnTo>
                    <a:pt x="191" y="740"/>
                  </a:lnTo>
                  <a:lnTo>
                    <a:pt x="158" y="675"/>
                  </a:lnTo>
                  <a:lnTo>
                    <a:pt x="89" y="642"/>
                  </a:lnTo>
                  <a:lnTo>
                    <a:pt x="2" y="640"/>
                  </a:lnTo>
                  <a:lnTo>
                    <a:pt x="0" y="581"/>
                  </a:lnTo>
                  <a:lnTo>
                    <a:pt x="28" y="476"/>
                  </a:lnTo>
                  <a:lnTo>
                    <a:pt x="60" y="425"/>
                  </a:lnTo>
                  <a:lnTo>
                    <a:pt x="58" y="376"/>
                  </a:lnTo>
                  <a:lnTo>
                    <a:pt x="77" y="352"/>
                  </a:lnTo>
                  <a:lnTo>
                    <a:pt x="63" y="317"/>
                  </a:lnTo>
                  <a:lnTo>
                    <a:pt x="69" y="266"/>
                  </a:lnTo>
                  <a:lnTo>
                    <a:pt x="126" y="244"/>
                  </a:lnTo>
                  <a:lnTo>
                    <a:pt x="136" y="171"/>
                  </a:lnTo>
                  <a:lnTo>
                    <a:pt x="140" y="116"/>
                  </a:lnTo>
                  <a:lnTo>
                    <a:pt x="170" y="94"/>
                  </a:lnTo>
                  <a:lnTo>
                    <a:pt x="203" y="94"/>
                  </a:lnTo>
                  <a:lnTo>
                    <a:pt x="254" y="65"/>
                  </a:lnTo>
                  <a:lnTo>
                    <a:pt x="298" y="45"/>
                  </a:lnTo>
                  <a:lnTo>
                    <a:pt x="298" y="4"/>
                  </a:lnTo>
                  <a:lnTo>
                    <a:pt x="363" y="0"/>
                  </a:lnTo>
                  <a:lnTo>
                    <a:pt x="367" y="53"/>
                  </a:lnTo>
                  <a:lnTo>
                    <a:pt x="406" y="110"/>
                  </a:lnTo>
                  <a:lnTo>
                    <a:pt x="455" y="126"/>
                  </a:lnTo>
                  <a:lnTo>
                    <a:pt x="495" y="83"/>
                  </a:lnTo>
                  <a:lnTo>
                    <a:pt x="538" y="126"/>
                  </a:lnTo>
                  <a:lnTo>
                    <a:pt x="571" y="122"/>
                  </a:lnTo>
                  <a:lnTo>
                    <a:pt x="603" y="98"/>
                  </a:lnTo>
                  <a:lnTo>
                    <a:pt x="626" y="122"/>
                  </a:lnTo>
                </a:path>
              </a:pathLst>
            </a:custGeom>
            <a:grpFill/>
            <a:ln w="6350">
              <a:solidFill>
                <a:schemeClr val="bg1">
                  <a:lumMod val="95000"/>
                </a:schemeClr>
              </a:solidFill>
              <a:prstDash val="solid"/>
              <a:round/>
              <a:headEnd/>
              <a:tailEnd/>
            </a:ln>
          </p:spPr>
          <p:txBody>
            <a:bodyPr/>
            <a:lstStyle/>
            <a:p>
              <a:endParaRPr lang="zh-CN" altLang="en-US"/>
            </a:p>
          </p:txBody>
        </p:sp>
        <p:sp>
          <p:nvSpPr>
            <p:cNvPr id="40" name="Freeform 81"/>
            <p:cNvSpPr>
              <a:spLocks/>
            </p:cNvSpPr>
            <p:nvPr/>
          </p:nvSpPr>
          <p:spPr bwMode="gray">
            <a:xfrm>
              <a:off x="3746" y="2774"/>
              <a:ext cx="283" cy="318"/>
            </a:xfrm>
            <a:custGeom>
              <a:avLst/>
              <a:gdLst>
                <a:gd name="T0" fmla="*/ 109 w 565"/>
                <a:gd name="T1" fmla="*/ 11 h 638"/>
                <a:gd name="T2" fmla="*/ 106 w 565"/>
                <a:gd name="T3" fmla="*/ 11 h 638"/>
                <a:gd name="T4" fmla="*/ 103 w 565"/>
                <a:gd name="T5" fmla="*/ 14 h 638"/>
                <a:gd name="T6" fmla="*/ 100 w 565"/>
                <a:gd name="T7" fmla="*/ 21 h 638"/>
                <a:gd name="T8" fmla="*/ 99 w 565"/>
                <a:gd name="T9" fmla="*/ 28 h 638"/>
                <a:gd name="T10" fmla="*/ 96 w 565"/>
                <a:gd name="T11" fmla="*/ 31 h 638"/>
                <a:gd name="T12" fmla="*/ 90 w 565"/>
                <a:gd name="T13" fmla="*/ 29 h 638"/>
                <a:gd name="T14" fmla="*/ 84 w 565"/>
                <a:gd name="T15" fmla="*/ 26 h 638"/>
                <a:gd name="T16" fmla="*/ 80 w 565"/>
                <a:gd name="T17" fmla="*/ 26 h 638"/>
                <a:gd name="T18" fmla="*/ 82 w 565"/>
                <a:gd name="T19" fmla="*/ 32 h 638"/>
                <a:gd name="T20" fmla="*/ 87 w 565"/>
                <a:gd name="T21" fmla="*/ 36 h 638"/>
                <a:gd name="T22" fmla="*/ 93 w 565"/>
                <a:gd name="T23" fmla="*/ 38 h 638"/>
                <a:gd name="T24" fmla="*/ 101 w 565"/>
                <a:gd name="T25" fmla="*/ 35 h 638"/>
                <a:gd name="T26" fmla="*/ 104 w 565"/>
                <a:gd name="T27" fmla="*/ 31 h 638"/>
                <a:gd name="T28" fmla="*/ 106 w 565"/>
                <a:gd name="T29" fmla="*/ 25 h 638"/>
                <a:gd name="T30" fmla="*/ 110 w 565"/>
                <a:gd name="T31" fmla="*/ 24 h 638"/>
                <a:gd name="T32" fmla="*/ 117 w 565"/>
                <a:gd name="T33" fmla="*/ 30 h 638"/>
                <a:gd name="T34" fmla="*/ 126 w 565"/>
                <a:gd name="T35" fmla="*/ 34 h 638"/>
                <a:gd name="T36" fmla="*/ 131 w 565"/>
                <a:gd name="T37" fmla="*/ 36 h 638"/>
                <a:gd name="T38" fmla="*/ 138 w 565"/>
                <a:gd name="T39" fmla="*/ 38 h 638"/>
                <a:gd name="T40" fmla="*/ 142 w 565"/>
                <a:gd name="T41" fmla="*/ 44 h 638"/>
                <a:gd name="T42" fmla="*/ 139 w 565"/>
                <a:gd name="T43" fmla="*/ 51 h 638"/>
                <a:gd name="T44" fmla="*/ 133 w 565"/>
                <a:gd name="T45" fmla="*/ 58 h 638"/>
                <a:gd name="T46" fmla="*/ 130 w 565"/>
                <a:gd name="T47" fmla="*/ 60 h 638"/>
                <a:gd name="T48" fmla="*/ 134 w 565"/>
                <a:gd name="T49" fmla="*/ 60 h 638"/>
                <a:gd name="T50" fmla="*/ 139 w 565"/>
                <a:gd name="T51" fmla="*/ 60 h 638"/>
                <a:gd name="T52" fmla="*/ 141 w 565"/>
                <a:gd name="T53" fmla="*/ 63 h 638"/>
                <a:gd name="T54" fmla="*/ 136 w 565"/>
                <a:gd name="T55" fmla="*/ 67 h 638"/>
                <a:gd name="T56" fmla="*/ 129 w 565"/>
                <a:gd name="T57" fmla="*/ 71 h 638"/>
                <a:gd name="T58" fmla="*/ 126 w 565"/>
                <a:gd name="T59" fmla="*/ 73 h 638"/>
                <a:gd name="T60" fmla="*/ 129 w 565"/>
                <a:gd name="T61" fmla="*/ 73 h 638"/>
                <a:gd name="T62" fmla="*/ 135 w 565"/>
                <a:gd name="T63" fmla="*/ 78 h 638"/>
                <a:gd name="T64" fmla="*/ 136 w 565"/>
                <a:gd name="T65" fmla="*/ 88 h 638"/>
                <a:gd name="T66" fmla="*/ 138 w 565"/>
                <a:gd name="T67" fmla="*/ 98 h 638"/>
                <a:gd name="T68" fmla="*/ 141 w 565"/>
                <a:gd name="T69" fmla="*/ 104 h 638"/>
                <a:gd name="T70" fmla="*/ 141 w 565"/>
                <a:gd name="T71" fmla="*/ 108 h 638"/>
                <a:gd name="T72" fmla="*/ 136 w 565"/>
                <a:gd name="T73" fmla="*/ 112 h 638"/>
                <a:gd name="T74" fmla="*/ 129 w 565"/>
                <a:gd name="T75" fmla="*/ 111 h 638"/>
                <a:gd name="T76" fmla="*/ 123 w 565"/>
                <a:gd name="T77" fmla="*/ 110 h 638"/>
                <a:gd name="T78" fmla="*/ 119 w 565"/>
                <a:gd name="T79" fmla="*/ 116 h 638"/>
                <a:gd name="T80" fmla="*/ 118 w 565"/>
                <a:gd name="T81" fmla="*/ 122 h 638"/>
                <a:gd name="T82" fmla="*/ 116 w 565"/>
                <a:gd name="T83" fmla="*/ 129 h 638"/>
                <a:gd name="T84" fmla="*/ 113 w 565"/>
                <a:gd name="T85" fmla="*/ 136 h 638"/>
                <a:gd name="T86" fmla="*/ 112 w 565"/>
                <a:gd name="T87" fmla="*/ 146 h 638"/>
                <a:gd name="T88" fmla="*/ 112 w 565"/>
                <a:gd name="T89" fmla="*/ 150 h 638"/>
                <a:gd name="T90" fmla="*/ 102 w 565"/>
                <a:gd name="T91" fmla="*/ 158 h 638"/>
                <a:gd name="T92" fmla="*/ 88 w 565"/>
                <a:gd name="T93" fmla="*/ 158 h 638"/>
                <a:gd name="T94" fmla="*/ 69 w 565"/>
                <a:gd name="T95" fmla="*/ 148 h 638"/>
                <a:gd name="T96" fmla="*/ 47 w 565"/>
                <a:gd name="T97" fmla="*/ 155 h 638"/>
                <a:gd name="T98" fmla="*/ 35 w 565"/>
                <a:gd name="T99" fmla="*/ 128 h 638"/>
                <a:gd name="T100" fmla="*/ 20 w 565"/>
                <a:gd name="T101" fmla="*/ 113 h 638"/>
                <a:gd name="T102" fmla="*/ 5 w 565"/>
                <a:gd name="T103" fmla="*/ 83 h 638"/>
                <a:gd name="T104" fmla="*/ 27 w 565"/>
                <a:gd name="T105" fmla="*/ 49 h 638"/>
                <a:gd name="T106" fmla="*/ 42 w 565"/>
                <a:gd name="T107" fmla="*/ 36 h 638"/>
                <a:gd name="T108" fmla="*/ 46 w 565"/>
                <a:gd name="T109" fmla="*/ 12 h 638"/>
                <a:gd name="T110" fmla="*/ 56 w 565"/>
                <a:gd name="T111" fmla="*/ 0 h 638"/>
                <a:gd name="T112" fmla="*/ 76 w 565"/>
                <a:gd name="T113" fmla="*/ 7 h 638"/>
                <a:gd name="T114" fmla="*/ 96 w 565"/>
                <a:gd name="T115" fmla="*/ 1 h 638"/>
                <a:gd name="T116" fmla="*/ 109 w 565"/>
                <a:gd name="T117" fmla="*/ 11 h 63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565"/>
                <a:gd name="T178" fmla="*/ 0 h 638"/>
                <a:gd name="T179" fmla="*/ 565 w 565"/>
                <a:gd name="T180" fmla="*/ 638 h 63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565" h="638">
                  <a:moveTo>
                    <a:pt x="433" y="44"/>
                  </a:moveTo>
                  <a:lnTo>
                    <a:pt x="433" y="44"/>
                  </a:lnTo>
                  <a:lnTo>
                    <a:pt x="429" y="46"/>
                  </a:lnTo>
                  <a:lnTo>
                    <a:pt x="423" y="47"/>
                  </a:lnTo>
                  <a:lnTo>
                    <a:pt x="417" y="53"/>
                  </a:lnTo>
                  <a:lnTo>
                    <a:pt x="411" y="59"/>
                  </a:lnTo>
                  <a:lnTo>
                    <a:pt x="403" y="69"/>
                  </a:lnTo>
                  <a:lnTo>
                    <a:pt x="398" y="85"/>
                  </a:lnTo>
                  <a:lnTo>
                    <a:pt x="396" y="99"/>
                  </a:lnTo>
                  <a:lnTo>
                    <a:pt x="394" y="112"/>
                  </a:lnTo>
                  <a:lnTo>
                    <a:pt x="392" y="122"/>
                  </a:lnTo>
                  <a:lnTo>
                    <a:pt x="384" y="126"/>
                  </a:lnTo>
                  <a:lnTo>
                    <a:pt x="372" y="122"/>
                  </a:lnTo>
                  <a:lnTo>
                    <a:pt x="360" y="118"/>
                  </a:lnTo>
                  <a:lnTo>
                    <a:pt x="346" y="110"/>
                  </a:lnTo>
                  <a:lnTo>
                    <a:pt x="335" y="107"/>
                  </a:lnTo>
                  <a:lnTo>
                    <a:pt x="325" y="105"/>
                  </a:lnTo>
                  <a:lnTo>
                    <a:pt x="319" y="107"/>
                  </a:lnTo>
                  <a:lnTo>
                    <a:pt x="317" y="118"/>
                  </a:lnTo>
                  <a:lnTo>
                    <a:pt x="325" y="128"/>
                  </a:lnTo>
                  <a:lnTo>
                    <a:pt x="337" y="138"/>
                  </a:lnTo>
                  <a:lnTo>
                    <a:pt x="346" y="146"/>
                  </a:lnTo>
                  <a:lnTo>
                    <a:pt x="358" y="152"/>
                  </a:lnTo>
                  <a:lnTo>
                    <a:pt x="372" y="154"/>
                  </a:lnTo>
                  <a:lnTo>
                    <a:pt x="388" y="150"/>
                  </a:lnTo>
                  <a:lnTo>
                    <a:pt x="402" y="142"/>
                  </a:lnTo>
                  <a:lnTo>
                    <a:pt x="407" y="134"/>
                  </a:lnTo>
                  <a:lnTo>
                    <a:pt x="413" y="124"/>
                  </a:lnTo>
                  <a:lnTo>
                    <a:pt x="417" y="112"/>
                  </a:lnTo>
                  <a:lnTo>
                    <a:pt x="423" y="103"/>
                  </a:lnTo>
                  <a:lnTo>
                    <a:pt x="429" y="97"/>
                  </a:lnTo>
                  <a:lnTo>
                    <a:pt x="437" y="97"/>
                  </a:lnTo>
                  <a:lnTo>
                    <a:pt x="447" y="105"/>
                  </a:lnTo>
                  <a:lnTo>
                    <a:pt x="468" y="122"/>
                  </a:lnTo>
                  <a:lnTo>
                    <a:pt x="486" y="132"/>
                  </a:lnTo>
                  <a:lnTo>
                    <a:pt x="502" y="138"/>
                  </a:lnTo>
                  <a:lnTo>
                    <a:pt x="514" y="142"/>
                  </a:lnTo>
                  <a:lnTo>
                    <a:pt x="524" y="144"/>
                  </a:lnTo>
                  <a:lnTo>
                    <a:pt x="537" y="148"/>
                  </a:lnTo>
                  <a:lnTo>
                    <a:pt x="549" y="154"/>
                  </a:lnTo>
                  <a:lnTo>
                    <a:pt x="559" y="164"/>
                  </a:lnTo>
                  <a:lnTo>
                    <a:pt x="565" y="177"/>
                  </a:lnTo>
                  <a:lnTo>
                    <a:pt x="561" y="191"/>
                  </a:lnTo>
                  <a:lnTo>
                    <a:pt x="553" y="207"/>
                  </a:lnTo>
                  <a:lnTo>
                    <a:pt x="543" y="221"/>
                  </a:lnTo>
                  <a:lnTo>
                    <a:pt x="531" y="232"/>
                  </a:lnTo>
                  <a:lnTo>
                    <a:pt x="524" y="240"/>
                  </a:lnTo>
                  <a:lnTo>
                    <a:pt x="520" y="242"/>
                  </a:lnTo>
                  <a:lnTo>
                    <a:pt x="524" y="242"/>
                  </a:lnTo>
                  <a:lnTo>
                    <a:pt x="533" y="242"/>
                  </a:lnTo>
                  <a:lnTo>
                    <a:pt x="543" y="240"/>
                  </a:lnTo>
                  <a:lnTo>
                    <a:pt x="555" y="242"/>
                  </a:lnTo>
                  <a:lnTo>
                    <a:pt x="561" y="246"/>
                  </a:lnTo>
                  <a:lnTo>
                    <a:pt x="561" y="252"/>
                  </a:lnTo>
                  <a:lnTo>
                    <a:pt x="555" y="262"/>
                  </a:lnTo>
                  <a:lnTo>
                    <a:pt x="543" y="270"/>
                  </a:lnTo>
                  <a:lnTo>
                    <a:pt x="529" y="278"/>
                  </a:lnTo>
                  <a:lnTo>
                    <a:pt x="516" y="286"/>
                  </a:lnTo>
                  <a:lnTo>
                    <a:pt x="506" y="290"/>
                  </a:lnTo>
                  <a:lnTo>
                    <a:pt x="502" y="292"/>
                  </a:lnTo>
                  <a:lnTo>
                    <a:pt x="506" y="292"/>
                  </a:lnTo>
                  <a:lnTo>
                    <a:pt x="516" y="295"/>
                  </a:lnTo>
                  <a:lnTo>
                    <a:pt x="528" y="303"/>
                  </a:lnTo>
                  <a:lnTo>
                    <a:pt x="537" y="315"/>
                  </a:lnTo>
                  <a:lnTo>
                    <a:pt x="541" y="329"/>
                  </a:lnTo>
                  <a:lnTo>
                    <a:pt x="543" y="353"/>
                  </a:lnTo>
                  <a:lnTo>
                    <a:pt x="543" y="374"/>
                  </a:lnTo>
                  <a:lnTo>
                    <a:pt x="549" y="396"/>
                  </a:lnTo>
                  <a:lnTo>
                    <a:pt x="555" y="408"/>
                  </a:lnTo>
                  <a:lnTo>
                    <a:pt x="561" y="418"/>
                  </a:lnTo>
                  <a:lnTo>
                    <a:pt x="565" y="425"/>
                  </a:lnTo>
                  <a:lnTo>
                    <a:pt x="563" y="435"/>
                  </a:lnTo>
                  <a:lnTo>
                    <a:pt x="553" y="445"/>
                  </a:lnTo>
                  <a:lnTo>
                    <a:pt x="541" y="451"/>
                  </a:lnTo>
                  <a:lnTo>
                    <a:pt x="528" y="449"/>
                  </a:lnTo>
                  <a:lnTo>
                    <a:pt x="514" y="445"/>
                  </a:lnTo>
                  <a:lnTo>
                    <a:pt x="502" y="441"/>
                  </a:lnTo>
                  <a:lnTo>
                    <a:pt x="490" y="443"/>
                  </a:lnTo>
                  <a:lnTo>
                    <a:pt x="482" y="453"/>
                  </a:lnTo>
                  <a:lnTo>
                    <a:pt x="476" y="465"/>
                  </a:lnTo>
                  <a:lnTo>
                    <a:pt x="474" y="479"/>
                  </a:lnTo>
                  <a:lnTo>
                    <a:pt x="472" y="492"/>
                  </a:lnTo>
                  <a:lnTo>
                    <a:pt x="470" y="506"/>
                  </a:lnTo>
                  <a:lnTo>
                    <a:pt x="463" y="518"/>
                  </a:lnTo>
                  <a:lnTo>
                    <a:pt x="457" y="532"/>
                  </a:lnTo>
                  <a:lnTo>
                    <a:pt x="449" y="545"/>
                  </a:lnTo>
                  <a:lnTo>
                    <a:pt x="447" y="567"/>
                  </a:lnTo>
                  <a:lnTo>
                    <a:pt x="445" y="587"/>
                  </a:lnTo>
                  <a:lnTo>
                    <a:pt x="445" y="599"/>
                  </a:lnTo>
                  <a:lnTo>
                    <a:pt x="445" y="604"/>
                  </a:lnTo>
                  <a:lnTo>
                    <a:pt x="445" y="606"/>
                  </a:lnTo>
                  <a:lnTo>
                    <a:pt x="405" y="634"/>
                  </a:lnTo>
                  <a:lnTo>
                    <a:pt x="382" y="610"/>
                  </a:lnTo>
                  <a:lnTo>
                    <a:pt x="350" y="634"/>
                  </a:lnTo>
                  <a:lnTo>
                    <a:pt x="317" y="638"/>
                  </a:lnTo>
                  <a:lnTo>
                    <a:pt x="274" y="595"/>
                  </a:lnTo>
                  <a:lnTo>
                    <a:pt x="234" y="638"/>
                  </a:lnTo>
                  <a:lnTo>
                    <a:pt x="185" y="622"/>
                  </a:lnTo>
                  <a:lnTo>
                    <a:pt x="146" y="565"/>
                  </a:lnTo>
                  <a:lnTo>
                    <a:pt x="140" y="514"/>
                  </a:lnTo>
                  <a:lnTo>
                    <a:pt x="91" y="514"/>
                  </a:lnTo>
                  <a:lnTo>
                    <a:pt x="77" y="453"/>
                  </a:lnTo>
                  <a:lnTo>
                    <a:pt x="0" y="394"/>
                  </a:lnTo>
                  <a:lnTo>
                    <a:pt x="18" y="333"/>
                  </a:lnTo>
                  <a:lnTo>
                    <a:pt x="77" y="272"/>
                  </a:lnTo>
                  <a:lnTo>
                    <a:pt x="106" y="199"/>
                  </a:lnTo>
                  <a:lnTo>
                    <a:pt x="134" y="156"/>
                  </a:lnTo>
                  <a:lnTo>
                    <a:pt x="165" y="144"/>
                  </a:lnTo>
                  <a:lnTo>
                    <a:pt x="144" y="101"/>
                  </a:lnTo>
                  <a:lnTo>
                    <a:pt x="183" y="51"/>
                  </a:lnTo>
                  <a:lnTo>
                    <a:pt x="179" y="8"/>
                  </a:lnTo>
                  <a:lnTo>
                    <a:pt x="224" y="0"/>
                  </a:lnTo>
                  <a:lnTo>
                    <a:pt x="252" y="34"/>
                  </a:lnTo>
                  <a:lnTo>
                    <a:pt x="301" y="30"/>
                  </a:lnTo>
                  <a:lnTo>
                    <a:pt x="344" y="20"/>
                  </a:lnTo>
                  <a:lnTo>
                    <a:pt x="384" y="4"/>
                  </a:lnTo>
                  <a:lnTo>
                    <a:pt x="415" y="22"/>
                  </a:lnTo>
                  <a:lnTo>
                    <a:pt x="433" y="44"/>
                  </a:lnTo>
                  <a:close/>
                </a:path>
              </a:pathLst>
            </a:custGeom>
            <a:grpFill/>
            <a:ln w="0">
              <a:solidFill>
                <a:schemeClr val="bg1">
                  <a:lumMod val="95000"/>
                </a:schemeClr>
              </a:solidFill>
              <a:prstDash val="solid"/>
              <a:round/>
              <a:headEnd/>
              <a:tailEnd/>
            </a:ln>
          </p:spPr>
          <p:txBody>
            <a:bodyPr/>
            <a:lstStyle/>
            <a:p>
              <a:endParaRPr lang="zh-CN" altLang="en-US"/>
            </a:p>
          </p:txBody>
        </p:sp>
        <p:sp>
          <p:nvSpPr>
            <p:cNvPr id="41" name="Freeform 82"/>
            <p:cNvSpPr>
              <a:spLocks/>
            </p:cNvSpPr>
            <p:nvPr/>
          </p:nvSpPr>
          <p:spPr bwMode="gray">
            <a:xfrm>
              <a:off x="3746" y="2774"/>
              <a:ext cx="283" cy="318"/>
            </a:xfrm>
            <a:custGeom>
              <a:avLst/>
              <a:gdLst>
                <a:gd name="T0" fmla="*/ 109 w 565"/>
                <a:gd name="T1" fmla="*/ 11 h 638"/>
                <a:gd name="T2" fmla="*/ 106 w 565"/>
                <a:gd name="T3" fmla="*/ 11 h 638"/>
                <a:gd name="T4" fmla="*/ 103 w 565"/>
                <a:gd name="T5" fmla="*/ 14 h 638"/>
                <a:gd name="T6" fmla="*/ 100 w 565"/>
                <a:gd name="T7" fmla="*/ 21 h 638"/>
                <a:gd name="T8" fmla="*/ 99 w 565"/>
                <a:gd name="T9" fmla="*/ 28 h 638"/>
                <a:gd name="T10" fmla="*/ 96 w 565"/>
                <a:gd name="T11" fmla="*/ 31 h 638"/>
                <a:gd name="T12" fmla="*/ 90 w 565"/>
                <a:gd name="T13" fmla="*/ 29 h 638"/>
                <a:gd name="T14" fmla="*/ 84 w 565"/>
                <a:gd name="T15" fmla="*/ 26 h 638"/>
                <a:gd name="T16" fmla="*/ 80 w 565"/>
                <a:gd name="T17" fmla="*/ 26 h 638"/>
                <a:gd name="T18" fmla="*/ 82 w 565"/>
                <a:gd name="T19" fmla="*/ 32 h 638"/>
                <a:gd name="T20" fmla="*/ 87 w 565"/>
                <a:gd name="T21" fmla="*/ 36 h 638"/>
                <a:gd name="T22" fmla="*/ 93 w 565"/>
                <a:gd name="T23" fmla="*/ 38 h 638"/>
                <a:gd name="T24" fmla="*/ 101 w 565"/>
                <a:gd name="T25" fmla="*/ 35 h 638"/>
                <a:gd name="T26" fmla="*/ 104 w 565"/>
                <a:gd name="T27" fmla="*/ 31 h 638"/>
                <a:gd name="T28" fmla="*/ 106 w 565"/>
                <a:gd name="T29" fmla="*/ 25 h 638"/>
                <a:gd name="T30" fmla="*/ 110 w 565"/>
                <a:gd name="T31" fmla="*/ 24 h 638"/>
                <a:gd name="T32" fmla="*/ 117 w 565"/>
                <a:gd name="T33" fmla="*/ 30 h 638"/>
                <a:gd name="T34" fmla="*/ 126 w 565"/>
                <a:gd name="T35" fmla="*/ 34 h 638"/>
                <a:gd name="T36" fmla="*/ 131 w 565"/>
                <a:gd name="T37" fmla="*/ 36 h 638"/>
                <a:gd name="T38" fmla="*/ 138 w 565"/>
                <a:gd name="T39" fmla="*/ 38 h 638"/>
                <a:gd name="T40" fmla="*/ 142 w 565"/>
                <a:gd name="T41" fmla="*/ 44 h 638"/>
                <a:gd name="T42" fmla="*/ 139 w 565"/>
                <a:gd name="T43" fmla="*/ 51 h 638"/>
                <a:gd name="T44" fmla="*/ 133 w 565"/>
                <a:gd name="T45" fmla="*/ 58 h 638"/>
                <a:gd name="T46" fmla="*/ 130 w 565"/>
                <a:gd name="T47" fmla="*/ 60 h 638"/>
                <a:gd name="T48" fmla="*/ 134 w 565"/>
                <a:gd name="T49" fmla="*/ 60 h 638"/>
                <a:gd name="T50" fmla="*/ 139 w 565"/>
                <a:gd name="T51" fmla="*/ 60 h 638"/>
                <a:gd name="T52" fmla="*/ 141 w 565"/>
                <a:gd name="T53" fmla="*/ 63 h 638"/>
                <a:gd name="T54" fmla="*/ 136 w 565"/>
                <a:gd name="T55" fmla="*/ 67 h 638"/>
                <a:gd name="T56" fmla="*/ 129 w 565"/>
                <a:gd name="T57" fmla="*/ 71 h 638"/>
                <a:gd name="T58" fmla="*/ 126 w 565"/>
                <a:gd name="T59" fmla="*/ 73 h 638"/>
                <a:gd name="T60" fmla="*/ 129 w 565"/>
                <a:gd name="T61" fmla="*/ 73 h 638"/>
                <a:gd name="T62" fmla="*/ 135 w 565"/>
                <a:gd name="T63" fmla="*/ 78 h 638"/>
                <a:gd name="T64" fmla="*/ 136 w 565"/>
                <a:gd name="T65" fmla="*/ 88 h 638"/>
                <a:gd name="T66" fmla="*/ 138 w 565"/>
                <a:gd name="T67" fmla="*/ 98 h 638"/>
                <a:gd name="T68" fmla="*/ 141 w 565"/>
                <a:gd name="T69" fmla="*/ 104 h 638"/>
                <a:gd name="T70" fmla="*/ 141 w 565"/>
                <a:gd name="T71" fmla="*/ 108 h 638"/>
                <a:gd name="T72" fmla="*/ 136 w 565"/>
                <a:gd name="T73" fmla="*/ 112 h 638"/>
                <a:gd name="T74" fmla="*/ 129 w 565"/>
                <a:gd name="T75" fmla="*/ 111 h 638"/>
                <a:gd name="T76" fmla="*/ 123 w 565"/>
                <a:gd name="T77" fmla="*/ 110 h 638"/>
                <a:gd name="T78" fmla="*/ 119 w 565"/>
                <a:gd name="T79" fmla="*/ 116 h 638"/>
                <a:gd name="T80" fmla="*/ 118 w 565"/>
                <a:gd name="T81" fmla="*/ 122 h 638"/>
                <a:gd name="T82" fmla="*/ 116 w 565"/>
                <a:gd name="T83" fmla="*/ 129 h 638"/>
                <a:gd name="T84" fmla="*/ 113 w 565"/>
                <a:gd name="T85" fmla="*/ 136 h 638"/>
                <a:gd name="T86" fmla="*/ 112 w 565"/>
                <a:gd name="T87" fmla="*/ 146 h 638"/>
                <a:gd name="T88" fmla="*/ 112 w 565"/>
                <a:gd name="T89" fmla="*/ 150 h 638"/>
                <a:gd name="T90" fmla="*/ 102 w 565"/>
                <a:gd name="T91" fmla="*/ 158 h 638"/>
                <a:gd name="T92" fmla="*/ 88 w 565"/>
                <a:gd name="T93" fmla="*/ 158 h 638"/>
                <a:gd name="T94" fmla="*/ 69 w 565"/>
                <a:gd name="T95" fmla="*/ 148 h 638"/>
                <a:gd name="T96" fmla="*/ 47 w 565"/>
                <a:gd name="T97" fmla="*/ 155 h 638"/>
                <a:gd name="T98" fmla="*/ 35 w 565"/>
                <a:gd name="T99" fmla="*/ 128 h 638"/>
                <a:gd name="T100" fmla="*/ 20 w 565"/>
                <a:gd name="T101" fmla="*/ 113 h 638"/>
                <a:gd name="T102" fmla="*/ 5 w 565"/>
                <a:gd name="T103" fmla="*/ 83 h 638"/>
                <a:gd name="T104" fmla="*/ 27 w 565"/>
                <a:gd name="T105" fmla="*/ 49 h 638"/>
                <a:gd name="T106" fmla="*/ 42 w 565"/>
                <a:gd name="T107" fmla="*/ 36 h 638"/>
                <a:gd name="T108" fmla="*/ 46 w 565"/>
                <a:gd name="T109" fmla="*/ 12 h 638"/>
                <a:gd name="T110" fmla="*/ 56 w 565"/>
                <a:gd name="T111" fmla="*/ 0 h 638"/>
                <a:gd name="T112" fmla="*/ 76 w 565"/>
                <a:gd name="T113" fmla="*/ 7 h 638"/>
                <a:gd name="T114" fmla="*/ 96 w 565"/>
                <a:gd name="T115" fmla="*/ 1 h 638"/>
                <a:gd name="T116" fmla="*/ 109 w 565"/>
                <a:gd name="T117" fmla="*/ 11 h 63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565"/>
                <a:gd name="T178" fmla="*/ 0 h 638"/>
                <a:gd name="T179" fmla="*/ 565 w 565"/>
                <a:gd name="T180" fmla="*/ 638 h 63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565" h="638">
                  <a:moveTo>
                    <a:pt x="433" y="44"/>
                  </a:moveTo>
                  <a:lnTo>
                    <a:pt x="433" y="44"/>
                  </a:lnTo>
                  <a:lnTo>
                    <a:pt x="429" y="46"/>
                  </a:lnTo>
                  <a:lnTo>
                    <a:pt x="423" y="47"/>
                  </a:lnTo>
                  <a:lnTo>
                    <a:pt x="417" y="53"/>
                  </a:lnTo>
                  <a:lnTo>
                    <a:pt x="411" y="59"/>
                  </a:lnTo>
                  <a:lnTo>
                    <a:pt x="403" y="69"/>
                  </a:lnTo>
                  <a:lnTo>
                    <a:pt x="398" y="85"/>
                  </a:lnTo>
                  <a:lnTo>
                    <a:pt x="396" y="99"/>
                  </a:lnTo>
                  <a:lnTo>
                    <a:pt x="394" y="112"/>
                  </a:lnTo>
                  <a:lnTo>
                    <a:pt x="392" y="122"/>
                  </a:lnTo>
                  <a:lnTo>
                    <a:pt x="384" y="126"/>
                  </a:lnTo>
                  <a:lnTo>
                    <a:pt x="372" y="122"/>
                  </a:lnTo>
                  <a:lnTo>
                    <a:pt x="360" y="118"/>
                  </a:lnTo>
                  <a:lnTo>
                    <a:pt x="346" y="110"/>
                  </a:lnTo>
                  <a:lnTo>
                    <a:pt x="335" y="107"/>
                  </a:lnTo>
                  <a:lnTo>
                    <a:pt x="325" y="105"/>
                  </a:lnTo>
                  <a:lnTo>
                    <a:pt x="319" y="107"/>
                  </a:lnTo>
                  <a:lnTo>
                    <a:pt x="317" y="118"/>
                  </a:lnTo>
                  <a:lnTo>
                    <a:pt x="325" y="128"/>
                  </a:lnTo>
                  <a:lnTo>
                    <a:pt x="337" y="138"/>
                  </a:lnTo>
                  <a:lnTo>
                    <a:pt x="346" y="146"/>
                  </a:lnTo>
                  <a:lnTo>
                    <a:pt x="358" y="152"/>
                  </a:lnTo>
                  <a:lnTo>
                    <a:pt x="372" y="154"/>
                  </a:lnTo>
                  <a:lnTo>
                    <a:pt x="388" y="150"/>
                  </a:lnTo>
                  <a:lnTo>
                    <a:pt x="402" y="142"/>
                  </a:lnTo>
                  <a:lnTo>
                    <a:pt x="407" y="134"/>
                  </a:lnTo>
                  <a:lnTo>
                    <a:pt x="413" y="124"/>
                  </a:lnTo>
                  <a:lnTo>
                    <a:pt x="417" y="112"/>
                  </a:lnTo>
                  <a:lnTo>
                    <a:pt x="423" y="103"/>
                  </a:lnTo>
                  <a:lnTo>
                    <a:pt x="429" y="97"/>
                  </a:lnTo>
                  <a:lnTo>
                    <a:pt x="437" y="97"/>
                  </a:lnTo>
                  <a:lnTo>
                    <a:pt x="447" y="105"/>
                  </a:lnTo>
                  <a:lnTo>
                    <a:pt x="468" y="122"/>
                  </a:lnTo>
                  <a:lnTo>
                    <a:pt x="486" y="132"/>
                  </a:lnTo>
                  <a:lnTo>
                    <a:pt x="502" y="138"/>
                  </a:lnTo>
                  <a:lnTo>
                    <a:pt x="514" y="142"/>
                  </a:lnTo>
                  <a:lnTo>
                    <a:pt x="524" y="144"/>
                  </a:lnTo>
                  <a:lnTo>
                    <a:pt x="537" y="148"/>
                  </a:lnTo>
                  <a:lnTo>
                    <a:pt x="549" y="154"/>
                  </a:lnTo>
                  <a:lnTo>
                    <a:pt x="559" y="164"/>
                  </a:lnTo>
                  <a:lnTo>
                    <a:pt x="565" y="177"/>
                  </a:lnTo>
                  <a:lnTo>
                    <a:pt x="561" y="191"/>
                  </a:lnTo>
                  <a:lnTo>
                    <a:pt x="553" y="207"/>
                  </a:lnTo>
                  <a:lnTo>
                    <a:pt x="543" y="221"/>
                  </a:lnTo>
                  <a:lnTo>
                    <a:pt x="531" y="232"/>
                  </a:lnTo>
                  <a:lnTo>
                    <a:pt x="524" y="240"/>
                  </a:lnTo>
                  <a:lnTo>
                    <a:pt x="520" y="242"/>
                  </a:lnTo>
                  <a:lnTo>
                    <a:pt x="524" y="242"/>
                  </a:lnTo>
                  <a:lnTo>
                    <a:pt x="533" y="242"/>
                  </a:lnTo>
                  <a:lnTo>
                    <a:pt x="543" y="240"/>
                  </a:lnTo>
                  <a:lnTo>
                    <a:pt x="555" y="242"/>
                  </a:lnTo>
                  <a:lnTo>
                    <a:pt x="561" y="246"/>
                  </a:lnTo>
                  <a:lnTo>
                    <a:pt x="561" y="252"/>
                  </a:lnTo>
                  <a:lnTo>
                    <a:pt x="555" y="262"/>
                  </a:lnTo>
                  <a:lnTo>
                    <a:pt x="543" y="270"/>
                  </a:lnTo>
                  <a:lnTo>
                    <a:pt x="529" y="278"/>
                  </a:lnTo>
                  <a:lnTo>
                    <a:pt x="516" y="286"/>
                  </a:lnTo>
                  <a:lnTo>
                    <a:pt x="506" y="290"/>
                  </a:lnTo>
                  <a:lnTo>
                    <a:pt x="502" y="292"/>
                  </a:lnTo>
                  <a:lnTo>
                    <a:pt x="506" y="292"/>
                  </a:lnTo>
                  <a:lnTo>
                    <a:pt x="516" y="295"/>
                  </a:lnTo>
                  <a:lnTo>
                    <a:pt x="528" y="303"/>
                  </a:lnTo>
                  <a:lnTo>
                    <a:pt x="537" y="315"/>
                  </a:lnTo>
                  <a:lnTo>
                    <a:pt x="541" y="329"/>
                  </a:lnTo>
                  <a:lnTo>
                    <a:pt x="543" y="353"/>
                  </a:lnTo>
                  <a:lnTo>
                    <a:pt x="543" y="374"/>
                  </a:lnTo>
                  <a:lnTo>
                    <a:pt x="549" y="396"/>
                  </a:lnTo>
                  <a:lnTo>
                    <a:pt x="555" y="408"/>
                  </a:lnTo>
                  <a:lnTo>
                    <a:pt x="561" y="418"/>
                  </a:lnTo>
                  <a:lnTo>
                    <a:pt x="565" y="425"/>
                  </a:lnTo>
                  <a:lnTo>
                    <a:pt x="563" y="435"/>
                  </a:lnTo>
                  <a:lnTo>
                    <a:pt x="553" y="445"/>
                  </a:lnTo>
                  <a:lnTo>
                    <a:pt x="541" y="451"/>
                  </a:lnTo>
                  <a:lnTo>
                    <a:pt x="528" y="449"/>
                  </a:lnTo>
                  <a:lnTo>
                    <a:pt x="514" y="445"/>
                  </a:lnTo>
                  <a:lnTo>
                    <a:pt x="502" y="441"/>
                  </a:lnTo>
                  <a:lnTo>
                    <a:pt x="490" y="443"/>
                  </a:lnTo>
                  <a:lnTo>
                    <a:pt x="482" y="453"/>
                  </a:lnTo>
                  <a:lnTo>
                    <a:pt x="476" y="465"/>
                  </a:lnTo>
                  <a:lnTo>
                    <a:pt x="474" y="479"/>
                  </a:lnTo>
                  <a:lnTo>
                    <a:pt x="472" y="492"/>
                  </a:lnTo>
                  <a:lnTo>
                    <a:pt x="470" y="506"/>
                  </a:lnTo>
                  <a:lnTo>
                    <a:pt x="463" y="518"/>
                  </a:lnTo>
                  <a:lnTo>
                    <a:pt x="457" y="532"/>
                  </a:lnTo>
                  <a:lnTo>
                    <a:pt x="449" y="545"/>
                  </a:lnTo>
                  <a:lnTo>
                    <a:pt x="447" y="567"/>
                  </a:lnTo>
                  <a:lnTo>
                    <a:pt x="445" y="587"/>
                  </a:lnTo>
                  <a:lnTo>
                    <a:pt x="445" y="599"/>
                  </a:lnTo>
                  <a:lnTo>
                    <a:pt x="445" y="604"/>
                  </a:lnTo>
                  <a:lnTo>
                    <a:pt x="445" y="606"/>
                  </a:lnTo>
                  <a:lnTo>
                    <a:pt x="405" y="634"/>
                  </a:lnTo>
                  <a:lnTo>
                    <a:pt x="382" y="610"/>
                  </a:lnTo>
                  <a:lnTo>
                    <a:pt x="350" y="634"/>
                  </a:lnTo>
                  <a:lnTo>
                    <a:pt x="317" y="638"/>
                  </a:lnTo>
                  <a:lnTo>
                    <a:pt x="274" y="595"/>
                  </a:lnTo>
                  <a:lnTo>
                    <a:pt x="234" y="638"/>
                  </a:lnTo>
                  <a:lnTo>
                    <a:pt x="185" y="622"/>
                  </a:lnTo>
                  <a:lnTo>
                    <a:pt x="146" y="565"/>
                  </a:lnTo>
                  <a:lnTo>
                    <a:pt x="140" y="514"/>
                  </a:lnTo>
                  <a:lnTo>
                    <a:pt x="91" y="514"/>
                  </a:lnTo>
                  <a:lnTo>
                    <a:pt x="77" y="453"/>
                  </a:lnTo>
                  <a:lnTo>
                    <a:pt x="0" y="394"/>
                  </a:lnTo>
                  <a:lnTo>
                    <a:pt x="18" y="333"/>
                  </a:lnTo>
                  <a:lnTo>
                    <a:pt x="77" y="272"/>
                  </a:lnTo>
                  <a:lnTo>
                    <a:pt x="106" y="199"/>
                  </a:lnTo>
                  <a:lnTo>
                    <a:pt x="134" y="156"/>
                  </a:lnTo>
                  <a:lnTo>
                    <a:pt x="165" y="144"/>
                  </a:lnTo>
                  <a:lnTo>
                    <a:pt x="144" y="101"/>
                  </a:lnTo>
                  <a:lnTo>
                    <a:pt x="183" y="51"/>
                  </a:lnTo>
                  <a:lnTo>
                    <a:pt x="179" y="8"/>
                  </a:lnTo>
                  <a:lnTo>
                    <a:pt x="224" y="0"/>
                  </a:lnTo>
                  <a:lnTo>
                    <a:pt x="252" y="34"/>
                  </a:lnTo>
                  <a:lnTo>
                    <a:pt x="301" y="30"/>
                  </a:lnTo>
                  <a:lnTo>
                    <a:pt x="344" y="20"/>
                  </a:lnTo>
                  <a:lnTo>
                    <a:pt x="384" y="4"/>
                  </a:lnTo>
                  <a:lnTo>
                    <a:pt x="415" y="22"/>
                  </a:lnTo>
                  <a:lnTo>
                    <a:pt x="433" y="44"/>
                  </a:lnTo>
                </a:path>
              </a:pathLst>
            </a:custGeom>
            <a:grpFill/>
            <a:ln w="6350">
              <a:solidFill>
                <a:schemeClr val="bg1">
                  <a:lumMod val="95000"/>
                </a:schemeClr>
              </a:solidFill>
              <a:prstDash val="solid"/>
              <a:round/>
              <a:headEnd/>
              <a:tailEnd/>
            </a:ln>
          </p:spPr>
          <p:txBody>
            <a:bodyPr/>
            <a:lstStyle/>
            <a:p>
              <a:endParaRPr lang="zh-CN" altLang="en-US"/>
            </a:p>
          </p:txBody>
        </p:sp>
        <p:sp>
          <p:nvSpPr>
            <p:cNvPr id="42" name="Freeform 83"/>
            <p:cNvSpPr>
              <a:spLocks/>
            </p:cNvSpPr>
            <p:nvPr/>
          </p:nvSpPr>
          <p:spPr bwMode="gray">
            <a:xfrm>
              <a:off x="3622" y="2455"/>
              <a:ext cx="383" cy="340"/>
            </a:xfrm>
            <a:custGeom>
              <a:avLst/>
              <a:gdLst>
                <a:gd name="T0" fmla="*/ 67 w 766"/>
                <a:gd name="T1" fmla="*/ 11 h 681"/>
                <a:gd name="T2" fmla="*/ 71 w 766"/>
                <a:gd name="T3" fmla="*/ 13 h 681"/>
                <a:gd name="T4" fmla="*/ 79 w 766"/>
                <a:gd name="T5" fmla="*/ 17 h 681"/>
                <a:gd name="T6" fmla="*/ 85 w 766"/>
                <a:gd name="T7" fmla="*/ 22 h 681"/>
                <a:gd name="T8" fmla="*/ 96 w 766"/>
                <a:gd name="T9" fmla="*/ 25 h 681"/>
                <a:gd name="T10" fmla="*/ 105 w 766"/>
                <a:gd name="T11" fmla="*/ 28 h 681"/>
                <a:gd name="T12" fmla="*/ 110 w 766"/>
                <a:gd name="T13" fmla="*/ 34 h 681"/>
                <a:gd name="T14" fmla="*/ 114 w 766"/>
                <a:gd name="T15" fmla="*/ 41 h 681"/>
                <a:gd name="T16" fmla="*/ 120 w 766"/>
                <a:gd name="T17" fmla="*/ 51 h 681"/>
                <a:gd name="T18" fmla="*/ 126 w 766"/>
                <a:gd name="T19" fmla="*/ 59 h 681"/>
                <a:gd name="T20" fmla="*/ 133 w 766"/>
                <a:gd name="T21" fmla="*/ 69 h 681"/>
                <a:gd name="T22" fmla="*/ 138 w 766"/>
                <a:gd name="T23" fmla="*/ 79 h 681"/>
                <a:gd name="T24" fmla="*/ 138 w 766"/>
                <a:gd name="T25" fmla="*/ 85 h 681"/>
                <a:gd name="T26" fmla="*/ 141 w 766"/>
                <a:gd name="T27" fmla="*/ 92 h 681"/>
                <a:gd name="T28" fmla="*/ 152 w 766"/>
                <a:gd name="T29" fmla="*/ 96 h 681"/>
                <a:gd name="T30" fmla="*/ 162 w 766"/>
                <a:gd name="T31" fmla="*/ 99 h 681"/>
                <a:gd name="T32" fmla="*/ 168 w 766"/>
                <a:gd name="T33" fmla="*/ 106 h 681"/>
                <a:gd name="T34" fmla="*/ 174 w 766"/>
                <a:gd name="T35" fmla="*/ 112 h 681"/>
                <a:gd name="T36" fmla="*/ 179 w 766"/>
                <a:gd name="T37" fmla="*/ 116 h 681"/>
                <a:gd name="T38" fmla="*/ 183 w 766"/>
                <a:gd name="T39" fmla="*/ 121 h 681"/>
                <a:gd name="T40" fmla="*/ 181 w 766"/>
                <a:gd name="T41" fmla="*/ 124 h 681"/>
                <a:gd name="T42" fmla="*/ 173 w 766"/>
                <a:gd name="T43" fmla="*/ 125 h 681"/>
                <a:gd name="T44" fmla="*/ 161 w 766"/>
                <a:gd name="T45" fmla="*/ 124 h 681"/>
                <a:gd name="T46" fmla="*/ 153 w 766"/>
                <a:gd name="T47" fmla="*/ 124 h 681"/>
                <a:gd name="T48" fmla="*/ 153 w 766"/>
                <a:gd name="T49" fmla="*/ 124 h 681"/>
                <a:gd name="T50" fmla="*/ 158 w 766"/>
                <a:gd name="T51" fmla="*/ 126 h 681"/>
                <a:gd name="T52" fmla="*/ 165 w 766"/>
                <a:gd name="T53" fmla="*/ 130 h 681"/>
                <a:gd name="T54" fmla="*/ 168 w 766"/>
                <a:gd name="T55" fmla="*/ 134 h 681"/>
                <a:gd name="T56" fmla="*/ 177 w 766"/>
                <a:gd name="T57" fmla="*/ 139 h 681"/>
                <a:gd name="T58" fmla="*/ 184 w 766"/>
                <a:gd name="T59" fmla="*/ 144 h 681"/>
                <a:gd name="T60" fmla="*/ 189 w 766"/>
                <a:gd name="T61" fmla="*/ 150 h 681"/>
                <a:gd name="T62" fmla="*/ 192 w 766"/>
                <a:gd name="T63" fmla="*/ 155 h 681"/>
                <a:gd name="T64" fmla="*/ 190 w 766"/>
                <a:gd name="T65" fmla="*/ 157 h 681"/>
                <a:gd name="T66" fmla="*/ 183 w 766"/>
                <a:gd name="T67" fmla="*/ 161 h 681"/>
                <a:gd name="T68" fmla="*/ 177 w 766"/>
                <a:gd name="T69" fmla="*/ 164 h 681"/>
                <a:gd name="T70" fmla="*/ 175 w 766"/>
                <a:gd name="T71" fmla="*/ 166 h 681"/>
                <a:gd name="T72" fmla="*/ 173 w 766"/>
                <a:gd name="T73" fmla="*/ 168 h 681"/>
                <a:gd name="T74" fmla="*/ 171 w 766"/>
                <a:gd name="T75" fmla="*/ 169 h 681"/>
                <a:gd name="T76" fmla="*/ 170 w 766"/>
                <a:gd name="T77" fmla="*/ 170 h 681"/>
                <a:gd name="T78" fmla="*/ 158 w 766"/>
                <a:gd name="T79" fmla="*/ 160 h 681"/>
                <a:gd name="T80" fmla="*/ 125 w 766"/>
                <a:gd name="T81" fmla="*/ 167 h 681"/>
                <a:gd name="T82" fmla="*/ 108 w 766"/>
                <a:gd name="T83" fmla="*/ 161 h 681"/>
                <a:gd name="T84" fmla="*/ 89 w 766"/>
                <a:gd name="T85" fmla="*/ 158 h 681"/>
                <a:gd name="T86" fmla="*/ 75 w 766"/>
                <a:gd name="T87" fmla="*/ 148 h 681"/>
                <a:gd name="T88" fmla="*/ 57 w 766"/>
                <a:gd name="T89" fmla="*/ 128 h 681"/>
                <a:gd name="T90" fmla="*/ 49 w 766"/>
                <a:gd name="T91" fmla="*/ 101 h 681"/>
                <a:gd name="T92" fmla="*/ 36 w 766"/>
                <a:gd name="T93" fmla="*/ 67 h 681"/>
                <a:gd name="T94" fmla="*/ 21 w 766"/>
                <a:gd name="T95" fmla="*/ 64 h 681"/>
                <a:gd name="T96" fmla="*/ 0 w 766"/>
                <a:gd name="T97" fmla="*/ 55 h 681"/>
                <a:gd name="T98" fmla="*/ 18 w 766"/>
                <a:gd name="T99" fmla="*/ 31 h 681"/>
                <a:gd name="T100" fmla="*/ 30 w 766"/>
                <a:gd name="T101" fmla="*/ 25 h 681"/>
                <a:gd name="T102" fmla="*/ 51 w 766"/>
                <a:gd name="T103" fmla="*/ 19 h 681"/>
                <a:gd name="T104" fmla="*/ 66 w 766"/>
                <a:gd name="T105" fmla="*/ 0 h 681"/>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766"/>
                <a:gd name="T160" fmla="*/ 0 h 681"/>
                <a:gd name="T161" fmla="*/ 766 w 766"/>
                <a:gd name="T162" fmla="*/ 681 h 681"/>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766" h="681">
                  <a:moveTo>
                    <a:pt x="262" y="0"/>
                  </a:moveTo>
                  <a:lnTo>
                    <a:pt x="266" y="45"/>
                  </a:lnTo>
                  <a:lnTo>
                    <a:pt x="270" y="49"/>
                  </a:lnTo>
                  <a:lnTo>
                    <a:pt x="281" y="55"/>
                  </a:lnTo>
                  <a:lnTo>
                    <a:pt x="297" y="63"/>
                  </a:lnTo>
                  <a:lnTo>
                    <a:pt x="313" y="70"/>
                  </a:lnTo>
                  <a:lnTo>
                    <a:pt x="325" y="78"/>
                  </a:lnTo>
                  <a:lnTo>
                    <a:pt x="340" y="88"/>
                  </a:lnTo>
                  <a:lnTo>
                    <a:pt x="362" y="94"/>
                  </a:lnTo>
                  <a:lnTo>
                    <a:pt x="384" y="100"/>
                  </a:lnTo>
                  <a:lnTo>
                    <a:pt x="402" y="104"/>
                  </a:lnTo>
                  <a:lnTo>
                    <a:pt x="419" y="114"/>
                  </a:lnTo>
                  <a:lnTo>
                    <a:pt x="433" y="124"/>
                  </a:lnTo>
                  <a:lnTo>
                    <a:pt x="441" y="137"/>
                  </a:lnTo>
                  <a:lnTo>
                    <a:pt x="447" y="149"/>
                  </a:lnTo>
                  <a:lnTo>
                    <a:pt x="457" y="165"/>
                  </a:lnTo>
                  <a:lnTo>
                    <a:pt x="470" y="185"/>
                  </a:lnTo>
                  <a:lnTo>
                    <a:pt x="482" y="204"/>
                  </a:lnTo>
                  <a:lnTo>
                    <a:pt x="496" y="222"/>
                  </a:lnTo>
                  <a:lnTo>
                    <a:pt x="506" y="236"/>
                  </a:lnTo>
                  <a:lnTo>
                    <a:pt x="518" y="253"/>
                  </a:lnTo>
                  <a:lnTo>
                    <a:pt x="531" y="277"/>
                  </a:lnTo>
                  <a:lnTo>
                    <a:pt x="543" y="299"/>
                  </a:lnTo>
                  <a:lnTo>
                    <a:pt x="549" y="316"/>
                  </a:lnTo>
                  <a:lnTo>
                    <a:pt x="551" y="330"/>
                  </a:lnTo>
                  <a:lnTo>
                    <a:pt x="551" y="342"/>
                  </a:lnTo>
                  <a:lnTo>
                    <a:pt x="553" y="354"/>
                  </a:lnTo>
                  <a:lnTo>
                    <a:pt x="563" y="368"/>
                  </a:lnTo>
                  <a:lnTo>
                    <a:pt x="583" y="379"/>
                  </a:lnTo>
                  <a:lnTo>
                    <a:pt x="606" y="385"/>
                  </a:lnTo>
                  <a:lnTo>
                    <a:pt x="628" y="391"/>
                  </a:lnTo>
                  <a:lnTo>
                    <a:pt x="646" y="399"/>
                  </a:lnTo>
                  <a:lnTo>
                    <a:pt x="659" y="411"/>
                  </a:lnTo>
                  <a:lnTo>
                    <a:pt x="671" y="427"/>
                  </a:lnTo>
                  <a:lnTo>
                    <a:pt x="681" y="440"/>
                  </a:lnTo>
                  <a:lnTo>
                    <a:pt x="693" y="448"/>
                  </a:lnTo>
                  <a:lnTo>
                    <a:pt x="705" y="454"/>
                  </a:lnTo>
                  <a:lnTo>
                    <a:pt x="716" y="464"/>
                  </a:lnTo>
                  <a:lnTo>
                    <a:pt x="726" y="474"/>
                  </a:lnTo>
                  <a:lnTo>
                    <a:pt x="732" y="486"/>
                  </a:lnTo>
                  <a:lnTo>
                    <a:pt x="732" y="496"/>
                  </a:lnTo>
                  <a:lnTo>
                    <a:pt x="724" y="499"/>
                  </a:lnTo>
                  <a:lnTo>
                    <a:pt x="711" y="501"/>
                  </a:lnTo>
                  <a:lnTo>
                    <a:pt x="689" y="503"/>
                  </a:lnTo>
                  <a:lnTo>
                    <a:pt x="667" y="501"/>
                  </a:lnTo>
                  <a:lnTo>
                    <a:pt x="644" y="499"/>
                  </a:lnTo>
                  <a:lnTo>
                    <a:pt x="624" y="498"/>
                  </a:lnTo>
                  <a:lnTo>
                    <a:pt x="610" y="496"/>
                  </a:lnTo>
                  <a:lnTo>
                    <a:pt x="606" y="496"/>
                  </a:lnTo>
                  <a:lnTo>
                    <a:pt x="610" y="498"/>
                  </a:lnTo>
                  <a:lnTo>
                    <a:pt x="620" y="501"/>
                  </a:lnTo>
                  <a:lnTo>
                    <a:pt x="632" y="507"/>
                  </a:lnTo>
                  <a:lnTo>
                    <a:pt x="646" y="515"/>
                  </a:lnTo>
                  <a:lnTo>
                    <a:pt x="657" y="523"/>
                  </a:lnTo>
                  <a:lnTo>
                    <a:pt x="663" y="531"/>
                  </a:lnTo>
                  <a:lnTo>
                    <a:pt x="671" y="539"/>
                  </a:lnTo>
                  <a:lnTo>
                    <a:pt x="687" y="549"/>
                  </a:lnTo>
                  <a:lnTo>
                    <a:pt x="707" y="559"/>
                  </a:lnTo>
                  <a:lnTo>
                    <a:pt x="724" y="568"/>
                  </a:lnTo>
                  <a:lnTo>
                    <a:pt x="736" y="578"/>
                  </a:lnTo>
                  <a:lnTo>
                    <a:pt x="746" y="590"/>
                  </a:lnTo>
                  <a:lnTo>
                    <a:pt x="754" y="602"/>
                  </a:lnTo>
                  <a:lnTo>
                    <a:pt x="762" y="612"/>
                  </a:lnTo>
                  <a:lnTo>
                    <a:pt x="766" y="622"/>
                  </a:lnTo>
                  <a:lnTo>
                    <a:pt x="766" y="627"/>
                  </a:lnTo>
                  <a:lnTo>
                    <a:pt x="758" y="631"/>
                  </a:lnTo>
                  <a:lnTo>
                    <a:pt x="746" y="639"/>
                  </a:lnTo>
                  <a:lnTo>
                    <a:pt x="730" y="647"/>
                  </a:lnTo>
                  <a:lnTo>
                    <a:pt x="716" y="653"/>
                  </a:lnTo>
                  <a:lnTo>
                    <a:pt x="705" y="659"/>
                  </a:lnTo>
                  <a:lnTo>
                    <a:pt x="699" y="663"/>
                  </a:lnTo>
                  <a:lnTo>
                    <a:pt x="697" y="665"/>
                  </a:lnTo>
                  <a:lnTo>
                    <a:pt x="693" y="669"/>
                  </a:lnTo>
                  <a:lnTo>
                    <a:pt x="689" y="673"/>
                  </a:lnTo>
                  <a:lnTo>
                    <a:pt x="685" y="675"/>
                  </a:lnTo>
                  <a:lnTo>
                    <a:pt x="681" y="677"/>
                  </a:lnTo>
                  <a:lnTo>
                    <a:pt x="679" y="679"/>
                  </a:lnTo>
                  <a:lnTo>
                    <a:pt x="679" y="681"/>
                  </a:lnTo>
                  <a:lnTo>
                    <a:pt x="665" y="663"/>
                  </a:lnTo>
                  <a:lnTo>
                    <a:pt x="632" y="641"/>
                  </a:lnTo>
                  <a:lnTo>
                    <a:pt x="592" y="657"/>
                  </a:lnTo>
                  <a:lnTo>
                    <a:pt x="500" y="671"/>
                  </a:lnTo>
                  <a:lnTo>
                    <a:pt x="472" y="637"/>
                  </a:lnTo>
                  <a:lnTo>
                    <a:pt x="431" y="645"/>
                  </a:lnTo>
                  <a:lnTo>
                    <a:pt x="398" y="651"/>
                  </a:lnTo>
                  <a:lnTo>
                    <a:pt x="356" y="633"/>
                  </a:lnTo>
                  <a:lnTo>
                    <a:pt x="303" y="651"/>
                  </a:lnTo>
                  <a:lnTo>
                    <a:pt x="297" y="592"/>
                  </a:lnTo>
                  <a:lnTo>
                    <a:pt x="242" y="566"/>
                  </a:lnTo>
                  <a:lnTo>
                    <a:pt x="230" y="513"/>
                  </a:lnTo>
                  <a:lnTo>
                    <a:pt x="258" y="470"/>
                  </a:lnTo>
                  <a:lnTo>
                    <a:pt x="197" y="407"/>
                  </a:lnTo>
                  <a:lnTo>
                    <a:pt x="140" y="336"/>
                  </a:lnTo>
                  <a:lnTo>
                    <a:pt x="144" y="269"/>
                  </a:lnTo>
                  <a:lnTo>
                    <a:pt x="112" y="250"/>
                  </a:lnTo>
                  <a:lnTo>
                    <a:pt x="83" y="257"/>
                  </a:lnTo>
                  <a:lnTo>
                    <a:pt x="69" y="222"/>
                  </a:lnTo>
                  <a:lnTo>
                    <a:pt x="0" y="220"/>
                  </a:lnTo>
                  <a:lnTo>
                    <a:pt x="14" y="131"/>
                  </a:lnTo>
                  <a:lnTo>
                    <a:pt x="69" y="124"/>
                  </a:lnTo>
                  <a:lnTo>
                    <a:pt x="81" y="98"/>
                  </a:lnTo>
                  <a:lnTo>
                    <a:pt x="122" y="100"/>
                  </a:lnTo>
                  <a:lnTo>
                    <a:pt x="175" y="76"/>
                  </a:lnTo>
                  <a:lnTo>
                    <a:pt x="203" y="76"/>
                  </a:lnTo>
                  <a:lnTo>
                    <a:pt x="215" y="15"/>
                  </a:lnTo>
                  <a:lnTo>
                    <a:pt x="262" y="0"/>
                  </a:lnTo>
                  <a:close/>
                </a:path>
              </a:pathLst>
            </a:custGeom>
            <a:grpFill/>
            <a:ln w="0">
              <a:solidFill>
                <a:schemeClr val="bg1">
                  <a:lumMod val="95000"/>
                </a:schemeClr>
              </a:solidFill>
              <a:prstDash val="solid"/>
              <a:round/>
              <a:headEnd/>
              <a:tailEnd/>
            </a:ln>
          </p:spPr>
          <p:txBody>
            <a:bodyPr/>
            <a:lstStyle/>
            <a:p>
              <a:endParaRPr lang="zh-CN" altLang="en-US"/>
            </a:p>
          </p:txBody>
        </p:sp>
        <p:sp>
          <p:nvSpPr>
            <p:cNvPr id="43" name="Freeform 84"/>
            <p:cNvSpPr>
              <a:spLocks/>
            </p:cNvSpPr>
            <p:nvPr/>
          </p:nvSpPr>
          <p:spPr bwMode="gray">
            <a:xfrm>
              <a:off x="3622" y="2455"/>
              <a:ext cx="383" cy="340"/>
            </a:xfrm>
            <a:custGeom>
              <a:avLst/>
              <a:gdLst>
                <a:gd name="T0" fmla="*/ 67 w 766"/>
                <a:gd name="T1" fmla="*/ 11 h 681"/>
                <a:gd name="T2" fmla="*/ 71 w 766"/>
                <a:gd name="T3" fmla="*/ 13 h 681"/>
                <a:gd name="T4" fmla="*/ 79 w 766"/>
                <a:gd name="T5" fmla="*/ 17 h 681"/>
                <a:gd name="T6" fmla="*/ 85 w 766"/>
                <a:gd name="T7" fmla="*/ 22 h 681"/>
                <a:gd name="T8" fmla="*/ 96 w 766"/>
                <a:gd name="T9" fmla="*/ 25 h 681"/>
                <a:gd name="T10" fmla="*/ 105 w 766"/>
                <a:gd name="T11" fmla="*/ 28 h 681"/>
                <a:gd name="T12" fmla="*/ 110 w 766"/>
                <a:gd name="T13" fmla="*/ 34 h 681"/>
                <a:gd name="T14" fmla="*/ 114 w 766"/>
                <a:gd name="T15" fmla="*/ 41 h 681"/>
                <a:gd name="T16" fmla="*/ 120 w 766"/>
                <a:gd name="T17" fmla="*/ 51 h 681"/>
                <a:gd name="T18" fmla="*/ 126 w 766"/>
                <a:gd name="T19" fmla="*/ 59 h 681"/>
                <a:gd name="T20" fmla="*/ 133 w 766"/>
                <a:gd name="T21" fmla="*/ 69 h 681"/>
                <a:gd name="T22" fmla="*/ 138 w 766"/>
                <a:gd name="T23" fmla="*/ 79 h 681"/>
                <a:gd name="T24" fmla="*/ 138 w 766"/>
                <a:gd name="T25" fmla="*/ 85 h 681"/>
                <a:gd name="T26" fmla="*/ 141 w 766"/>
                <a:gd name="T27" fmla="*/ 92 h 681"/>
                <a:gd name="T28" fmla="*/ 152 w 766"/>
                <a:gd name="T29" fmla="*/ 96 h 681"/>
                <a:gd name="T30" fmla="*/ 162 w 766"/>
                <a:gd name="T31" fmla="*/ 99 h 681"/>
                <a:gd name="T32" fmla="*/ 168 w 766"/>
                <a:gd name="T33" fmla="*/ 106 h 681"/>
                <a:gd name="T34" fmla="*/ 174 w 766"/>
                <a:gd name="T35" fmla="*/ 112 h 681"/>
                <a:gd name="T36" fmla="*/ 179 w 766"/>
                <a:gd name="T37" fmla="*/ 116 h 681"/>
                <a:gd name="T38" fmla="*/ 183 w 766"/>
                <a:gd name="T39" fmla="*/ 121 h 681"/>
                <a:gd name="T40" fmla="*/ 181 w 766"/>
                <a:gd name="T41" fmla="*/ 124 h 681"/>
                <a:gd name="T42" fmla="*/ 173 w 766"/>
                <a:gd name="T43" fmla="*/ 125 h 681"/>
                <a:gd name="T44" fmla="*/ 161 w 766"/>
                <a:gd name="T45" fmla="*/ 124 h 681"/>
                <a:gd name="T46" fmla="*/ 153 w 766"/>
                <a:gd name="T47" fmla="*/ 124 h 681"/>
                <a:gd name="T48" fmla="*/ 153 w 766"/>
                <a:gd name="T49" fmla="*/ 124 h 681"/>
                <a:gd name="T50" fmla="*/ 158 w 766"/>
                <a:gd name="T51" fmla="*/ 126 h 681"/>
                <a:gd name="T52" fmla="*/ 165 w 766"/>
                <a:gd name="T53" fmla="*/ 130 h 681"/>
                <a:gd name="T54" fmla="*/ 168 w 766"/>
                <a:gd name="T55" fmla="*/ 134 h 681"/>
                <a:gd name="T56" fmla="*/ 177 w 766"/>
                <a:gd name="T57" fmla="*/ 139 h 681"/>
                <a:gd name="T58" fmla="*/ 184 w 766"/>
                <a:gd name="T59" fmla="*/ 144 h 681"/>
                <a:gd name="T60" fmla="*/ 189 w 766"/>
                <a:gd name="T61" fmla="*/ 150 h 681"/>
                <a:gd name="T62" fmla="*/ 192 w 766"/>
                <a:gd name="T63" fmla="*/ 155 h 681"/>
                <a:gd name="T64" fmla="*/ 190 w 766"/>
                <a:gd name="T65" fmla="*/ 157 h 681"/>
                <a:gd name="T66" fmla="*/ 183 w 766"/>
                <a:gd name="T67" fmla="*/ 161 h 681"/>
                <a:gd name="T68" fmla="*/ 177 w 766"/>
                <a:gd name="T69" fmla="*/ 164 h 681"/>
                <a:gd name="T70" fmla="*/ 175 w 766"/>
                <a:gd name="T71" fmla="*/ 166 h 681"/>
                <a:gd name="T72" fmla="*/ 173 w 766"/>
                <a:gd name="T73" fmla="*/ 168 h 681"/>
                <a:gd name="T74" fmla="*/ 171 w 766"/>
                <a:gd name="T75" fmla="*/ 169 h 681"/>
                <a:gd name="T76" fmla="*/ 170 w 766"/>
                <a:gd name="T77" fmla="*/ 170 h 681"/>
                <a:gd name="T78" fmla="*/ 158 w 766"/>
                <a:gd name="T79" fmla="*/ 160 h 681"/>
                <a:gd name="T80" fmla="*/ 125 w 766"/>
                <a:gd name="T81" fmla="*/ 167 h 681"/>
                <a:gd name="T82" fmla="*/ 108 w 766"/>
                <a:gd name="T83" fmla="*/ 161 h 681"/>
                <a:gd name="T84" fmla="*/ 89 w 766"/>
                <a:gd name="T85" fmla="*/ 158 h 681"/>
                <a:gd name="T86" fmla="*/ 75 w 766"/>
                <a:gd name="T87" fmla="*/ 148 h 681"/>
                <a:gd name="T88" fmla="*/ 57 w 766"/>
                <a:gd name="T89" fmla="*/ 128 h 681"/>
                <a:gd name="T90" fmla="*/ 49 w 766"/>
                <a:gd name="T91" fmla="*/ 101 h 681"/>
                <a:gd name="T92" fmla="*/ 36 w 766"/>
                <a:gd name="T93" fmla="*/ 67 h 681"/>
                <a:gd name="T94" fmla="*/ 21 w 766"/>
                <a:gd name="T95" fmla="*/ 64 h 681"/>
                <a:gd name="T96" fmla="*/ 0 w 766"/>
                <a:gd name="T97" fmla="*/ 55 h 681"/>
                <a:gd name="T98" fmla="*/ 18 w 766"/>
                <a:gd name="T99" fmla="*/ 31 h 681"/>
                <a:gd name="T100" fmla="*/ 30 w 766"/>
                <a:gd name="T101" fmla="*/ 25 h 681"/>
                <a:gd name="T102" fmla="*/ 51 w 766"/>
                <a:gd name="T103" fmla="*/ 19 h 681"/>
                <a:gd name="T104" fmla="*/ 66 w 766"/>
                <a:gd name="T105" fmla="*/ 0 h 681"/>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766"/>
                <a:gd name="T160" fmla="*/ 0 h 681"/>
                <a:gd name="T161" fmla="*/ 766 w 766"/>
                <a:gd name="T162" fmla="*/ 681 h 681"/>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766" h="681">
                  <a:moveTo>
                    <a:pt x="262" y="0"/>
                  </a:moveTo>
                  <a:lnTo>
                    <a:pt x="266" y="45"/>
                  </a:lnTo>
                  <a:lnTo>
                    <a:pt x="270" y="49"/>
                  </a:lnTo>
                  <a:lnTo>
                    <a:pt x="281" y="55"/>
                  </a:lnTo>
                  <a:lnTo>
                    <a:pt x="297" y="63"/>
                  </a:lnTo>
                  <a:lnTo>
                    <a:pt x="313" y="70"/>
                  </a:lnTo>
                  <a:lnTo>
                    <a:pt x="325" y="78"/>
                  </a:lnTo>
                  <a:lnTo>
                    <a:pt x="340" y="88"/>
                  </a:lnTo>
                  <a:lnTo>
                    <a:pt x="362" y="94"/>
                  </a:lnTo>
                  <a:lnTo>
                    <a:pt x="384" y="100"/>
                  </a:lnTo>
                  <a:lnTo>
                    <a:pt x="402" y="104"/>
                  </a:lnTo>
                  <a:lnTo>
                    <a:pt x="419" y="114"/>
                  </a:lnTo>
                  <a:lnTo>
                    <a:pt x="433" y="124"/>
                  </a:lnTo>
                  <a:lnTo>
                    <a:pt x="441" y="137"/>
                  </a:lnTo>
                  <a:lnTo>
                    <a:pt x="447" y="149"/>
                  </a:lnTo>
                  <a:lnTo>
                    <a:pt x="457" y="165"/>
                  </a:lnTo>
                  <a:lnTo>
                    <a:pt x="470" y="185"/>
                  </a:lnTo>
                  <a:lnTo>
                    <a:pt x="482" y="204"/>
                  </a:lnTo>
                  <a:lnTo>
                    <a:pt x="496" y="222"/>
                  </a:lnTo>
                  <a:lnTo>
                    <a:pt x="506" y="236"/>
                  </a:lnTo>
                  <a:lnTo>
                    <a:pt x="518" y="253"/>
                  </a:lnTo>
                  <a:lnTo>
                    <a:pt x="531" y="277"/>
                  </a:lnTo>
                  <a:lnTo>
                    <a:pt x="543" y="299"/>
                  </a:lnTo>
                  <a:lnTo>
                    <a:pt x="549" y="316"/>
                  </a:lnTo>
                  <a:lnTo>
                    <a:pt x="551" y="330"/>
                  </a:lnTo>
                  <a:lnTo>
                    <a:pt x="551" y="342"/>
                  </a:lnTo>
                  <a:lnTo>
                    <a:pt x="553" y="354"/>
                  </a:lnTo>
                  <a:lnTo>
                    <a:pt x="563" y="368"/>
                  </a:lnTo>
                  <a:lnTo>
                    <a:pt x="583" y="379"/>
                  </a:lnTo>
                  <a:lnTo>
                    <a:pt x="606" y="385"/>
                  </a:lnTo>
                  <a:lnTo>
                    <a:pt x="628" y="391"/>
                  </a:lnTo>
                  <a:lnTo>
                    <a:pt x="646" y="399"/>
                  </a:lnTo>
                  <a:lnTo>
                    <a:pt x="659" y="411"/>
                  </a:lnTo>
                  <a:lnTo>
                    <a:pt x="671" y="427"/>
                  </a:lnTo>
                  <a:lnTo>
                    <a:pt x="681" y="440"/>
                  </a:lnTo>
                  <a:lnTo>
                    <a:pt x="693" y="448"/>
                  </a:lnTo>
                  <a:lnTo>
                    <a:pt x="705" y="454"/>
                  </a:lnTo>
                  <a:lnTo>
                    <a:pt x="716" y="464"/>
                  </a:lnTo>
                  <a:lnTo>
                    <a:pt x="726" y="474"/>
                  </a:lnTo>
                  <a:lnTo>
                    <a:pt x="732" y="486"/>
                  </a:lnTo>
                  <a:lnTo>
                    <a:pt x="732" y="496"/>
                  </a:lnTo>
                  <a:lnTo>
                    <a:pt x="724" y="499"/>
                  </a:lnTo>
                  <a:lnTo>
                    <a:pt x="711" y="501"/>
                  </a:lnTo>
                  <a:lnTo>
                    <a:pt x="689" y="503"/>
                  </a:lnTo>
                  <a:lnTo>
                    <a:pt x="667" y="501"/>
                  </a:lnTo>
                  <a:lnTo>
                    <a:pt x="644" y="499"/>
                  </a:lnTo>
                  <a:lnTo>
                    <a:pt x="624" y="498"/>
                  </a:lnTo>
                  <a:lnTo>
                    <a:pt x="610" y="496"/>
                  </a:lnTo>
                  <a:lnTo>
                    <a:pt x="606" y="496"/>
                  </a:lnTo>
                  <a:lnTo>
                    <a:pt x="610" y="498"/>
                  </a:lnTo>
                  <a:lnTo>
                    <a:pt x="620" y="501"/>
                  </a:lnTo>
                  <a:lnTo>
                    <a:pt x="632" y="507"/>
                  </a:lnTo>
                  <a:lnTo>
                    <a:pt x="646" y="515"/>
                  </a:lnTo>
                  <a:lnTo>
                    <a:pt x="657" y="523"/>
                  </a:lnTo>
                  <a:lnTo>
                    <a:pt x="663" y="531"/>
                  </a:lnTo>
                  <a:lnTo>
                    <a:pt x="671" y="539"/>
                  </a:lnTo>
                  <a:lnTo>
                    <a:pt x="687" y="549"/>
                  </a:lnTo>
                  <a:lnTo>
                    <a:pt x="707" y="559"/>
                  </a:lnTo>
                  <a:lnTo>
                    <a:pt x="724" y="568"/>
                  </a:lnTo>
                  <a:lnTo>
                    <a:pt x="736" y="578"/>
                  </a:lnTo>
                  <a:lnTo>
                    <a:pt x="746" y="590"/>
                  </a:lnTo>
                  <a:lnTo>
                    <a:pt x="754" y="602"/>
                  </a:lnTo>
                  <a:lnTo>
                    <a:pt x="762" y="612"/>
                  </a:lnTo>
                  <a:lnTo>
                    <a:pt x="766" y="622"/>
                  </a:lnTo>
                  <a:lnTo>
                    <a:pt x="766" y="627"/>
                  </a:lnTo>
                  <a:lnTo>
                    <a:pt x="758" y="631"/>
                  </a:lnTo>
                  <a:lnTo>
                    <a:pt x="746" y="639"/>
                  </a:lnTo>
                  <a:lnTo>
                    <a:pt x="730" y="647"/>
                  </a:lnTo>
                  <a:lnTo>
                    <a:pt x="716" y="653"/>
                  </a:lnTo>
                  <a:lnTo>
                    <a:pt x="705" y="659"/>
                  </a:lnTo>
                  <a:lnTo>
                    <a:pt x="699" y="663"/>
                  </a:lnTo>
                  <a:lnTo>
                    <a:pt x="697" y="665"/>
                  </a:lnTo>
                  <a:lnTo>
                    <a:pt x="693" y="669"/>
                  </a:lnTo>
                  <a:lnTo>
                    <a:pt x="689" y="673"/>
                  </a:lnTo>
                  <a:lnTo>
                    <a:pt x="685" y="675"/>
                  </a:lnTo>
                  <a:lnTo>
                    <a:pt x="681" y="677"/>
                  </a:lnTo>
                  <a:lnTo>
                    <a:pt x="679" y="679"/>
                  </a:lnTo>
                  <a:lnTo>
                    <a:pt x="679" y="681"/>
                  </a:lnTo>
                  <a:lnTo>
                    <a:pt x="665" y="663"/>
                  </a:lnTo>
                  <a:lnTo>
                    <a:pt x="632" y="641"/>
                  </a:lnTo>
                  <a:lnTo>
                    <a:pt x="592" y="657"/>
                  </a:lnTo>
                  <a:lnTo>
                    <a:pt x="500" y="671"/>
                  </a:lnTo>
                  <a:lnTo>
                    <a:pt x="472" y="637"/>
                  </a:lnTo>
                  <a:lnTo>
                    <a:pt x="431" y="645"/>
                  </a:lnTo>
                  <a:lnTo>
                    <a:pt x="398" y="651"/>
                  </a:lnTo>
                  <a:lnTo>
                    <a:pt x="356" y="633"/>
                  </a:lnTo>
                  <a:lnTo>
                    <a:pt x="303" y="651"/>
                  </a:lnTo>
                  <a:lnTo>
                    <a:pt x="297" y="592"/>
                  </a:lnTo>
                  <a:lnTo>
                    <a:pt x="242" y="566"/>
                  </a:lnTo>
                  <a:lnTo>
                    <a:pt x="230" y="513"/>
                  </a:lnTo>
                  <a:lnTo>
                    <a:pt x="258" y="470"/>
                  </a:lnTo>
                  <a:lnTo>
                    <a:pt x="197" y="407"/>
                  </a:lnTo>
                  <a:lnTo>
                    <a:pt x="140" y="336"/>
                  </a:lnTo>
                  <a:lnTo>
                    <a:pt x="144" y="269"/>
                  </a:lnTo>
                  <a:lnTo>
                    <a:pt x="112" y="250"/>
                  </a:lnTo>
                  <a:lnTo>
                    <a:pt x="83" y="257"/>
                  </a:lnTo>
                  <a:lnTo>
                    <a:pt x="69" y="222"/>
                  </a:lnTo>
                  <a:lnTo>
                    <a:pt x="0" y="220"/>
                  </a:lnTo>
                  <a:lnTo>
                    <a:pt x="14" y="131"/>
                  </a:lnTo>
                  <a:lnTo>
                    <a:pt x="69" y="124"/>
                  </a:lnTo>
                  <a:lnTo>
                    <a:pt x="81" y="98"/>
                  </a:lnTo>
                  <a:lnTo>
                    <a:pt x="122" y="100"/>
                  </a:lnTo>
                  <a:lnTo>
                    <a:pt x="175" y="76"/>
                  </a:lnTo>
                  <a:lnTo>
                    <a:pt x="203" y="76"/>
                  </a:lnTo>
                  <a:lnTo>
                    <a:pt x="215" y="15"/>
                  </a:lnTo>
                  <a:lnTo>
                    <a:pt x="262" y="0"/>
                  </a:lnTo>
                </a:path>
              </a:pathLst>
            </a:custGeom>
            <a:grpFill/>
            <a:ln w="6350">
              <a:solidFill>
                <a:schemeClr val="bg1">
                  <a:lumMod val="95000"/>
                </a:schemeClr>
              </a:solidFill>
              <a:prstDash val="solid"/>
              <a:round/>
              <a:headEnd/>
              <a:tailEnd/>
            </a:ln>
          </p:spPr>
          <p:txBody>
            <a:bodyPr/>
            <a:lstStyle/>
            <a:p>
              <a:endParaRPr lang="zh-CN" altLang="en-US"/>
            </a:p>
          </p:txBody>
        </p:sp>
        <p:sp>
          <p:nvSpPr>
            <p:cNvPr id="44" name="Freeform 85"/>
            <p:cNvSpPr>
              <a:spLocks/>
            </p:cNvSpPr>
            <p:nvPr/>
          </p:nvSpPr>
          <p:spPr bwMode="gray">
            <a:xfrm>
              <a:off x="3848" y="2705"/>
              <a:ext cx="58" cy="77"/>
            </a:xfrm>
            <a:custGeom>
              <a:avLst/>
              <a:gdLst>
                <a:gd name="T0" fmla="*/ 0 w 116"/>
                <a:gd name="T1" fmla="*/ 0 h 156"/>
                <a:gd name="T2" fmla="*/ 1 w 116"/>
                <a:gd name="T3" fmla="*/ 1 h 156"/>
                <a:gd name="T4" fmla="*/ 2 w 116"/>
                <a:gd name="T5" fmla="*/ 4 h 156"/>
                <a:gd name="T6" fmla="*/ 4 w 116"/>
                <a:gd name="T7" fmla="*/ 8 h 156"/>
                <a:gd name="T8" fmla="*/ 5 w 116"/>
                <a:gd name="T9" fmla="*/ 13 h 156"/>
                <a:gd name="T10" fmla="*/ 6 w 116"/>
                <a:gd name="T11" fmla="*/ 16 h 156"/>
                <a:gd name="T12" fmla="*/ 6 w 116"/>
                <a:gd name="T13" fmla="*/ 20 h 156"/>
                <a:gd name="T14" fmla="*/ 8 w 116"/>
                <a:gd name="T15" fmla="*/ 25 h 156"/>
                <a:gd name="T16" fmla="*/ 11 w 116"/>
                <a:gd name="T17" fmla="*/ 30 h 156"/>
                <a:gd name="T18" fmla="*/ 12 w 116"/>
                <a:gd name="T19" fmla="*/ 33 h 156"/>
                <a:gd name="T20" fmla="*/ 13 w 116"/>
                <a:gd name="T21" fmla="*/ 35 h 156"/>
                <a:gd name="T22" fmla="*/ 15 w 116"/>
                <a:gd name="T23" fmla="*/ 36 h 156"/>
                <a:gd name="T24" fmla="*/ 18 w 116"/>
                <a:gd name="T25" fmla="*/ 38 h 156"/>
                <a:gd name="T26" fmla="*/ 21 w 116"/>
                <a:gd name="T27" fmla="*/ 38 h 156"/>
                <a:gd name="T28" fmla="*/ 24 w 116"/>
                <a:gd name="T29" fmla="*/ 38 h 156"/>
                <a:gd name="T30" fmla="*/ 27 w 116"/>
                <a:gd name="T31" fmla="*/ 37 h 156"/>
                <a:gd name="T32" fmla="*/ 29 w 116"/>
                <a:gd name="T33" fmla="*/ 34 h 156"/>
                <a:gd name="T34" fmla="*/ 29 w 116"/>
                <a:gd name="T35" fmla="*/ 30 h 156"/>
                <a:gd name="T36" fmla="*/ 27 w 116"/>
                <a:gd name="T37" fmla="*/ 26 h 156"/>
                <a:gd name="T38" fmla="*/ 24 w 116"/>
                <a:gd name="T39" fmla="*/ 22 h 156"/>
                <a:gd name="T40" fmla="*/ 19 w 116"/>
                <a:gd name="T41" fmla="*/ 19 h 156"/>
                <a:gd name="T42" fmla="*/ 15 w 116"/>
                <a:gd name="T43" fmla="*/ 16 h 156"/>
                <a:gd name="T44" fmla="*/ 11 w 116"/>
                <a:gd name="T45" fmla="*/ 13 h 156"/>
                <a:gd name="T46" fmla="*/ 10 w 116"/>
                <a:gd name="T47" fmla="*/ 11 h 156"/>
                <a:gd name="T48" fmla="*/ 8 w 116"/>
                <a:gd name="T49" fmla="*/ 8 h 156"/>
                <a:gd name="T50" fmla="*/ 6 w 116"/>
                <a:gd name="T51" fmla="*/ 5 h 156"/>
                <a:gd name="T52" fmla="*/ 3 w 116"/>
                <a:gd name="T53" fmla="*/ 3 h 156"/>
                <a:gd name="T54" fmla="*/ 1 w 116"/>
                <a:gd name="T55" fmla="*/ 1 h 156"/>
                <a:gd name="T56" fmla="*/ 0 w 116"/>
                <a:gd name="T57" fmla="*/ 0 h 15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16"/>
                <a:gd name="T88" fmla="*/ 0 h 156"/>
                <a:gd name="T89" fmla="*/ 116 w 116"/>
                <a:gd name="T90" fmla="*/ 156 h 15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16" h="156">
                  <a:moveTo>
                    <a:pt x="0" y="0"/>
                  </a:moveTo>
                  <a:lnTo>
                    <a:pt x="2" y="6"/>
                  </a:lnTo>
                  <a:lnTo>
                    <a:pt x="8" y="18"/>
                  </a:lnTo>
                  <a:lnTo>
                    <a:pt x="13" y="34"/>
                  </a:lnTo>
                  <a:lnTo>
                    <a:pt x="19" y="52"/>
                  </a:lnTo>
                  <a:lnTo>
                    <a:pt x="21" y="65"/>
                  </a:lnTo>
                  <a:lnTo>
                    <a:pt x="23" y="83"/>
                  </a:lnTo>
                  <a:lnTo>
                    <a:pt x="31" y="103"/>
                  </a:lnTo>
                  <a:lnTo>
                    <a:pt x="41" y="121"/>
                  </a:lnTo>
                  <a:lnTo>
                    <a:pt x="47" y="136"/>
                  </a:lnTo>
                  <a:lnTo>
                    <a:pt x="49" y="142"/>
                  </a:lnTo>
                  <a:lnTo>
                    <a:pt x="59" y="148"/>
                  </a:lnTo>
                  <a:lnTo>
                    <a:pt x="69" y="154"/>
                  </a:lnTo>
                  <a:lnTo>
                    <a:pt x="82" y="156"/>
                  </a:lnTo>
                  <a:lnTo>
                    <a:pt x="94" y="156"/>
                  </a:lnTo>
                  <a:lnTo>
                    <a:pt x="106" y="150"/>
                  </a:lnTo>
                  <a:lnTo>
                    <a:pt x="114" y="138"/>
                  </a:lnTo>
                  <a:lnTo>
                    <a:pt x="116" y="123"/>
                  </a:lnTo>
                  <a:lnTo>
                    <a:pt x="108" y="107"/>
                  </a:lnTo>
                  <a:lnTo>
                    <a:pt x="94" y="91"/>
                  </a:lnTo>
                  <a:lnTo>
                    <a:pt x="76" y="77"/>
                  </a:lnTo>
                  <a:lnTo>
                    <a:pt x="59" y="65"/>
                  </a:lnTo>
                  <a:lnTo>
                    <a:pt x="43" y="54"/>
                  </a:lnTo>
                  <a:lnTo>
                    <a:pt x="37" y="46"/>
                  </a:lnTo>
                  <a:lnTo>
                    <a:pt x="31" y="34"/>
                  </a:lnTo>
                  <a:lnTo>
                    <a:pt x="21" y="22"/>
                  </a:lnTo>
                  <a:lnTo>
                    <a:pt x="12" y="12"/>
                  </a:lnTo>
                  <a:lnTo>
                    <a:pt x="2" y="4"/>
                  </a:lnTo>
                  <a:lnTo>
                    <a:pt x="0" y="0"/>
                  </a:lnTo>
                  <a:close/>
                </a:path>
              </a:pathLst>
            </a:custGeom>
            <a:grpFill/>
            <a:ln w="0">
              <a:solidFill>
                <a:schemeClr val="bg1">
                  <a:lumMod val="95000"/>
                </a:schemeClr>
              </a:solidFill>
              <a:prstDash val="solid"/>
              <a:round/>
              <a:headEnd/>
              <a:tailEnd/>
            </a:ln>
          </p:spPr>
          <p:txBody>
            <a:bodyPr/>
            <a:lstStyle/>
            <a:p>
              <a:endParaRPr lang="zh-CN" altLang="en-US"/>
            </a:p>
          </p:txBody>
        </p:sp>
        <p:sp>
          <p:nvSpPr>
            <p:cNvPr id="45" name="Freeform 86"/>
            <p:cNvSpPr>
              <a:spLocks/>
            </p:cNvSpPr>
            <p:nvPr/>
          </p:nvSpPr>
          <p:spPr bwMode="gray">
            <a:xfrm>
              <a:off x="3848" y="2705"/>
              <a:ext cx="58" cy="77"/>
            </a:xfrm>
            <a:custGeom>
              <a:avLst/>
              <a:gdLst>
                <a:gd name="T0" fmla="*/ 0 w 116"/>
                <a:gd name="T1" fmla="*/ 0 h 156"/>
                <a:gd name="T2" fmla="*/ 1 w 116"/>
                <a:gd name="T3" fmla="*/ 1 h 156"/>
                <a:gd name="T4" fmla="*/ 2 w 116"/>
                <a:gd name="T5" fmla="*/ 4 h 156"/>
                <a:gd name="T6" fmla="*/ 4 w 116"/>
                <a:gd name="T7" fmla="*/ 8 h 156"/>
                <a:gd name="T8" fmla="*/ 5 w 116"/>
                <a:gd name="T9" fmla="*/ 13 h 156"/>
                <a:gd name="T10" fmla="*/ 6 w 116"/>
                <a:gd name="T11" fmla="*/ 16 h 156"/>
                <a:gd name="T12" fmla="*/ 6 w 116"/>
                <a:gd name="T13" fmla="*/ 20 h 156"/>
                <a:gd name="T14" fmla="*/ 8 w 116"/>
                <a:gd name="T15" fmla="*/ 25 h 156"/>
                <a:gd name="T16" fmla="*/ 11 w 116"/>
                <a:gd name="T17" fmla="*/ 30 h 156"/>
                <a:gd name="T18" fmla="*/ 12 w 116"/>
                <a:gd name="T19" fmla="*/ 33 h 156"/>
                <a:gd name="T20" fmla="*/ 13 w 116"/>
                <a:gd name="T21" fmla="*/ 35 h 156"/>
                <a:gd name="T22" fmla="*/ 15 w 116"/>
                <a:gd name="T23" fmla="*/ 36 h 156"/>
                <a:gd name="T24" fmla="*/ 18 w 116"/>
                <a:gd name="T25" fmla="*/ 38 h 156"/>
                <a:gd name="T26" fmla="*/ 21 w 116"/>
                <a:gd name="T27" fmla="*/ 38 h 156"/>
                <a:gd name="T28" fmla="*/ 24 w 116"/>
                <a:gd name="T29" fmla="*/ 38 h 156"/>
                <a:gd name="T30" fmla="*/ 27 w 116"/>
                <a:gd name="T31" fmla="*/ 37 h 156"/>
                <a:gd name="T32" fmla="*/ 29 w 116"/>
                <a:gd name="T33" fmla="*/ 34 h 156"/>
                <a:gd name="T34" fmla="*/ 29 w 116"/>
                <a:gd name="T35" fmla="*/ 30 h 156"/>
                <a:gd name="T36" fmla="*/ 27 w 116"/>
                <a:gd name="T37" fmla="*/ 26 h 156"/>
                <a:gd name="T38" fmla="*/ 24 w 116"/>
                <a:gd name="T39" fmla="*/ 22 h 156"/>
                <a:gd name="T40" fmla="*/ 19 w 116"/>
                <a:gd name="T41" fmla="*/ 19 h 156"/>
                <a:gd name="T42" fmla="*/ 15 w 116"/>
                <a:gd name="T43" fmla="*/ 16 h 156"/>
                <a:gd name="T44" fmla="*/ 11 w 116"/>
                <a:gd name="T45" fmla="*/ 13 h 156"/>
                <a:gd name="T46" fmla="*/ 10 w 116"/>
                <a:gd name="T47" fmla="*/ 11 h 156"/>
                <a:gd name="T48" fmla="*/ 8 w 116"/>
                <a:gd name="T49" fmla="*/ 8 h 156"/>
                <a:gd name="T50" fmla="*/ 6 w 116"/>
                <a:gd name="T51" fmla="*/ 5 h 156"/>
                <a:gd name="T52" fmla="*/ 3 w 116"/>
                <a:gd name="T53" fmla="*/ 3 h 156"/>
                <a:gd name="T54" fmla="*/ 1 w 116"/>
                <a:gd name="T55" fmla="*/ 1 h 156"/>
                <a:gd name="T56" fmla="*/ 0 w 116"/>
                <a:gd name="T57" fmla="*/ 0 h 15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16"/>
                <a:gd name="T88" fmla="*/ 0 h 156"/>
                <a:gd name="T89" fmla="*/ 116 w 116"/>
                <a:gd name="T90" fmla="*/ 156 h 15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16" h="156">
                  <a:moveTo>
                    <a:pt x="0" y="0"/>
                  </a:moveTo>
                  <a:lnTo>
                    <a:pt x="2" y="6"/>
                  </a:lnTo>
                  <a:lnTo>
                    <a:pt x="8" y="18"/>
                  </a:lnTo>
                  <a:lnTo>
                    <a:pt x="13" y="34"/>
                  </a:lnTo>
                  <a:lnTo>
                    <a:pt x="19" y="52"/>
                  </a:lnTo>
                  <a:lnTo>
                    <a:pt x="21" y="65"/>
                  </a:lnTo>
                  <a:lnTo>
                    <a:pt x="23" y="83"/>
                  </a:lnTo>
                  <a:lnTo>
                    <a:pt x="31" y="103"/>
                  </a:lnTo>
                  <a:lnTo>
                    <a:pt x="41" y="121"/>
                  </a:lnTo>
                  <a:lnTo>
                    <a:pt x="47" y="136"/>
                  </a:lnTo>
                  <a:lnTo>
                    <a:pt x="49" y="142"/>
                  </a:lnTo>
                  <a:lnTo>
                    <a:pt x="59" y="148"/>
                  </a:lnTo>
                  <a:lnTo>
                    <a:pt x="69" y="154"/>
                  </a:lnTo>
                  <a:lnTo>
                    <a:pt x="82" y="156"/>
                  </a:lnTo>
                  <a:lnTo>
                    <a:pt x="94" y="156"/>
                  </a:lnTo>
                  <a:lnTo>
                    <a:pt x="106" y="150"/>
                  </a:lnTo>
                  <a:lnTo>
                    <a:pt x="114" y="138"/>
                  </a:lnTo>
                  <a:lnTo>
                    <a:pt x="116" y="123"/>
                  </a:lnTo>
                  <a:lnTo>
                    <a:pt x="108" y="107"/>
                  </a:lnTo>
                  <a:lnTo>
                    <a:pt x="94" y="91"/>
                  </a:lnTo>
                  <a:lnTo>
                    <a:pt x="76" y="77"/>
                  </a:lnTo>
                  <a:lnTo>
                    <a:pt x="59" y="65"/>
                  </a:lnTo>
                  <a:lnTo>
                    <a:pt x="43" y="54"/>
                  </a:lnTo>
                  <a:lnTo>
                    <a:pt x="37" y="46"/>
                  </a:lnTo>
                  <a:lnTo>
                    <a:pt x="31" y="34"/>
                  </a:lnTo>
                  <a:lnTo>
                    <a:pt x="21" y="22"/>
                  </a:lnTo>
                  <a:lnTo>
                    <a:pt x="12" y="12"/>
                  </a:lnTo>
                  <a:lnTo>
                    <a:pt x="2" y="4"/>
                  </a:lnTo>
                  <a:lnTo>
                    <a:pt x="0" y="0"/>
                  </a:lnTo>
                </a:path>
              </a:pathLst>
            </a:custGeom>
            <a:grpFill/>
            <a:ln w="6350">
              <a:solidFill>
                <a:schemeClr val="bg1">
                  <a:lumMod val="95000"/>
                </a:schemeClr>
              </a:solidFill>
              <a:prstDash val="solid"/>
              <a:round/>
              <a:headEnd/>
              <a:tailEnd/>
            </a:ln>
          </p:spPr>
          <p:txBody>
            <a:bodyPr/>
            <a:lstStyle/>
            <a:p>
              <a:endParaRPr lang="zh-CN" altLang="en-US"/>
            </a:p>
          </p:txBody>
        </p:sp>
        <p:sp>
          <p:nvSpPr>
            <p:cNvPr id="46" name="Freeform 87"/>
            <p:cNvSpPr>
              <a:spLocks/>
            </p:cNvSpPr>
            <p:nvPr/>
          </p:nvSpPr>
          <p:spPr bwMode="gray">
            <a:xfrm>
              <a:off x="3714" y="2597"/>
              <a:ext cx="37" cy="32"/>
            </a:xfrm>
            <a:custGeom>
              <a:avLst/>
              <a:gdLst>
                <a:gd name="T0" fmla="*/ 0 w 75"/>
                <a:gd name="T1" fmla="*/ 12 h 63"/>
                <a:gd name="T2" fmla="*/ 8 w 75"/>
                <a:gd name="T3" fmla="*/ 0 h 63"/>
                <a:gd name="T4" fmla="*/ 18 w 75"/>
                <a:gd name="T5" fmla="*/ 4 h 63"/>
                <a:gd name="T6" fmla="*/ 18 w 75"/>
                <a:gd name="T7" fmla="*/ 13 h 63"/>
                <a:gd name="T8" fmla="*/ 8 w 75"/>
                <a:gd name="T9" fmla="*/ 16 h 63"/>
                <a:gd name="T10" fmla="*/ 0 w 75"/>
                <a:gd name="T11" fmla="*/ 12 h 63"/>
                <a:gd name="T12" fmla="*/ 0 60000 65536"/>
                <a:gd name="T13" fmla="*/ 0 60000 65536"/>
                <a:gd name="T14" fmla="*/ 0 60000 65536"/>
                <a:gd name="T15" fmla="*/ 0 60000 65536"/>
                <a:gd name="T16" fmla="*/ 0 60000 65536"/>
                <a:gd name="T17" fmla="*/ 0 60000 65536"/>
                <a:gd name="T18" fmla="*/ 0 w 75"/>
                <a:gd name="T19" fmla="*/ 0 h 63"/>
                <a:gd name="T20" fmla="*/ 75 w 75"/>
                <a:gd name="T21" fmla="*/ 63 h 63"/>
              </a:gdLst>
              <a:ahLst/>
              <a:cxnLst>
                <a:cxn ang="T12">
                  <a:pos x="T0" y="T1"/>
                </a:cxn>
                <a:cxn ang="T13">
                  <a:pos x="T2" y="T3"/>
                </a:cxn>
                <a:cxn ang="T14">
                  <a:pos x="T4" y="T5"/>
                </a:cxn>
                <a:cxn ang="T15">
                  <a:pos x="T6" y="T7"/>
                </a:cxn>
                <a:cxn ang="T16">
                  <a:pos x="T8" y="T9"/>
                </a:cxn>
                <a:cxn ang="T17">
                  <a:pos x="T10" y="T11"/>
                </a:cxn>
              </a:cxnLst>
              <a:rect l="T18" t="T19" r="T20" b="T21"/>
              <a:pathLst>
                <a:path w="75" h="63">
                  <a:moveTo>
                    <a:pt x="0" y="45"/>
                  </a:moveTo>
                  <a:lnTo>
                    <a:pt x="33" y="0"/>
                  </a:lnTo>
                  <a:lnTo>
                    <a:pt x="73" y="14"/>
                  </a:lnTo>
                  <a:lnTo>
                    <a:pt x="75" y="49"/>
                  </a:lnTo>
                  <a:lnTo>
                    <a:pt x="32" y="63"/>
                  </a:lnTo>
                  <a:lnTo>
                    <a:pt x="0" y="45"/>
                  </a:lnTo>
                  <a:close/>
                </a:path>
              </a:pathLst>
            </a:custGeom>
            <a:grpFill/>
            <a:ln w="0">
              <a:solidFill>
                <a:schemeClr val="bg1">
                  <a:lumMod val="95000"/>
                </a:schemeClr>
              </a:solidFill>
              <a:prstDash val="solid"/>
              <a:round/>
              <a:headEnd/>
              <a:tailEnd/>
            </a:ln>
          </p:spPr>
          <p:txBody>
            <a:bodyPr/>
            <a:lstStyle/>
            <a:p>
              <a:endParaRPr lang="zh-CN" altLang="en-US"/>
            </a:p>
          </p:txBody>
        </p:sp>
        <p:sp>
          <p:nvSpPr>
            <p:cNvPr id="47" name="Freeform 88"/>
            <p:cNvSpPr>
              <a:spLocks/>
            </p:cNvSpPr>
            <p:nvPr/>
          </p:nvSpPr>
          <p:spPr bwMode="gray">
            <a:xfrm>
              <a:off x="3714" y="2597"/>
              <a:ext cx="37" cy="32"/>
            </a:xfrm>
            <a:custGeom>
              <a:avLst/>
              <a:gdLst>
                <a:gd name="T0" fmla="*/ 0 w 75"/>
                <a:gd name="T1" fmla="*/ 12 h 63"/>
                <a:gd name="T2" fmla="*/ 8 w 75"/>
                <a:gd name="T3" fmla="*/ 0 h 63"/>
                <a:gd name="T4" fmla="*/ 18 w 75"/>
                <a:gd name="T5" fmla="*/ 4 h 63"/>
                <a:gd name="T6" fmla="*/ 18 w 75"/>
                <a:gd name="T7" fmla="*/ 13 h 63"/>
                <a:gd name="T8" fmla="*/ 8 w 75"/>
                <a:gd name="T9" fmla="*/ 16 h 63"/>
                <a:gd name="T10" fmla="*/ 0 w 75"/>
                <a:gd name="T11" fmla="*/ 12 h 63"/>
                <a:gd name="T12" fmla="*/ 0 60000 65536"/>
                <a:gd name="T13" fmla="*/ 0 60000 65536"/>
                <a:gd name="T14" fmla="*/ 0 60000 65536"/>
                <a:gd name="T15" fmla="*/ 0 60000 65536"/>
                <a:gd name="T16" fmla="*/ 0 60000 65536"/>
                <a:gd name="T17" fmla="*/ 0 60000 65536"/>
                <a:gd name="T18" fmla="*/ 0 w 75"/>
                <a:gd name="T19" fmla="*/ 0 h 63"/>
                <a:gd name="T20" fmla="*/ 75 w 75"/>
                <a:gd name="T21" fmla="*/ 63 h 63"/>
              </a:gdLst>
              <a:ahLst/>
              <a:cxnLst>
                <a:cxn ang="T12">
                  <a:pos x="T0" y="T1"/>
                </a:cxn>
                <a:cxn ang="T13">
                  <a:pos x="T2" y="T3"/>
                </a:cxn>
                <a:cxn ang="T14">
                  <a:pos x="T4" y="T5"/>
                </a:cxn>
                <a:cxn ang="T15">
                  <a:pos x="T6" y="T7"/>
                </a:cxn>
                <a:cxn ang="T16">
                  <a:pos x="T8" y="T9"/>
                </a:cxn>
                <a:cxn ang="T17">
                  <a:pos x="T10" y="T11"/>
                </a:cxn>
              </a:cxnLst>
              <a:rect l="T18" t="T19" r="T20" b="T21"/>
              <a:pathLst>
                <a:path w="75" h="63">
                  <a:moveTo>
                    <a:pt x="0" y="45"/>
                  </a:moveTo>
                  <a:lnTo>
                    <a:pt x="33" y="0"/>
                  </a:lnTo>
                  <a:lnTo>
                    <a:pt x="73" y="14"/>
                  </a:lnTo>
                  <a:lnTo>
                    <a:pt x="75" y="49"/>
                  </a:lnTo>
                  <a:lnTo>
                    <a:pt x="32" y="63"/>
                  </a:lnTo>
                  <a:lnTo>
                    <a:pt x="0" y="45"/>
                  </a:lnTo>
                </a:path>
              </a:pathLst>
            </a:custGeom>
            <a:grpFill/>
            <a:ln w="6350">
              <a:solidFill>
                <a:schemeClr val="bg1">
                  <a:lumMod val="95000"/>
                </a:schemeClr>
              </a:solidFill>
              <a:prstDash val="solid"/>
              <a:round/>
              <a:headEnd/>
              <a:tailEnd/>
            </a:ln>
          </p:spPr>
          <p:txBody>
            <a:bodyPr/>
            <a:lstStyle/>
            <a:p>
              <a:endParaRPr lang="zh-CN" altLang="en-US"/>
            </a:p>
          </p:txBody>
        </p:sp>
        <p:sp>
          <p:nvSpPr>
            <p:cNvPr id="48" name="Freeform 89"/>
            <p:cNvSpPr>
              <a:spLocks/>
            </p:cNvSpPr>
            <p:nvPr/>
          </p:nvSpPr>
          <p:spPr bwMode="gray">
            <a:xfrm>
              <a:off x="3768" y="2614"/>
              <a:ext cx="37" cy="52"/>
            </a:xfrm>
            <a:custGeom>
              <a:avLst/>
              <a:gdLst>
                <a:gd name="T0" fmla="*/ 0 w 73"/>
                <a:gd name="T1" fmla="*/ 10 h 105"/>
                <a:gd name="T2" fmla="*/ 9 w 73"/>
                <a:gd name="T3" fmla="*/ 0 h 105"/>
                <a:gd name="T4" fmla="*/ 16 w 73"/>
                <a:gd name="T5" fmla="*/ 12 h 105"/>
                <a:gd name="T6" fmla="*/ 19 w 73"/>
                <a:gd name="T7" fmla="*/ 26 h 105"/>
                <a:gd name="T8" fmla="*/ 9 w 73"/>
                <a:gd name="T9" fmla="*/ 19 h 105"/>
                <a:gd name="T10" fmla="*/ 0 w 73"/>
                <a:gd name="T11" fmla="*/ 10 h 105"/>
                <a:gd name="T12" fmla="*/ 0 60000 65536"/>
                <a:gd name="T13" fmla="*/ 0 60000 65536"/>
                <a:gd name="T14" fmla="*/ 0 60000 65536"/>
                <a:gd name="T15" fmla="*/ 0 60000 65536"/>
                <a:gd name="T16" fmla="*/ 0 60000 65536"/>
                <a:gd name="T17" fmla="*/ 0 60000 65536"/>
                <a:gd name="T18" fmla="*/ 0 w 73"/>
                <a:gd name="T19" fmla="*/ 0 h 105"/>
                <a:gd name="T20" fmla="*/ 73 w 73"/>
                <a:gd name="T21" fmla="*/ 105 h 105"/>
              </a:gdLst>
              <a:ahLst/>
              <a:cxnLst>
                <a:cxn ang="T12">
                  <a:pos x="T0" y="T1"/>
                </a:cxn>
                <a:cxn ang="T13">
                  <a:pos x="T2" y="T3"/>
                </a:cxn>
                <a:cxn ang="T14">
                  <a:pos x="T4" y="T5"/>
                </a:cxn>
                <a:cxn ang="T15">
                  <a:pos x="T6" y="T7"/>
                </a:cxn>
                <a:cxn ang="T16">
                  <a:pos x="T8" y="T9"/>
                </a:cxn>
                <a:cxn ang="T17">
                  <a:pos x="T10" y="T11"/>
                </a:cxn>
              </a:cxnLst>
              <a:rect l="T18" t="T19" r="T20" b="T21"/>
              <a:pathLst>
                <a:path w="73" h="105">
                  <a:moveTo>
                    <a:pt x="0" y="40"/>
                  </a:moveTo>
                  <a:lnTo>
                    <a:pt x="34" y="0"/>
                  </a:lnTo>
                  <a:lnTo>
                    <a:pt x="63" y="48"/>
                  </a:lnTo>
                  <a:lnTo>
                    <a:pt x="73" y="105"/>
                  </a:lnTo>
                  <a:lnTo>
                    <a:pt x="34" y="77"/>
                  </a:lnTo>
                  <a:lnTo>
                    <a:pt x="0" y="40"/>
                  </a:lnTo>
                  <a:close/>
                </a:path>
              </a:pathLst>
            </a:custGeom>
            <a:grpFill/>
            <a:ln w="0">
              <a:solidFill>
                <a:schemeClr val="bg1">
                  <a:lumMod val="95000"/>
                </a:schemeClr>
              </a:solidFill>
              <a:prstDash val="solid"/>
              <a:round/>
              <a:headEnd/>
              <a:tailEnd/>
            </a:ln>
          </p:spPr>
          <p:txBody>
            <a:bodyPr/>
            <a:lstStyle/>
            <a:p>
              <a:endParaRPr lang="zh-CN" altLang="en-US"/>
            </a:p>
          </p:txBody>
        </p:sp>
        <p:sp>
          <p:nvSpPr>
            <p:cNvPr id="49" name="Freeform 90"/>
            <p:cNvSpPr>
              <a:spLocks/>
            </p:cNvSpPr>
            <p:nvPr/>
          </p:nvSpPr>
          <p:spPr bwMode="gray">
            <a:xfrm>
              <a:off x="3768" y="2614"/>
              <a:ext cx="37" cy="52"/>
            </a:xfrm>
            <a:custGeom>
              <a:avLst/>
              <a:gdLst>
                <a:gd name="T0" fmla="*/ 0 w 73"/>
                <a:gd name="T1" fmla="*/ 10 h 105"/>
                <a:gd name="T2" fmla="*/ 9 w 73"/>
                <a:gd name="T3" fmla="*/ 0 h 105"/>
                <a:gd name="T4" fmla="*/ 16 w 73"/>
                <a:gd name="T5" fmla="*/ 12 h 105"/>
                <a:gd name="T6" fmla="*/ 19 w 73"/>
                <a:gd name="T7" fmla="*/ 26 h 105"/>
                <a:gd name="T8" fmla="*/ 9 w 73"/>
                <a:gd name="T9" fmla="*/ 19 h 105"/>
                <a:gd name="T10" fmla="*/ 0 w 73"/>
                <a:gd name="T11" fmla="*/ 10 h 105"/>
                <a:gd name="T12" fmla="*/ 0 60000 65536"/>
                <a:gd name="T13" fmla="*/ 0 60000 65536"/>
                <a:gd name="T14" fmla="*/ 0 60000 65536"/>
                <a:gd name="T15" fmla="*/ 0 60000 65536"/>
                <a:gd name="T16" fmla="*/ 0 60000 65536"/>
                <a:gd name="T17" fmla="*/ 0 60000 65536"/>
                <a:gd name="T18" fmla="*/ 0 w 73"/>
                <a:gd name="T19" fmla="*/ 0 h 105"/>
                <a:gd name="T20" fmla="*/ 73 w 73"/>
                <a:gd name="T21" fmla="*/ 105 h 105"/>
              </a:gdLst>
              <a:ahLst/>
              <a:cxnLst>
                <a:cxn ang="T12">
                  <a:pos x="T0" y="T1"/>
                </a:cxn>
                <a:cxn ang="T13">
                  <a:pos x="T2" y="T3"/>
                </a:cxn>
                <a:cxn ang="T14">
                  <a:pos x="T4" y="T5"/>
                </a:cxn>
                <a:cxn ang="T15">
                  <a:pos x="T6" y="T7"/>
                </a:cxn>
                <a:cxn ang="T16">
                  <a:pos x="T8" y="T9"/>
                </a:cxn>
                <a:cxn ang="T17">
                  <a:pos x="T10" y="T11"/>
                </a:cxn>
              </a:cxnLst>
              <a:rect l="T18" t="T19" r="T20" b="T21"/>
              <a:pathLst>
                <a:path w="73" h="105">
                  <a:moveTo>
                    <a:pt x="0" y="40"/>
                  </a:moveTo>
                  <a:lnTo>
                    <a:pt x="34" y="0"/>
                  </a:lnTo>
                  <a:lnTo>
                    <a:pt x="63" y="48"/>
                  </a:lnTo>
                  <a:lnTo>
                    <a:pt x="73" y="105"/>
                  </a:lnTo>
                  <a:lnTo>
                    <a:pt x="34" y="77"/>
                  </a:lnTo>
                  <a:lnTo>
                    <a:pt x="0" y="40"/>
                  </a:lnTo>
                </a:path>
              </a:pathLst>
            </a:custGeom>
            <a:grpFill/>
            <a:ln w="6350">
              <a:solidFill>
                <a:schemeClr val="bg1">
                  <a:lumMod val="95000"/>
                </a:schemeClr>
              </a:solidFill>
              <a:prstDash val="solid"/>
              <a:round/>
              <a:headEnd/>
              <a:tailEnd/>
            </a:ln>
          </p:spPr>
          <p:txBody>
            <a:bodyPr/>
            <a:lstStyle/>
            <a:p>
              <a:endParaRPr lang="zh-CN" altLang="en-US"/>
            </a:p>
          </p:txBody>
        </p:sp>
        <p:sp>
          <p:nvSpPr>
            <p:cNvPr id="50" name="Freeform 91"/>
            <p:cNvSpPr>
              <a:spLocks/>
            </p:cNvSpPr>
            <p:nvPr/>
          </p:nvSpPr>
          <p:spPr bwMode="gray">
            <a:xfrm>
              <a:off x="3451" y="2207"/>
              <a:ext cx="493" cy="331"/>
            </a:xfrm>
            <a:custGeom>
              <a:avLst/>
              <a:gdLst>
                <a:gd name="T0" fmla="*/ 81 w 987"/>
                <a:gd name="T1" fmla="*/ 0 h 663"/>
                <a:gd name="T2" fmla="*/ 88 w 987"/>
                <a:gd name="T3" fmla="*/ 3 h 663"/>
                <a:gd name="T4" fmla="*/ 96 w 987"/>
                <a:gd name="T5" fmla="*/ 5 h 663"/>
                <a:gd name="T6" fmla="*/ 103 w 987"/>
                <a:gd name="T7" fmla="*/ 2 h 663"/>
                <a:gd name="T8" fmla="*/ 111 w 987"/>
                <a:gd name="T9" fmla="*/ 0 h 663"/>
                <a:gd name="T10" fmla="*/ 119 w 987"/>
                <a:gd name="T11" fmla="*/ 5 h 663"/>
                <a:gd name="T12" fmla="*/ 125 w 987"/>
                <a:gd name="T13" fmla="*/ 15 h 663"/>
                <a:gd name="T14" fmla="*/ 126 w 987"/>
                <a:gd name="T15" fmla="*/ 24 h 663"/>
                <a:gd name="T16" fmla="*/ 128 w 987"/>
                <a:gd name="T17" fmla="*/ 32 h 663"/>
                <a:gd name="T18" fmla="*/ 133 w 987"/>
                <a:gd name="T19" fmla="*/ 37 h 663"/>
                <a:gd name="T20" fmla="*/ 141 w 987"/>
                <a:gd name="T21" fmla="*/ 39 h 663"/>
                <a:gd name="T22" fmla="*/ 149 w 987"/>
                <a:gd name="T23" fmla="*/ 38 h 663"/>
                <a:gd name="T24" fmla="*/ 154 w 987"/>
                <a:gd name="T25" fmla="*/ 33 h 663"/>
                <a:gd name="T26" fmla="*/ 160 w 987"/>
                <a:gd name="T27" fmla="*/ 24 h 663"/>
                <a:gd name="T28" fmla="*/ 167 w 987"/>
                <a:gd name="T29" fmla="*/ 15 h 663"/>
                <a:gd name="T30" fmla="*/ 175 w 987"/>
                <a:gd name="T31" fmla="*/ 6 h 663"/>
                <a:gd name="T32" fmla="*/ 184 w 987"/>
                <a:gd name="T33" fmla="*/ 2 h 663"/>
                <a:gd name="T34" fmla="*/ 191 w 987"/>
                <a:gd name="T35" fmla="*/ 4 h 663"/>
                <a:gd name="T36" fmla="*/ 200 w 987"/>
                <a:gd name="T37" fmla="*/ 9 h 663"/>
                <a:gd name="T38" fmla="*/ 212 w 987"/>
                <a:gd name="T39" fmla="*/ 11 h 663"/>
                <a:gd name="T40" fmla="*/ 224 w 987"/>
                <a:gd name="T41" fmla="*/ 9 h 663"/>
                <a:gd name="T42" fmla="*/ 234 w 987"/>
                <a:gd name="T43" fmla="*/ 7 h 663"/>
                <a:gd name="T44" fmla="*/ 241 w 987"/>
                <a:gd name="T45" fmla="*/ 5 h 663"/>
                <a:gd name="T46" fmla="*/ 246 w 987"/>
                <a:gd name="T47" fmla="*/ 5 h 663"/>
                <a:gd name="T48" fmla="*/ 246 w 987"/>
                <a:gd name="T49" fmla="*/ 12 h 663"/>
                <a:gd name="T50" fmla="*/ 245 w 987"/>
                <a:gd name="T51" fmla="*/ 23 h 663"/>
                <a:gd name="T52" fmla="*/ 243 w 987"/>
                <a:gd name="T53" fmla="*/ 31 h 663"/>
                <a:gd name="T54" fmla="*/ 237 w 987"/>
                <a:gd name="T55" fmla="*/ 32 h 663"/>
                <a:gd name="T56" fmla="*/ 231 w 987"/>
                <a:gd name="T57" fmla="*/ 31 h 663"/>
                <a:gd name="T58" fmla="*/ 225 w 987"/>
                <a:gd name="T59" fmla="*/ 32 h 663"/>
                <a:gd name="T60" fmla="*/ 216 w 987"/>
                <a:gd name="T61" fmla="*/ 41 h 663"/>
                <a:gd name="T62" fmla="*/ 205 w 987"/>
                <a:gd name="T63" fmla="*/ 49 h 663"/>
                <a:gd name="T64" fmla="*/ 198 w 987"/>
                <a:gd name="T65" fmla="*/ 51 h 663"/>
                <a:gd name="T66" fmla="*/ 191 w 987"/>
                <a:gd name="T67" fmla="*/ 52 h 663"/>
                <a:gd name="T68" fmla="*/ 189 w 987"/>
                <a:gd name="T69" fmla="*/ 55 h 663"/>
                <a:gd name="T70" fmla="*/ 191 w 987"/>
                <a:gd name="T71" fmla="*/ 63 h 663"/>
                <a:gd name="T72" fmla="*/ 190 w 987"/>
                <a:gd name="T73" fmla="*/ 72 h 663"/>
                <a:gd name="T74" fmla="*/ 185 w 987"/>
                <a:gd name="T75" fmla="*/ 77 h 663"/>
                <a:gd name="T76" fmla="*/ 177 w 987"/>
                <a:gd name="T77" fmla="*/ 79 h 663"/>
                <a:gd name="T78" fmla="*/ 171 w 987"/>
                <a:gd name="T79" fmla="*/ 79 h 663"/>
                <a:gd name="T80" fmla="*/ 170 w 987"/>
                <a:gd name="T81" fmla="*/ 84 h 663"/>
                <a:gd name="T82" fmla="*/ 170 w 987"/>
                <a:gd name="T83" fmla="*/ 93 h 663"/>
                <a:gd name="T84" fmla="*/ 168 w 987"/>
                <a:gd name="T85" fmla="*/ 101 h 663"/>
                <a:gd name="T86" fmla="*/ 163 w 987"/>
                <a:gd name="T87" fmla="*/ 106 h 663"/>
                <a:gd name="T88" fmla="*/ 157 w 987"/>
                <a:gd name="T89" fmla="*/ 111 h 663"/>
                <a:gd name="T90" fmla="*/ 155 w 987"/>
                <a:gd name="T91" fmla="*/ 118 h 663"/>
                <a:gd name="T92" fmla="*/ 152 w 987"/>
                <a:gd name="T93" fmla="*/ 123 h 663"/>
                <a:gd name="T94" fmla="*/ 139 w 987"/>
                <a:gd name="T95" fmla="*/ 127 h 663"/>
                <a:gd name="T96" fmla="*/ 129 w 987"/>
                <a:gd name="T97" fmla="*/ 143 h 663"/>
                <a:gd name="T98" fmla="*/ 106 w 987"/>
                <a:gd name="T99" fmla="*/ 148 h 663"/>
                <a:gd name="T100" fmla="*/ 89 w 987"/>
                <a:gd name="T101" fmla="*/ 156 h 663"/>
                <a:gd name="T102" fmla="*/ 66 w 987"/>
                <a:gd name="T103" fmla="*/ 144 h 663"/>
                <a:gd name="T104" fmla="*/ 52 w 987"/>
                <a:gd name="T105" fmla="*/ 160 h 663"/>
                <a:gd name="T106" fmla="*/ 13 w 987"/>
                <a:gd name="T107" fmla="*/ 152 h 663"/>
                <a:gd name="T108" fmla="*/ 0 w 987"/>
                <a:gd name="T109" fmla="*/ 140 h 663"/>
                <a:gd name="T110" fmla="*/ 14 w 987"/>
                <a:gd name="T111" fmla="*/ 98 h 663"/>
                <a:gd name="T112" fmla="*/ 8 w 987"/>
                <a:gd name="T113" fmla="*/ 78 h 663"/>
                <a:gd name="T114" fmla="*/ 26 w 987"/>
                <a:gd name="T115" fmla="*/ 45 h 663"/>
                <a:gd name="T116" fmla="*/ 50 w 987"/>
                <a:gd name="T117" fmla="*/ 22 h 663"/>
                <a:gd name="T118" fmla="*/ 80 w 987"/>
                <a:gd name="T119" fmla="*/ 0 h 663"/>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987"/>
                <a:gd name="T181" fmla="*/ 0 h 663"/>
                <a:gd name="T182" fmla="*/ 987 w 987"/>
                <a:gd name="T183" fmla="*/ 663 h 663"/>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987" h="663">
                  <a:moveTo>
                    <a:pt x="323" y="0"/>
                  </a:moveTo>
                  <a:lnTo>
                    <a:pt x="327" y="2"/>
                  </a:lnTo>
                  <a:lnTo>
                    <a:pt x="339" y="7"/>
                  </a:lnTo>
                  <a:lnTo>
                    <a:pt x="353" y="13"/>
                  </a:lnTo>
                  <a:lnTo>
                    <a:pt x="369" y="19"/>
                  </a:lnTo>
                  <a:lnTo>
                    <a:pt x="384" y="21"/>
                  </a:lnTo>
                  <a:lnTo>
                    <a:pt x="398" y="19"/>
                  </a:lnTo>
                  <a:lnTo>
                    <a:pt x="414" y="9"/>
                  </a:lnTo>
                  <a:lnTo>
                    <a:pt x="432" y="2"/>
                  </a:lnTo>
                  <a:lnTo>
                    <a:pt x="447" y="2"/>
                  </a:lnTo>
                  <a:lnTo>
                    <a:pt x="463" y="7"/>
                  </a:lnTo>
                  <a:lnTo>
                    <a:pt x="479" y="23"/>
                  </a:lnTo>
                  <a:lnTo>
                    <a:pt x="493" y="43"/>
                  </a:lnTo>
                  <a:lnTo>
                    <a:pt x="500" y="63"/>
                  </a:lnTo>
                  <a:lnTo>
                    <a:pt x="504" y="82"/>
                  </a:lnTo>
                  <a:lnTo>
                    <a:pt x="504" y="98"/>
                  </a:lnTo>
                  <a:lnTo>
                    <a:pt x="508" y="114"/>
                  </a:lnTo>
                  <a:lnTo>
                    <a:pt x="512" y="129"/>
                  </a:lnTo>
                  <a:lnTo>
                    <a:pt x="522" y="143"/>
                  </a:lnTo>
                  <a:lnTo>
                    <a:pt x="534" y="151"/>
                  </a:lnTo>
                  <a:lnTo>
                    <a:pt x="550" y="155"/>
                  </a:lnTo>
                  <a:lnTo>
                    <a:pt x="567" y="157"/>
                  </a:lnTo>
                  <a:lnTo>
                    <a:pt x="585" y="157"/>
                  </a:lnTo>
                  <a:lnTo>
                    <a:pt x="599" y="153"/>
                  </a:lnTo>
                  <a:lnTo>
                    <a:pt x="609" y="147"/>
                  </a:lnTo>
                  <a:lnTo>
                    <a:pt x="617" y="133"/>
                  </a:lnTo>
                  <a:lnTo>
                    <a:pt x="628" y="116"/>
                  </a:lnTo>
                  <a:lnTo>
                    <a:pt x="642" y="96"/>
                  </a:lnTo>
                  <a:lnTo>
                    <a:pt x="656" y="76"/>
                  </a:lnTo>
                  <a:lnTo>
                    <a:pt x="668" y="61"/>
                  </a:lnTo>
                  <a:lnTo>
                    <a:pt x="683" y="43"/>
                  </a:lnTo>
                  <a:lnTo>
                    <a:pt x="703" y="27"/>
                  </a:lnTo>
                  <a:lnTo>
                    <a:pt x="723" y="15"/>
                  </a:lnTo>
                  <a:lnTo>
                    <a:pt x="737" y="9"/>
                  </a:lnTo>
                  <a:lnTo>
                    <a:pt x="748" y="11"/>
                  </a:lnTo>
                  <a:lnTo>
                    <a:pt x="764" y="19"/>
                  </a:lnTo>
                  <a:lnTo>
                    <a:pt x="782" y="27"/>
                  </a:lnTo>
                  <a:lnTo>
                    <a:pt x="802" y="37"/>
                  </a:lnTo>
                  <a:lnTo>
                    <a:pt x="823" y="45"/>
                  </a:lnTo>
                  <a:lnTo>
                    <a:pt x="851" y="47"/>
                  </a:lnTo>
                  <a:lnTo>
                    <a:pt x="874" y="43"/>
                  </a:lnTo>
                  <a:lnTo>
                    <a:pt x="896" y="37"/>
                  </a:lnTo>
                  <a:lnTo>
                    <a:pt x="920" y="33"/>
                  </a:lnTo>
                  <a:lnTo>
                    <a:pt x="937" y="29"/>
                  </a:lnTo>
                  <a:lnTo>
                    <a:pt x="953" y="25"/>
                  </a:lnTo>
                  <a:lnTo>
                    <a:pt x="967" y="21"/>
                  </a:lnTo>
                  <a:lnTo>
                    <a:pt x="979" y="19"/>
                  </a:lnTo>
                  <a:lnTo>
                    <a:pt x="985" y="21"/>
                  </a:lnTo>
                  <a:lnTo>
                    <a:pt x="987" y="31"/>
                  </a:lnTo>
                  <a:lnTo>
                    <a:pt x="987" y="51"/>
                  </a:lnTo>
                  <a:lnTo>
                    <a:pt x="985" y="70"/>
                  </a:lnTo>
                  <a:lnTo>
                    <a:pt x="983" y="92"/>
                  </a:lnTo>
                  <a:lnTo>
                    <a:pt x="979" y="112"/>
                  </a:lnTo>
                  <a:lnTo>
                    <a:pt x="973" y="124"/>
                  </a:lnTo>
                  <a:lnTo>
                    <a:pt x="963" y="128"/>
                  </a:lnTo>
                  <a:lnTo>
                    <a:pt x="951" y="128"/>
                  </a:lnTo>
                  <a:lnTo>
                    <a:pt x="937" y="126"/>
                  </a:lnTo>
                  <a:lnTo>
                    <a:pt x="926" y="124"/>
                  </a:lnTo>
                  <a:lnTo>
                    <a:pt x="912" y="126"/>
                  </a:lnTo>
                  <a:lnTo>
                    <a:pt x="902" y="131"/>
                  </a:lnTo>
                  <a:lnTo>
                    <a:pt x="886" y="147"/>
                  </a:lnTo>
                  <a:lnTo>
                    <a:pt x="865" y="167"/>
                  </a:lnTo>
                  <a:lnTo>
                    <a:pt x="843" y="185"/>
                  </a:lnTo>
                  <a:lnTo>
                    <a:pt x="821" y="198"/>
                  </a:lnTo>
                  <a:lnTo>
                    <a:pt x="807" y="204"/>
                  </a:lnTo>
                  <a:lnTo>
                    <a:pt x="792" y="206"/>
                  </a:lnTo>
                  <a:lnTo>
                    <a:pt x="778" y="206"/>
                  </a:lnTo>
                  <a:lnTo>
                    <a:pt x="766" y="208"/>
                  </a:lnTo>
                  <a:lnTo>
                    <a:pt x="760" y="212"/>
                  </a:lnTo>
                  <a:lnTo>
                    <a:pt x="758" y="222"/>
                  </a:lnTo>
                  <a:lnTo>
                    <a:pt x="762" y="236"/>
                  </a:lnTo>
                  <a:lnTo>
                    <a:pt x="764" y="253"/>
                  </a:lnTo>
                  <a:lnTo>
                    <a:pt x="764" y="271"/>
                  </a:lnTo>
                  <a:lnTo>
                    <a:pt x="760" y="289"/>
                  </a:lnTo>
                  <a:lnTo>
                    <a:pt x="754" y="303"/>
                  </a:lnTo>
                  <a:lnTo>
                    <a:pt x="743" y="311"/>
                  </a:lnTo>
                  <a:lnTo>
                    <a:pt x="725" y="316"/>
                  </a:lnTo>
                  <a:lnTo>
                    <a:pt x="709" y="316"/>
                  </a:lnTo>
                  <a:lnTo>
                    <a:pt x="695" y="316"/>
                  </a:lnTo>
                  <a:lnTo>
                    <a:pt x="685" y="318"/>
                  </a:lnTo>
                  <a:lnTo>
                    <a:pt x="682" y="326"/>
                  </a:lnTo>
                  <a:lnTo>
                    <a:pt x="682" y="338"/>
                  </a:lnTo>
                  <a:lnTo>
                    <a:pt x="682" y="356"/>
                  </a:lnTo>
                  <a:lnTo>
                    <a:pt x="682" y="374"/>
                  </a:lnTo>
                  <a:lnTo>
                    <a:pt x="680" y="391"/>
                  </a:lnTo>
                  <a:lnTo>
                    <a:pt x="674" y="405"/>
                  </a:lnTo>
                  <a:lnTo>
                    <a:pt x="668" y="415"/>
                  </a:lnTo>
                  <a:lnTo>
                    <a:pt x="654" y="425"/>
                  </a:lnTo>
                  <a:lnTo>
                    <a:pt x="640" y="433"/>
                  </a:lnTo>
                  <a:lnTo>
                    <a:pt x="630" y="444"/>
                  </a:lnTo>
                  <a:lnTo>
                    <a:pt x="626" y="458"/>
                  </a:lnTo>
                  <a:lnTo>
                    <a:pt x="622" y="474"/>
                  </a:lnTo>
                  <a:lnTo>
                    <a:pt x="617" y="486"/>
                  </a:lnTo>
                  <a:lnTo>
                    <a:pt x="609" y="494"/>
                  </a:lnTo>
                  <a:lnTo>
                    <a:pt x="605" y="496"/>
                  </a:lnTo>
                  <a:lnTo>
                    <a:pt x="558" y="511"/>
                  </a:lnTo>
                  <a:lnTo>
                    <a:pt x="546" y="572"/>
                  </a:lnTo>
                  <a:lnTo>
                    <a:pt x="518" y="572"/>
                  </a:lnTo>
                  <a:lnTo>
                    <a:pt x="461" y="598"/>
                  </a:lnTo>
                  <a:lnTo>
                    <a:pt x="424" y="594"/>
                  </a:lnTo>
                  <a:lnTo>
                    <a:pt x="412" y="620"/>
                  </a:lnTo>
                  <a:lnTo>
                    <a:pt x="357" y="627"/>
                  </a:lnTo>
                  <a:lnTo>
                    <a:pt x="327" y="643"/>
                  </a:lnTo>
                  <a:lnTo>
                    <a:pt x="266" y="578"/>
                  </a:lnTo>
                  <a:lnTo>
                    <a:pt x="229" y="596"/>
                  </a:lnTo>
                  <a:lnTo>
                    <a:pt x="209" y="643"/>
                  </a:lnTo>
                  <a:lnTo>
                    <a:pt x="105" y="663"/>
                  </a:lnTo>
                  <a:lnTo>
                    <a:pt x="54" y="610"/>
                  </a:lnTo>
                  <a:lnTo>
                    <a:pt x="4" y="612"/>
                  </a:lnTo>
                  <a:lnTo>
                    <a:pt x="0" y="562"/>
                  </a:lnTo>
                  <a:lnTo>
                    <a:pt x="69" y="482"/>
                  </a:lnTo>
                  <a:lnTo>
                    <a:pt x="59" y="395"/>
                  </a:lnTo>
                  <a:lnTo>
                    <a:pt x="28" y="350"/>
                  </a:lnTo>
                  <a:lnTo>
                    <a:pt x="32" y="313"/>
                  </a:lnTo>
                  <a:lnTo>
                    <a:pt x="87" y="265"/>
                  </a:lnTo>
                  <a:lnTo>
                    <a:pt x="107" y="181"/>
                  </a:lnTo>
                  <a:lnTo>
                    <a:pt x="168" y="143"/>
                  </a:lnTo>
                  <a:lnTo>
                    <a:pt x="201" y="88"/>
                  </a:lnTo>
                  <a:lnTo>
                    <a:pt x="266" y="84"/>
                  </a:lnTo>
                  <a:lnTo>
                    <a:pt x="323" y="0"/>
                  </a:lnTo>
                  <a:close/>
                </a:path>
              </a:pathLst>
            </a:custGeom>
            <a:grpFill/>
            <a:ln w="0">
              <a:solidFill>
                <a:schemeClr val="bg1">
                  <a:lumMod val="95000"/>
                </a:schemeClr>
              </a:solidFill>
              <a:prstDash val="solid"/>
              <a:round/>
              <a:headEnd/>
              <a:tailEnd/>
            </a:ln>
          </p:spPr>
          <p:txBody>
            <a:bodyPr/>
            <a:lstStyle/>
            <a:p>
              <a:endParaRPr lang="zh-CN" altLang="en-US"/>
            </a:p>
          </p:txBody>
        </p:sp>
        <p:sp>
          <p:nvSpPr>
            <p:cNvPr id="51" name="Freeform 92"/>
            <p:cNvSpPr>
              <a:spLocks/>
            </p:cNvSpPr>
            <p:nvPr/>
          </p:nvSpPr>
          <p:spPr bwMode="gray">
            <a:xfrm>
              <a:off x="3451" y="2207"/>
              <a:ext cx="493" cy="331"/>
            </a:xfrm>
            <a:custGeom>
              <a:avLst/>
              <a:gdLst>
                <a:gd name="T0" fmla="*/ 81 w 987"/>
                <a:gd name="T1" fmla="*/ 0 h 663"/>
                <a:gd name="T2" fmla="*/ 88 w 987"/>
                <a:gd name="T3" fmla="*/ 3 h 663"/>
                <a:gd name="T4" fmla="*/ 96 w 987"/>
                <a:gd name="T5" fmla="*/ 5 h 663"/>
                <a:gd name="T6" fmla="*/ 103 w 987"/>
                <a:gd name="T7" fmla="*/ 2 h 663"/>
                <a:gd name="T8" fmla="*/ 111 w 987"/>
                <a:gd name="T9" fmla="*/ 0 h 663"/>
                <a:gd name="T10" fmla="*/ 119 w 987"/>
                <a:gd name="T11" fmla="*/ 5 h 663"/>
                <a:gd name="T12" fmla="*/ 125 w 987"/>
                <a:gd name="T13" fmla="*/ 15 h 663"/>
                <a:gd name="T14" fmla="*/ 126 w 987"/>
                <a:gd name="T15" fmla="*/ 24 h 663"/>
                <a:gd name="T16" fmla="*/ 128 w 987"/>
                <a:gd name="T17" fmla="*/ 32 h 663"/>
                <a:gd name="T18" fmla="*/ 133 w 987"/>
                <a:gd name="T19" fmla="*/ 37 h 663"/>
                <a:gd name="T20" fmla="*/ 141 w 987"/>
                <a:gd name="T21" fmla="*/ 39 h 663"/>
                <a:gd name="T22" fmla="*/ 149 w 987"/>
                <a:gd name="T23" fmla="*/ 38 h 663"/>
                <a:gd name="T24" fmla="*/ 154 w 987"/>
                <a:gd name="T25" fmla="*/ 33 h 663"/>
                <a:gd name="T26" fmla="*/ 160 w 987"/>
                <a:gd name="T27" fmla="*/ 24 h 663"/>
                <a:gd name="T28" fmla="*/ 167 w 987"/>
                <a:gd name="T29" fmla="*/ 15 h 663"/>
                <a:gd name="T30" fmla="*/ 175 w 987"/>
                <a:gd name="T31" fmla="*/ 6 h 663"/>
                <a:gd name="T32" fmla="*/ 184 w 987"/>
                <a:gd name="T33" fmla="*/ 2 h 663"/>
                <a:gd name="T34" fmla="*/ 191 w 987"/>
                <a:gd name="T35" fmla="*/ 4 h 663"/>
                <a:gd name="T36" fmla="*/ 200 w 987"/>
                <a:gd name="T37" fmla="*/ 9 h 663"/>
                <a:gd name="T38" fmla="*/ 212 w 987"/>
                <a:gd name="T39" fmla="*/ 11 h 663"/>
                <a:gd name="T40" fmla="*/ 224 w 987"/>
                <a:gd name="T41" fmla="*/ 9 h 663"/>
                <a:gd name="T42" fmla="*/ 234 w 987"/>
                <a:gd name="T43" fmla="*/ 7 h 663"/>
                <a:gd name="T44" fmla="*/ 241 w 987"/>
                <a:gd name="T45" fmla="*/ 5 h 663"/>
                <a:gd name="T46" fmla="*/ 246 w 987"/>
                <a:gd name="T47" fmla="*/ 5 h 663"/>
                <a:gd name="T48" fmla="*/ 246 w 987"/>
                <a:gd name="T49" fmla="*/ 12 h 663"/>
                <a:gd name="T50" fmla="*/ 245 w 987"/>
                <a:gd name="T51" fmla="*/ 23 h 663"/>
                <a:gd name="T52" fmla="*/ 243 w 987"/>
                <a:gd name="T53" fmla="*/ 31 h 663"/>
                <a:gd name="T54" fmla="*/ 237 w 987"/>
                <a:gd name="T55" fmla="*/ 32 h 663"/>
                <a:gd name="T56" fmla="*/ 231 w 987"/>
                <a:gd name="T57" fmla="*/ 31 h 663"/>
                <a:gd name="T58" fmla="*/ 225 w 987"/>
                <a:gd name="T59" fmla="*/ 32 h 663"/>
                <a:gd name="T60" fmla="*/ 216 w 987"/>
                <a:gd name="T61" fmla="*/ 41 h 663"/>
                <a:gd name="T62" fmla="*/ 205 w 987"/>
                <a:gd name="T63" fmla="*/ 49 h 663"/>
                <a:gd name="T64" fmla="*/ 198 w 987"/>
                <a:gd name="T65" fmla="*/ 51 h 663"/>
                <a:gd name="T66" fmla="*/ 191 w 987"/>
                <a:gd name="T67" fmla="*/ 52 h 663"/>
                <a:gd name="T68" fmla="*/ 189 w 987"/>
                <a:gd name="T69" fmla="*/ 55 h 663"/>
                <a:gd name="T70" fmla="*/ 191 w 987"/>
                <a:gd name="T71" fmla="*/ 63 h 663"/>
                <a:gd name="T72" fmla="*/ 190 w 987"/>
                <a:gd name="T73" fmla="*/ 72 h 663"/>
                <a:gd name="T74" fmla="*/ 185 w 987"/>
                <a:gd name="T75" fmla="*/ 77 h 663"/>
                <a:gd name="T76" fmla="*/ 177 w 987"/>
                <a:gd name="T77" fmla="*/ 79 h 663"/>
                <a:gd name="T78" fmla="*/ 171 w 987"/>
                <a:gd name="T79" fmla="*/ 79 h 663"/>
                <a:gd name="T80" fmla="*/ 170 w 987"/>
                <a:gd name="T81" fmla="*/ 84 h 663"/>
                <a:gd name="T82" fmla="*/ 170 w 987"/>
                <a:gd name="T83" fmla="*/ 93 h 663"/>
                <a:gd name="T84" fmla="*/ 168 w 987"/>
                <a:gd name="T85" fmla="*/ 101 h 663"/>
                <a:gd name="T86" fmla="*/ 163 w 987"/>
                <a:gd name="T87" fmla="*/ 106 h 663"/>
                <a:gd name="T88" fmla="*/ 157 w 987"/>
                <a:gd name="T89" fmla="*/ 111 h 663"/>
                <a:gd name="T90" fmla="*/ 155 w 987"/>
                <a:gd name="T91" fmla="*/ 118 h 663"/>
                <a:gd name="T92" fmla="*/ 152 w 987"/>
                <a:gd name="T93" fmla="*/ 123 h 663"/>
                <a:gd name="T94" fmla="*/ 139 w 987"/>
                <a:gd name="T95" fmla="*/ 127 h 663"/>
                <a:gd name="T96" fmla="*/ 129 w 987"/>
                <a:gd name="T97" fmla="*/ 143 h 663"/>
                <a:gd name="T98" fmla="*/ 106 w 987"/>
                <a:gd name="T99" fmla="*/ 148 h 663"/>
                <a:gd name="T100" fmla="*/ 89 w 987"/>
                <a:gd name="T101" fmla="*/ 156 h 663"/>
                <a:gd name="T102" fmla="*/ 66 w 987"/>
                <a:gd name="T103" fmla="*/ 144 h 663"/>
                <a:gd name="T104" fmla="*/ 52 w 987"/>
                <a:gd name="T105" fmla="*/ 160 h 663"/>
                <a:gd name="T106" fmla="*/ 13 w 987"/>
                <a:gd name="T107" fmla="*/ 152 h 663"/>
                <a:gd name="T108" fmla="*/ 0 w 987"/>
                <a:gd name="T109" fmla="*/ 140 h 663"/>
                <a:gd name="T110" fmla="*/ 14 w 987"/>
                <a:gd name="T111" fmla="*/ 98 h 663"/>
                <a:gd name="T112" fmla="*/ 8 w 987"/>
                <a:gd name="T113" fmla="*/ 78 h 663"/>
                <a:gd name="T114" fmla="*/ 26 w 987"/>
                <a:gd name="T115" fmla="*/ 45 h 663"/>
                <a:gd name="T116" fmla="*/ 50 w 987"/>
                <a:gd name="T117" fmla="*/ 22 h 663"/>
                <a:gd name="T118" fmla="*/ 80 w 987"/>
                <a:gd name="T119" fmla="*/ 0 h 663"/>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987"/>
                <a:gd name="T181" fmla="*/ 0 h 663"/>
                <a:gd name="T182" fmla="*/ 987 w 987"/>
                <a:gd name="T183" fmla="*/ 663 h 663"/>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987" h="663">
                  <a:moveTo>
                    <a:pt x="323" y="0"/>
                  </a:moveTo>
                  <a:lnTo>
                    <a:pt x="327" y="2"/>
                  </a:lnTo>
                  <a:lnTo>
                    <a:pt x="339" y="7"/>
                  </a:lnTo>
                  <a:lnTo>
                    <a:pt x="353" y="13"/>
                  </a:lnTo>
                  <a:lnTo>
                    <a:pt x="369" y="19"/>
                  </a:lnTo>
                  <a:lnTo>
                    <a:pt x="384" y="21"/>
                  </a:lnTo>
                  <a:lnTo>
                    <a:pt x="398" y="19"/>
                  </a:lnTo>
                  <a:lnTo>
                    <a:pt x="414" y="9"/>
                  </a:lnTo>
                  <a:lnTo>
                    <a:pt x="432" y="2"/>
                  </a:lnTo>
                  <a:lnTo>
                    <a:pt x="447" y="2"/>
                  </a:lnTo>
                  <a:lnTo>
                    <a:pt x="463" y="7"/>
                  </a:lnTo>
                  <a:lnTo>
                    <a:pt x="479" y="23"/>
                  </a:lnTo>
                  <a:lnTo>
                    <a:pt x="493" y="43"/>
                  </a:lnTo>
                  <a:lnTo>
                    <a:pt x="500" y="63"/>
                  </a:lnTo>
                  <a:lnTo>
                    <a:pt x="504" y="82"/>
                  </a:lnTo>
                  <a:lnTo>
                    <a:pt x="504" y="98"/>
                  </a:lnTo>
                  <a:lnTo>
                    <a:pt x="508" y="114"/>
                  </a:lnTo>
                  <a:lnTo>
                    <a:pt x="512" y="129"/>
                  </a:lnTo>
                  <a:lnTo>
                    <a:pt x="522" y="143"/>
                  </a:lnTo>
                  <a:lnTo>
                    <a:pt x="534" y="151"/>
                  </a:lnTo>
                  <a:lnTo>
                    <a:pt x="550" y="155"/>
                  </a:lnTo>
                  <a:lnTo>
                    <a:pt x="567" y="157"/>
                  </a:lnTo>
                  <a:lnTo>
                    <a:pt x="585" y="157"/>
                  </a:lnTo>
                  <a:lnTo>
                    <a:pt x="599" y="153"/>
                  </a:lnTo>
                  <a:lnTo>
                    <a:pt x="609" y="147"/>
                  </a:lnTo>
                  <a:lnTo>
                    <a:pt x="617" y="133"/>
                  </a:lnTo>
                  <a:lnTo>
                    <a:pt x="628" y="116"/>
                  </a:lnTo>
                  <a:lnTo>
                    <a:pt x="642" y="96"/>
                  </a:lnTo>
                  <a:lnTo>
                    <a:pt x="656" y="76"/>
                  </a:lnTo>
                  <a:lnTo>
                    <a:pt x="668" y="61"/>
                  </a:lnTo>
                  <a:lnTo>
                    <a:pt x="683" y="43"/>
                  </a:lnTo>
                  <a:lnTo>
                    <a:pt x="703" y="27"/>
                  </a:lnTo>
                  <a:lnTo>
                    <a:pt x="723" y="15"/>
                  </a:lnTo>
                  <a:lnTo>
                    <a:pt x="737" y="9"/>
                  </a:lnTo>
                  <a:lnTo>
                    <a:pt x="748" y="11"/>
                  </a:lnTo>
                  <a:lnTo>
                    <a:pt x="764" y="19"/>
                  </a:lnTo>
                  <a:lnTo>
                    <a:pt x="782" y="27"/>
                  </a:lnTo>
                  <a:lnTo>
                    <a:pt x="802" y="37"/>
                  </a:lnTo>
                  <a:lnTo>
                    <a:pt x="823" y="45"/>
                  </a:lnTo>
                  <a:lnTo>
                    <a:pt x="851" y="47"/>
                  </a:lnTo>
                  <a:lnTo>
                    <a:pt x="874" y="43"/>
                  </a:lnTo>
                  <a:lnTo>
                    <a:pt x="896" y="37"/>
                  </a:lnTo>
                  <a:lnTo>
                    <a:pt x="920" y="33"/>
                  </a:lnTo>
                  <a:lnTo>
                    <a:pt x="937" y="29"/>
                  </a:lnTo>
                  <a:lnTo>
                    <a:pt x="953" y="25"/>
                  </a:lnTo>
                  <a:lnTo>
                    <a:pt x="967" y="21"/>
                  </a:lnTo>
                  <a:lnTo>
                    <a:pt x="979" y="19"/>
                  </a:lnTo>
                  <a:lnTo>
                    <a:pt x="985" y="21"/>
                  </a:lnTo>
                  <a:lnTo>
                    <a:pt x="987" y="31"/>
                  </a:lnTo>
                  <a:lnTo>
                    <a:pt x="987" y="51"/>
                  </a:lnTo>
                  <a:lnTo>
                    <a:pt x="985" y="70"/>
                  </a:lnTo>
                  <a:lnTo>
                    <a:pt x="983" y="92"/>
                  </a:lnTo>
                  <a:lnTo>
                    <a:pt x="979" y="112"/>
                  </a:lnTo>
                  <a:lnTo>
                    <a:pt x="973" y="124"/>
                  </a:lnTo>
                  <a:lnTo>
                    <a:pt x="963" y="128"/>
                  </a:lnTo>
                  <a:lnTo>
                    <a:pt x="951" y="128"/>
                  </a:lnTo>
                  <a:lnTo>
                    <a:pt x="937" y="126"/>
                  </a:lnTo>
                  <a:lnTo>
                    <a:pt x="926" y="124"/>
                  </a:lnTo>
                  <a:lnTo>
                    <a:pt x="912" y="126"/>
                  </a:lnTo>
                  <a:lnTo>
                    <a:pt x="902" y="131"/>
                  </a:lnTo>
                  <a:lnTo>
                    <a:pt x="886" y="147"/>
                  </a:lnTo>
                  <a:lnTo>
                    <a:pt x="865" y="167"/>
                  </a:lnTo>
                  <a:lnTo>
                    <a:pt x="843" y="185"/>
                  </a:lnTo>
                  <a:lnTo>
                    <a:pt x="821" y="198"/>
                  </a:lnTo>
                  <a:lnTo>
                    <a:pt x="807" y="204"/>
                  </a:lnTo>
                  <a:lnTo>
                    <a:pt x="792" y="206"/>
                  </a:lnTo>
                  <a:lnTo>
                    <a:pt x="778" y="206"/>
                  </a:lnTo>
                  <a:lnTo>
                    <a:pt x="766" y="208"/>
                  </a:lnTo>
                  <a:lnTo>
                    <a:pt x="760" y="212"/>
                  </a:lnTo>
                  <a:lnTo>
                    <a:pt x="758" y="222"/>
                  </a:lnTo>
                  <a:lnTo>
                    <a:pt x="762" y="236"/>
                  </a:lnTo>
                  <a:lnTo>
                    <a:pt x="764" y="253"/>
                  </a:lnTo>
                  <a:lnTo>
                    <a:pt x="764" y="271"/>
                  </a:lnTo>
                  <a:lnTo>
                    <a:pt x="760" y="289"/>
                  </a:lnTo>
                  <a:lnTo>
                    <a:pt x="754" y="303"/>
                  </a:lnTo>
                  <a:lnTo>
                    <a:pt x="743" y="311"/>
                  </a:lnTo>
                  <a:lnTo>
                    <a:pt x="725" y="316"/>
                  </a:lnTo>
                  <a:lnTo>
                    <a:pt x="709" y="316"/>
                  </a:lnTo>
                  <a:lnTo>
                    <a:pt x="695" y="316"/>
                  </a:lnTo>
                  <a:lnTo>
                    <a:pt x="685" y="318"/>
                  </a:lnTo>
                  <a:lnTo>
                    <a:pt x="682" y="326"/>
                  </a:lnTo>
                  <a:lnTo>
                    <a:pt x="682" y="338"/>
                  </a:lnTo>
                  <a:lnTo>
                    <a:pt x="682" y="356"/>
                  </a:lnTo>
                  <a:lnTo>
                    <a:pt x="682" y="374"/>
                  </a:lnTo>
                  <a:lnTo>
                    <a:pt x="680" y="391"/>
                  </a:lnTo>
                  <a:lnTo>
                    <a:pt x="674" y="405"/>
                  </a:lnTo>
                  <a:lnTo>
                    <a:pt x="668" y="415"/>
                  </a:lnTo>
                  <a:lnTo>
                    <a:pt x="654" y="425"/>
                  </a:lnTo>
                  <a:lnTo>
                    <a:pt x="640" y="433"/>
                  </a:lnTo>
                  <a:lnTo>
                    <a:pt x="630" y="444"/>
                  </a:lnTo>
                  <a:lnTo>
                    <a:pt x="626" y="458"/>
                  </a:lnTo>
                  <a:lnTo>
                    <a:pt x="622" y="474"/>
                  </a:lnTo>
                  <a:lnTo>
                    <a:pt x="617" y="486"/>
                  </a:lnTo>
                  <a:lnTo>
                    <a:pt x="609" y="494"/>
                  </a:lnTo>
                  <a:lnTo>
                    <a:pt x="605" y="496"/>
                  </a:lnTo>
                  <a:lnTo>
                    <a:pt x="558" y="511"/>
                  </a:lnTo>
                  <a:lnTo>
                    <a:pt x="546" y="572"/>
                  </a:lnTo>
                  <a:lnTo>
                    <a:pt x="518" y="572"/>
                  </a:lnTo>
                  <a:lnTo>
                    <a:pt x="461" y="598"/>
                  </a:lnTo>
                  <a:lnTo>
                    <a:pt x="424" y="594"/>
                  </a:lnTo>
                  <a:lnTo>
                    <a:pt x="412" y="620"/>
                  </a:lnTo>
                  <a:lnTo>
                    <a:pt x="357" y="627"/>
                  </a:lnTo>
                  <a:lnTo>
                    <a:pt x="327" y="643"/>
                  </a:lnTo>
                  <a:lnTo>
                    <a:pt x="266" y="578"/>
                  </a:lnTo>
                  <a:lnTo>
                    <a:pt x="229" y="596"/>
                  </a:lnTo>
                  <a:lnTo>
                    <a:pt x="209" y="643"/>
                  </a:lnTo>
                  <a:lnTo>
                    <a:pt x="105" y="663"/>
                  </a:lnTo>
                  <a:lnTo>
                    <a:pt x="54" y="610"/>
                  </a:lnTo>
                  <a:lnTo>
                    <a:pt x="4" y="612"/>
                  </a:lnTo>
                  <a:lnTo>
                    <a:pt x="0" y="562"/>
                  </a:lnTo>
                  <a:lnTo>
                    <a:pt x="69" y="482"/>
                  </a:lnTo>
                  <a:lnTo>
                    <a:pt x="59" y="395"/>
                  </a:lnTo>
                  <a:lnTo>
                    <a:pt x="28" y="350"/>
                  </a:lnTo>
                  <a:lnTo>
                    <a:pt x="32" y="313"/>
                  </a:lnTo>
                  <a:lnTo>
                    <a:pt x="87" y="265"/>
                  </a:lnTo>
                  <a:lnTo>
                    <a:pt x="107" y="181"/>
                  </a:lnTo>
                  <a:lnTo>
                    <a:pt x="168" y="143"/>
                  </a:lnTo>
                  <a:lnTo>
                    <a:pt x="201" y="88"/>
                  </a:lnTo>
                  <a:lnTo>
                    <a:pt x="266" y="84"/>
                  </a:lnTo>
                  <a:lnTo>
                    <a:pt x="323" y="0"/>
                  </a:lnTo>
                </a:path>
              </a:pathLst>
            </a:custGeom>
            <a:grpFill/>
            <a:ln w="6350">
              <a:solidFill>
                <a:schemeClr val="bg1">
                  <a:lumMod val="95000"/>
                </a:schemeClr>
              </a:solidFill>
              <a:prstDash val="solid"/>
              <a:round/>
              <a:headEnd/>
              <a:tailEnd/>
            </a:ln>
          </p:spPr>
          <p:txBody>
            <a:bodyPr/>
            <a:lstStyle/>
            <a:p>
              <a:endParaRPr lang="zh-CN" altLang="en-US"/>
            </a:p>
          </p:txBody>
        </p:sp>
        <p:sp>
          <p:nvSpPr>
            <p:cNvPr id="52" name="Freeform 93"/>
            <p:cNvSpPr>
              <a:spLocks/>
            </p:cNvSpPr>
            <p:nvPr/>
          </p:nvSpPr>
          <p:spPr bwMode="gray">
            <a:xfrm>
              <a:off x="3322" y="1838"/>
              <a:ext cx="400" cy="580"/>
            </a:xfrm>
            <a:custGeom>
              <a:avLst/>
              <a:gdLst>
                <a:gd name="T0" fmla="*/ 199 w 799"/>
                <a:gd name="T1" fmla="*/ 103 h 1161"/>
                <a:gd name="T2" fmla="*/ 194 w 799"/>
                <a:gd name="T3" fmla="*/ 108 h 1161"/>
                <a:gd name="T4" fmla="*/ 187 w 799"/>
                <a:gd name="T5" fmla="*/ 114 h 1161"/>
                <a:gd name="T6" fmla="*/ 185 w 799"/>
                <a:gd name="T7" fmla="*/ 121 h 1161"/>
                <a:gd name="T8" fmla="*/ 185 w 799"/>
                <a:gd name="T9" fmla="*/ 129 h 1161"/>
                <a:gd name="T10" fmla="*/ 182 w 799"/>
                <a:gd name="T11" fmla="*/ 137 h 1161"/>
                <a:gd name="T12" fmla="*/ 171 w 799"/>
                <a:gd name="T13" fmla="*/ 142 h 1161"/>
                <a:gd name="T14" fmla="*/ 162 w 799"/>
                <a:gd name="T15" fmla="*/ 146 h 1161"/>
                <a:gd name="T16" fmla="*/ 156 w 799"/>
                <a:gd name="T17" fmla="*/ 146 h 1161"/>
                <a:gd name="T18" fmla="*/ 149 w 799"/>
                <a:gd name="T19" fmla="*/ 145 h 1161"/>
                <a:gd name="T20" fmla="*/ 145 w 799"/>
                <a:gd name="T21" fmla="*/ 144 h 1161"/>
                <a:gd name="T22" fmla="*/ 140 w 799"/>
                <a:gd name="T23" fmla="*/ 169 h 1161"/>
                <a:gd name="T24" fmla="*/ 145 w 799"/>
                <a:gd name="T25" fmla="*/ 184 h 1161"/>
                <a:gd name="T26" fmla="*/ 115 w 799"/>
                <a:gd name="T27" fmla="*/ 206 h 1161"/>
                <a:gd name="T28" fmla="*/ 92 w 799"/>
                <a:gd name="T29" fmla="*/ 229 h 1161"/>
                <a:gd name="T30" fmla="*/ 73 w 799"/>
                <a:gd name="T31" fmla="*/ 262 h 1161"/>
                <a:gd name="T32" fmla="*/ 79 w 799"/>
                <a:gd name="T33" fmla="*/ 283 h 1161"/>
                <a:gd name="T34" fmla="*/ 61 w 799"/>
                <a:gd name="T35" fmla="*/ 290 h 1161"/>
                <a:gd name="T36" fmla="*/ 20 w 799"/>
                <a:gd name="T37" fmla="*/ 284 h 1161"/>
                <a:gd name="T38" fmla="*/ 12 w 799"/>
                <a:gd name="T39" fmla="*/ 265 h 1161"/>
                <a:gd name="T40" fmla="*/ 17 w 799"/>
                <a:gd name="T41" fmla="*/ 247 h 1161"/>
                <a:gd name="T42" fmla="*/ 21 w 799"/>
                <a:gd name="T43" fmla="*/ 214 h 1161"/>
                <a:gd name="T44" fmla="*/ 3 w 799"/>
                <a:gd name="T45" fmla="*/ 187 h 1161"/>
                <a:gd name="T46" fmla="*/ 12 w 799"/>
                <a:gd name="T47" fmla="*/ 169 h 1161"/>
                <a:gd name="T48" fmla="*/ 29 w 799"/>
                <a:gd name="T49" fmla="*/ 148 h 1161"/>
                <a:gd name="T50" fmla="*/ 13 w 799"/>
                <a:gd name="T51" fmla="*/ 132 h 1161"/>
                <a:gd name="T52" fmla="*/ 24 w 799"/>
                <a:gd name="T53" fmla="*/ 116 h 1161"/>
                <a:gd name="T54" fmla="*/ 0 w 799"/>
                <a:gd name="T55" fmla="*/ 84 h 1161"/>
                <a:gd name="T56" fmla="*/ 1 w 799"/>
                <a:gd name="T57" fmla="*/ 68 h 1161"/>
                <a:gd name="T58" fmla="*/ 11 w 799"/>
                <a:gd name="T59" fmla="*/ 45 h 1161"/>
                <a:gd name="T60" fmla="*/ 29 w 799"/>
                <a:gd name="T61" fmla="*/ 36 h 1161"/>
                <a:gd name="T62" fmla="*/ 45 w 799"/>
                <a:gd name="T63" fmla="*/ 55 h 1161"/>
                <a:gd name="T64" fmla="*/ 68 w 799"/>
                <a:gd name="T65" fmla="*/ 41 h 1161"/>
                <a:gd name="T66" fmla="*/ 81 w 799"/>
                <a:gd name="T67" fmla="*/ 35 h 1161"/>
                <a:gd name="T68" fmla="*/ 88 w 799"/>
                <a:gd name="T69" fmla="*/ 14 h 1161"/>
                <a:gd name="T70" fmla="*/ 105 w 799"/>
                <a:gd name="T71" fmla="*/ 8 h 1161"/>
                <a:gd name="T72" fmla="*/ 116 w 799"/>
                <a:gd name="T73" fmla="*/ 4 h 1161"/>
                <a:gd name="T74" fmla="*/ 124 w 799"/>
                <a:gd name="T75" fmla="*/ 16 h 1161"/>
                <a:gd name="T76" fmla="*/ 128 w 799"/>
                <a:gd name="T77" fmla="*/ 21 h 1161"/>
                <a:gd name="T78" fmla="*/ 131 w 799"/>
                <a:gd name="T79" fmla="*/ 26 h 1161"/>
                <a:gd name="T80" fmla="*/ 132 w 799"/>
                <a:gd name="T81" fmla="*/ 28 h 1161"/>
                <a:gd name="T82" fmla="*/ 133 w 799"/>
                <a:gd name="T83" fmla="*/ 34 h 1161"/>
                <a:gd name="T84" fmla="*/ 135 w 799"/>
                <a:gd name="T85" fmla="*/ 40 h 1161"/>
                <a:gd name="T86" fmla="*/ 147 w 799"/>
                <a:gd name="T87" fmla="*/ 52 h 1161"/>
                <a:gd name="T88" fmla="*/ 166 w 799"/>
                <a:gd name="T89" fmla="*/ 58 h 1161"/>
                <a:gd name="T90" fmla="*/ 174 w 799"/>
                <a:gd name="T91" fmla="*/ 77 h 1161"/>
                <a:gd name="T92" fmla="*/ 194 w 799"/>
                <a:gd name="T93" fmla="*/ 97 h 1161"/>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799"/>
                <a:gd name="T142" fmla="*/ 0 h 1161"/>
                <a:gd name="T143" fmla="*/ 799 w 799"/>
                <a:gd name="T144" fmla="*/ 1161 h 1161"/>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799" h="1161">
                  <a:moveTo>
                    <a:pt x="799" y="413"/>
                  </a:moveTo>
                  <a:lnTo>
                    <a:pt x="795" y="415"/>
                  </a:lnTo>
                  <a:lnTo>
                    <a:pt x="785" y="423"/>
                  </a:lnTo>
                  <a:lnTo>
                    <a:pt x="773" y="433"/>
                  </a:lnTo>
                  <a:lnTo>
                    <a:pt x="759" y="444"/>
                  </a:lnTo>
                  <a:lnTo>
                    <a:pt x="748" y="458"/>
                  </a:lnTo>
                  <a:lnTo>
                    <a:pt x="740" y="468"/>
                  </a:lnTo>
                  <a:lnTo>
                    <a:pt x="738" y="484"/>
                  </a:lnTo>
                  <a:lnTo>
                    <a:pt x="738" y="499"/>
                  </a:lnTo>
                  <a:lnTo>
                    <a:pt x="738" y="517"/>
                  </a:lnTo>
                  <a:lnTo>
                    <a:pt x="734" y="535"/>
                  </a:lnTo>
                  <a:lnTo>
                    <a:pt x="726" y="549"/>
                  </a:lnTo>
                  <a:lnTo>
                    <a:pt x="706" y="560"/>
                  </a:lnTo>
                  <a:lnTo>
                    <a:pt x="683" y="570"/>
                  </a:lnTo>
                  <a:lnTo>
                    <a:pt x="661" y="578"/>
                  </a:lnTo>
                  <a:lnTo>
                    <a:pt x="645" y="584"/>
                  </a:lnTo>
                  <a:lnTo>
                    <a:pt x="635" y="588"/>
                  </a:lnTo>
                  <a:lnTo>
                    <a:pt x="622" y="586"/>
                  </a:lnTo>
                  <a:lnTo>
                    <a:pt x="608" y="584"/>
                  </a:lnTo>
                  <a:lnTo>
                    <a:pt x="594" y="580"/>
                  </a:lnTo>
                  <a:lnTo>
                    <a:pt x="584" y="576"/>
                  </a:lnTo>
                  <a:lnTo>
                    <a:pt x="580" y="576"/>
                  </a:lnTo>
                  <a:lnTo>
                    <a:pt x="561" y="618"/>
                  </a:lnTo>
                  <a:lnTo>
                    <a:pt x="557" y="679"/>
                  </a:lnTo>
                  <a:lnTo>
                    <a:pt x="568" y="718"/>
                  </a:lnTo>
                  <a:lnTo>
                    <a:pt x="580" y="738"/>
                  </a:lnTo>
                  <a:lnTo>
                    <a:pt x="523" y="822"/>
                  </a:lnTo>
                  <a:lnTo>
                    <a:pt x="458" y="826"/>
                  </a:lnTo>
                  <a:lnTo>
                    <a:pt x="425" y="881"/>
                  </a:lnTo>
                  <a:lnTo>
                    <a:pt x="368" y="919"/>
                  </a:lnTo>
                  <a:lnTo>
                    <a:pt x="344" y="1003"/>
                  </a:lnTo>
                  <a:lnTo>
                    <a:pt x="289" y="1051"/>
                  </a:lnTo>
                  <a:lnTo>
                    <a:pt x="285" y="1088"/>
                  </a:lnTo>
                  <a:lnTo>
                    <a:pt x="316" y="1133"/>
                  </a:lnTo>
                  <a:lnTo>
                    <a:pt x="318" y="1147"/>
                  </a:lnTo>
                  <a:lnTo>
                    <a:pt x="244" y="1161"/>
                  </a:lnTo>
                  <a:lnTo>
                    <a:pt x="139" y="1145"/>
                  </a:lnTo>
                  <a:lnTo>
                    <a:pt x="80" y="1137"/>
                  </a:lnTo>
                  <a:lnTo>
                    <a:pt x="41" y="1100"/>
                  </a:lnTo>
                  <a:lnTo>
                    <a:pt x="45" y="1060"/>
                  </a:lnTo>
                  <a:lnTo>
                    <a:pt x="72" y="1025"/>
                  </a:lnTo>
                  <a:lnTo>
                    <a:pt x="66" y="990"/>
                  </a:lnTo>
                  <a:lnTo>
                    <a:pt x="96" y="929"/>
                  </a:lnTo>
                  <a:lnTo>
                    <a:pt x="82" y="858"/>
                  </a:lnTo>
                  <a:lnTo>
                    <a:pt x="7" y="820"/>
                  </a:lnTo>
                  <a:lnTo>
                    <a:pt x="9" y="749"/>
                  </a:lnTo>
                  <a:lnTo>
                    <a:pt x="41" y="718"/>
                  </a:lnTo>
                  <a:lnTo>
                    <a:pt x="47" y="677"/>
                  </a:lnTo>
                  <a:lnTo>
                    <a:pt x="88" y="665"/>
                  </a:lnTo>
                  <a:lnTo>
                    <a:pt x="114" y="594"/>
                  </a:lnTo>
                  <a:lnTo>
                    <a:pt x="88" y="547"/>
                  </a:lnTo>
                  <a:lnTo>
                    <a:pt x="49" y="529"/>
                  </a:lnTo>
                  <a:lnTo>
                    <a:pt x="53" y="486"/>
                  </a:lnTo>
                  <a:lnTo>
                    <a:pt x="96" y="466"/>
                  </a:lnTo>
                  <a:lnTo>
                    <a:pt x="63" y="419"/>
                  </a:lnTo>
                  <a:lnTo>
                    <a:pt x="0" y="338"/>
                  </a:lnTo>
                  <a:lnTo>
                    <a:pt x="15" y="314"/>
                  </a:lnTo>
                  <a:lnTo>
                    <a:pt x="3" y="273"/>
                  </a:lnTo>
                  <a:lnTo>
                    <a:pt x="35" y="234"/>
                  </a:lnTo>
                  <a:lnTo>
                    <a:pt x="41" y="181"/>
                  </a:lnTo>
                  <a:lnTo>
                    <a:pt x="66" y="143"/>
                  </a:lnTo>
                  <a:lnTo>
                    <a:pt x="114" y="147"/>
                  </a:lnTo>
                  <a:lnTo>
                    <a:pt x="131" y="224"/>
                  </a:lnTo>
                  <a:lnTo>
                    <a:pt x="179" y="220"/>
                  </a:lnTo>
                  <a:lnTo>
                    <a:pt x="230" y="165"/>
                  </a:lnTo>
                  <a:lnTo>
                    <a:pt x="269" y="167"/>
                  </a:lnTo>
                  <a:lnTo>
                    <a:pt x="297" y="131"/>
                  </a:lnTo>
                  <a:lnTo>
                    <a:pt x="324" y="141"/>
                  </a:lnTo>
                  <a:lnTo>
                    <a:pt x="362" y="127"/>
                  </a:lnTo>
                  <a:lnTo>
                    <a:pt x="352" y="59"/>
                  </a:lnTo>
                  <a:lnTo>
                    <a:pt x="387" y="33"/>
                  </a:lnTo>
                  <a:lnTo>
                    <a:pt x="419" y="33"/>
                  </a:lnTo>
                  <a:lnTo>
                    <a:pt x="439" y="0"/>
                  </a:lnTo>
                  <a:lnTo>
                    <a:pt x="464" y="17"/>
                  </a:lnTo>
                  <a:lnTo>
                    <a:pt x="492" y="64"/>
                  </a:lnTo>
                  <a:lnTo>
                    <a:pt x="496" y="66"/>
                  </a:lnTo>
                  <a:lnTo>
                    <a:pt x="502" y="74"/>
                  </a:lnTo>
                  <a:lnTo>
                    <a:pt x="509" y="84"/>
                  </a:lnTo>
                  <a:lnTo>
                    <a:pt x="517" y="94"/>
                  </a:lnTo>
                  <a:lnTo>
                    <a:pt x="523" y="104"/>
                  </a:lnTo>
                  <a:lnTo>
                    <a:pt x="525" y="108"/>
                  </a:lnTo>
                  <a:lnTo>
                    <a:pt x="525" y="114"/>
                  </a:lnTo>
                  <a:lnTo>
                    <a:pt x="527" y="124"/>
                  </a:lnTo>
                  <a:lnTo>
                    <a:pt x="531" y="137"/>
                  </a:lnTo>
                  <a:lnTo>
                    <a:pt x="535" y="151"/>
                  </a:lnTo>
                  <a:lnTo>
                    <a:pt x="539" y="161"/>
                  </a:lnTo>
                  <a:lnTo>
                    <a:pt x="539" y="165"/>
                  </a:lnTo>
                  <a:lnTo>
                    <a:pt x="586" y="208"/>
                  </a:lnTo>
                  <a:lnTo>
                    <a:pt x="653" y="206"/>
                  </a:lnTo>
                  <a:lnTo>
                    <a:pt x="661" y="232"/>
                  </a:lnTo>
                  <a:lnTo>
                    <a:pt x="641" y="291"/>
                  </a:lnTo>
                  <a:lnTo>
                    <a:pt x="696" y="309"/>
                  </a:lnTo>
                  <a:lnTo>
                    <a:pt x="744" y="342"/>
                  </a:lnTo>
                  <a:lnTo>
                    <a:pt x="775" y="389"/>
                  </a:lnTo>
                  <a:lnTo>
                    <a:pt x="799" y="413"/>
                  </a:lnTo>
                  <a:close/>
                </a:path>
              </a:pathLst>
            </a:custGeom>
            <a:grpFill/>
            <a:ln w="0">
              <a:solidFill>
                <a:schemeClr val="bg1">
                  <a:lumMod val="95000"/>
                </a:schemeClr>
              </a:solidFill>
              <a:prstDash val="solid"/>
              <a:round/>
              <a:headEnd/>
              <a:tailEnd/>
            </a:ln>
          </p:spPr>
          <p:txBody>
            <a:bodyPr/>
            <a:lstStyle/>
            <a:p>
              <a:endParaRPr lang="zh-CN" altLang="en-US"/>
            </a:p>
          </p:txBody>
        </p:sp>
        <p:sp>
          <p:nvSpPr>
            <p:cNvPr id="53" name="Freeform 94"/>
            <p:cNvSpPr>
              <a:spLocks/>
            </p:cNvSpPr>
            <p:nvPr/>
          </p:nvSpPr>
          <p:spPr bwMode="gray">
            <a:xfrm>
              <a:off x="3322" y="1838"/>
              <a:ext cx="400" cy="580"/>
            </a:xfrm>
            <a:custGeom>
              <a:avLst/>
              <a:gdLst>
                <a:gd name="T0" fmla="*/ 199 w 799"/>
                <a:gd name="T1" fmla="*/ 103 h 1161"/>
                <a:gd name="T2" fmla="*/ 194 w 799"/>
                <a:gd name="T3" fmla="*/ 108 h 1161"/>
                <a:gd name="T4" fmla="*/ 187 w 799"/>
                <a:gd name="T5" fmla="*/ 114 h 1161"/>
                <a:gd name="T6" fmla="*/ 185 w 799"/>
                <a:gd name="T7" fmla="*/ 121 h 1161"/>
                <a:gd name="T8" fmla="*/ 185 w 799"/>
                <a:gd name="T9" fmla="*/ 129 h 1161"/>
                <a:gd name="T10" fmla="*/ 182 w 799"/>
                <a:gd name="T11" fmla="*/ 137 h 1161"/>
                <a:gd name="T12" fmla="*/ 171 w 799"/>
                <a:gd name="T13" fmla="*/ 142 h 1161"/>
                <a:gd name="T14" fmla="*/ 162 w 799"/>
                <a:gd name="T15" fmla="*/ 146 h 1161"/>
                <a:gd name="T16" fmla="*/ 156 w 799"/>
                <a:gd name="T17" fmla="*/ 146 h 1161"/>
                <a:gd name="T18" fmla="*/ 149 w 799"/>
                <a:gd name="T19" fmla="*/ 145 h 1161"/>
                <a:gd name="T20" fmla="*/ 145 w 799"/>
                <a:gd name="T21" fmla="*/ 144 h 1161"/>
                <a:gd name="T22" fmla="*/ 140 w 799"/>
                <a:gd name="T23" fmla="*/ 169 h 1161"/>
                <a:gd name="T24" fmla="*/ 145 w 799"/>
                <a:gd name="T25" fmla="*/ 184 h 1161"/>
                <a:gd name="T26" fmla="*/ 115 w 799"/>
                <a:gd name="T27" fmla="*/ 206 h 1161"/>
                <a:gd name="T28" fmla="*/ 92 w 799"/>
                <a:gd name="T29" fmla="*/ 229 h 1161"/>
                <a:gd name="T30" fmla="*/ 73 w 799"/>
                <a:gd name="T31" fmla="*/ 262 h 1161"/>
                <a:gd name="T32" fmla="*/ 79 w 799"/>
                <a:gd name="T33" fmla="*/ 283 h 1161"/>
                <a:gd name="T34" fmla="*/ 61 w 799"/>
                <a:gd name="T35" fmla="*/ 290 h 1161"/>
                <a:gd name="T36" fmla="*/ 20 w 799"/>
                <a:gd name="T37" fmla="*/ 284 h 1161"/>
                <a:gd name="T38" fmla="*/ 12 w 799"/>
                <a:gd name="T39" fmla="*/ 265 h 1161"/>
                <a:gd name="T40" fmla="*/ 17 w 799"/>
                <a:gd name="T41" fmla="*/ 247 h 1161"/>
                <a:gd name="T42" fmla="*/ 21 w 799"/>
                <a:gd name="T43" fmla="*/ 214 h 1161"/>
                <a:gd name="T44" fmla="*/ 3 w 799"/>
                <a:gd name="T45" fmla="*/ 187 h 1161"/>
                <a:gd name="T46" fmla="*/ 12 w 799"/>
                <a:gd name="T47" fmla="*/ 169 h 1161"/>
                <a:gd name="T48" fmla="*/ 29 w 799"/>
                <a:gd name="T49" fmla="*/ 148 h 1161"/>
                <a:gd name="T50" fmla="*/ 13 w 799"/>
                <a:gd name="T51" fmla="*/ 132 h 1161"/>
                <a:gd name="T52" fmla="*/ 24 w 799"/>
                <a:gd name="T53" fmla="*/ 116 h 1161"/>
                <a:gd name="T54" fmla="*/ 0 w 799"/>
                <a:gd name="T55" fmla="*/ 84 h 1161"/>
                <a:gd name="T56" fmla="*/ 1 w 799"/>
                <a:gd name="T57" fmla="*/ 68 h 1161"/>
                <a:gd name="T58" fmla="*/ 11 w 799"/>
                <a:gd name="T59" fmla="*/ 45 h 1161"/>
                <a:gd name="T60" fmla="*/ 29 w 799"/>
                <a:gd name="T61" fmla="*/ 36 h 1161"/>
                <a:gd name="T62" fmla="*/ 45 w 799"/>
                <a:gd name="T63" fmla="*/ 55 h 1161"/>
                <a:gd name="T64" fmla="*/ 68 w 799"/>
                <a:gd name="T65" fmla="*/ 41 h 1161"/>
                <a:gd name="T66" fmla="*/ 81 w 799"/>
                <a:gd name="T67" fmla="*/ 35 h 1161"/>
                <a:gd name="T68" fmla="*/ 88 w 799"/>
                <a:gd name="T69" fmla="*/ 14 h 1161"/>
                <a:gd name="T70" fmla="*/ 105 w 799"/>
                <a:gd name="T71" fmla="*/ 8 h 1161"/>
                <a:gd name="T72" fmla="*/ 116 w 799"/>
                <a:gd name="T73" fmla="*/ 4 h 1161"/>
                <a:gd name="T74" fmla="*/ 124 w 799"/>
                <a:gd name="T75" fmla="*/ 16 h 1161"/>
                <a:gd name="T76" fmla="*/ 128 w 799"/>
                <a:gd name="T77" fmla="*/ 21 h 1161"/>
                <a:gd name="T78" fmla="*/ 131 w 799"/>
                <a:gd name="T79" fmla="*/ 26 h 1161"/>
                <a:gd name="T80" fmla="*/ 132 w 799"/>
                <a:gd name="T81" fmla="*/ 28 h 1161"/>
                <a:gd name="T82" fmla="*/ 133 w 799"/>
                <a:gd name="T83" fmla="*/ 34 h 1161"/>
                <a:gd name="T84" fmla="*/ 135 w 799"/>
                <a:gd name="T85" fmla="*/ 40 h 1161"/>
                <a:gd name="T86" fmla="*/ 147 w 799"/>
                <a:gd name="T87" fmla="*/ 52 h 1161"/>
                <a:gd name="T88" fmla="*/ 166 w 799"/>
                <a:gd name="T89" fmla="*/ 58 h 1161"/>
                <a:gd name="T90" fmla="*/ 174 w 799"/>
                <a:gd name="T91" fmla="*/ 77 h 1161"/>
                <a:gd name="T92" fmla="*/ 194 w 799"/>
                <a:gd name="T93" fmla="*/ 97 h 1161"/>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799"/>
                <a:gd name="T142" fmla="*/ 0 h 1161"/>
                <a:gd name="T143" fmla="*/ 799 w 799"/>
                <a:gd name="T144" fmla="*/ 1161 h 1161"/>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799" h="1161">
                  <a:moveTo>
                    <a:pt x="799" y="413"/>
                  </a:moveTo>
                  <a:lnTo>
                    <a:pt x="795" y="415"/>
                  </a:lnTo>
                  <a:lnTo>
                    <a:pt x="785" y="423"/>
                  </a:lnTo>
                  <a:lnTo>
                    <a:pt x="773" y="433"/>
                  </a:lnTo>
                  <a:lnTo>
                    <a:pt x="759" y="444"/>
                  </a:lnTo>
                  <a:lnTo>
                    <a:pt x="748" y="458"/>
                  </a:lnTo>
                  <a:lnTo>
                    <a:pt x="740" y="468"/>
                  </a:lnTo>
                  <a:lnTo>
                    <a:pt x="738" y="484"/>
                  </a:lnTo>
                  <a:lnTo>
                    <a:pt x="738" y="499"/>
                  </a:lnTo>
                  <a:lnTo>
                    <a:pt x="738" y="517"/>
                  </a:lnTo>
                  <a:lnTo>
                    <a:pt x="734" y="535"/>
                  </a:lnTo>
                  <a:lnTo>
                    <a:pt x="726" y="549"/>
                  </a:lnTo>
                  <a:lnTo>
                    <a:pt x="706" y="560"/>
                  </a:lnTo>
                  <a:lnTo>
                    <a:pt x="683" y="570"/>
                  </a:lnTo>
                  <a:lnTo>
                    <a:pt x="661" y="578"/>
                  </a:lnTo>
                  <a:lnTo>
                    <a:pt x="645" y="584"/>
                  </a:lnTo>
                  <a:lnTo>
                    <a:pt x="635" y="588"/>
                  </a:lnTo>
                  <a:lnTo>
                    <a:pt x="622" y="586"/>
                  </a:lnTo>
                  <a:lnTo>
                    <a:pt x="608" y="584"/>
                  </a:lnTo>
                  <a:lnTo>
                    <a:pt x="594" y="580"/>
                  </a:lnTo>
                  <a:lnTo>
                    <a:pt x="584" y="576"/>
                  </a:lnTo>
                  <a:lnTo>
                    <a:pt x="580" y="576"/>
                  </a:lnTo>
                  <a:lnTo>
                    <a:pt x="561" y="618"/>
                  </a:lnTo>
                  <a:lnTo>
                    <a:pt x="557" y="679"/>
                  </a:lnTo>
                  <a:lnTo>
                    <a:pt x="568" y="718"/>
                  </a:lnTo>
                  <a:lnTo>
                    <a:pt x="580" y="738"/>
                  </a:lnTo>
                  <a:lnTo>
                    <a:pt x="523" y="822"/>
                  </a:lnTo>
                  <a:lnTo>
                    <a:pt x="458" y="826"/>
                  </a:lnTo>
                  <a:lnTo>
                    <a:pt x="425" y="881"/>
                  </a:lnTo>
                  <a:lnTo>
                    <a:pt x="368" y="919"/>
                  </a:lnTo>
                  <a:lnTo>
                    <a:pt x="344" y="1003"/>
                  </a:lnTo>
                  <a:lnTo>
                    <a:pt x="289" y="1051"/>
                  </a:lnTo>
                  <a:lnTo>
                    <a:pt x="285" y="1088"/>
                  </a:lnTo>
                  <a:lnTo>
                    <a:pt x="316" y="1133"/>
                  </a:lnTo>
                  <a:lnTo>
                    <a:pt x="318" y="1147"/>
                  </a:lnTo>
                  <a:lnTo>
                    <a:pt x="244" y="1161"/>
                  </a:lnTo>
                  <a:lnTo>
                    <a:pt x="139" y="1145"/>
                  </a:lnTo>
                  <a:lnTo>
                    <a:pt x="80" y="1137"/>
                  </a:lnTo>
                  <a:lnTo>
                    <a:pt x="41" y="1100"/>
                  </a:lnTo>
                  <a:lnTo>
                    <a:pt x="45" y="1060"/>
                  </a:lnTo>
                  <a:lnTo>
                    <a:pt x="72" y="1025"/>
                  </a:lnTo>
                  <a:lnTo>
                    <a:pt x="66" y="990"/>
                  </a:lnTo>
                  <a:lnTo>
                    <a:pt x="96" y="929"/>
                  </a:lnTo>
                  <a:lnTo>
                    <a:pt x="82" y="858"/>
                  </a:lnTo>
                  <a:lnTo>
                    <a:pt x="7" y="820"/>
                  </a:lnTo>
                  <a:lnTo>
                    <a:pt x="9" y="749"/>
                  </a:lnTo>
                  <a:lnTo>
                    <a:pt x="41" y="718"/>
                  </a:lnTo>
                  <a:lnTo>
                    <a:pt x="47" y="677"/>
                  </a:lnTo>
                  <a:lnTo>
                    <a:pt x="88" y="665"/>
                  </a:lnTo>
                  <a:lnTo>
                    <a:pt x="114" y="594"/>
                  </a:lnTo>
                  <a:lnTo>
                    <a:pt x="88" y="547"/>
                  </a:lnTo>
                  <a:lnTo>
                    <a:pt x="49" y="529"/>
                  </a:lnTo>
                  <a:lnTo>
                    <a:pt x="53" y="486"/>
                  </a:lnTo>
                  <a:lnTo>
                    <a:pt x="96" y="466"/>
                  </a:lnTo>
                  <a:lnTo>
                    <a:pt x="63" y="419"/>
                  </a:lnTo>
                  <a:lnTo>
                    <a:pt x="0" y="338"/>
                  </a:lnTo>
                  <a:lnTo>
                    <a:pt x="15" y="314"/>
                  </a:lnTo>
                  <a:lnTo>
                    <a:pt x="3" y="273"/>
                  </a:lnTo>
                  <a:lnTo>
                    <a:pt x="35" y="234"/>
                  </a:lnTo>
                  <a:lnTo>
                    <a:pt x="41" y="181"/>
                  </a:lnTo>
                  <a:lnTo>
                    <a:pt x="66" y="143"/>
                  </a:lnTo>
                  <a:lnTo>
                    <a:pt x="114" y="147"/>
                  </a:lnTo>
                  <a:lnTo>
                    <a:pt x="131" y="224"/>
                  </a:lnTo>
                  <a:lnTo>
                    <a:pt x="179" y="220"/>
                  </a:lnTo>
                  <a:lnTo>
                    <a:pt x="230" y="165"/>
                  </a:lnTo>
                  <a:lnTo>
                    <a:pt x="269" y="167"/>
                  </a:lnTo>
                  <a:lnTo>
                    <a:pt x="297" y="131"/>
                  </a:lnTo>
                  <a:lnTo>
                    <a:pt x="324" y="141"/>
                  </a:lnTo>
                  <a:lnTo>
                    <a:pt x="362" y="127"/>
                  </a:lnTo>
                  <a:lnTo>
                    <a:pt x="352" y="59"/>
                  </a:lnTo>
                  <a:lnTo>
                    <a:pt x="387" y="33"/>
                  </a:lnTo>
                  <a:lnTo>
                    <a:pt x="419" y="33"/>
                  </a:lnTo>
                  <a:lnTo>
                    <a:pt x="439" y="0"/>
                  </a:lnTo>
                  <a:lnTo>
                    <a:pt x="464" y="17"/>
                  </a:lnTo>
                  <a:lnTo>
                    <a:pt x="492" y="64"/>
                  </a:lnTo>
                  <a:lnTo>
                    <a:pt x="496" y="66"/>
                  </a:lnTo>
                  <a:lnTo>
                    <a:pt x="502" y="74"/>
                  </a:lnTo>
                  <a:lnTo>
                    <a:pt x="509" y="84"/>
                  </a:lnTo>
                  <a:lnTo>
                    <a:pt x="517" y="94"/>
                  </a:lnTo>
                  <a:lnTo>
                    <a:pt x="523" y="104"/>
                  </a:lnTo>
                  <a:lnTo>
                    <a:pt x="525" y="108"/>
                  </a:lnTo>
                  <a:lnTo>
                    <a:pt x="525" y="114"/>
                  </a:lnTo>
                  <a:lnTo>
                    <a:pt x="527" y="124"/>
                  </a:lnTo>
                  <a:lnTo>
                    <a:pt x="531" y="137"/>
                  </a:lnTo>
                  <a:lnTo>
                    <a:pt x="535" y="151"/>
                  </a:lnTo>
                  <a:lnTo>
                    <a:pt x="539" y="161"/>
                  </a:lnTo>
                  <a:lnTo>
                    <a:pt x="539" y="165"/>
                  </a:lnTo>
                  <a:lnTo>
                    <a:pt x="586" y="208"/>
                  </a:lnTo>
                  <a:lnTo>
                    <a:pt x="653" y="206"/>
                  </a:lnTo>
                  <a:lnTo>
                    <a:pt x="661" y="232"/>
                  </a:lnTo>
                  <a:lnTo>
                    <a:pt x="641" y="291"/>
                  </a:lnTo>
                  <a:lnTo>
                    <a:pt x="696" y="309"/>
                  </a:lnTo>
                  <a:lnTo>
                    <a:pt x="744" y="342"/>
                  </a:lnTo>
                  <a:lnTo>
                    <a:pt x="775" y="389"/>
                  </a:lnTo>
                  <a:lnTo>
                    <a:pt x="799" y="413"/>
                  </a:lnTo>
                </a:path>
              </a:pathLst>
            </a:custGeom>
            <a:grpFill/>
            <a:ln w="6350">
              <a:solidFill>
                <a:schemeClr val="bg1">
                  <a:lumMod val="95000"/>
                </a:schemeClr>
              </a:solidFill>
              <a:prstDash val="solid"/>
              <a:round/>
              <a:headEnd/>
              <a:tailEnd/>
            </a:ln>
          </p:spPr>
          <p:txBody>
            <a:bodyPr/>
            <a:lstStyle/>
            <a:p>
              <a:endParaRPr lang="zh-CN" altLang="en-US"/>
            </a:p>
          </p:txBody>
        </p:sp>
        <p:sp>
          <p:nvSpPr>
            <p:cNvPr id="54" name="Freeform 95"/>
            <p:cNvSpPr>
              <a:spLocks/>
            </p:cNvSpPr>
            <p:nvPr/>
          </p:nvSpPr>
          <p:spPr bwMode="gray">
            <a:xfrm>
              <a:off x="3440" y="1985"/>
              <a:ext cx="121" cy="140"/>
            </a:xfrm>
            <a:custGeom>
              <a:avLst/>
              <a:gdLst>
                <a:gd name="T0" fmla="*/ 44 w 242"/>
                <a:gd name="T1" fmla="*/ 62 h 279"/>
                <a:gd name="T2" fmla="*/ 35 w 242"/>
                <a:gd name="T3" fmla="*/ 63 h 279"/>
                <a:gd name="T4" fmla="*/ 29 w 242"/>
                <a:gd name="T5" fmla="*/ 70 h 279"/>
                <a:gd name="T6" fmla="*/ 11 w 242"/>
                <a:gd name="T7" fmla="*/ 69 h 279"/>
                <a:gd name="T8" fmla="*/ 1 w 242"/>
                <a:gd name="T9" fmla="*/ 63 h 279"/>
                <a:gd name="T10" fmla="*/ 0 w 242"/>
                <a:gd name="T11" fmla="*/ 45 h 279"/>
                <a:gd name="T12" fmla="*/ 6 w 242"/>
                <a:gd name="T13" fmla="*/ 40 h 279"/>
                <a:gd name="T14" fmla="*/ 11 w 242"/>
                <a:gd name="T15" fmla="*/ 30 h 279"/>
                <a:gd name="T16" fmla="*/ 5 w 242"/>
                <a:gd name="T17" fmla="*/ 27 h 279"/>
                <a:gd name="T18" fmla="*/ 7 w 242"/>
                <a:gd name="T19" fmla="*/ 22 h 279"/>
                <a:gd name="T20" fmla="*/ 14 w 242"/>
                <a:gd name="T21" fmla="*/ 20 h 279"/>
                <a:gd name="T22" fmla="*/ 21 w 242"/>
                <a:gd name="T23" fmla="*/ 10 h 279"/>
                <a:gd name="T24" fmla="*/ 27 w 242"/>
                <a:gd name="T25" fmla="*/ 3 h 279"/>
                <a:gd name="T26" fmla="*/ 33 w 242"/>
                <a:gd name="T27" fmla="*/ 0 h 279"/>
                <a:gd name="T28" fmla="*/ 44 w 242"/>
                <a:gd name="T29" fmla="*/ 13 h 279"/>
                <a:gd name="T30" fmla="*/ 54 w 242"/>
                <a:gd name="T31" fmla="*/ 13 h 279"/>
                <a:gd name="T32" fmla="*/ 58 w 242"/>
                <a:gd name="T33" fmla="*/ 25 h 279"/>
                <a:gd name="T34" fmla="*/ 61 w 242"/>
                <a:gd name="T35" fmla="*/ 35 h 279"/>
                <a:gd name="T36" fmla="*/ 54 w 242"/>
                <a:gd name="T37" fmla="*/ 41 h 279"/>
                <a:gd name="T38" fmla="*/ 54 w 242"/>
                <a:gd name="T39" fmla="*/ 54 h 279"/>
                <a:gd name="T40" fmla="*/ 44 w 242"/>
                <a:gd name="T41" fmla="*/ 62 h 279"/>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242"/>
                <a:gd name="T64" fmla="*/ 0 h 279"/>
                <a:gd name="T65" fmla="*/ 242 w 242"/>
                <a:gd name="T66" fmla="*/ 279 h 279"/>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242" h="279">
                  <a:moveTo>
                    <a:pt x="173" y="248"/>
                  </a:moveTo>
                  <a:lnTo>
                    <a:pt x="140" y="250"/>
                  </a:lnTo>
                  <a:lnTo>
                    <a:pt x="116" y="279"/>
                  </a:lnTo>
                  <a:lnTo>
                    <a:pt x="41" y="273"/>
                  </a:lnTo>
                  <a:lnTo>
                    <a:pt x="2" y="250"/>
                  </a:lnTo>
                  <a:lnTo>
                    <a:pt x="0" y="179"/>
                  </a:lnTo>
                  <a:lnTo>
                    <a:pt x="21" y="159"/>
                  </a:lnTo>
                  <a:lnTo>
                    <a:pt x="41" y="118"/>
                  </a:lnTo>
                  <a:lnTo>
                    <a:pt x="17" y="106"/>
                  </a:lnTo>
                  <a:lnTo>
                    <a:pt x="25" y="86"/>
                  </a:lnTo>
                  <a:lnTo>
                    <a:pt x="53" y="80"/>
                  </a:lnTo>
                  <a:lnTo>
                    <a:pt x="82" y="39"/>
                  </a:lnTo>
                  <a:lnTo>
                    <a:pt x="106" y="12"/>
                  </a:lnTo>
                  <a:lnTo>
                    <a:pt x="132" y="0"/>
                  </a:lnTo>
                  <a:lnTo>
                    <a:pt x="175" y="49"/>
                  </a:lnTo>
                  <a:lnTo>
                    <a:pt x="216" y="49"/>
                  </a:lnTo>
                  <a:lnTo>
                    <a:pt x="230" y="100"/>
                  </a:lnTo>
                  <a:lnTo>
                    <a:pt x="242" y="139"/>
                  </a:lnTo>
                  <a:lnTo>
                    <a:pt x="216" y="163"/>
                  </a:lnTo>
                  <a:lnTo>
                    <a:pt x="214" y="214"/>
                  </a:lnTo>
                  <a:lnTo>
                    <a:pt x="173" y="248"/>
                  </a:lnTo>
                  <a:close/>
                </a:path>
              </a:pathLst>
            </a:custGeom>
            <a:grpFill/>
            <a:ln w="0">
              <a:solidFill>
                <a:schemeClr val="bg1">
                  <a:lumMod val="95000"/>
                </a:schemeClr>
              </a:solidFill>
              <a:prstDash val="solid"/>
              <a:round/>
              <a:headEnd/>
              <a:tailEnd/>
            </a:ln>
          </p:spPr>
          <p:txBody>
            <a:bodyPr/>
            <a:lstStyle/>
            <a:p>
              <a:endParaRPr lang="zh-CN" altLang="en-US"/>
            </a:p>
          </p:txBody>
        </p:sp>
        <p:sp>
          <p:nvSpPr>
            <p:cNvPr id="55" name="Freeform 96"/>
            <p:cNvSpPr>
              <a:spLocks/>
            </p:cNvSpPr>
            <p:nvPr/>
          </p:nvSpPr>
          <p:spPr bwMode="gray">
            <a:xfrm>
              <a:off x="3440" y="1985"/>
              <a:ext cx="121" cy="140"/>
            </a:xfrm>
            <a:custGeom>
              <a:avLst/>
              <a:gdLst>
                <a:gd name="T0" fmla="*/ 44 w 242"/>
                <a:gd name="T1" fmla="*/ 62 h 279"/>
                <a:gd name="T2" fmla="*/ 35 w 242"/>
                <a:gd name="T3" fmla="*/ 63 h 279"/>
                <a:gd name="T4" fmla="*/ 29 w 242"/>
                <a:gd name="T5" fmla="*/ 70 h 279"/>
                <a:gd name="T6" fmla="*/ 11 w 242"/>
                <a:gd name="T7" fmla="*/ 69 h 279"/>
                <a:gd name="T8" fmla="*/ 1 w 242"/>
                <a:gd name="T9" fmla="*/ 63 h 279"/>
                <a:gd name="T10" fmla="*/ 0 w 242"/>
                <a:gd name="T11" fmla="*/ 45 h 279"/>
                <a:gd name="T12" fmla="*/ 6 w 242"/>
                <a:gd name="T13" fmla="*/ 40 h 279"/>
                <a:gd name="T14" fmla="*/ 11 w 242"/>
                <a:gd name="T15" fmla="*/ 30 h 279"/>
                <a:gd name="T16" fmla="*/ 5 w 242"/>
                <a:gd name="T17" fmla="*/ 27 h 279"/>
                <a:gd name="T18" fmla="*/ 7 w 242"/>
                <a:gd name="T19" fmla="*/ 22 h 279"/>
                <a:gd name="T20" fmla="*/ 14 w 242"/>
                <a:gd name="T21" fmla="*/ 20 h 279"/>
                <a:gd name="T22" fmla="*/ 21 w 242"/>
                <a:gd name="T23" fmla="*/ 10 h 279"/>
                <a:gd name="T24" fmla="*/ 27 w 242"/>
                <a:gd name="T25" fmla="*/ 3 h 279"/>
                <a:gd name="T26" fmla="*/ 33 w 242"/>
                <a:gd name="T27" fmla="*/ 0 h 279"/>
                <a:gd name="T28" fmla="*/ 44 w 242"/>
                <a:gd name="T29" fmla="*/ 13 h 279"/>
                <a:gd name="T30" fmla="*/ 54 w 242"/>
                <a:gd name="T31" fmla="*/ 13 h 279"/>
                <a:gd name="T32" fmla="*/ 58 w 242"/>
                <a:gd name="T33" fmla="*/ 25 h 279"/>
                <a:gd name="T34" fmla="*/ 61 w 242"/>
                <a:gd name="T35" fmla="*/ 35 h 279"/>
                <a:gd name="T36" fmla="*/ 54 w 242"/>
                <a:gd name="T37" fmla="*/ 41 h 279"/>
                <a:gd name="T38" fmla="*/ 54 w 242"/>
                <a:gd name="T39" fmla="*/ 54 h 279"/>
                <a:gd name="T40" fmla="*/ 44 w 242"/>
                <a:gd name="T41" fmla="*/ 62 h 279"/>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242"/>
                <a:gd name="T64" fmla="*/ 0 h 279"/>
                <a:gd name="T65" fmla="*/ 242 w 242"/>
                <a:gd name="T66" fmla="*/ 279 h 279"/>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242" h="279">
                  <a:moveTo>
                    <a:pt x="173" y="248"/>
                  </a:moveTo>
                  <a:lnTo>
                    <a:pt x="140" y="250"/>
                  </a:lnTo>
                  <a:lnTo>
                    <a:pt x="116" y="279"/>
                  </a:lnTo>
                  <a:lnTo>
                    <a:pt x="41" y="273"/>
                  </a:lnTo>
                  <a:lnTo>
                    <a:pt x="2" y="250"/>
                  </a:lnTo>
                  <a:lnTo>
                    <a:pt x="0" y="179"/>
                  </a:lnTo>
                  <a:lnTo>
                    <a:pt x="21" y="159"/>
                  </a:lnTo>
                  <a:lnTo>
                    <a:pt x="41" y="118"/>
                  </a:lnTo>
                  <a:lnTo>
                    <a:pt x="17" y="106"/>
                  </a:lnTo>
                  <a:lnTo>
                    <a:pt x="25" y="86"/>
                  </a:lnTo>
                  <a:lnTo>
                    <a:pt x="53" y="80"/>
                  </a:lnTo>
                  <a:lnTo>
                    <a:pt x="82" y="39"/>
                  </a:lnTo>
                  <a:lnTo>
                    <a:pt x="106" y="12"/>
                  </a:lnTo>
                  <a:lnTo>
                    <a:pt x="132" y="0"/>
                  </a:lnTo>
                  <a:lnTo>
                    <a:pt x="175" y="49"/>
                  </a:lnTo>
                  <a:lnTo>
                    <a:pt x="216" y="49"/>
                  </a:lnTo>
                  <a:lnTo>
                    <a:pt x="230" y="100"/>
                  </a:lnTo>
                  <a:lnTo>
                    <a:pt x="242" y="139"/>
                  </a:lnTo>
                  <a:lnTo>
                    <a:pt x="216" y="163"/>
                  </a:lnTo>
                  <a:lnTo>
                    <a:pt x="214" y="214"/>
                  </a:lnTo>
                  <a:lnTo>
                    <a:pt x="173" y="248"/>
                  </a:lnTo>
                </a:path>
              </a:pathLst>
            </a:custGeom>
            <a:grpFill/>
            <a:ln w="6350">
              <a:solidFill>
                <a:schemeClr val="bg1">
                  <a:lumMod val="95000"/>
                </a:schemeClr>
              </a:solidFill>
              <a:prstDash val="solid"/>
              <a:round/>
              <a:headEnd/>
              <a:tailEnd/>
            </a:ln>
          </p:spPr>
          <p:txBody>
            <a:bodyPr/>
            <a:lstStyle/>
            <a:p>
              <a:endParaRPr lang="zh-CN" altLang="en-US"/>
            </a:p>
          </p:txBody>
        </p:sp>
        <p:sp>
          <p:nvSpPr>
            <p:cNvPr id="56" name="Freeform 97"/>
            <p:cNvSpPr>
              <a:spLocks/>
            </p:cNvSpPr>
            <p:nvPr/>
          </p:nvSpPr>
          <p:spPr bwMode="gray">
            <a:xfrm>
              <a:off x="3527" y="2070"/>
              <a:ext cx="86" cy="115"/>
            </a:xfrm>
            <a:custGeom>
              <a:avLst/>
              <a:gdLst>
                <a:gd name="T0" fmla="*/ 2 w 171"/>
                <a:gd name="T1" fmla="*/ 36 h 230"/>
                <a:gd name="T2" fmla="*/ 1 w 171"/>
                <a:gd name="T3" fmla="*/ 47 h 230"/>
                <a:gd name="T4" fmla="*/ 8 w 171"/>
                <a:gd name="T5" fmla="*/ 56 h 230"/>
                <a:gd name="T6" fmla="*/ 24 w 171"/>
                <a:gd name="T7" fmla="*/ 58 h 230"/>
                <a:gd name="T8" fmla="*/ 37 w 171"/>
                <a:gd name="T9" fmla="*/ 54 h 230"/>
                <a:gd name="T10" fmla="*/ 38 w 171"/>
                <a:gd name="T11" fmla="*/ 39 h 230"/>
                <a:gd name="T12" fmla="*/ 43 w 171"/>
                <a:gd name="T13" fmla="*/ 27 h 230"/>
                <a:gd name="T14" fmla="*/ 41 w 171"/>
                <a:gd name="T15" fmla="*/ 20 h 230"/>
                <a:gd name="T16" fmla="*/ 35 w 171"/>
                <a:gd name="T17" fmla="*/ 15 h 230"/>
                <a:gd name="T18" fmla="*/ 25 w 171"/>
                <a:gd name="T19" fmla="*/ 9 h 230"/>
                <a:gd name="T20" fmla="*/ 25 w 171"/>
                <a:gd name="T21" fmla="*/ 1 h 230"/>
                <a:gd name="T22" fmla="*/ 12 w 171"/>
                <a:gd name="T23" fmla="*/ 0 h 230"/>
                <a:gd name="T24" fmla="*/ 11 w 171"/>
                <a:gd name="T25" fmla="*/ 12 h 230"/>
                <a:gd name="T26" fmla="*/ 0 w 171"/>
                <a:gd name="T27" fmla="*/ 20 h 230"/>
                <a:gd name="T28" fmla="*/ 2 w 171"/>
                <a:gd name="T29" fmla="*/ 36 h 23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71"/>
                <a:gd name="T46" fmla="*/ 0 h 230"/>
                <a:gd name="T47" fmla="*/ 171 w 171"/>
                <a:gd name="T48" fmla="*/ 230 h 230"/>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71" h="230">
                  <a:moveTo>
                    <a:pt x="8" y="144"/>
                  </a:moveTo>
                  <a:lnTo>
                    <a:pt x="4" y="185"/>
                  </a:lnTo>
                  <a:lnTo>
                    <a:pt x="31" y="224"/>
                  </a:lnTo>
                  <a:lnTo>
                    <a:pt x="96" y="230"/>
                  </a:lnTo>
                  <a:lnTo>
                    <a:pt x="148" y="215"/>
                  </a:lnTo>
                  <a:lnTo>
                    <a:pt x="152" y="154"/>
                  </a:lnTo>
                  <a:lnTo>
                    <a:pt x="171" y="108"/>
                  </a:lnTo>
                  <a:lnTo>
                    <a:pt x="163" y="79"/>
                  </a:lnTo>
                  <a:lnTo>
                    <a:pt x="138" y="59"/>
                  </a:lnTo>
                  <a:lnTo>
                    <a:pt x="98" y="35"/>
                  </a:lnTo>
                  <a:lnTo>
                    <a:pt x="98" y="4"/>
                  </a:lnTo>
                  <a:lnTo>
                    <a:pt x="45" y="0"/>
                  </a:lnTo>
                  <a:lnTo>
                    <a:pt x="41" y="45"/>
                  </a:lnTo>
                  <a:lnTo>
                    <a:pt x="0" y="79"/>
                  </a:lnTo>
                  <a:lnTo>
                    <a:pt x="8" y="144"/>
                  </a:lnTo>
                  <a:close/>
                </a:path>
              </a:pathLst>
            </a:custGeom>
            <a:grpFill/>
            <a:ln w="0">
              <a:solidFill>
                <a:schemeClr val="bg1">
                  <a:lumMod val="95000"/>
                </a:schemeClr>
              </a:solidFill>
              <a:prstDash val="solid"/>
              <a:round/>
              <a:headEnd/>
              <a:tailEnd/>
            </a:ln>
          </p:spPr>
          <p:txBody>
            <a:bodyPr/>
            <a:lstStyle/>
            <a:p>
              <a:endParaRPr lang="zh-CN" altLang="en-US"/>
            </a:p>
          </p:txBody>
        </p:sp>
        <p:sp>
          <p:nvSpPr>
            <p:cNvPr id="57" name="Freeform 98"/>
            <p:cNvSpPr>
              <a:spLocks/>
            </p:cNvSpPr>
            <p:nvPr/>
          </p:nvSpPr>
          <p:spPr bwMode="gray">
            <a:xfrm>
              <a:off x="3527" y="2070"/>
              <a:ext cx="86" cy="115"/>
            </a:xfrm>
            <a:custGeom>
              <a:avLst/>
              <a:gdLst>
                <a:gd name="T0" fmla="*/ 2 w 171"/>
                <a:gd name="T1" fmla="*/ 36 h 230"/>
                <a:gd name="T2" fmla="*/ 1 w 171"/>
                <a:gd name="T3" fmla="*/ 47 h 230"/>
                <a:gd name="T4" fmla="*/ 8 w 171"/>
                <a:gd name="T5" fmla="*/ 56 h 230"/>
                <a:gd name="T6" fmla="*/ 24 w 171"/>
                <a:gd name="T7" fmla="*/ 58 h 230"/>
                <a:gd name="T8" fmla="*/ 37 w 171"/>
                <a:gd name="T9" fmla="*/ 54 h 230"/>
                <a:gd name="T10" fmla="*/ 38 w 171"/>
                <a:gd name="T11" fmla="*/ 39 h 230"/>
                <a:gd name="T12" fmla="*/ 43 w 171"/>
                <a:gd name="T13" fmla="*/ 27 h 230"/>
                <a:gd name="T14" fmla="*/ 41 w 171"/>
                <a:gd name="T15" fmla="*/ 20 h 230"/>
                <a:gd name="T16" fmla="*/ 35 w 171"/>
                <a:gd name="T17" fmla="*/ 15 h 230"/>
                <a:gd name="T18" fmla="*/ 25 w 171"/>
                <a:gd name="T19" fmla="*/ 9 h 230"/>
                <a:gd name="T20" fmla="*/ 25 w 171"/>
                <a:gd name="T21" fmla="*/ 1 h 230"/>
                <a:gd name="T22" fmla="*/ 12 w 171"/>
                <a:gd name="T23" fmla="*/ 0 h 230"/>
                <a:gd name="T24" fmla="*/ 11 w 171"/>
                <a:gd name="T25" fmla="*/ 12 h 230"/>
                <a:gd name="T26" fmla="*/ 0 w 171"/>
                <a:gd name="T27" fmla="*/ 20 h 230"/>
                <a:gd name="T28" fmla="*/ 2 w 171"/>
                <a:gd name="T29" fmla="*/ 36 h 23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71"/>
                <a:gd name="T46" fmla="*/ 0 h 230"/>
                <a:gd name="T47" fmla="*/ 171 w 171"/>
                <a:gd name="T48" fmla="*/ 230 h 230"/>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71" h="230">
                  <a:moveTo>
                    <a:pt x="8" y="144"/>
                  </a:moveTo>
                  <a:lnTo>
                    <a:pt x="4" y="185"/>
                  </a:lnTo>
                  <a:lnTo>
                    <a:pt x="31" y="224"/>
                  </a:lnTo>
                  <a:lnTo>
                    <a:pt x="96" y="230"/>
                  </a:lnTo>
                  <a:lnTo>
                    <a:pt x="148" y="215"/>
                  </a:lnTo>
                  <a:lnTo>
                    <a:pt x="152" y="154"/>
                  </a:lnTo>
                  <a:lnTo>
                    <a:pt x="171" y="108"/>
                  </a:lnTo>
                  <a:lnTo>
                    <a:pt x="163" y="79"/>
                  </a:lnTo>
                  <a:lnTo>
                    <a:pt x="138" y="59"/>
                  </a:lnTo>
                  <a:lnTo>
                    <a:pt x="98" y="35"/>
                  </a:lnTo>
                  <a:lnTo>
                    <a:pt x="98" y="4"/>
                  </a:lnTo>
                  <a:lnTo>
                    <a:pt x="45" y="0"/>
                  </a:lnTo>
                  <a:lnTo>
                    <a:pt x="41" y="45"/>
                  </a:lnTo>
                  <a:lnTo>
                    <a:pt x="0" y="79"/>
                  </a:lnTo>
                  <a:lnTo>
                    <a:pt x="8" y="144"/>
                  </a:lnTo>
                </a:path>
              </a:pathLst>
            </a:custGeom>
            <a:grpFill/>
            <a:ln w="6350">
              <a:solidFill>
                <a:schemeClr val="bg1">
                  <a:lumMod val="95000"/>
                </a:schemeClr>
              </a:solidFill>
              <a:prstDash val="solid"/>
              <a:round/>
              <a:headEnd/>
              <a:tailEnd/>
            </a:ln>
          </p:spPr>
          <p:txBody>
            <a:bodyPr/>
            <a:lstStyle/>
            <a:p>
              <a:endParaRPr lang="zh-CN" altLang="en-US"/>
            </a:p>
          </p:txBody>
        </p:sp>
        <p:sp>
          <p:nvSpPr>
            <p:cNvPr id="58" name="Freeform 99"/>
            <p:cNvSpPr>
              <a:spLocks/>
            </p:cNvSpPr>
            <p:nvPr/>
          </p:nvSpPr>
          <p:spPr bwMode="gray">
            <a:xfrm>
              <a:off x="3643" y="1699"/>
              <a:ext cx="430" cy="429"/>
            </a:xfrm>
            <a:custGeom>
              <a:avLst/>
              <a:gdLst>
                <a:gd name="T0" fmla="*/ 182 w 860"/>
                <a:gd name="T1" fmla="*/ 145 h 858"/>
                <a:gd name="T2" fmla="*/ 179 w 860"/>
                <a:gd name="T3" fmla="*/ 149 h 858"/>
                <a:gd name="T4" fmla="*/ 174 w 860"/>
                <a:gd name="T5" fmla="*/ 152 h 858"/>
                <a:gd name="T6" fmla="*/ 166 w 860"/>
                <a:gd name="T7" fmla="*/ 154 h 858"/>
                <a:gd name="T8" fmla="*/ 156 w 860"/>
                <a:gd name="T9" fmla="*/ 157 h 858"/>
                <a:gd name="T10" fmla="*/ 149 w 860"/>
                <a:gd name="T11" fmla="*/ 163 h 858"/>
                <a:gd name="T12" fmla="*/ 140 w 860"/>
                <a:gd name="T13" fmla="*/ 170 h 858"/>
                <a:gd name="T14" fmla="*/ 133 w 860"/>
                <a:gd name="T15" fmla="*/ 176 h 858"/>
                <a:gd name="T16" fmla="*/ 129 w 860"/>
                <a:gd name="T17" fmla="*/ 180 h 858"/>
                <a:gd name="T18" fmla="*/ 123 w 860"/>
                <a:gd name="T19" fmla="*/ 186 h 858"/>
                <a:gd name="T20" fmla="*/ 119 w 860"/>
                <a:gd name="T21" fmla="*/ 194 h 858"/>
                <a:gd name="T22" fmla="*/ 113 w 860"/>
                <a:gd name="T23" fmla="*/ 201 h 858"/>
                <a:gd name="T24" fmla="*/ 107 w 860"/>
                <a:gd name="T25" fmla="*/ 204 h 858"/>
                <a:gd name="T26" fmla="*/ 103 w 860"/>
                <a:gd name="T27" fmla="*/ 208 h 858"/>
                <a:gd name="T28" fmla="*/ 95 w 860"/>
                <a:gd name="T29" fmla="*/ 213 h 858"/>
                <a:gd name="T30" fmla="*/ 89 w 860"/>
                <a:gd name="T31" fmla="*/ 215 h 858"/>
                <a:gd name="T32" fmla="*/ 88 w 860"/>
                <a:gd name="T33" fmla="*/ 210 h 858"/>
                <a:gd name="T34" fmla="*/ 92 w 860"/>
                <a:gd name="T35" fmla="*/ 204 h 858"/>
                <a:gd name="T36" fmla="*/ 98 w 860"/>
                <a:gd name="T37" fmla="*/ 198 h 858"/>
                <a:gd name="T38" fmla="*/ 103 w 860"/>
                <a:gd name="T39" fmla="*/ 191 h 858"/>
                <a:gd name="T40" fmla="*/ 101 w 860"/>
                <a:gd name="T41" fmla="*/ 187 h 858"/>
                <a:gd name="T42" fmla="*/ 95 w 860"/>
                <a:gd name="T43" fmla="*/ 184 h 858"/>
                <a:gd name="T44" fmla="*/ 91 w 860"/>
                <a:gd name="T45" fmla="*/ 179 h 858"/>
                <a:gd name="T46" fmla="*/ 93 w 860"/>
                <a:gd name="T47" fmla="*/ 170 h 858"/>
                <a:gd name="T48" fmla="*/ 100 w 860"/>
                <a:gd name="T49" fmla="*/ 159 h 858"/>
                <a:gd name="T50" fmla="*/ 107 w 860"/>
                <a:gd name="T51" fmla="*/ 148 h 858"/>
                <a:gd name="T52" fmla="*/ 110 w 860"/>
                <a:gd name="T53" fmla="*/ 140 h 858"/>
                <a:gd name="T54" fmla="*/ 110 w 860"/>
                <a:gd name="T55" fmla="*/ 135 h 858"/>
                <a:gd name="T56" fmla="*/ 105 w 860"/>
                <a:gd name="T57" fmla="*/ 129 h 858"/>
                <a:gd name="T58" fmla="*/ 99 w 860"/>
                <a:gd name="T59" fmla="*/ 123 h 858"/>
                <a:gd name="T60" fmla="*/ 94 w 860"/>
                <a:gd name="T61" fmla="*/ 122 h 858"/>
                <a:gd name="T62" fmla="*/ 87 w 860"/>
                <a:gd name="T63" fmla="*/ 123 h 858"/>
                <a:gd name="T64" fmla="*/ 78 w 860"/>
                <a:gd name="T65" fmla="*/ 123 h 858"/>
                <a:gd name="T66" fmla="*/ 74 w 860"/>
                <a:gd name="T67" fmla="*/ 124 h 858"/>
                <a:gd name="T68" fmla="*/ 70 w 860"/>
                <a:gd name="T69" fmla="*/ 134 h 858"/>
                <a:gd name="T70" fmla="*/ 66 w 860"/>
                <a:gd name="T71" fmla="*/ 145 h 858"/>
                <a:gd name="T72" fmla="*/ 60 w 860"/>
                <a:gd name="T73" fmla="*/ 152 h 858"/>
                <a:gd name="T74" fmla="*/ 53 w 860"/>
                <a:gd name="T75" fmla="*/ 163 h 858"/>
                <a:gd name="T76" fmla="*/ 46 w 860"/>
                <a:gd name="T77" fmla="*/ 169 h 858"/>
                <a:gd name="T78" fmla="*/ 41 w 860"/>
                <a:gd name="T79" fmla="*/ 172 h 858"/>
                <a:gd name="T80" fmla="*/ 34 w 860"/>
                <a:gd name="T81" fmla="*/ 167 h 858"/>
                <a:gd name="T82" fmla="*/ 14 w 860"/>
                <a:gd name="T83" fmla="*/ 147 h 858"/>
                <a:gd name="T84" fmla="*/ 5 w 860"/>
                <a:gd name="T85" fmla="*/ 127 h 858"/>
                <a:gd name="T86" fmla="*/ 7 w 860"/>
                <a:gd name="T87" fmla="*/ 101 h 858"/>
                <a:gd name="T88" fmla="*/ 3 w 860"/>
                <a:gd name="T89" fmla="*/ 79 h 858"/>
                <a:gd name="T90" fmla="*/ 21 w 860"/>
                <a:gd name="T91" fmla="*/ 80 h 858"/>
                <a:gd name="T92" fmla="*/ 43 w 860"/>
                <a:gd name="T93" fmla="*/ 78 h 858"/>
                <a:gd name="T94" fmla="*/ 69 w 860"/>
                <a:gd name="T95" fmla="*/ 53 h 858"/>
                <a:gd name="T96" fmla="*/ 94 w 860"/>
                <a:gd name="T97" fmla="*/ 44 h 858"/>
                <a:gd name="T98" fmla="*/ 108 w 860"/>
                <a:gd name="T99" fmla="*/ 37 h 858"/>
                <a:gd name="T100" fmla="*/ 131 w 860"/>
                <a:gd name="T101" fmla="*/ 12 h 858"/>
                <a:gd name="T102" fmla="*/ 149 w 860"/>
                <a:gd name="T103" fmla="*/ 6 h 858"/>
                <a:gd name="T104" fmla="*/ 182 w 860"/>
                <a:gd name="T105" fmla="*/ 30 h 858"/>
                <a:gd name="T106" fmla="*/ 194 w 860"/>
                <a:gd name="T107" fmla="*/ 60 h 858"/>
                <a:gd name="T108" fmla="*/ 215 w 860"/>
                <a:gd name="T109" fmla="*/ 101 h 858"/>
                <a:gd name="T110" fmla="*/ 183 w 860"/>
                <a:gd name="T111" fmla="*/ 134 h 858"/>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860"/>
                <a:gd name="T169" fmla="*/ 0 h 858"/>
                <a:gd name="T170" fmla="*/ 860 w 860"/>
                <a:gd name="T171" fmla="*/ 858 h 858"/>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860" h="858">
                  <a:moveTo>
                    <a:pt x="725" y="575"/>
                  </a:moveTo>
                  <a:lnTo>
                    <a:pt x="725" y="579"/>
                  </a:lnTo>
                  <a:lnTo>
                    <a:pt x="719" y="585"/>
                  </a:lnTo>
                  <a:lnTo>
                    <a:pt x="713" y="594"/>
                  </a:lnTo>
                  <a:lnTo>
                    <a:pt x="705" y="604"/>
                  </a:lnTo>
                  <a:lnTo>
                    <a:pt x="695" y="608"/>
                  </a:lnTo>
                  <a:lnTo>
                    <a:pt x="681" y="610"/>
                  </a:lnTo>
                  <a:lnTo>
                    <a:pt x="664" y="614"/>
                  </a:lnTo>
                  <a:lnTo>
                    <a:pt x="642" y="618"/>
                  </a:lnTo>
                  <a:lnTo>
                    <a:pt x="622" y="626"/>
                  </a:lnTo>
                  <a:lnTo>
                    <a:pt x="607" y="638"/>
                  </a:lnTo>
                  <a:lnTo>
                    <a:pt x="593" y="651"/>
                  </a:lnTo>
                  <a:lnTo>
                    <a:pt x="577" y="665"/>
                  </a:lnTo>
                  <a:lnTo>
                    <a:pt x="559" y="679"/>
                  </a:lnTo>
                  <a:lnTo>
                    <a:pt x="544" y="693"/>
                  </a:lnTo>
                  <a:lnTo>
                    <a:pt x="530" y="703"/>
                  </a:lnTo>
                  <a:lnTo>
                    <a:pt x="522" y="711"/>
                  </a:lnTo>
                  <a:lnTo>
                    <a:pt x="514" y="718"/>
                  </a:lnTo>
                  <a:lnTo>
                    <a:pt x="502" y="730"/>
                  </a:lnTo>
                  <a:lnTo>
                    <a:pt x="492" y="744"/>
                  </a:lnTo>
                  <a:lnTo>
                    <a:pt x="481" y="760"/>
                  </a:lnTo>
                  <a:lnTo>
                    <a:pt x="475" y="774"/>
                  </a:lnTo>
                  <a:lnTo>
                    <a:pt x="465" y="789"/>
                  </a:lnTo>
                  <a:lnTo>
                    <a:pt x="451" y="801"/>
                  </a:lnTo>
                  <a:lnTo>
                    <a:pt x="437" y="809"/>
                  </a:lnTo>
                  <a:lnTo>
                    <a:pt x="427" y="815"/>
                  </a:lnTo>
                  <a:lnTo>
                    <a:pt x="422" y="823"/>
                  </a:lnTo>
                  <a:lnTo>
                    <a:pt x="410" y="831"/>
                  </a:lnTo>
                  <a:lnTo>
                    <a:pt x="394" y="840"/>
                  </a:lnTo>
                  <a:lnTo>
                    <a:pt x="380" y="850"/>
                  </a:lnTo>
                  <a:lnTo>
                    <a:pt x="364" y="856"/>
                  </a:lnTo>
                  <a:lnTo>
                    <a:pt x="355" y="858"/>
                  </a:lnTo>
                  <a:lnTo>
                    <a:pt x="349" y="854"/>
                  </a:lnTo>
                  <a:lnTo>
                    <a:pt x="349" y="838"/>
                  </a:lnTo>
                  <a:lnTo>
                    <a:pt x="355" y="827"/>
                  </a:lnTo>
                  <a:lnTo>
                    <a:pt x="366" y="815"/>
                  </a:lnTo>
                  <a:lnTo>
                    <a:pt x="380" y="801"/>
                  </a:lnTo>
                  <a:lnTo>
                    <a:pt x="392" y="789"/>
                  </a:lnTo>
                  <a:lnTo>
                    <a:pt x="404" y="775"/>
                  </a:lnTo>
                  <a:lnTo>
                    <a:pt x="410" y="764"/>
                  </a:lnTo>
                  <a:lnTo>
                    <a:pt x="410" y="754"/>
                  </a:lnTo>
                  <a:lnTo>
                    <a:pt x="404" y="748"/>
                  </a:lnTo>
                  <a:lnTo>
                    <a:pt x="392" y="742"/>
                  </a:lnTo>
                  <a:lnTo>
                    <a:pt x="380" y="734"/>
                  </a:lnTo>
                  <a:lnTo>
                    <a:pt x="370" y="726"/>
                  </a:lnTo>
                  <a:lnTo>
                    <a:pt x="364" y="716"/>
                  </a:lnTo>
                  <a:lnTo>
                    <a:pt x="364" y="699"/>
                  </a:lnTo>
                  <a:lnTo>
                    <a:pt x="372" y="679"/>
                  </a:lnTo>
                  <a:lnTo>
                    <a:pt x="382" y="661"/>
                  </a:lnTo>
                  <a:lnTo>
                    <a:pt x="400" y="636"/>
                  </a:lnTo>
                  <a:lnTo>
                    <a:pt x="418" y="608"/>
                  </a:lnTo>
                  <a:lnTo>
                    <a:pt x="425" y="592"/>
                  </a:lnTo>
                  <a:lnTo>
                    <a:pt x="433" y="575"/>
                  </a:lnTo>
                  <a:lnTo>
                    <a:pt x="441" y="559"/>
                  </a:lnTo>
                  <a:lnTo>
                    <a:pt x="443" y="547"/>
                  </a:lnTo>
                  <a:lnTo>
                    <a:pt x="439" y="537"/>
                  </a:lnTo>
                  <a:lnTo>
                    <a:pt x="429" y="526"/>
                  </a:lnTo>
                  <a:lnTo>
                    <a:pt x="418" y="514"/>
                  </a:lnTo>
                  <a:lnTo>
                    <a:pt x="404" y="502"/>
                  </a:lnTo>
                  <a:lnTo>
                    <a:pt x="394" y="494"/>
                  </a:lnTo>
                  <a:lnTo>
                    <a:pt x="384" y="490"/>
                  </a:lnTo>
                  <a:lnTo>
                    <a:pt x="374" y="490"/>
                  </a:lnTo>
                  <a:lnTo>
                    <a:pt x="362" y="492"/>
                  </a:lnTo>
                  <a:lnTo>
                    <a:pt x="345" y="494"/>
                  </a:lnTo>
                  <a:lnTo>
                    <a:pt x="325" y="494"/>
                  </a:lnTo>
                  <a:lnTo>
                    <a:pt x="311" y="492"/>
                  </a:lnTo>
                  <a:lnTo>
                    <a:pt x="301" y="492"/>
                  </a:lnTo>
                  <a:lnTo>
                    <a:pt x="294" y="498"/>
                  </a:lnTo>
                  <a:lnTo>
                    <a:pt x="286" y="512"/>
                  </a:lnTo>
                  <a:lnTo>
                    <a:pt x="280" y="533"/>
                  </a:lnTo>
                  <a:lnTo>
                    <a:pt x="272" y="557"/>
                  </a:lnTo>
                  <a:lnTo>
                    <a:pt x="264" y="577"/>
                  </a:lnTo>
                  <a:lnTo>
                    <a:pt x="254" y="592"/>
                  </a:lnTo>
                  <a:lnTo>
                    <a:pt x="242" y="608"/>
                  </a:lnTo>
                  <a:lnTo>
                    <a:pt x="227" y="630"/>
                  </a:lnTo>
                  <a:lnTo>
                    <a:pt x="211" y="650"/>
                  </a:lnTo>
                  <a:lnTo>
                    <a:pt x="197" y="663"/>
                  </a:lnTo>
                  <a:lnTo>
                    <a:pt x="183" y="673"/>
                  </a:lnTo>
                  <a:lnTo>
                    <a:pt x="172" y="681"/>
                  </a:lnTo>
                  <a:lnTo>
                    <a:pt x="162" y="687"/>
                  </a:lnTo>
                  <a:lnTo>
                    <a:pt x="158" y="691"/>
                  </a:lnTo>
                  <a:lnTo>
                    <a:pt x="134" y="667"/>
                  </a:lnTo>
                  <a:lnTo>
                    <a:pt x="103" y="620"/>
                  </a:lnTo>
                  <a:lnTo>
                    <a:pt x="55" y="587"/>
                  </a:lnTo>
                  <a:lnTo>
                    <a:pt x="0" y="569"/>
                  </a:lnTo>
                  <a:lnTo>
                    <a:pt x="20" y="510"/>
                  </a:lnTo>
                  <a:lnTo>
                    <a:pt x="53" y="457"/>
                  </a:lnTo>
                  <a:lnTo>
                    <a:pt x="30" y="402"/>
                  </a:lnTo>
                  <a:lnTo>
                    <a:pt x="30" y="337"/>
                  </a:lnTo>
                  <a:lnTo>
                    <a:pt x="10" y="315"/>
                  </a:lnTo>
                  <a:lnTo>
                    <a:pt x="40" y="285"/>
                  </a:lnTo>
                  <a:lnTo>
                    <a:pt x="81" y="317"/>
                  </a:lnTo>
                  <a:lnTo>
                    <a:pt x="126" y="382"/>
                  </a:lnTo>
                  <a:lnTo>
                    <a:pt x="170" y="311"/>
                  </a:lnTo>
                  <a:lnTo>
                    <a:pt x="215" y="274"/>
                  </a:lnTo>
                  <a:lnTo>
                    <a:pt x="274" y="209"/>
                  </a:lnTo>
                  <a:lnTo>
                    <a:pt x="349" y="189"/>
                  </a:lnTo>
                  <a:lnTo>
                    <a:pt x="376" y="173"/>
                  </a:lnTo>
                  <a:lnTo>
                    <a:pt x="380" y="134"/>
                  </a:lnTo>
                  <a:lnTo>
                    <a:pt x="431" y="146"/>
                  </a:lnTo>
                  <a:lnTo>
                    <a:pt x="475" y="108"/>
                  </a:lnTo>
                  <a:lnTo>
                    <a:pt x="524" y="47"/>
                  </a:lnTo>
                  <a:lnTo>
                    <a:pt x="524" y="0"/>
                  </a:lnTo>
                  <a:lnTo>
                    <a:pt x="595" y="22"/>
                  </a:lnTo>
                  <a:lnTo>
                    <a:pt x="679" y="45"/>
                  </a:lnTo>
                  <a:lnTo>
                    <a:pt x="725" y="120"/>
                  </a:lnTo>
                  <a:lnTo>
                    <a:pt x="784" y="187"/>
                  </a:lnTo>
                  <a:lnTo>
                    <a:pt x="774" y="240"/>
                  </a:lnTo>
                  <a:lnTo>
                    <a:pt x="860" y="317"/>
                  </a:lnTo>
                  <a:lnTo>
                    <a:pt x="860" y="402"/>
                  </a:lnTo>
                  <a:lnTo>
                    <a:pt x="815" y="425"/>
                  </a:lnTo>
                  <a:lnTo>
                    <a:pt x="731" y="533"/>
                  </a:lnTo>
                  <a:lnTo>
                    <a:pt x="725" y="575"/>
                  </a:lnTo>
                  <a:close/>
                </a:path>
              </a:pathLst>
            </a:custGeom>
            <a:grpFill/>
            <a:ln w="0">
              <a:solidFill>
                <a:schemeClr val="bg1">
                  <a:lumMod val="95000"/>
                </a:schemeClr>
              </a:solidFill>
              <a:prstDash val="solid"/>
              <a:round/>
              <a:headEnd/>
              <a:tailEnd/>
            </a:ln>
          </p:spPr>
          <p:txBody>
            <a:bodyPr/>
            <a:lstStyle/>
            <a:p>
              <a:endParaRPr lang="zh-CN" altLang="en-US"/>
            </a:p>
          </p:txBody>
        </p:sp>
        <p:sp>
          <p:nvSpPr>
            <p:cNvPr id="59" name="Freeform 100"/>
            <p:cNvSpPr>
              <a:spLocks/>
            </p:cNvSpPr>
            <p:nvPr/>
          </p:nvSpPr>
          <p:spPr bwMode="gray">
            <a:xfrm>
              <a:off x="3643" y="1699"/>
              <a:ext cx="430" cy="429"/>
            </a:xfrm>
            <a:custGeom>
              <a:avLst/>
              <a:gdLst>
                <a:gd name="T0" fmla="*/ 182 w 860"/>
                <a:gd name="T1" fmla="*/ 145 h 858"/>
                <a:gd name="T2" fmla="*/ 179 w 860"/>
                <a:gd name="T3" fmla="*/ 149 h 858"/>
                <a:gd name="T4" fmla="*/ 174 w 860"/>
                <a:gd name="T5" fmla="*/ 152 h 858"/>
                <a:gd name="T6" fmla="*/ 166 w 860"/>
                <a:gd name="T7" fmla="*/ 154 h 858"/>
                <a:gd name="T8" fmla="*/ 156 w 860"/>
                <a:gd name="T9" fmla="*/ 157 h 858"/>
                <a:gd name="T10" fmla="*/ 149 w 860"/>
                <a:gd name="T11" fmla="*/ 163 h 858"/>
                <a:gd name="T12" fmla="*/ 140 w 860"/>
                <a:gd name="T13" fmla="*/ 170 h 858"/>
                <a:gd name="T14" fmla="*/ 133 w 860"/>
                <a:gd name="T15" fmla="*/ 176 h 858"/>
                <a:gd name="T16" fmla="*/ 129 w 860"/>
                <a:gd name="T17" fmla="*/ 180 h 858"/>
                <a:gd name="T18" fmla="*/ 123 w 860"/>
                <a:gd name="T19" fmla="*/ 186 h 858"/>
                <a:gd name="T20" fmla="*/ 119 w 860"/>
                <a:gd name="T21" fmla="*/ 194 h 858"/>
                <a:gd name="T22" fmla="*/ 113 w 860"/>
                <a:gd name="T23" fmla="*/ 201 h 858"/>
                <a:gd name="T24" fmla="*/ 107 w 860"/>
                <a:gd name="T25" fmla="*/ 204 h 858"/>
                <a:gd name="T26" fmla="*/ 103 w 860"/>
                <a:gd name="T27" fmla="*/ 208 h 858"/>
                <a:gd name="T28" fmla="*/ 95 w 860"/>
                <a:gd name="T29" fmla="*/ 213 h 858"/>
                <a:gd name="T30" fmla="*/ 89 w 860"/>
                <a:gd name="T31" fmla="*/ 215 h 858"/>
                <a:gd name="T32" fmla="*/ 88 w 860"/>
                <a:gd name="T33" fmla="*/ 210 h 858"/>
                <a:gd name="T34" fmla="*/ 92 w 860"/>
                <a:gd name="T35" fmla="*/ 204 h 858"/>
                <a:gd name="T36" fmla="*/ 98 w 860"/>
                <a:gd name="T37" fmla="*/ 198 h 858"/>
                <a:gd name="T38" fmla="*/ 103 w 860"/>
                <a:gd name="T39" fmla="*/ 191 h 858"/>
                <a:gd name="T40" fmla="*/ 101 w 860"/>
                <a:gd name="T41" fmla="*/ 187 h 858"/>
                <a:gd name="T42" fmla="*/ 95 w 860"/>
                <a:gd name="T43" fmla="*/ 184 h 858"/>
                <a:gd name="T44" fmla="*/ 91 w 860"/>
                <a:gd name="T45" fmla="*/ 179 h 858"/>
                <a:gd name="T46" fmla="*/ 93 w 860"/>
                <a:gd name="T47" fmla="*/ 170 h 858"/>
                <a:gd name="T48" fmla="*/ 100 w 860"/>
                <a:gd name="T49" fmla="*/ 159 h 858"/>
                <a:gd name="T50" fmla="*/ 107 w 860"/>
                <a:gd name="T51" fmla="*/ 148 h 858"/>
                <a:gd name="T52" fmla="*/ 110 w 860"/>
                <a:gd name="T53" fmla="*/ 140 h 858"/>
                <a:gd name="T54" fmla="*/ 110 w 860"/>
                <a:gd name="T55" fmla="*/ 135 h 858"/>
                <a:gd name="T56" fmla="*/ 105 w 860"/>
                <a:gd name="T57" fmla="*/ 129 h 858"/>
                <a:gd name="T58" fmla="*/ 99 w 860"/>
                <a:gd name="T59" fmla="*/ 123 h 858"/>
                <a:gd name="T60" fmla="*/ 94 w 860"/>
                <a:gd name="T61" fmla="*/ 122 h 858"/>
                <a:gd name="T62" fmla="*/ 87 w 860"/>
                <a:gd name="T63" fmla="*/ 123 h 858"/>
                <a:gd name="T64" fmla="*/ 78 w 860"/>
                <a:gd name="T65" fmla="*/ 123 h 858"/>
                <a:gd name="T66" fmla="*/ 74 w 860"/>
                <a:gd name="T67" fmla="*/ 124 h 858"/>
                <a:gd name="T68" fmla="*/ 70 w 860"/>
                <a:gd name="T69" fmla="*/ 134 h 858"/>
                <a:gd name="T70" fmla="*/ 66 w 860"/>
                <a:gd name="T71" fmla="*/ 145 h 858"/>
                <a:gd name="T72" fmla="*/ 60 w 860"/>
                <a:gd name="T73" fmla="*/ 152 h 858"/>
                <a:gd name="T74" fmla="*/ 53 w 860"/>
                <a:gd name="T75" fmla="*/ 163 h 858"/>
                <a:gd name="T76" fmla="*/ 46 w 860"/>
                <a:gd name="T77" fmla="*/ 169 h 858"/>
                <a:gd name="T78" fmla="*/ 41 w 860"/>
                <a:gd name="T79" fmla="*/ 172 h 858"/>
                <a:gd name="T80" fmla="*/ 34 w 860"/>
                <a:gd name="T81" fmla="*/ 167 h 858"/>
                <a:gd name="T82" fmla="*/ 14 w 860"/>
                <a:gd name="T83" fmla="*/ 147 h 858"/>
                <a:gd name="T84" fmla="*/ 5 w 860"/>
                <a:gd name="T85" fmla="*/ 127 h 858"/>
                <a:gd name="T86" fmla="*/ 7 w 860"/>
                <a:gd name="T87" fmla="*/ 101 h 858"/>
                <a:gd name="T88" fmla="*/ 3 w 860"/>
                <a:gd name="T89" fmla="*/ 79 h 858"/>
                <a:gd name="T90" fmla="*/ 21 w 860"/>
                <a:gd name="T91" fmla="*/ 80 h 858"/>
                <a:gd name="T92" fmla="*/ 43 w 860"/>
                <a:gd name="T93" fmla="*/ 78 h 858"/>
                <a:gd name="T94" fmla="*/ 69 w 860"/>
                <a:gd name="T95" fmla="*/ 53 h 858"/>
                <a:gd name="T96" fmla="*/ 94 w 860"/>
                <a:gd name="T97" fmla="*/ 44 h 858"/>
                <a:gd name="T98" fmla="*/ 108 w 860"/>
                <a:gd name="T99" fmla="*/ 37 h 858"/>
                <a:gd name="T100" fmla="*/ 131 w 860"/>
                <a:gd name="T101" fmla="*/ 12 h 858"/>
                <a:gd name="T102" fmla="*/ 149 w 860"/>
                <a:gd name="T103" fmla="*/ 6 h 858"/>
                <a:gd name="T104" fmla="*/ 182 w 860"/>
                <a:gd name="T105" fmla="*/ 30 h 858"/>
                <a:gd name="T106" fmla="*/ 194 w 860"/>
                <a:gd name="T107" fmla="*/ 60 h 858"/>
                <a:gd name="T108" fmla="*/ 215 w 860"/>
                <a:gd name="T109" fmla="*/ 101 h 858"/>
                <a:gd name="T110" fmla="*/ 183 w 860"/>
                <a:gd name="T111" fmla="*/ 134 h 858"/>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860"/>
                <a:gd name="T169" fmla="*/ 0 h 858"/>
                <a:gd name="T170" fmla="*/ 860 w 860"/>
                <a:gd name="T171" fmla="*/ 858 h 858"/>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860" h="858">
                  <a:moveTo>
                    <a:pt x="725" y="575"/>
                  </a:moveTo>
                  <a:lnTo>
                    <a:pt x="725" y="579"/>
                  </a:lnTo>
                  <a:lnTo>
                    <a:pt x="719" y="585"/>
                  </a:lnTo>
                  <a:lnTo>
                    <a:pt x="713" y="594"/>
                  </a:lnTo>
                  <a:lnTo>
                    <a:pt x="705" y="604"/>
                  </a:lnTo>
                  <a:lnTo>
                    <a:pt x="695" y="608"/>
                  </a:lnTo>
                  <a:lnTo>
                    <a:pt x="681" y="610"/>
                  </a:lnTo>
                  <a:lnTo>
                    <a:pt x="664" y="614"/>
                  </a:lnTo>
                  <a:lnTo>
                    <a:pt x="642" y="618"/>
                  </a:lnTo>
                  <a:lnTo>
                    <a:pt x="622" y="626"/>
                  </a:lnTo>
                  <a:lnTo>
                    <a:pt x="607" y="638"/>
                  </a:lnTo>
                  <a:lnTo>
                    <a:pt x="593" y="651"/>
                  </a:lnTo>
                  <a:lnTo>
                    <a:pt x="577" y="665"/>
                  </a:lnTo>
                  <a:lnTo>
                    <a:pt x="559" y="679"/>
                  </a:lnTo>
                  <a:lnTo>
                    <a:pt x="544" y="693"/>
                  </a:lnTo>
                  <a:lnTo>
                    <a:pt x="530" y="703"/>
                  </a:lnTo>
                  <a:lnTo>
                    <a:pt x="522" y="711"/>
                  </a:lnTo>
                  <a:lnTo>
                    <a:pt x="514" y="718"/>
                  </a:lnTo>
                  <a:lnTo>
                    <a:pt x="502" y="730"/>
                  </a:lnTo>
                  <a:lnTo>
                    <a:pt x="492" y="744"/>
                  </a:lnTo>
                  <a:lnTo>
                    <a:pt x="481" y="760"/>
                  </a:lnTo>
                  <a:lnTo>
                    <a:pt x="475" y="774"/>
                  </a:lnTo>
                  <a:lnTo>
                    <a:pt x="465" y="789"/>
                  </a:lnTo>
                  <a:lnTo>
                    <a:pt x="451" y="801"/>
                  </a:lnTo>
                  <a:lnTo>
                    <a:pt x="437" y="809"/>
                  </a:lnTo>
                  <a:lnTo>
                    <a:pt x="427" y="815"/>
                  </a:lnTo>
                  <a:lnTo>
                    <a:pt x="422" y="823"/>
                  </a:lnTo>
                  <a:lnTo>
                    <a:pt x="410" y="831"/>
                  </a:lnTo>
                  <a:lnTo>
                    <a:pt x="394" y="840"/>
                  </a:lnTo>
                  <a:lnTo>
                    <a:pt x="380" y="850"/>
                  </a:lnTo>
                  <a:lnTo>
                    <a:pt x="364" y="856"/>
                  </a:lnTo>
                  <a:lnTo>
                    <a:pt x="355" y="858"/>
                  </a:lnTo>
                  <a:lnTo>
                    <a:pt x="349" y="854"/>
                  </a:lnTo>
                  <a:lnTo>
                    <a:pt x="349" y="838"/>
                  </a:lnTo>
                  <a:lnTo>
                    <a:pt x="355" y="827"/>
                  </a:lnTo>
                  <a:lnTo>
                    <a:pt x="366" y="815"/>
                  </a:lnTo>
                  <a:lnTo>
                    <a:pt x="380" y="801"/>
                  </a:lnTo>
                  <a:lnTo>
                    <a:pt x="392" y="789"/>
                  </a:lnTo>
                  <a:lnTo>
                    <a:pt x="404" y="775"/>
                  </a:lnTo>
                  <a:lnTo>
                    <a:pt x="410" y="764"/>
                  </a:lnTo>
                  <a:lnTo>
                    <a:pt x="410" y="754"/>
                  </a:lnTo>
                  <a:lnTo>
                    <a:pt x="404" y="748"/>
                  </a:lnTo>
                  <a:lnTo>
                    <a:pt x="392" y="742"/>
                  </a:lnTo>
                  <a:lnTo>
                    <a:pt x="380" y="734"/>
                  </a:lnTo>
                  <a:lnTo>
                    <a:pt x="370" y="726"/>
                  </a:lnTo>
                  <a:lnTo>
                    <a:pt x="364" y="716"/>
                  </a:lnTo>
                  <a:lnTo>
                    <a:pt x="364" y="699"/>
                  </a:lnTo>
                  <a:lnTo>
                    <a:pt x="372" y="679"/>
                  </a:lnTo>
                  <a:lnTo>
                    <a:pt x="382" y="661"/>
                  </a:lnTo>
                  <a:lnTo>
                    <a:pt x="400" y="636"/>
                  </a:lnTo>
                  <a:lnTo>
                    <a:pt x="418" y="608"/>
                  </a:lnTo>
                  <a:lnTo>
                    <a:pt x="425" y="592"/>
                  </a:lnTo>
                  <a:lnTo>
                    <a:pt x="433" y="575"/>
                  </a:lnTo>
                  <a:lnTo>
                    <a:pt x="441" y="559"/>
                  </a:lnTo>
                  <a:lnTo>
                    <a:pt x="443" y="547"/>
                  </a:lnTo>
                  <a:lnTo>
                    <a:pt x="439" y="537"/>
                  </a:lnTo>
                  <a:lnTo>
                    <a:pt x="429" y="526"/>
                  </a:lnTo>
                  <a:lnTo>
                    <a:pt x="418" y="514"/>
                  </a:lnTo>
                  <a:lnTo>
                    <a:pt x="404" y="502"/>
                  </a:lnTo>
                  <a:lnTo>
                    <a:pt x="394" y="494"/>
                  </a:lnTo>
                  <a:lnTo>
                    <a:pt x="384" y="490"/>
                  </a:lnTo>
                  <a:lnTo>
                    <a:pt x="374" y="490"/>
                  </a:lnTo>
                  <a:lnTo>
                    <a:pt x="362" y="492"/>
                  </a:lnTo>
                  <a:lnTo>
                    <a:pt x="345" y="494"/>
                  </a:lnTo>
                  <a:lnTo>
                    <a:pt x="325" y="494"/>
                  </a:lnTo>
                  <a:lnTo>
                    <a:pt x="311" y="492"/>
                  </a:lnTo>
                  <a:lnTo>
                    <a:pt x="301" y="492"/>
                  </a:lnTo>
                  <a:lnTo>
                    <a:pt x="294" y="498"/>
                  </a:lnTo>
                  <a:lnTo>
                    <a:pt x="286" y="512"/>
                  </a:lnTo>
                  <a:lnTo>
                    <a:pt x="280" y="533"/>
                  </a:lnTo>
                  <a:lnTo>
                    <a:pt x="272" y="557"/>
                  </a:lnTo>
                  <a:lnTo>
                    <a:pt x="264" y="577"/>
                  </a:lnTo>
                  <a:lnTo>
                    <a:pt x="254" y="592"/>
                  </a:lnTo>
                  <a:lnTo>
                    <a:pt x="242" y="608"/>
                  </a:lnTo>
                  <a:lnTo>
                    <a:pt x="227" y="630"/>
                  </a:lnTo>
                  <a:lnTo>
                    <a:pt x="211" y="650"/>
                  </a:lnTo>
                  <a:lnTo>
                    <a:pt x="197" y="663"/>
                  </a:lnTo>
                  <a:lnTo>
                    <a:pt x="183" y="673"/>
                  </a:lnTo>
                  <a:lnTo>
                    <a:pt x="172" y="681"/>
                  </a:lnTo>
                  <a:lnTo>
                    <a:pt x="162" y="687"/>
                  </a:lnTo>
                  <a:lnTo>
                    <a:pt x="158" y="691"/>
                  </a:lnTo>
                  <a:lnTo>
                    <a:pt x="134" y="667"/>
                  </a:lnTo>
                  <a:lnTo>
                    <a:pt x="103" y="620"/>
                  </a:lnTo>
                  <a:lnTo>
                    <a:pt x="55" y="587"/>
                  </a:lnTo>
                  <a:lnTo>
                    <a:pt x="0" y="569"/>
                  </a:lnTo>
                  <a:lnTo>
                    <a:pt x="20" y="510"/>
                  </a:lnTo>
                  <a:lnTo>
                    <a:pt x="53" y="457"/>
                  </a:lnTo>
                  <a:lnTo>
                    <a:pt x="30" y="402"/>
                  </a:lnTo>
                  <a:lnTo>
                    <a:pt x="30" y="337"/>
                  </a:lnTo>
                  <a:lnTo>
                    <a:pt x="10" y="315"/>
                  </a:lnTo>
                  <a:lnTo>
                    <a:pt x="40" y="285"/>
                  </a:lnTo>
                  <a:lnTo>
                    <a:pt x="81" y="317"/>
                  </a:lnTo>
                  <a:lnTo>
                    <a:pt x="126" y="382"/>
                  </a:lnTo>
                  <a:lnTo>
                    <a:pt x="170" y="311"/>
                  </a:lnTo>
                  <a:lnTo>
                    <a:pt x="215" y="274"/>
                  </a:lnTo>
                  <a:lnTo>
                    <a:pt x="274" y="209"/>
                  </a:lnTo>
                  <a:lnTo>
                    <a:pt x="349" y="189"/>
                  </a:lnTo>
                  <a:lnTo>
                    <a:pt x="376" y="173"/>
                  </a:lnTo>
                  <a:lnTo>
                    <a:pt x="380" y="134"/>
                  </a:lnTo>
                  <a:lnTo>
                    <a:pt x="431" y="146"/>
                  </a:lnTo>
                  <a:lnTo>
                    <a:pt x="475" y="108"/>
                  </a:lnTo>
                  <a:lnTo>
                    <a:pt x="524" y="47"/>
                  </a:lnTo>
                  <a:lnTo>
                    <a:pt x="524" y="0"/>
                  </a:lnTo>
                  <a:lnTo>
                    <a:pt x="595" y="22"/>
                  </a:lnTo>
                  <a:lnTo>
                    <a:pt x="679" y="45"/>
                  </a:lnTo>
                  <a:lnTo>
                    <a:pt x="725" y="120"/>
                  </a:lnTo>
                  <a:lnTo>
                    <a:pt x="784" y="187"/>
                  </a:lnTo>
                  <a:lnTo>
                    <a:pt x="774" y="240"/>
                  </a:lnTo>
                  <a:lnTo>
                    <a:pt x="860" y="317"/>
                  </a:lnTo>
                  <a:lnTo>
                    <a:pt x="860" y="402"/>
                  </a:lnTo>
                  <a:lnTo>
                    <a:pt x="815" y="425"/>
                  </a:lnTo>
                  <a:lnTo>
                    <a:pt x="731" y="533"/>
                  </a:lnTo>
                  <a:lnTo>
                    <a:pt x="725" y="575"/>
                  </a:lnTo>
                </a:path>
              </a:pathLst>
            </a:custGeom>
            <a:grpFill/>
            <a:ln w="6350">
              <a:solidFill>
                <a:schemeClr val="bg1">
                  <a:lumMod val="95000"/>
                </a:schemeClr>
              </a:solidFill>
              <a:prstDash val="solid"/>
              <a:round/>
              <a:headEnd/>
              <a:tailEnd/>
            </a:ln>
          </p:spPr>
          <p:txBody>
            <a:bodyPr/>
            <a:lstStyle/>
            <a:p>
              <a:endParaRPr lang="zh-CN" altLang="en-US"/>
            </a:p>
          </p:txBody>
        </p:sp>
        <p:sp>
          <p:nvSpPr>
            <p:cNvPr id="60" name="Freeform 101"/>
            <p:cNvSpPr>
              <a:spLocks/>
            </p:cNvSpPr>
            <p:nvPr/>
          </p:nvSpPr>
          <p:spPr bwMode="gray">
            <a:xfrm>
              <a:off x="3738" y="1458"/>
              <a:ext cx="630" cy="431"/>
            </a:xfrm>
            <a:custGeom>
              <a:avLst/>
              <a:gdLst>
                <a:gd name="T0" fmla="*/ 315 w 1260"/>
                <a:gd name="T1" fmla="*/ 87 h 862"/>
                <a:gd name="T2" fmla="*/ 309 w 1260"/>
                <a:gd name="T3" fmla="*/ 91 h 862"/>
                <a:gd name="T4" fmla="*/ 299 w 1260"/>
                <a:gd name="T5" fmla="*/ 98 h 862"/>
                <a:gd name="T6" fmla="*/ 293 w 1260"/>
                <a:gd name="T7" fmla="*/ 101 h 862"/>
                <a:gd name="T8" fmla="*/ 287 w 1260"/>
                <a:gd name="T9" fmla="*/ 98 h 862"/>
                <a:gd name="T10" fmla="*/ 279 w 1260"/>
                <a:gd name="T11" fmla="*/ 94 h 862"/>
                <a:gd name="T12" fmla="*/ 277 w 1260"/>
                <a:gd name="T13" fmla="*/ 106 h 862"/>
                <a:gd name="T14" fmla="*/ 274 w 1260"/>
                <a:gd name="T15" fmla="*/ 119 h 862"/>
                <a:gd name="T16" fmla="*/ 265 w 1260"/>
                <a:gd name="T17" fmla="*/ 127 h 862"/>
                <a:gd name="T18" fmla="*/ 263 w 1260"/>
                <a:gd name="T19" fmla="*/ 136 h 862"/>
                <a:gd name="T20" fmla="*/ 254 w 1260"/>
                <a:gd name="T21" fmla="*/ 143 h 862"/>
                <a:gd name="T22" fmla="*/ 241 w 1260"/>
                <a:gd name="T23" fmla="*/ 147 h 862"/>
                <a:gd name="T24" fmla="*/ 233 w 1260"/>
                <a:gd name="T25" fmla="*/ 149 h 862"/>
                <a:gd name="T26" fmla="*/ 236 w 1260"/>
                <a:gd name="T27" fmla="*/ 157 h 862"/>
                <a:gd name="T28" fmla="*/ 244 w 1260"/>
                <a:gd name="T29" fmla="*/ 167 h 862"/>
                <a:gd name="T30" fmla="*/ 241 w 1260"/>
                <a:gd name="T31" fmla="*/ 175 h 862"/>
                <a:gd name="T32" fmla="*/ 226 w 1260"/>
                <a:gd name="T33" fmla="*/ 177 h 862"/>
                <a:gd name="T34" fmla="*/ 216 w 1260"/>
                <a:gd name="T35" fmla="*/ 177 h 862"/>
                <a:gd name="T36" fmla="*/ 207 w 1260"/>
                <a:gd name="T37" fmla="*/ 177 h 862"/>
                <a:gd name="T38" fmla="*/ 202 w 1260"/>
                <a:gd name="T39" fmla="*/ 172 h 862"/>
                <a:gd name="T40" fmla="*/ 196 w 1260"/>
                <a:gd name="T41" fmla="*/ 170 h 862"/>
                <a:gd name="T42" fmla="*/ 191 w 1260"/>
                <a:gd name="T43" fmla="*/ 183 h 862"/>
                <a:gd name="T44" fmla="*/ 185 w 1260"/>
                <a:gd name="T45" fmla="*/ 199 h 862"/>
                <a:gd name="T46" fmla="*/ 178 w 1260"/>
                <a:gd name="T47" fmla="*/ 213 h 862"/>
                <a:gd name="T48" fmla="*/ 169 w 1260"/>
                <a:gd name="T49" fmla="*/ 216 h 862"/>
                <a:gd name="T50" fmla="*/ 147 w 1260"/>
                <a:gd name="T51" fmla="*/ 181 h 862"/>
                <a:gd name="T52" fmla="*/ 122 w 1260"/>
                <a:gd name="T53" fmla="*/ 132 h 862"/>
                <a:gd name="T54" fmla="*/ 66 w 1260"/>
                <a:gd name="T55" fmla="*/ 99 h 862"/>
                <a:gd name="T56" fmla="*/ 28 w 1260"/>
                <a:gd name="T57" fmla="*/ 96 h 862"/>
                <a:gd name="T58" fmla="*/ 21 w 1260"/>
                <a:gd name="T59" fmla="*/ 55 h 862"/>
                <a:gd name="T60" fmla="*/ 6 w 1260"/>
                <a:gd name="T61" fmla="*/ 26 h 862"/>
                <a:gd name="T62" fmla="*/ 33 w 1260"/>
                <a:gd name="T63" fmla="*/ 29 h 862"/>
                <a:gd name="T64" fmla="*/ 64 w 1260"/>
                <a:gd name="T65" fmla="*/ 0 h 862"/>
                <a:gd name="T66" fmla="*/ 101 w 1260"/>
                <a:gd name="T67" fmla="*/ 27 h 862"/>
                <a:gd name="T68" fmla="*/ 133 w 1260"/>
                <a:gd name="T69" fmla="*/ 34 h 862"/>
                <a:gd name="T70" fmla="*/ 172 w 1260"/>
                <a:gd name="T71" fmla="*/ 48 h 862"/>
                <a:gd name="T72" fmla="*/ 206 w 1260"/>
                <a:gd name="T73" fmla="*/ 62 h 862"/>
                <a:gd name="T74" fmla="*/ 214 w 1260"/>
                <a:gd name="T75" fmla="*/ 42 h 862"/>
                <a:gd name="T76" fmla="*/ 217 w 1260"/>
                <a:gd name="T77" fmla="*/ 53 h 862"/>
                <a:gd name="T78" fmla="*/ 219 w 1260"/>
                <a:gd name="T79" fmla="*/ 58 h 862"/>
                <a:gd name="T80" fmla="*/ 227 w 1260"/>
                <a:gd name="T81" fmla="*/ 65 h 862"/>
                <a:gd name="T82" fmla="*/ 243 w 1260"/>
                <a:gd name="T83" fmla="*/ 80 h 862"/>
                <a:gd name="T84" fmla="*/ 265 w 1260"/>
                <a:gd name="T85" fmla="*/ 51 h 862"/>
                <a:gd name="T86" fmla="*/ 312 w 1260"/>
                <a:gd name="T87" fmla="*/ 62 h 862"/>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260"/>
                <a:gd name="T133" fmla="*/ 0 h 862"/>
                <a:gd name="T134" fmla="*/ 1260 w 1260"/>
                <a:gd name="T135" fmla="*/ 862 h 862"/>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260" h="862">
                  <a:moveTo>
                    <a:pt x="1246" y="248"/>
                  </a:moveTo>
                  <a:lnTo>
                    <a:pt x="1260" y="267"/>
                  </a:lnTo>
                  <a:lnTo>
                    <a:pt x="1258" y="348"/>
                  </a:lnTo>
                  <a:lnTo>
                    <a:pt x="1254" y="350"/>
                  </a:lnTo>
                  <a:lnTo>
                    <a:pt x="1246" y="356"/>
                  </a:lnTo>
                  <a:lnTo>
                    <a:pt x="1233" y="364"/>
                  </a:lnTo>
                  <a:lnTo>
                    <a:pt x="1219" y="374"/>
                  </a:lnTo>
                  <a:lnTo>
                    <a:pt x="1205" y="382"/>
                  </a:lnTo>
                  <a:lnTo>
                    <a:pt x="1195" y="390"/>
                  </a:lnTo>
                  <a:lnTo>
                    <a:pt x="1187" y="395"/>
                  </a:lnTo>
                  <a:lnTo>
                    <a:pt x="1179" y="399"/>
                  </a:lnTo>
                  <a:lnTo>
                    <a:pt x="1170" y="401"/>
                  </a:lnTo>
                  <a:lnTo>
                    <a:pt x="1160" y="401"/>
                  </a:lnTo>
                  <a:lnTo>
                    <a:pt x="1154" y="395"/>
                  </a:lnTo>
                  <a:lnTo>
                    <a:pt x="1146" y="390"/>
                  </a:lnTo>
                  <a:lnTo>
                    <a:pt x="1136" y="380"/>
                  </a:lnTo>
                  <a:lnTo>
                    <a:pt x="1124" y="376"/>
                  </a:lnTo>
                  <a:lnTo>
                    <a:pt x="1114" y="376"/>
                  </a:lnTo>
                  <a:lnTo>
                    <a:pt x="1110" y="384"/>
                  </a:lnTo>
                  <a:lnTo>
                    <a:pt x="1107" y="401"/>
                  </a:lnTo>
                  <a:lnTo>
                    <a:pt x="1105" y="423"/>
                  </a:lnTo>
                  <a:lnTo>
                    <a:pt x="1103" y="443"/>
                  </a:lnTo>
                  <a:lnTo>
                    <a:pt x="1101" y="460"/>
                  </a:lnTo>
                  <a:lnTo>
                    <a:pt x="1095" y="476"/>
                  </a:lnTo>
                  <a:lnTo>
                    <a:pt x="1085" y="490"/>
                  </a:lnTo>
                  <a:lnTo>
                    <a:pt x="1069" y="500"/>
                  </a:lnTo>
                  <a:lnTo>
                    <a:pt x="1059" y="508"/>
                  </a:lnTo>
                  <a:lnTo>
                    <a:pt x="1055" y="519"/>
                  </a:lnTo>
                  <a:lnTo>
                    <a:pt x="1053" y="531"/>
                  </a:lnTo>
                  <a:lnTo>
                    <a:pt x="1051" y="541"/>
                  </a:lnTo>
                  <a:lnTo>
                    <a:pt x="1045" y="551"/>
                  </a:lnTo>
                  <a:lnTo>
                    <a:pt x="1032" y="559"/>
                  </a:lnTo>
                  <a:lnTo>
                    <a:pt x="1016" y="569"/>
                  </a:lnTo>
                  <a:lnTo>
                    <a:pt x="996" y="576"/>
                  </a:lnTo>
                  <a:lnTo>
                    <a:pt x="979" y="584"/>
                  </a:lnTo>
                  <a:lnTo>
                    <a:pt x="965" y="588"/>
                  </a:lnTo>
                  <a:lnTo>
                    <a:pt x="951" y="590"/>
                  </a:lnTo>
                  <a:lnTo>
                    <a:pt x="941" y="592"/>
                  </a:lnTo>
                  <a:lnTo>
                    <a:pt x="933" y="596"/>
                  </a:lnTo>
                  <a:lnTo>
                    <a:pt x="929" y="604"/>
                  </a:lnTo>
                  <a:lnTo>
                    <a:pt x="933" y="614"/>
                  </a:lnTo>
                  <a:lnTo>
                    <a:pt x="943" y="628"/>
                  </a:lnTo>
                  <a:lnTo>
                    <a:pt x="955" y="641"/>
                  </a:lnTo>
                  <a:lnTo>
                    <a:pt x="967" y="651"/>
                  </a:lnTo>
                  <a:lnTo>
                    <a:pt x="977" y="665"/>
                  </a:lnTo>
                  <a:lnTo>
                    <a:pt x="981" y="677"/>
                  </a:lnTo>
                  <a:lnTo>
                    <a:pt x="975" y="691"/>
                  </a:lnTo>
                  <a:lnTo>
                    <a:pt x="963" y="699"/>
                  </a:lnTo>
                  <a:lnTo>
                    <a:pt x="943" y="702"/>
                  </a:lnTo>
                  <a:lnTo>
                    <a:pt x="923" y="704"/>
                  </a:lnTo>
                  <a:lnTo>
                    <a:pt x="906" y="706"/>
                  </a:lnTo>
                  <a:lnTo>
                    <a:pt x="892" y="708"/>
                  </a:lnTo>
                  <a:lnTo>
                    <a:pt x="880" y="708"/>
                  </a:lnTo>
                  <a:lnTo>
                    <a:pt x="864" y="708"/>
                  </a:lnTo>
                  <a:lnTo>
                    <a:pt x="847" y="706"/>
                  </a:lnTo>
                  <a:lnTo>
                    <a:pt x="833" y="706"/>
                  </a:lnTo>
                  <a:lnTo>
                    <a:pt x="827" y="706"/>
                  </a:lnTo>
                  <a:lnTo>
                    <a:pt x="825" y="702"/>
                  </a:lnTo>
                  <a:lnTo>
                    <a:pt x="819" y="697"/>
                  </a:lnTo>
                  <a:lnTo>
                    <a:pt x="809" y="687"/>
                  </a:lnTo>
                  <a:lnTo>
                    <a:pt x="799" y="679"/>
                  </a:lnTo>
                  <a:lnTo>
                    <a:pt x="792" y="675"/>
                  </a:lnTo>
                  <a:lnTo>
                    <a:pt x="786" y="679"/>
                  </a:lnTo>
                  <a:lnTo>
                    <a:pt x="780" y="691"/>
                  </a:lnTo>
                  <a:lnTo>
                    <a:pt x="774" y="708"/>
                  </a:lnTo>
                  <a:lnTo>
                    <a:pt x="766" y="732"/>
                  </a:lnTo>
                  <a:lnTo>
                    <a:pt x="756" y="756"/>
                  </a:lnTo>
                  <a:lnTo>
                    <a:pt x="748" y="777"/>
                  </a:lnTo>
                  <a:lnTo>
                    <a:pt x="742" y="795"/>
                  </a:lnTo>
                  <a:lnTo>
                    <a:pt x="733" y="821"/>
                  </a:lnTo>
                  <a:lnTo>
                    <a:pt x="723" y="838"/>
                  </a:lnTo>
                  <a:lnTo>
                    <a:pt x="711" y="850"/>
                  </a:lnTo>
                  <a:lnTo>
                    <a:pt x="699" y="854"/>
                  </a:lnTo>
                  <a:lnTo>
                    <a:pt x="687" y="858"/>
                  </a:lnTo>
                  <a:lnTo>
                    <a:pt x="677" y="862"/>
                  </a:lnTo>
                  <a:lnTo>
                    <a:pt x="671" y="862"/>
                  </a:lnTo>
                  <a:lnTo>
                    <a:pt x="671" y="799"/>
                  </a:lnTo>
                  <a:lnTo>
                    <a:pt x="585" y="722"/>
                  </a:lnTo>
                  <a:lnTo>
                    <a:pt x="595" y="669"/>
                  </a:lnTo>
                  <a:lnTo>
                    <a:pt x="536" y="602"/>
                  </a:lnTo>
                  <a:lnTo>
                    <a:pt x="490" y="527"/>
                  </a:lnTo>
                  <a:lnTo>
                    <a:pt x="335" y="482"/>
                  </a:lnTo>
                  <a:lnTo>
                    <a:pt x="297" y="460"/>
                  </a:lnTo>
                  <a:lnTo>
                    <a:pt x="262" y="393"/>
                  </a:lnTo>
                  <a:lnTo>
                    <a:pt x="223" y="327"/>
                  </a:lnTo>
                  <a:lnTo>
                    <a:pt x="144" y="388"/>
                  </a:lnTo>
                  <a:lnTo>
                    <a:pt x="114" y="382"/>
                  </a:lnTo>
                  <a:lnTo>
                    <a:pt x="112" y="352"/>
                  </a:lnTo>
                  <a:lnTo>
                    <a:pt x="77" y="303"/>
                  </a:lnTo>
                  <a:lnTo>
                    <a:pt x="83" y="220"/>
                  </a:lnTo>
                  <a:lnTo>
                    <a:pt x="42" y="165"/>
                  </a:lnTo>
                  <a:lnTo>
                    <a:pt x="0" y="157"/>
                  </a:lnTo>
                  <a:lnTo>
                    <a:pt x="24" y="102"/>
                  </a:lnTo>
                  <a:lnTo>
                    <a:pt x="67" y="116"/>
                  </a:lnTo>
                  <a:lnTo>
                    <a:pt x="83" y="96"/>
                  </a:lnTo>
                  <a:lnTo>
                    <a:pt x="132" y="118"/>
                  </a:lnTo>
                  <a:lnTo>
                    <a:pt x="124" y="53"/>
                  </a:lnTo>
                  <a:lnTo>
                    <a:pt x="160" y="23"/>
                  </a:lnTo>
                  <a:lnTo>
                    <a:pt x="256" y="0"/>
                  </a:lnTo>
                  <a:lnTo>
                    <a:pt x="280" y="63"/>
                  </a:lnTo>
                  <a:lnTo>
                    <a:pt x="343" y="132"/>
                  </a:lnTo>
                  <a:lnTo>
                    <a:pt x="406" y="110"/>
                  </a:lnTo>
                  <a:lnTo>
                    <a:pt x="453" y="114"/>
                  </a:lnTo>
                  <a:lnTo>
                    <a:pt x="488" y="81"/>
                  </a:lnTo>
                  <a:lnTo>
                    <a:pt x="530" y="134"/>
                  </a:lnTo>
                  <a:lnTo>
                    <a:pt x="650" y="110"/>
                  </a:lnTo>
                  <a:lnTo>
                    <a:pt x="673" y="142"/>
                  </a:lnTo>
                  <a:lnTo>
                    <a:pt x="689" y="191"/>
                  </a:lnTo>
                  <a:lnTo>
                    <a:pt x="742" y="177"/>
                  </a:lnTo>
                  <a:lnTo>
                    <a:pt x="790" y="250"/>
                  </a:lnTo>
                  <a:lnTo>
                    <a:pt x="823" y="248"/>
                  </a:lnTo>
                  <a:lnTo>
                    <a:pt x="813" y="167"/>
                  </a:lnTo>
                  <a:lnTo>
                    <a:pt x="853" y="161"/>
                  </a:lnTo>
                  <a:lnTo>
                    <a:pt x="855" y="167"/>
                  </a:lnTo>
                  <a:lnTo>
                    <a:pt x="858" y="179"/>
                  </a:lnTo>
                  <a:lnTo>
                    <a:pt x="864" y="195"/>
                  </a:lnTo>
                  <a:lnTo>
                    <a:pt x="868" y="212"/>
                  </a:lnTo>
                  <a:lnTo>
                    <a:pt x="872" y="224"/>
                  </a:lnTo>
                  <a:lnTo>
                    <a:pt x="874" y="232"/>
                  </a:lnTo>
                  <a:lnTo>
                    <a:pt x="878" y="234"/>
                  </a:lnTo>
                  <a:lnTo>
                    <a:pt x="886" y="242"/>
                  </a:lnTo>
                  <a:lnTo>
                    <a:pt x="896" y="250"/>
                  </a:lnTo>
                  <a:lnTo>
                    <a:pt x="908" y="258"/>
                  </a:lnTo>
                  <a:lnTo>
                    <a:pt x="916" y="262"/>
                  </a:lnTo>
                  <a:lnTo>
                    <a:pt x="920" y="266"/>
                  </a:lnTo>
                  <a:lnTo>
                    <a:pt x="971" y="319"/>
                  </a:lnTo>
                  <a:lnTo>
                    <a:pt x="994" y="293"/>
                  </a:lnTo>
                  <a:lnTo>
                    <a:pt x="1010" y="238"/>
                  </a:lnTo>
                  <a:lnTo>
                    <a:pt x="1059" y="201"/>
                  </a:lnTo>
                  <a:lnTo>
                    <a:pt x="1126" y="226"/>
                  </a:lnTo>
                  <a:lnTo>
                    <a:pt x="1203" y="252"/>
                  </a:lnTo>
                  <a:lnTo>
                    <a:pt x="1246" y="248"/>
                  </a:lnTo>
                  <a:close/>
                </a:path>
              </a:pathLst>
            </a:custGeom>
            <a:grpFill/>
            <a:ln w="0">
              <a:solidFill>
                <a:schemeClr val="bg1">
                  <a:lumMod val="95000"/>
                </a:schemeClr>
              </a:solidFill>
              <a:prstDash val="solid"/>
              <a:round/>
              <a:headEnd/>
              <a:tailEnd/>
            </a:ln>
          </p:spPr>
          <p:txBody>
            <a:bodyPr/>
            <a:lstStyle/>
            <a:p>
              <a:endParaRPr lang="zh-CN" altLang="en-US"/>
            </a:p>
          </p:txBody>
        </p:sp>
        <p:sp>
          <p:nvSpPr>
            <p:cNvPr id="61" name="Freeform 102"/>
            <p:cNvSpPr>
              <a:spLocks/>
            </p:cNvSpPr>
            <p:nvPr/>
          </p:nvSpPr>
          <p:spPr bwMode="gray">
            <a:xfrm>
              <a:off x="3738" y="1458"/>
              <a:ext cx="630" cy="431"/>
            </a:xfrm>
            <a:custGeom>
              <a:avLst/>
              <a:gdLst>
                <a:gd name="T0" fmla="*/ 315 w 1260"/>
                <a:gd name="T1" fmla="*/ 87 h 862"/>
                <a:gd name="T2" fmla="*/ 309 w 1260"/>
                <a:gd name="T3" fmla="*/ 91 h 862"/>
                <a:gd name="T4" fmla="*/ 299 w 1260"/>
                <a:gd name="T5" fmla="*/ 98 h 862"/>
                <a:gd name="T6" fmla="*/ 293 w 1260"/>
                <a:gd name="T7" fmla="*/ 101 h 862"/>
                <a:gd name="T8" fmla="*/ 287 w 1260"/>
                <a:gd name="T9" fmla="*/ 98 h 862"/>
                <a:gd name="T10" fmla="*/ 279 w 1260"/>
                <a:gd name="T11" fmla="*/ 94 h 862"/>
                <a:gd name="T12" fmla="*/ 277 w 1260"/>
                <a:gd name="T13" fmla="*/ 106 h 862"/>
                <a:gd name="T14" fmla="*/ 274 w 1260"/>
                <a:gd name="T15" fmla="*/ 119 h 862"/>
                <a:gd name="T16" fmla="*/ 265 w 1260"/>
                <a:gd name="T17" fmla="*/ 127 h 862"/>
                <a:gd name="T18" fmla="*/ 263 w 1260"/>
                <a:gd name="T19" fmla="*/ 136 h 862"/>
                <a:gd name="T20" fmla="*/ 254 w 1260"/>
                <a:gd name="T21" fmla="*/ 143 h 862"/>
                <a:gd name="T22" fmla="*/ 241 w 1260"/>
                <a:gd name="T23" fmla="*/ 147 h 862"/>
                <a:gd name="T24" fmla="*/ 233 w 1260"/>
                <a:gd name="T25" fmla="*/ 149 h 862"/>
                <a:gd name="T26" fmla="*/ 236 w 1260"/>
                <a:gd name="T27" fmla="*/ 157 h 862"/>
                <a:gd name="T28" fmla="*/ 244 w 1260"/>
                <a:gd name="T29" fmla="*/ 167 h 862"/>
                <a:gd name="T30" fmla="*/ 241 w 1260"/>
                <a:gd name="T31" fmla="*/ 175 h 862"/>
                <a:gd name="T32" fmla="*/ 226 w 1260"/>
                <a:gd name="T33" fmla="*/ 177 h 862"/>
                <a:gd name="T34" fmla="*/ 216 w 1260"/>
                <a:gd name="T35" fmla="*/ 177 h 862"/>
                <a:gd name="T36" fmla="*/ 207 w 1260"/>
                <a:gd name="T37" fmla="*/ 177 h 862"/>
                <a:gd name="T38" fmla="*/ 202 w 1260"/>
                <a:gd name="T39" fmla="*/ 172 h 862"/>
                <a:gd name="T40" fmla="*/ 196 w 1260"/>
                <a:gd name="T41" fmla="*/ 170 h 862"/>
                <a:gd name="T42" fmla="*/ 191 w 1260"/>
                <a:gd name="T43" fmla="*/ 183 h 862"/>
                <a:gd name="T44" fmla="*/ 185 w 1260"/>
                <a:gd name="T45" fmla="*/ 199 h 862"/>
                <a:gd name="T46" fmla="*/ 178 w 1260"/>
                <a:gd name="T47" fmla="*/ 213 h 862"/>
                <a:gd name="T48" fmla="*/ 169 w 1260"/>
                <a:gd name="T49" fmla="*/ 216 h 862"/>
                <a:gd name="T50" fmla="*/ 147 w 1260"/>
                <a:gd name="T51" fmla="*/ 181 h 862"/>
                <a:gd name="T52" fmla="*/ 122 w 1260"/>
                <a:gd name="T53" fmla="*/ 132 h 862"/>
                <a:gd name="T54" fmla="*/ 66 w 1260"/>
                <a:gd name="T55" fmla="*/ 99 h 862"/>
                <a:gd name="T56" fmla="*/ 28 w 1260"/>
                <a:gd name="T57" fmla="*/ 96 h 862"/>
                <a:gd name="T58" fmla="*/ 21 w 1260"/>
                <a:gd name="T59" fmla="*/ 55 h 862"/>
                <a:gd name="T60" fmla="*/ 6 w 1260"/>
                <a:gd name="T61" fmla="*/ 26 h 862"/>
                <a:gd name="T62" fmla="*/ 33 w 1260"/>
                <a:gd name="T63" fmla="*/ 29 h 862"/>
                <a:gd name="T64" fmla="*/ 64 w 1260"/>
                <a:gd name="T65" fmla="*/ 0 h 862"/>
                <a:gd name="T66" fmla="*/ 101 w 1260"/>
                <a:gd name="T67" fmla="*/ 27 h 862"/>
                <a:gd name="T68" fmla="*/ 133 w 1260"/>
                <a:gd name="T69" fmla="*/ 34 h 862"/>
                <a:gd name="T70" fmla="*/ 172 w 1260"/>
                <a:gd name="T71" fmla="*/ 48 h 862"/>
                <a:gd name="T72" fmla="*/ 206 w 1260"/>
                <a:gd name="T73" fmla="*/ 62 h 862"/>
                <a:gd name="T74" fmla="*/ 214 w 1260"/>
                <a:gd name="T75" fmla="*/ 42 h 862"/>
                <a:gd name="T76" fmla="*/ 217 w 1260"/>
                <a:gd name="T77" fmla="*/ 53 h 862"/>
                <a:gd name="T78" fmla="*/ 219 w 1260"/>
                <a:gd name="T79" fmla="*/ 58 h 862"/>
                <a:gd name="T80" fmla="*/ 227 w 1260"/>
                <a:gd name="T81" fmla="*/ 65 h 862"/>
                <a:gd name="T82" fmla="*/ 243 w 1260"/>
                <a:gd name="T83" fmla="*/ 80 h 862"/>
                <a:gd name="T84" fmla="*/ 265 w 1260"/>
                <a:gd name="T85" fmla="*/ 51 h 862"/>
                <a:gd name="T86" fmla="*/ 312 w 1260"/>
                <a:gd name="T87" fmla="*/ 62 h 862"/>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260"/>
                <a:gd name="T133" fmla="*/ 0 h 862"/>
                <a:gd name="T134" fmla="*/ 1260 w 1260"/>
                <a:gd name="T135" fmla="*/ 862 h 862"/>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260" h="862">
                  <a:moveTo>
                    <a:pt x="1246" y="248"/>
                  </a:moveTo>
                  <a:lnTo>
                    <a:pt x="1260" y="267"/>
                  </a:lnTo>
                  <a:lnTo>
                    <a:pt x="1258" y="348"/>
                  </a:lnTo>
                  <a:lnTo>
                    <a:pt x="1254" y="350"/>
                  </a:lnTo>
                  <a:lnTo>
                    <a:pt x="1246" y="356"/>
                  </a:lnTo>
                  <a:lnTo>
                    <a:pt x="1233" y="364"/>
                  </a:lnTo>
                  <a:lnTo>
                    <a:pt x="1219" y="374"/>
                  </a:lnTo>
                  <a:lnTo>
                    <a:pt x="1205" y="382"/>
                  </a:lnTo>
                  <a:lnTo>
                    <a:pt x="1195" y="390"/>
                  </a:lnTo>
                  <a:lnTo>
                    <a:pt x="1187" y="395"/>
                  </a:lnTo>
                  <a:lnTo>
                    <a:pt x="1179" y="399"/>
                  </a:lnTo>
                  <a:lnTo>
                    <a:pt x="1170" y="401"/>
                  </a:lnTo>
                  <a:lnTo>
                    <a:pt x="1160" y="401"/>
                  </a:lnTo>
                  <a:lnTo>
                    <a:pt x="1154" y="395"/>
                  </a:lnTo>
                  <a:lnTo>
                    <a:pt x="1146" y="390"/>
                  </a:lnTo>
                  <a:lnTo>
                    <a:pt x="1136" y="380"/>
                  </a:lnTo>
                  <a:lnTo>
                    <a:pt x="1124" y="376"/>
                  </a:lnTo>
                  <a:lnTo>
                    <a:pt x="1114" y="376"/>
                  </a:lnTo>
                  <a:lnTo>
                    <a:pt x="1110" y="384"/>
                  </a:lnTo>
                  <a:lnTo>
                    <a:pt x="1107" y="401"/>
                  </a:lnTo>
                  <a:lnTo>
                    <a:pt x="1105" y="423"/>
                  </a:lnTo>
                  <a:lnTo>
                    <a:pt x="1103" y="443"/>
                  </a:lnTo>
                  <a:lnTo>
                    <a:pt x="1101" y="460"/>
                  </a:lnTo>
                  <a:lnTo>
                    <a:pt x="1095" y="476"/>
                  </a:lnTo>
                  <a:lnTo>
                    <a:pt x="1085" y="490"/>
                  </a:lnTo>
                  <a:lnTo>
                    <a:pt x="1069" y="500"/>
                  </a:lnTo>
                  <a:lnTo>
                    <a:pt x="1059" y="508"/>
                  </a:lnTo>
                  <a:lnTo>
                    <a:pt x="1055" y="519"/>
                  </a:lnTo>
                  <a:lnTo>
                    <a:pt x="1053" y="531"/>
                  </a:lnTo>
                  <a:lnTo>
                    <a:pt x="1051" y="541"/>
                  </a:lnTo>
                  <a:lnTo>
                    <a:pt x="1045" y="551"/>
                  </a:lnTo>
                  <a:lnTo>
                    <a:pt x="1032" y="559"/>
                  </a:lnTo>
                  <a:lnTo>
                    <a:pt x="1016" y="569"/>
                  </a:lnTo>
                  <a:lnTo>
                    <a:pt x="996" y="576"/>
                  </a:lnTo>
                  <a:lnTo>
                    <a:pt x="979" y="584"/>
                  </a:lnTo>
                  <a:lnTo>
                    <a:pt x="965" y="588"/>
                  </a:lnTo>
                  <a:lnTo>
                    <a:pt x="951" y="590"/>
                  </a:lnTo>
                  <a:lnTo>
                    <a:pt x="941" y="592"/>
                  </a:lnTo>
                  <a:lnTo>
                    <a:pt x="933" y="596"/>
                  </a:lnTo>
                  <a:lnTo>
                    <a:pt x="929" y="604"/>
                  </a:lnTo>
                  <a:lnTo>
                    <a:pt x="933" y="614"/>
                  </a:lnTo>
                  <a:lnTo>
                    <a:pt x="943" y="628"/>
                  </a:lnTo>
                  <a:lnTo>
                    <a:pt x="955" y="641"/>
                  </a:lnTo>
                  <a:lnTo>
                    <a:pt x="967" y="651"/>
                  </a:lnTo>
                  <a:lnTo>
                    <a:pt x="977" y="665"/>
                  </a:lnTo>
                  <a:lnTo>
                    <a:pt x="981" y="677"/>
                  </a:lnTo>
                  <a:lnTo>
                    <a:pt x="975" y="691"/>
                  </a:lnTo>
                  <a:lnTo>
                    <a:pt x="963" y="699"/>
                  </a:lnTo>
                  <a:lnTo>
                    <a:pt x="943" y="702"/>
                  </a:lnTo>
                  <a:lnTo>
                    <a:pt x="923" y="704"/>
                  </a:lnTo>
                  <a:lnTo>
                    <a:pt x="906" y="706"/>
                  </a:lnTo>
                  <a:lnTo>
                    <a:pt x="892" y="708"/>
                  </a:lnTo>
                  <a:lnTo>
                    <a:pt x="880" y="708"/>
                  </a:lnTo>
                  <a:lnTo>
                    <a:pt x="864" y="708"/>
                  </a:lnTo>
                  <a:lnTo>
                    <a:pt x="847" y="706"/>
                  </a:lnTo>
                  <a:lnTo>
                    <a:pt x="833" y="706"/>
                  </a:lnTo>
                  <a:lnTo>
                    <a:pt x="827" y="706"/>
                  </a:lnTo>
                  <a:lnTo>
                    <a:pt x="825" y="702"/>
                  </a:lnTo>
                  <a:lnTo>
                    <a:pt x="819" y="697"/>
                  </a:lnTo>
                  <a:lnTo>
                    <a:pt x="809" y="687"/>
                  </a:lnTo>
                  <a:lnTo>
                    <a:pt x="799" y="679"/>
                  </a:lnTo>
                  <a:lnTo>
                    <a:pt x="792" y="675"/>
                  </a:lnTo>
                  <a:lnTo>
                    <a:pt x="786" y="679"/>
                  </a:lnTo>
                  <a:lnTo>
                    <a:pt x="780" y="691"/>
                  </a:lnTo>
                  <a:lnTo>
                    <a:pt x="774" y="708"/>
                  </a:lnTo>
                  <a:lnTo>
                    <a:pt x="766" y="732"/>
                  </a:lnTo>
                  <a:lnTo>
                    <a:pt x="756" y="756"/>
                  </a:lnTo>
                  <a:lnTo>
                    <a:pt x="748" y="777"/>
                  </a:lnTo>
                  <a:lnTo>
                    <a:pt x="742" y="795"/>
                  </a:lnTo>
                  <a:lnTo>
                    <a:pt x="733" y="821"/>
                  </a:lnTo>
                  <a:lnTo>
                    <a:pt x="723" y="838"/>
                  </a:lnTo>
                  <a:lnTo>
                    <a:pt x="711" y="850"/>
                  </a:lnTo>
                  <a:lnTo>
                    <a:pt x="699" y="854"/>
                  </a:lnTo>
                  <a:lnTo>
                    <a:pt x="687" y="858"/>
                  </a:lnTo>
                  <a:lnTo>
                    <a:pt x="677" y="862"/>
                  </a:lnTo>
                  <a:lnTo>
                    <a:pt x="671" y="862"/>
                  </a:lnTo>
                  <a:lnTo>
                    <a:pt x="671" y="799"/>
                  </a:lnTo>
                  <a:lnTo>
                    <a:pt x="585" y="722"/>
                  </a:lnTo>
                  <a:lnTo>
                    <a:pt x="595" y="669"/>
                  </a:lnTo>
                  <a:lnTo>
                    <a:pt x="536" y="602"/>
                  </a:lnTo>
                  <a:lnTo>
                    <a:pt x="490" y="527"/>
                  </a:lnTo>
                  <a:lnTo>
                    <a:pt x="335" y="482"/>
                  </a:lnTo>
                  <a:lnTo>
                    <a:pt x="297" y="460"/>
                  </a:lnTo>
                  <a:lnTo>
                    <a:pt x="262" y="393"/>
                  </a:lnTo>
                  <a:lnTo>
                    <a:pt x="223" y="327"/>
                  </a:lnTo>
                  <a:lnTo>
                    <a:pt x="144" y="388"/>
                  </a:lnTo>
                  <a:lnTo>
                    <a:pt x="114" y="382"/>
                  </a:lnTo>
                  <a:lnTo>
                    <a:pt x="112" y="352"/>
                  </a:lnTo>
                  <a:lnTo>
                    <a:pt x="77" y="303"/>
                  </a:lnTo>
                  <a:lnTo>
                    <a:pt x="83" y="220"/>
                  </a:lnTo>
                  <a:lnTo>
                    <a:pt x="42" y="165"/>
                  </a:lnTo>
                  <a:lnTo>
                    <a:pt x="0" y="157"/>
                  </a:lnTo>
                  <a:lnTo>
                    <a:pt x="24" y="102"/>
                  </a:lnTo>
                  <a:lnTo>
                    <a:pt x="67" y="116"/>
                  </a:lnTo>
                  <a:lnTo>
                    <a:pt x="83" y="96"/>
                  </a:lnTo>
                  <a:lnTo>
                    <a:pt x="132" y="118"/>
                  </a:lnTo>
                  <a:lnTo>
                    <a:pt x="124" y="53"/>
                  </a:lnTo>
                  <a:lnTo>
                    <a:pt x="160" y="23"/>
                  </a:lnTo>
                  <a:lnTo>
                    <a:pt x="256" y="0"/>
                  </a:lnTo>
                  <a:lnTo>
                    <a:pt x="280" y="63"/>
                  </a:lnTo>
                  <a:lnTo>
                    <a:pt x="343" y="132"/>
                  </a:lnTo>
                  <a:lnTo>
                    <a:pt x="406" y="110"/>
                  </a:lnTo>
                  <a:lnTo>
                    <a:pt x="453" y="114"/>
                  </a:lnTo>
                  <a:lnTo>
                    <a:pt x="488" y="81"/>
                  </a:lnTo>
                  <a:lnTo>
                    <a:pt x="530" y="134"/>
                  </a:lnTo>
                  <a:lnTo>
                    <a:pt x="650" y="110"/>
                  </a:lnTo>
                  <a:lnTo>
                    <a:pt x="673" y="142"/>
                  </a:lnTo>
                  <a:lnTo>
                    <a:pt x="689" y="191"/>
                  </a:lnTo>
                  <a:lnTo>
                    <a:pt x="742" y="177"/>
                  </a:lnTo>
                  <a:lnTo>
                    <a:pt x="790" y="250"/>
                  </a:lnTo>
                  <a:lnTo>
                    <a:pt x="823" y="248"/>
                  </a:lnTo>
                  <a:lnTo>
                    <a:pt x="813" y="167"/>
                  </a:lnTo>
                  <a:lnTo>
                    <a:pt x="853" y="161"/>
                  </a:lnTo>
                  <a:lnTo>
                    <a:pt x="855" y="167"/>
                  </a:lnTo>
                  <a:lnTo>
                    <a:pt x="858" y="179"/>
                  </a:lnTo>
                  <a:lnTo>
                    <a:pt x="864" y="195"/>
                  </a:lnTo>
                  <a:lnTo>
                    <a:pt x="868" y="212"/>
                  </a:lnTo>
                  <a:lnTo>
                    <a:pt x="872" y="224"/>
                  </a:lnTo>
                  <a:lnTo>
                    <a:pt x="874" y="232"/>
                  </a:lnTo>
                  <a:lnTo>
                    <a:pt x="878" y="234"/>
                  </a:lnTo>
                  <a:lnTo>
                    <a:pt x="886" y="242"/>
                  </a:lnTo>
                  <a:lnTo>
                    <a:pt x="896" y="250"/>
                  </a:lnTo>
                  <a:lnTo>
                    <a:pt x="908" y="258"/>
                  </a:lnTo>
                  <a:lnTo>
                    <a:pt x="916" y="262"/>
                  </a:lnTo>
                  <a:lnTo>
                    <a:pt x="920" y="266"/>
                  </a:lnTo>
                  <a:lnTo>
                    <a:pt x="971" y="319"/>
                  </a:lnTo>
                  <a:lnTo>
                    <a:pt x="994" y="293"/>
                  </a:lnTo>
                  <a:lnTo>
                    <a:pt x="1010" y="238"/>
                  </a:lnTo>
                  <a:lnTo>
                    <a:pt x="1059" y="201"/>
                  </a:lnTo>
                  <a:lnTo>
                    <a:pt x="1126" y="226"/>
                  </a:lnTo>
                  <a:lnTo>
                    <a:pt x="1203" y="252"/>
                  </a:lnTo>
                  <a:lnTo>
                    <a:pt x="1246" y="248"/>
                  </a:lnTo>
                </a:path>
              </a:pathLst>
            </a:custGeom>
            <a:grpFill/>
            <a:ln w="6350">
              <a:solidFill>
                <a:schemeClr val="bg1">
                  <a:lumMod val="95000"/>
                </a:schemeClr>
              </a:solidFill>
              <a:prstDash val="solid"/>
              <a:round/>
              <a:headEnd/>
              <a:tailEnd/>
            </a:ln>
          </p:spPr>
          <p:txBody>
            <a:bodyPr/>
            <a:lstStyle/>
            <a:p>
              <a:endParaRPr lang="zh-CN" altLang="en-US"/>
            </a:p>
          </p:txBody>
        </p:sp>
        <p:sp>
          <p:nvSpPr>
            <p:cNvPr id="62" name="Freeform 103"/>
            <p:cNvSpPr>
              <a:spLocks/>
            </p:cNvSpPr>
            <p:nvPr/>
          </p:nvSpPr>
          <p:spPr bwMode="gray">
            <a:xfrm>
              <a:off x="3599" y="839"/>
              <a:ext cx="861" cy="778"/>
            </a:xfrm>
            <a:custGeom>
              <a:avLst/>
              <a:gdLst>
                <a:gd name="T0" fmla="*/ 419 w 1722"/>
                <a:gd name="T1" fmla="*/ 147 h 1557"/>
                <a:gd name="T2" fmla="*/ 423 w 1722"/>
                <a:gd name="T3" fmla="*/ 159 h 1557"/>
                <a:gd name="T4" fmla="*/ 428 w 1722"/>
                <a:gd name="T5" fmla="*/ 173 h 1557"/>
                <a:gd name="T6" fmla="*/ 419 w 1722"/>
                <a:gd name="T7" fmla="*/ 185 h 1557"/>
                <a:gd name="T8" fmla="*/ 421 w 1722"/>
                <a:gd name="T9" fmla="*/ 196 h 1557"/>
                <a:gd name="T10" fmla="*/ 431 w 1722"/>
                <a:gd name="T11" fmla="*/ 209 h 1557"/>
                <a:gd name="T12" fmla="*/ 429 w 1722"/>
                <a:gd name="T13" fmla="*/ 233 h 1557"/>
                <a:gd name="T14" fmla="*/ 425 w 1722"/>
                <a:gd name="T15" fmla="*/ 256 h 1557"/>
                <a:gd name="T16" fmla="*/ 417 w 1722"/>
                <a:gd name="T17" fmla="*/ 278 h 1557"/>
                <a:gd name="T18" fmla="*/ 418 w 1722"/>
                <a:gd name="T19" fmla="*/ 290 h 1557"/>
                <a:gd name="T20" fmla="*/ 404 w 1722"/>
                <a:gd name="T21" fmla="*/ 293 h 1557"/>
                <a:gd name="T22" fmla="*/ 383 w 1722"/>
                <a:gd name="T23" fmla="*/ 292 h 1557"/>
                <a:gd name="T24" fmla="*/ 374 w 1722"/>
                <a:gd name="T25" fmla="*/ 295 h 1557"/>
                <a:gd name="T26" fmla="*/ 367 w 1722"/>
                <a:gd name="T27" fmla="*/ 309 h 1557"/>
                <a:gd name="T28" fmla="*/ 358 w 1722"/>
                <a:gd name="T29" fmla="*/ 318 h 1557"/>
                <a:gd name="T30" fmla="*/ 368 w 1722"/>
                <a:gd name="T31" fmla="*/ 333 h 1557"/>
                <a:gd name="T32" fmla="*/ 375 w 1722"/>
                <a:gd name="T33" fmla="*/ 350 h 1557"/>
                <a:gd name="T34" fmla="*/ 380 w 1722"/>
                <a:gd name="T35" fmla="*/ 367 h 1557"/>
                <a:gd name="T36" fmla="*/ 334 w 1722"/>
                <a:gd name="T37" fmla="*/ 359 h 1557"/>
                <a:gd name="T38" fmla="*/ 299 w 1722"/>
                <a:gd name="T39" fmla="*/ 376 h 1557"/>
                <a:gd name="T40" fmla="*/ 275 w 1722"/>
                <a:gd name="T41" fmla="*/ 371 h 1557"/>
                <a:gd name="T42" fmla="*/ 237 w 1722"/>
                <a:gd name="T43" fmla="*/ 345 h 1557"/>
                <a:gd name="T44" fmla="*/ 183 w 1722"/>
                <a:gd name="T45" fmla="*/ 338 h 1557"/>
                <a:gd name="T46" fmla="*/ 134 w 1722"/>
                <a:gd name="T47" fmla="*/ 309 h 1557"/>
                <a:gd name="T48" fmla="*/ 93 w 1722"/>
                <a:gd name="T49" fmla="*/ 288 h 1557"/>
                <a:gd name="T50" fmla="*/ 118 w 1722"/>
                <a:gd name="T51" fmla="*/ 211 h 1557"/>
                <a:gd name="T52" fmla="*/ 133 w 1722"/>
                <a:gd name="T53" fmla="*/ 147 h 1557"/>
                <a:gd name="T54" fmla="*/ 106 w 1722"/>
                <a:gd name="T55" fmla="*/ 89 h 1557"/>
                <a:gd name="T56" fmla="*/ 45 w 1722"/>
                <a:gd name="T57" fmla="*/ 63 h 1557"/>
                <a:gd name="T58" fmla="*/ 12 w 1722"/>
                <a:gd name="T59" fmla="*/ 35 h 1557"/>
                <a:gd name="T60" fmla="*/ 9 w 1722"/>
                <a:gd name="T61" fmla="*/ 18 h 1557"/>
                <a:gd name="T62" fmla="*/ 25 w 1722"/>
                <a:gd name="T63" fmla="*/ 11 h 1557"/>
                <a:gd name="T64" fmla="*/ 45 w 1722"/>
                <a:gd name="T65" fmla="*/ 4 h 1557"/>
                <a:gd name="T66" fmla="*/ 61 w 1722"/>
                <a:gd name="T67" fmla="*/ 1 h 1557"/>
                <a:gd name="T68" fmla="*/ 82 w 1722"/>
                <a:gd name="T69" fmla="*/ 11 h 1557"/>
                <a:gd name="T70" fmla="*/ 94 w 1722"/>
                <a:gd name="T71" fmla="*/ 8 h 1557"/>
                <a:gd name="T72" fmla="*/ 104 w 1722"/>
                <a:gd name="T73" fmla="*/ 6 h 1557"/>
                <a:gd name="T74" fmla="*/ 127 w 1722"/>
                <a:gd name="T75" fmla="*/ 24 h 1557"/>
                <a:gd name="T76" fmla="*/ 146 w 1722"/>
                <a:gd name="T77" fmla="*/ 46 h 1557"/>
                <a:gd name="T78" fmla="*/ 160 w 1722"/>
                <a:gd name="T79" fmla="*/ 69 h 1557"/>
                <a:gd name="T80" fmla="*/ 175 w 1722"/>
                <a:gd name="T81" fmla="*/ 92 h 1557"/>
                <a:gd name="T82" fmla="*/ 184 w 1722"/>
                <a:gd name="T83" fmla="*/ 101 h 1557"/>
                <a:gd name="T84" fmla="*/ 194 w 1722"/>
                <a:gd name="T85" fmla="*/ 123 h 1557"/>
                <a:gd name="T86" fmla="*/ 206 w 1722"/>
                <a:gd name="T87" fmla="*/ 138 h 1557"/>
                <a:gd name="T88" fmla="*/ 225 w 1722"/>
                <a:gd name="T89" fmla="*/ 141 h 1557"/>
                <a:gd name="T90" fmla="*/ 245 w 1722"/>
                <a:gd name="T91" fmla="*/ 137 h 1557"/>
                <a:gd name="T92" fmla="*/ 267 w 1722"/>
                <a:gd name="T93" fmla="*/ 143 h 1557"/>
                <a:gd name="T94" fmla="*/ 281 w 1722"/>
                <a:gd name="T95" fmla="*/ 152 h 1557"/>
                <a:gd name="T96" fmla="*/ 293 w 1722"/>
                <a:gd name="T97" fmla="*/ 154 h 1557"/>
                <a:gd name="T98" fmla="*/ 298 w 1722"/>
                <a:gd name="T99" fmla="*/ 154 h 1557"/>
                <a:gd name="T100" fmla="*/ 300 w 1722"/>
                <a:gd name="T101" fmla="*/ 160 h 1557"/>
                <a:gd name="T102" fmla="*/ 308 w 1722"/>
                <a:gd name="T103" fmla="*/ 175 h 1557"/>
                <a:gd name="T104" fmla="*/ 317 w 1722"/>
                <a:gd name="T105" fmla="*/ 191 h 1557"/>
                <a:gd name="T106" fmla="*/ 329 w 1722"/>
                <a:gd name="T107" fmla="*/ 197 h 1557"/>
                <a:gd name="T108" fmla="*/ 350 w 1722"/>
                <a:gd name="T109" fmla="*/ 191 h 1557"/>
                <a:gd name="T110" fmla="*/ 368 w 1722"/>
                <a:gd name="T111" fmla="*/ 175 h 1557"/>
                <a:gd name="T112" fmla="*/ 382 w 1722"/>
                <a:gd name="T113" fmla="*/ 160 h 1557"/>
                <a:gd name="T114" fmla="*/ 396 w 1722"/>
                <a:gd name="T115" fmla="*/ 148 h 1557"/>
                <a:gd name="T116" fmla="*/ 414 w 1722"/>
                <a:gd name="T117" fmla="*/ 140 h 1557"/>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722"/>
                <a:gd name="T178" fmla="*/ 0 h 1557"/>
                <a:gd name="T179" fmla="*/ 1722 w 1722"/>
                <a:gd name="T180" fmla="*/ 1557 h 1557"/>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722" h="1557">
                  <a:moveTo>
                    <a:pt x="1673" y="557"/>
                  </a:moveTo>
                  <a:lnTo>
                    <a:pt x="1673" y="561"/>
                  </a:lnTo>
                  <a:lnTo>
                    <a:pt x="1673" y="575"/>
                  </a:lnTo>
                  <a:lnTo>
                    <a:pt x="1675" y="590"/>
                  </a:lnTo>
                  <a:lnTo>
                    <a:pt x="1675" y="606"/>
                  </a:lnTo>
                  <a:lnTo>
                    <a:pt x="1675" y="618"/>
                  </a:lnTo>
                  <a:lnTo>
                    <a:pt x="1681" y="628"/>
                  </a:lnTo>
                  <a:lnTo>
                    <a:pt x="1691" y="639"/>
                  </a:lnTo>
                  <a:lnTo>
                    <a:pt x="1702" y="649"/>
                  </a:lnTo>
                  <a:lnTo>
                    <a:pt x="1712" y="661"/>
                  </a:lnTo>
                  <a:lnTo>
                    <a:pt x="1714" y="673"/>
                  </a:lnTo>
                  <a:lnTo>
                    <a:pt x="1710" y="693"/>
                  </a:lnTo>
                  <a:lnTo>
                    <a:pt x="1698" y="712"/>
                  </a:lnTo>
                  <a:lnTo>
                    <a:pt x="1687" y="728"/>
                  </a:lnTo>
                  <a:lnTo>
                    <a:pt x="1681" y="736"/>
                  </a:lnTo>
                  <a:lnTo>
                    <a:pt x="1673" y="742"/>
                  </a:lnTo>
                  <a:lnTo>
                    <a:pt x="1669" y="752"/>
                  </a:lnTo>
                  <a:lnTo>
                    <a:pt x="1667" y="762"/>
                  </a:lnTo>
                  <a:lnTo>
                    <a:pt x="1673" y="773"/>
                  </a:lnTo>
                  <a:lnTo>
                    <a:pt x="1683" y="787"/>
                  </a:lnTo>
                  <a:lnTo>
                    <a:pt x="1697" y="799"/>
                  </a:lnTo>
                  <a:lnTo>
                    <a:pt x="1708" y="811"/>
                  </a:lnTo>
                  <a:lnTo>
                    <a:pt x="1718" y="823"/>
                  </a:lnTo>
                  <a:lnTo>
                    <a:pt x="1722" y="836"/>
                  </a:lnTo>
                  <a:lnTo>
                    <a:pt x="1720" y="852"/>
                  </a:lnTo>
                  <a:lnTo>
                    <a:pt x="1720" y="876"/>
                  </a:lnTo>
                  <a:lnTo>
                    <a:pt x="1718" y="905"/>
                  </a:lnTo>
                  <a:lnTo>
                    <a:pt x="1716" y="935"/>
                  </a:lnTo>
                  <a:lnTo>
                    <a:pt x="1714" y="964"/>
                  </a:lnTo>
                  <a:lnTo>
                    <a:pt x="1712" y="988"/>
                  </a:lnTo>
                  <a:lnTo>
                    <a:pt x="1708" y="1002"/>
                  </a:lnTo>
                  <a:lnTo>
                    <a:pt x="1697" y="1025"/>
                  </a:lnTo>
                  <a:lnTo>
                    <a:pt x="1687" y="1051"/>
                  </a:lnTo>
                  <a:lnTo>
                    <a:pt x="1675" y="1074"/>
                  </a:lnTo>
                  <a:lnTo>
                    <a:pt x="1667" y="1096"/>
                  </a:lnTo>
                  <a:lnTo>
                    <a:pt x="1667" y="1114"/>
                  </a:lnTo>
                  <a:lnTo>
                    <a:pt x="1667" y="1130"/>
                  </a:lnTo>
                  <a:lnTo>
                    <a:pt x="1669" y="1139"/>
                  </a:lnTo>
                  <a:lnTo>
                    <a:pt x="1671" y="1151"/>
                  </a:lnTo>
                  <a:lnTo>
                    <a:pt x="1671" y="1163"/>
                  </a:lnTo>
                  <a:lnTo>
                    <a:pt x="1667" y="1171"/>
                  </a:lnTo>
                  <a:lnTo>
                    <a:pt x="1655" y="1175"/>
                  </a:lnTo>
                  <a:lnTo>
                    <a:pt x="1639" y="1175"/>
                  </a:lnTo>
                  <a:lnTo>
                    <a:pt x="1614" y="1175"/>
                  </a:lnTo>
                  <a:lnTo>
                    <a:pt x="1586" y="1175"/>
                  </a:lnTo>
                  <a:lnTo>
                    <a:pt x="1561" y="1173"/>
                  </a:lnTo>
                  <a:lnTo>
                    <a:pt x="1539" y="1171"/>
                  </a:lnTo>
                  <a:lnTo>
                    <a:pt x="1529" y="1169"/>
                  </a:lnTo>
                  <a:lnTo>
                    <a:pt x="1521" y="1169"/>
                  </a:lnTo>
                  <a:lnTo>
                    <a:pt x="1511" y="1171"/>
                  </a:lnTo>
                  <a:lnTo>
                    <a:pt x="1502" y="1177"/>
                  </a:lnTo>
                  <a:lnTo>
                    <a:pt x="1496" y="1183"/>
                  </a:lnTo>
                  <a:lnTo>
                    <a:pt x="1492" y="1193"/>
                  </a:lnTo>
                  <a:lnTo>
                    <a:pt x="1486" y="1206"/>
                  </a:lnTo>
                  <a:lnTo>
                    <a:pt x="1478" y="1222"/>
                  </a:lnTo>
                  <a:lnTo>
                    <a:pt x="1468" y="1238"/>
                  </a:lnTo>
                  <a:lnTo>
                    <a:pt x="1458" y="1246"/>
                  </a:lnTo>
                  <a:lnTo>
                    <a:pt x="1445" y="1254"/>
                  </a:lnTo>
                  <a:lnTo>
                    <a:pt x="1435" y="1261"/>
                  </a:lnTo>
                  <a:lnTo>
                    <a:pt x="1429" y="1273"/>
                  </a:lnTo>
                  <a:lnTo>
                    <a:pt x="1433" y="1285"/>
                  </a:lnTo>
                  <a:lnTo>
                    <a:pt x="1443" y="1297"/>
                  </a:lnTo>
                  <a:lnTo>
                    <a:pt x="1456" y="1313"/>
                  </a:lnTo>
                  <a:lnTo>
                    <a:pt x="1470" y="1332"/>
                  </a:lnTo>
                  <a:lnTo>
                    <a:pt x="1480" y="1350"/>
                  </a:lnTo>
                  <a:lnTo>
                    <a:pt x="1486" y="1364"/>
                  </a:lnTo>
                  <a:lnTo>
                    <a:pt x="1492" y="1381"/>
                  </a:lnTo>
                  <a:lnTo>
                    <a:pt x="1498" y="1401"/>
                  </a:lnTo>
                  <a:lnTo>
                    <a:pt x="1504" y="1423"/>
                  </a:lnTo>
                  <a:lnTo>
                    <a:pt x="1510" y="1441"/>
                  </a:lnTo>
                  <a:lnTo>
                    <a:pt x="1513" y="1454"/>
                  </a:lnTo>
                  <a:lnTo>
                    <a:pt x="1517" y="1470"/>
                  </a:lnTo>
                  <a:lnTo>
                    <a:pt x="1521" y="1482"/>
                  </a:lnTo>
                  <a:lnTo>
                    <a:pt x="1523" y="1486"/>
                  </a:lnTo>
                  <a:lnTo>
                    <a:pt x="1480" y="1490"/>
                  </a:lnTo>
                  <a:lnTo>
                    <a:pt x="1336" y="1439"/>
                  </a:lnTo>
                  <a:lnTo>
                    <a:pt x="1287" y="1476"/>
                  </a:lnTo>
                  <a:lnTo>
                    <a:pt x="1271" y="1531"/>
                  </a:lnTo>
                  <a:lnTo>
                    <a:pt x="1248" y="1557"/>
                  </a:lnTo>
                  <a:lnTo>
                    <a:pt x="1195" y="1504"/>
                  </a:lnTo>
                  <a:lnTo>
                    <a:pt x="1151" y="1472"/>
                  </a:lnTo>
                  <a:lnTo>
                    <a:pt x="1130" y="1399"/>
                  </a:lnTo>
                  <a:lnTo>
                    <a:pt x="1090" y="1405"/>
                  </a:lnTo>
                  <a:lnTo>
                    <a:pt x="1100" y="1486"/>
                  </a:lnTo>
                  <a:lnTo>
                    <a:pt x="1067" y="1488"/>
                  </a:lnTo>
                  <a:lnTo>
                    <a:pt x="1019" y="1415"/>
                  </a:lnTo>
                  <a:lnTo>
                    <a:pt x="966" y="1429"/>
                  </a:lnTo>
                  <a:lnTo>
                    <a:pt x="950" y="1380"/>
                  </a:lnTo>
                  <a:lnTo>
                    <a:pt x="927" y="1348"/>
                  </a:lnTo>
                  <a:lnTo>
                    <a:pt x="807" y="1372"/>
                  </a:lnTo>
                  <a:lnTo>
                    <a:pt x="765" y="1322"/>
                  </a:lnTo>
                  <a:lnTo>
                    <a:pt x="730" y="1352"/>
                  </a:lnTo>
                  <a:lnTo>
                    <a:pt x="683" y="1348"/>
                  </a:lnTo>
                  <a:lnTo>
                    <a:pt x="620" y="1370"/>
                  </a:lnTo>
                  <a:lnTo>
                    <a:pt x="557" y="1301"/>
                  </a:lnTo>
                  <a:lnTo>
                    <a:pt x="533" y="1238"/>
                  </a:lnTo>
                  <a:lnTo>
                    <a:pt x="437" y="1261"/>
                  </a:lnTo>
                  <a:lnTo>
                    <a:pt x="401" y="1291"/>
                  </a:lnTo>
                  <a:lnTo>
                    <a:pt x="413" y="1208"/>
                  </a:lnTo>
                  <a:lnTo>
                    <a:pt x="372" y="1153"/>
                  </a:lnTo>
                  <a:lnTo>
                    <a:pt x="317" y="1094"/>
                  </a:lnTo>
                  <a:lnTo>
                    <a:pt x="332" y="1047"/>
                  </a:lnTo>
                  <a:lnTo>
                    <a:pt x="415" y="956"/>
                  </a:lnTo>
                  <a:lnTo>
                    <a:pt x="472" y="844"/>
                  </a:lnTo>
                  <a:lnTo>
                    <a:pt x="521" y="791"/>
                  </a:lnTo>
                  <a:lnTo>
                    <a:pt x="529" y="722"/>
                  </a:lnTo>
                  <a:lnTo>
                    <a:pt x="563" y="708"/>
                  </a:lnTo>
                  <a:lnTo>
                    <a:pt x="531" y="590"/>
                  </a:lnTo>
                  <a:lnTo>
                    <a:pt x="561" y="480"/>
                  </a:lnTo>
                  <a:lnTo>
                    <a:pt x="580" y="376"/>
                  </a:lnTo>
                  <a:lnTo>
                    <a:pt x="468" y="297"/>
                  </a:lnTo>
                  <a:lnTo>
                    <a:pt x="421" y="358"/>
                  </a:lnTo>
                  <a:lnTo>
                    <a:pt x="313" y="393"/>
                  </a:lnTo>
                  <a:lnTo>
                    <a:pt x="210" y="393"/>
                  </a:lnTo>
                  <a:lnTo>
                    <a:pt x="183" y="321"/>
                  </a:lnTo>
                  <a:lnTo>
                    <a:pt x="179" y="254"/>
                  </a:lnTo>
                  <a:lnTo>
                    <a:pt x="112" y="226"/>
                  </a:lnTo>
                  <a:lnTo>
                    <a:pt x="88" y="273"/>
                  </a:lnTo>
                  <a:lnTo>
                    <a:pt x="0" y="222"/>
                  </a:lnTo>
                  <a:lnTo>
                    <a:pt x="45" y="140"/>
                  </a:lnTo>
                  <a:lnTo>
                    <a:pt x="6" y="90"/>
                  </a:lnTo>
                  <a:lnTo>
                    <a:pt x="10" y="88"/>
                  </a:lnTo>
                  <a:lnTo>
                    <a:pt x="19" y="83"/>
                  </a:lnTo>
                  <a:lnTo>
                    <a:pt x="33" y="75"/>
                  </a:lnTo>
                  <a:lnTo>
                    <a:pt x="51" y="65"/>
                  </a:lnTo>
                  <a:lnTo>
                    <a:pt x="69" y="57"/>
                  </a:lnTo>
                  <a:lnTo>
                    <a:pt x="84" y="49"/>
                  </a:lnTo>
                  <a:lnTo>
                    <a:pt x="98" y="45"/>
                  </a:lnTo>
                  <a:lnTo>
                    <a:pt x="112" y="41"/>
                  </a:lnTo>
                  <a:lnTo>
                    <a:pt x="134" y="35"/>
                  </a:lnTo>
                  <a:lnTo>
                    <a:pt x="155" y="25"/>
                  </a:lnTo>
                  <a:lnTo>
                    <a:pt x="179" y="18"/>
                  </a:lnTo>
                  <a:lnTo>
                    <a:pt x="197" y="8"/>
                  </a:lnTo>
                  <a:lnTo>
                    <a:pt x="208" y="4"/>
                  </a:lnTo>
                  <a:lnTo>
                    <a:pt x="224" y="0"/>
                  </a:lnTo>
                  <a:lnTo>
                    <a:pt x="244" y="4"/>
                  </a:lnTo>
                  <a:lnTo>
                    <a:pt x="267" y="14"/>
                  </a:lnTo>
                  <a:lnTo>
                    <a:pt x="293" y="25"/>
                  </a:lnTo>
                  <a:lnTo>
                    <a:pt x="313" y="39"/>
                  </a:lnTo>
                  <a:lnTo>
                    <a:pt x="328" y="47"/>
                  </a:lnTo>
                  <a:lnTo>
                    <a:pt x="344" y="51"/>
                  </a:lnTo>
                  <a:lnTo>
                    <a:pt x="358" y="49"/>
                  </a:lnTo>
                  <a:lnTo>
                    <a:pt x="366" y="43"/>
                  </a:lnTo>
                  <a:lnTo>
                    <a:pt x="374" y="35"/>
                  </a:lnTo>
                  <a:lnTo>
                    <a:pt x="380" y="27"/>
                  </a:lnTo>
                  <a:lnTo>
                    <a:pt x="387" y="21"/>
                  </a:lnTo>
                  <a:lnTo>
                    <a:pt x="397" y="21"/>
                  </a:lnTo>
                  <a:lnTo>
                    <a:pt x="413" y="25"/>
                  </a:lnTo>
                  <a:lnTo>
                    <a:pt x="447" y="39"/>
                  </a:lnTo>
                  <a:lnTo>
                    <a:pt x="472" y="53"/>
                  </a:lnTo>
                  <a:lnTo>
                    <a:pt x="492" y="73"/>
                  </a:lnTo>
                  <a:lnTo>
                    <a:pt x="510" y="96"/>
                  </a:lnTo>
                  <a:lnTo>
                    <a:pt x="531" y="118"/>
                  </a:lnTo>
                  <a:lnTo>
                    <a:pt x="551" y="142"/>
                  </a:lnTo>
                  <a:lnTo>
                    <a:pt x="567" y="163"/>
                  </a:lnTo>
                  <a:lnTo>
                    <a:pt x="582" y="187"/>
                  </a:lnTo>
                  <a:lnTo>
                    <a:pt x="598" y="212"/>
                  </a:lnTo>
                  <a:lnTo>
                    <a:pt x="610" y="232"/>
                  </a:lnTo>
                  <a:lnTo>
                    <a:pt x="622" y="256"/>
                  </a:lnTo>
                  <a:lnTo>
                    <a:pt x="637" y="279"/>
                  </a:lnTo>
                  <a:lnTo>
                    <a:pt x="655" y="303"/>
                  </a:lnTo>
                  <a:lnTo>
                    <a:pt x="673" y="325"/>
                  </a:lnTo>
                  <a:lnTo>
                    <a:pt x="689" y="348"/>
                  </a:lnTo>
                  <a:lnTo>
                    <a:pt x="698" y="368"/>
                  </a:lnTo>
                  <a:lnTo>
                    <a:pt x="704" y="378"/>
                  </a:lnTo>
                  <a:lnTo>
                    <a:pt x="714" y="386"/>
                  </a:lnTo>
                  <a:lnTo>
                    <a:pt x="726" y="393"/>
                  </a:lnTo>
                  <a:lnTo>
                    <a:pt x="736" y="405"/>
                  </a:lnTo>
                  <a:lnTo>
                    <a:pt x="742" y="417"/>
                  </a:lnTo>
                  <a:lnTo>
                    <a:pt x="750" y="445"/>
                  </a:lnTo>
                  <a:lnTo>
                    <a:pt x="761" y="470"/>
                  </a:lnTo>
                  <a:lnTo>
                    <a:pt x="773" y="492"/>
                  </a:lnTo>
                  <a:lnTo>
                    <a:pt x="783" y="508"/>
                  </a:lnTo>
                  <a:lnTo>
                    <a:pt x="795" y="527"/>
                  </a:lnTo>
                  <a:lnTo>
                    <a:pt x="809" y="543"/>
                  </a:lnTo>
                  <a:lnTo>
                    <a:pt x="824" y="555"/>
                  </a:lnTo>
                  <a:lnTo>
                    <a:pt x="840" y="561"/>
                  </a:lnTo>
                  <a:lnTo>
                    <a:pt x="862" y="567"/>
                  </a:lnTo>
                  <a:lnTo>
                    <a:pt x="882" y="569"/>
                  </a:lnTo>
                  <a:lnTo>
                    <a:pt x="901" y="565"/>
                  </a:lnTo>
                  <a:lnTo>
                    <a:pt x="919" y="559"/>
                  </a:lnTo>
                  <a:lnTo>
                    <a:pt x="941" y="553"/>
                  </a:lnTo>
                  <a:lnTo>
                    <a:pt x="960" y="549"/>
                  </a:lnTo>
                  <a:lnTo>
                    <a:pt x="982" y="551"/>
                  </a:lnTo>
                  <a:lnTo>
                    <a:pt x="1004" y="559"/>
                  </a:lnTo>
                  <a:lnTo>
                    <a:pt x="1029" y="563"/>
                  </a:lnTo>
                  <a:lnTo>
                    <a:pt x="1051" y="569"/>
                  </a:lnTo>
                  <a:lnTo>
                    <a:pt x="1065" y="575"/>
                  </a:lnTo>
                  <a:lnTo>
                    <a:pt x="1073" y="580"/>
                  </a:lnTo>
                  <a:lnTo>
                    <a:pt x="1086" y="588"/>
                  </a:lnTo>
                  <a:lnTo>
                    <a:pt x="1104" y="598"/>
                  </a:lnTo>
                  <a:lnTo>
                    <a:pt x="1122" y="608"/>
                  </a:lnTo>
                  <a:lnTo>
                    <a:pt x="1139" y="616"/>
                  </a:lnTo>
                  <a:lnTo>
                    <a:pt x="1155" y="620"/>
                  </a:lnTo>
                  <a:lnTo>
                    <a:pt x="1167" y="620"/>
                  </a:lnTo>
                  <a:lnTo>
                    <a:pt x="1171" y="618"/>
                  </a:lnTo>
                  <a:lnTo>
                    <a:pt x="1177" y="614"/>
                  </a:lnTo>
                  <a:lnTo>
                    <a:pt x="1181" y="614"/>
                  </a:lnTo>
                  <a:lnTo>
                    <a:pt x="1185" y="614"/>
                  </a:lnTo>
                  <a:lnTo>
                    <a:pt x="1189" y="616"/>
                  </a:lnTo>
                  <a:lnTo>
                    <a:pt x="1191" y="618"/>
                  </a:lnTo>
                  <a:lnTo>
                    <a:pt x="1193" y="624"/>
                  </a:lnTo>
                  <a:lnTo>
                    <a:pt x="1195" y="632"/>
                  </a:lnTo>
                  <a:lnTo>
                    <a:pt x="1197" y="641"/>
                  </a:lnTo>
                  <a:lnTo>
                    <a:pt x="1202" y="659"/>
                  </a:lnTo>
                  <a:lnTo>
                    <a:pt x="1212" y="675"/>
                  </a:lnTo>
                  <a:lnTo>
                    <a:pt x="1224" y="687"/>
                  </a:lnTo>
                  <a:lnTo>
                    <a:pt x="1232" y="701"/>
                  </a:lnTo>
                  <a:lnTo>
                    <a:pt x="1238" y="714"/>
                  </a:lnTo>
                  <a:lnTo>
                    <a:pt x="1244" y="734"/>
                  </a:lnTo>
                  <a:lnTo>
                    <a:pt x="1254" y="754"/>
                  </a:lnTo>
                  <a:lnTo>
                    <a:pt x="1265" y="767"/>
                  </a:lnTo>
                  <a:lnTo>
                    <a:pt x="1277" y="775"/>
                  </a:lnTo>
                  <a:lnTo>
                    <a:pt x="1289" y="779"/>
                  </a:lnTo>
                  <a:lnTo>
                    <a:pt x="1299" y="785"/>
                  </a:lnTo>
                  <a:lnTo>
                    <a:pt x="1313" y="789"/>
                  </a:lnTo>
                  <a:lnTo>
                    <a:pt x="1328" y="785"/>
                  </a:lnTo>
                  <a:lnTo>
                    <a:pt x="1348" y="777"/>
                  </a:lnTo>
                  <a:lnTo>
                    <a:pt x="1374" y="773"/>
                  </a:lnTo>
                  <a:lnTo>
                    <a:pt x="1399" y="767"/>
                  </a:lnTo>
                  <a:lnTo>
                    <a:pt x="1423" y="760"/>
                  </a:lnTo>
                  <a:lnTo>
                    <a:pt x="1447" y="742"/>
                  </a:lnTo>
                  <a:lnTo>
                    <a:pt x="1462" y="722"/>
                  </a:lnTo>
                  <a:lnTo>
                    <a:pt x="1472" y="701"/>
                  </a:lnTo>
                  <a:lnTo>
                    <a:pt x="1480" y="689"/>
                  </a:lnTo>
                  <a:lnTo>
                    <a:pt x="1494" y="675"/>
                  </a:lnTo>
                  <a:lnTo>
                    <a:pt x="1510" y="659"/>
                  </a:lnTo>
                  <a:lnTo>
                    <a:pt x="1527" y="643"/>
                  </a:lnTo>
                  <a:lnTo>
                    <a:pt x="1543" y="628"/>
                  </a:lnTo>
                  <a:lnTo>
                    <a:pt x="1557" y="616"/>
                  </a:lnTo>
                  <a:lnTo>
                    <a:pt x="1572" y="604"/>
                  </a:lnTo>
                  <a:lnTo>
                    <a:pt x="1584" y="594"/>
                  </a:lnTo>
                  <a:lnTo>
                    <a:pt x="1598" y="586"/>
                  </a:lnTo>
                  <a:lnTo>
                    <a:pt x="1614" y="577"/>
                  </a:lnTo>
                  <a:lnTo>
                    <a:pt x="1634" y="567"/>
                  </a:lnTo>
                  <a:lnTo>
                    <a:pt x="1653" y="561"/>
                  </a:lnTo>
                  <a:lnTo>
                    <a:pt x="1667" y="557"/>
                  </a:lnTo>
                  <a:lnTo>
                    <a:pt x="1673" y="557"/>
                  </a:lnTo>
                  <a:close/>
                </a:path>
              </a:pathLst>
            </a:custGeom>
            <a:grpFill/>
            <a:ln w="0">
              <a:solidFill>
                <a:schemeClr val="bg1">
                  <a:lumMod val="95000"/>
                </a:schemeClr>
              </a:solidFill>
              <a:prstDash val="solid"/>
              <a:round/>
              <a:headEnd/>
              <a:tailEnd/>
            </a:ln>
          </p:spPr>
          <p:txBody>
            <a:bodyPr/>
            <a:lstStyle/>
            <a:p>
              <a:endParaRPr lang="zh-CN" altLang="en-US"/>
            </a:p>
          </p:txBody>
        </p:sp>
        <p:sp>
          <p:nvSpPr>
            <p:cNvPr id="63" name="Freeform 104"/>
            <p:cNvSpPr>
              <a:spLocks/>
            </p:cNvSpPr>
            <p:nvPr/>
          </p:nvSpPr>
          <p:spPr bwMode="gray">
            <a:xfrm>
              <a:off x="3599" y="839"/>
              <a:ext cx="861" cy="778"/>
            </a:xfrm>
            <a:custGeom>
              <a:avLst/>
              <a:gdLst>
                <a:gd name="T0" fmla="*/ 419 w 1722"/>
                <a:gd name="T1" fmla="*/ 147 h 1557"/>
                <a:gd name="T2" fmla="*/ 423 w 1722"/>
                <a:gd name="T3" fmla="*/ 159 h 1557"/>
                <a:gd name="T4" fmla="*/ 428 w 1722"/>
                <a:gd name="T5" fmla="*/ 173 h 1557"/>
                <a:gd name="T6" fmla="*/ 419 w 1722"/>
                <a:gd name="T7" fmla="*/ 185 h 1557"/>
                <a:gd name="T8" fmla="*/ 421 w 1722"/>
                <a:gd name="T9" fmla="*/ 196 h 1557"/>
                <a:gd name="T10" fmla="*/ 431 w 1722"/>
                <a:gd name="T11" fmla="*/ 209 h 1557"/>
                <a:gd name="T12" fmla="*/ 429 w 1722"/>
                <a:gd name="T13" fmla="*/ 233 h 1557"/>
                <a:gd name="T14" fmla="*/ 425 w 1722"/>
                <a:gd name="T15" fmla="*/ 256 h 1557"/>
                <a:gd name="T16" fmla="*/ 417 w 1722"/>
                <a:gd name="T17" fmla="*/ 278 h 1557"/>
                <a:gd name="T18" fmla="*/ 418 w 1722"/>
                <a:gd name="T19" fmla="*/ 290 h 1557"/>
                <a:gd name="T20" fmla="*/ 404 w 1722"/>
                <a:gd name="T21" fmla="*/ 293 h 1557"/>
                <a:gd name="T22" fmla="*/ 383 w 1722"/>
                <a:gd name="T23" fmla="*/ 292 h 1557"/>
                <a:gd name="T24" fmla="*/ 374 w 1722"/>
                <a:gd name="T25" fmla="*/ 295 h 1557"/>
                <a:gd name="T26" fmla="*/ 367 w 1722"/>
                <a:gd name="T27" fmla="*/ 309 h 1557"/>
                <a:gd name="T28" fmla="*/ 358 w 1722"/>
                <a:gd name="T29" fmla="*/ 318 h 1557"/>
                <a:gd name="T30" fmla="*/ 368 w 1722"/>
                <a:gd name="T31" fmla="*/ 333 h 1557"/>
                <a:gd name="T32" fmla="*/ 375 w 1722"/>
                <a:gd name="T33" fmla="*/ 350 h 1557"/>
                <a:gd name="T34" fmla="*/ 380 w 1722"/>
                <a:gd name="T35" fmla="*/ 367 h 1557"/>
                <a:gd name="T36" fmla="*/ 334 w 1722"/>
                <a:gd name="T37" fmla="*/ 359 h 1557"/>
                <a:gd name="T38" fmla="*/ 299 w 1722"/>
                <a:gd name="T39" fmla="*/ 376 h 1557"/>
                <a:gd name="T40" fmla="*/ 275 w 1722"/>
                <a:gd name="T41" fmla="*/ 371 h 1557"/>
                <a:gd name="T42" fmla="*/ 237 w 1722"/>
                <a:gd name="T43" fmla="*/ 345 h 1557"/>
                <a:gd name="T44" fmla="*/ 183 w 1722"/>
                <a:gd name="T45" fmla="*/ 338 h 1557"/>
                <a:gd name="T46" fmla="*/ 134 w 1722"/>
                <a:gd name="T47" fmla="*/ 309 h 1557"/>
                <a:gd name="T48" fmla="*/ 93 w 1722"/>
                <a:gd name="T49" fmla="*/ 288 h 1557"/>
                <a:gd name="T50" fmla="*/ 118 w 1722"/>
                <a:gd name="T51" fmla="*/ 211 h 1557"/>
                <a:gd name="T52" fmla="*/ 133 w 1722"/>
                <a:gd name="T53" fmla="*/ 147 h 1557"/>
                <a:gd name="T54" fmla="*/ 106 w 1722"/>
                <a:gd name="T55" fmla="*/ 89 h 1557"/>
                <a:gd name="T56" fmla="*/ 45 w 1722"/>
                <a:gd name="T57" fmla="*/ 63 h 1557"/>
                <a:gd name="T58" fmla="*/ 12 w 1722"/>
                <a:gd name="T59" fmla="*/ 35 h 1557"/>
                <a:gd name="T60" fmla="*/ 9 w 1722"/>
                <a:gd name="T61" fmla="*/ 18 h 1557"/>
                <a:gd name="T62" fmla="*/ 25 w 1722"/>
                <a:gd name="T63" fmla="*/ 11 h 1557"/>
                <a:gd name="T64" fmla="*/ 45 w 1722"/>
                <a:gd name="T65" fmla="*/ 4 h 1557"/>
                <a:gd name="T66" fmla="*/ 61 w 1722"/>
                <a:gd name="T67" fmla="*/ 1 h 1557"/>
                <a:gd name="T68" fmla="*/ 82 w 1722"/>
                <a:gd name="T69" fmla="*/ 11 h 1557"/>
                <a:gd name="T70" fmla="*/ 94 w 1722"/>
                <a:gd name="T71" fmla="*/ 8 h 1557"/>
                <a:gd name="T72" fmla="*/ 104 w 1722"/>
                <a:gd name="T73" fmla="*/ 6 h 1557"/>
                <a:gd name="T74" fmla="*/ 127 w 1722"/>
                <a:gd name="T75" fmla="*/ 24 h 1557"/>
                <a:gd name="T76" fmla="*/ 146 w 1722"/>
                <a:gd name="T77" fmla="*/ 46 h 1557"/>
                <a:gd name="T78" fmla="*/ 160 w 1722"/>
                <a:gd name="T79" fmla="*/ 69 h 1557"/>
                <a:gd name="T80" fmla="*/ 175 w 1722"/>
                <a:gd name="T81" fmla="*/ 92 h 1557"/>
                <a:gd name="T82" fmla="*/ 184 w 1722"/>
                <a:gd name="T83" fmla="*/ 101 h 1557"/>
                <a:gd name="T84" fmla="*/ 194 w 1722"/>
                <a:gd name="T85" fmla="*/ 123 h 1557"/>
                <a:gd name="T86" fmla="*/ 206 w 1722"/>
                <a:gd name="T87" fmla="*/ 138 h 1557"/>
                <a:gd name="T88" fmla="*/ 225 w 1722"/>
                <a:gd name="T89" fmla="*/ 141 h 1557"/>
                <a:gd name="T90" fmla="*/ 245 w 1722"/>
                <a:gd name="T91" fmla="*/ 137 h 1557"/>
                <a:gd name="T92" fmla="*/ 267 w 1722"/>
                <a:gd name="T93" fmla="*/ 143 h 1557"/>
                <a:gd name="T94" fmla="*/ 281 w 1722"/>
                <a:gd name="T95" fmla="*/ 152 h 1557"/>
                <a:gd name="T96" fmla="*/ 293 w 1722"/>
                <a:gd name="T97" fmla="*/ 154 h 1557"/>
                <a:gd name="T98" fmla="*/ 298 w 1722"/>
                <a:gd name="T99" fmla="*/ 154 h 1557"/>
                <a:gd name="T100" fmla="*/ 300 w 1722"/>
                <a:gd name="T101" fmla="*/ 160 h 1557"/>
                <a:gd name="T102" fmla="*/ 308 w 1722"/>
                <a:gd name="T103" fmla="*/ 175 h 1557"/>
                <a:gd name="T104" fmla="*/ 317 w 1722"/>
                <a:gd name="T105" fmla="*/ 191 h 1557"/>
                <a:gd name="T106" fmla="*/ 329 w 1722"/>
                <a:gd name="T107" fmla="*/ 197 h 1557"/>
                <a:gd name="T108" fmla="*/ 350 w 1722"/>
                <a:gd name="T109" fmla="*/ 191 h 1557"/>
                <a:gd name="T110" fmla="*/ 368 w 1722"/>
                <a:gd name="T111" fmla="*/ 175 h 1557"/>
                <a:gd name="T112" fmla="*/ 382 w 1722"/>
                <a:gd name="T113" fmla="*/ 160 h 1557"/>
                <a:gd name="T114" fmla="*/ 396 w 1722"/>
                <a:gd name="T115" fmla="*/ 148 h 1557"/>
                <a:gd name="T116" fmla="*/ 414 w 1722"/>
                <a:gd name="T117" fmla="*/ 140 h 1557"/>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722"/>
                <a:gd name="T178" fmla="*/ 0 h 1557"/>
                <a:gd name="T179" fmla="*/ 1722 w 1722"/>
                <a:gd name="T180" fmla="*/ 1557 h 1557"/>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722" h="1557">
                  <a:moveTo>
                    <a:pt x="1673" y="557"/>
                  </a:moveTo>
                  <a:lnTo>
                    <a:pt x="1673" y="561"/>
                  </a:lnTo>
                  <a:lnTo>
                    <a:pt x="1673" y="575"/>
                  </a:lnTo>
                  <a:lnTo>
                    <a:pt x="1675" y="590"/>
                  </a:lnTo>
                  <a:lnTo>
                    <a:pt x="1675" y="606"/>
                  </a:lnTo>
                  <a:lnTo>
                    <a:pt x="1675" y="618"/>
                  </a:lnTo>
                  <a:lnTo>
                    <a:pt x="1681" y="628"/>
                  </a:lnTo>
                  <a:lnTo>
                    <a:pt x="1691" y="639"/>
                  </a:lnTo>
                  <a:lnTo>
                    <a:pt x="1702" y="649"/>
                  </a:lnTo>
                  <a:lnTo>
                    <a:pt x="1712" y="661"/>
                  </a:lnTo>
                  <a:lnTo>
                    <a:pt x="1714" y="673"/>
                  </a:lnTo>
                  <a:lnTo>
                    <a:pt x="1710" y="693"/>
                  </a:lnTo>
                  <a:lnTo>
                    <a:pt x="1698" y="712"/>
                  </a:lnTo>
                  <a:lnTo>
                    <a:pt x="1687" y="728"/>
                  </a:lnTo>
                  <a:lnTo>
                    <a:pt x="1681" y="736"/>
                  </a:lnTo>
                  <a:lnTo>
                    <a:pt x="1673" y="742"/>
                  </a:lnTo>
                  <a:lnTo>
                    <a:pt x="1669" y="752"/>
                  </a:lnTo>
                  <a:lnTo>
                    <a:pt x="1667" y="762"/>
                  </a:lnTo>
                  <a:lnTo>
                    <a:pt x="1673" y="773"/>
                  </a:lnTo>
                  <a:lnTo>
                    <a:pt x="1683" y="787"/>
                  </a:lnTo>
                  <a:lnTo>
                    <a:pt x="1697" y="799"/>
                  </a:lnTo>
                  <a:lnTo>
                    <a:pt x="1708" y="811"/>
                  </a:lnTo>
                  <a:lnTo>
                    <a:pt x="1718" y="823"/>
                  </a:lnTo>
                  <a:lnTo>
                    <a:pt x="1722" y="836"/>
                  </a:lnTo>
                  <a:lnTo>
                    <a:pt x="1720" y="852"/>
                  </a:lnTo>
                  <a:lnTo>
                    <a:pt x="1720" y="876"/>
                  </a:lnTo>
                  <a:lnTo>
                    <a:pt x="1718" y="905"/>
                  </a:lnTo>
                  <a:lnTo>
                    <a:pt x="1716" y="935"/>
                  </a:lnTo>
                  <a:lnTo>
                    <a:pt x="1714" y="964"/>
                  </a:lnTo>
                  <a:lnTo>
                    <a:pt x="1712" y="988"/>
                  </a:lnTo>
                  <a:lnTo>
                    <a:pt x="1708" y="1002"/>
                  </a:lnTo>
                  <a:lnTo>
                    <a:pt x="1697" y="1025"/>
                  </a:lnTo>
                  <a:lnTo>
                    <a:pt x="1687" y="1051"/>
                  </a:lnTo>
                  <a:lnTo>
                    <a:pt x="1675" y="1074"/>
                  </a:lnTo>
                  <a:lnTo>
                    <a:pt x="1667" y="1096"/>
                  </a:lnTo>
                  <a:lnTo>
                    <a:pt x="1667" y="1114"/>
                  </a:lnTo>
                  <a:lnTo>
                    <a:pt x="1667" y="1130"/>
                  </a:lnTo>
                  <a:lnTo>
                    <a:pt x="1669" y="1139"/>
                  </a:lnTo>
                  <a:lnTo>
                    <a:pt x="1671" y="1151"/>
                  </a:lnTo>
                  <a:lnTo>
                    <a:pt x="1671" y="1163"/>
                  </a:lnTo>
                  <a:lnTo>
                    <a:pt x="1667" y="1171"/>
                  </a:lnTo>
                  <a:lnTo>
                    <a:pt x="1655" y="1175"/>
                  </a:lnTo>
                  <a:lnTo>
                    <a:pt x="1639" y="1175"/>
                  </a:lnTo>
                  <a:lnTo>
                    <a:pt x="1614" y="1175"/>
                  </a:lnTo>
                  <a:lnTo>
                    <a:pt x="1586" y="1175"/>
                  </a:lnTo>
                  <a:lnTo>
                    <a:pt x="1561" y="1173"/>
                  </a:lnTo>
                  <a:lnTo>
                    <a:pt x="1539" y="1171"/>
                  </a:lnTo>
                  <a:lnTo>
                    <a:pt x="1529" y="1169"/>
                  </a:lnTo>
                  <a:lnTo>
                    <a:pt x="1521" y="1169"/>
                  </a:lnTo>
                  <a:lnTo>
                    <a:pt x="1511" y="1171"/>
                  </a:lnTo>
                  <a:lnTo>
                    <a:pt x="1502" y="1177"/>
                  </a:lnTo>
                  <a:lnTo>
                    <a:pt x="1496" y="1183"/>
                  </a:lnTo>
                  <a:lnTo>
                    <a:pt x="1492" y="1193"/>
                  </a:lnTo>
                  <a:lnTo>
                    <a:pt x="1486" y="1206"/>
                  </a:lnTo>
                  <a:lnTo>
                    <a:pt x="1478" y="1222"/>
                  </a:lnTo>
                  <a:lnTo>
                    <a:pt x="1468" y="1238"/>
                  </a:lnTo>
                  <a:lnTo>
                    <a:pt x="1458" y="1246"/>
                  </a:lnTo>
                  <a:lnTo>
                    <a:pt x="1445" y="1254"/>
                  </a:lnTo>
                  <a:lnTo>
                    <a:pt x="1435" y="1261"/>
                  </a:lnTo>
                  <a:lnTo>
                    <a:pt x="1429" y="1273"/>
                  </a:lnTo>
                  <a:lnTo>
                    <a:pt x="1433" y="1285"/>
                  </a:lnTo>
                  <a:lnTo>
                    <a:pt x="1443" y="1297"/>
                  </a:lnTo>
                  <a:lnTo>
                    <a:pt x="1456" y="1313"/>
                  </a:lnTo>
                  <a:lnTo>
                    <a:pt x="1470" y="1332"/>
                  </a:lnTo>
                  <a:lnTo>
                    <a:pt x="1480" y="1350"/>
                  </a:lnTo>
                  <a:lnTo>
                    <a:pt x="1486" y="1364"/>
                  </a:lnTo>
                  <a:lnTo>
                    <a:pt x="1492" y="1381"/>
                  </a:lnTo>
                  <a:lnTo>
                    <a:pt x="1498" y="1401"/>
                  </a:lnTo>
                  <a:lnTo>
                    <a:pt x="1504" y="1423"/>
                  </a:lnTo>
                  <a:lnTo>
                    <a:pt x="1510" y="1441"/>
                  </a:lnTo>
                  <a:lnTo>
                    <a:pt x="1513" y="1454"/>
                  </a:lnTo>
                  <a:lnTo>
                    <a:pt x="1517" y="1470"/>
                  </a:lnTo>
                  <a:lnTo>
                    <a:pt x="1521" y="1482"/>
                  </a:lnTo>
                  <a:lnTo>
                    <a:pt x="1523" y="1486"/>
                  </a:lnTo>
                  <a:lnTo>
                    <a:pt x="1480" y="1490"/>
                  </a:lnTo>
                  <a:lnTo>
                    <a:pt x="1336" y="1439"/>
                  </a:lnTo>
                  <a:lnTo>
                    <a:pt x="1287" y="1476"/>
                  </a:lnTo>
                  <a:lnTo>
                    <a:pt x="1271" y="1531"/>
                  </a:lnTo>
                  <a:lnTo>
                    <a:pt x="1248" y="1557"/>
                  </a:lnTo>
                  <a:lnTo>
                    <a:pt x="1195" y="1504"/>
                  </a:lnTo>
                  <a:lnTo>
                    <a:pt x="1151" y="1472"/>
                  </a:lnTo>
                  <a:lnTo>
                    <a:pt x="1130" y="1399"/>
                  </a:lnTo>
                  <a:lnTo>
                    <a:pt x="1090" y="1405"/>
                  </a:lnTo>
                  <a:lnTo>
                    <a:pt x="1100" y="1486"/>
                  </a:lnTo>
                  <a:lnTo>
                    <a:pt x="1067" y="1488"/>
                  </a:lnTo>
                  <a:lnTo>
                    <a:pt x="1019" y="1415"/>
                  </a:lnTo>
                  <a:lnTo>
                    <a:pt x="966" y="1429"/>
                  </a:lnTo>
                  <a:lnTo>
                    <a:pt x="950" y="1380"/>
                  </a:lnTo>
                  <a:lnTo>
                    <a:pt x="927" y="1348"/>
                  </a:lnTo>
                  <a:lnTo>
                    <a:pt x="807" y="1372"/>
                  </a:lnTo>
                  <a:lnTo>
                    <a:pt x="765" y="1322"/>
                  </a:lnTo>
                  <a:lnTo>
                    <a:pt x="730" y="1352"/>
                  </a:lnTo>
                  <a:lnTo>
                    <a:pt x="683" y="1348"/>
                  </a:lnTo>
                  <a:lnTo>
                    <a:pt x="620" y="1370"/>
                  </a:lnTo>
                  <a:lnTo>
                    <a:pt x="557" y="1301"/>
                  </a:lnTo>
                  <a:lnTo>
                    <a:pt x="533" y="1238"/>
                  </a:lnTo>
                  <a:lnTo>
                    <a:pt x="437" y="1261"/>
                  </a:lnTo>
                  <a:lnTo>
                    <a:pt x="401" y="1291"/>
                  </a:lnTo>
                  <a:lnTo>
                    <a:pt x="413" y="1208"/>
                  </a:lnTo>
                  <a:lnTo>
                    <a:pt x="372" y="1153"/>
                  </a:lnTo>
                  <a:lnTo>
                    <a:pt x="317" y="1094"/>
                  </a:lnTo>
                  <a:lnTo>
                    <a:pt x="332" y="1047"/>
                  </a:lnTo>
                  <a:lnTo>
                    <a:pt x="415" y="956"/>
                  </a:lnTo>
                  <a:lnTo>
                    <a:pt x="472" y="844"/>
                  </a:lnTo>
                  <a:lnTo>
                    <a:pt x="521" y="791"/>
                  </a:lnTo>
                  <a:lnTo>
                    <a:pt x="529" y="722"/>
                  </a:lnTo>
                  <a:lnTo>
                    <a:pt x="563" y="708"/>
                  </a:lnTo>
                  <a:lnTo>
                    <a:pt x="531" y="590"/>
                  </a:lnTo>
                  <a:lnTo>
                    <a:pt x="561" y="480"/>
                  </a:lnTo>
                  <a:lnTo>
                    <a:pt x="580" y="376"/>
                  </a:lnTo>
                  <a:lnTo>
                    <a:pt x="468" y="297"/>
                  </a:lnTo>
                  <a:lnTo>
                    <a:pt x="421" y="358"/>
                  </a:lnTo>
                  <a:lnTo>
                    <a:pt x="313" y="393"/>
                  </a:lnTo>
                  <a:lnTo>
                    <a:pt x="210" y="393"/>
                  </a:lnTo>
                  <a:lnTo>
                    <a:pt x="183" y="321"/>
                  </a:lnTo>
                  <a:lnTo>
                    <a:pt x="179" y="254"/>
                  </a:lnTo>
                  <a:lnTo>
                    <a:pt x="112" y="226"/>
                  </a:lnTo>
                  <a:lnTo>
                    <a:pt x="88" y="273"/>
                  </a:lnTo>
                  <a:lnTo>
                    <a:pt x="0" y="222"/>
                  </a:lnTo>
                  <a:lnTo>
                    <a:pt x="45" y="140"/>
                  </a:lnTo>
                  <a:lnTo>
                    <a:pt x="6" y="90"/>
                  </a:lnTo>
                  <a:lnTo>
                    <a:pt x="10" y="88"/>
                  </a:lnTo>
                  <a:lnTo>
                    <a:pt x="19" y="83"/>
                  </a:lnTo>
                  <a:lnTo>
                    <a:pt x="33" y="75"/>
                  </a:lnTo>
                  <a:lnTo>
                    <a:pt x="51" y="65"/>
                  </a:lnTo>
                  <a:lnTo>
                    <a:pt x="69" y="57"/>
                  </a:lnTo>
                  <a:lnTo>
                    <a:pt x="84" y="49"/>
                  </a:lnTo>
                  <a:lnTo>
                    <a:pt x="98" y="45"/>
                  </a:lnTo>
                  <a:lnTo>
                    <a:pt x="112" y="41"/>
                  </a:lnTo>
                  <a:lnTo>
                    <a:pt x="134" y="35"/>
                  </a:lnTo>
                  <a:lnTo>
                    <a:pt x="155" y="25"/>
                  </a:lnTo>
                  <a:lnTo>
                    <a:pt x="179" y="18"/>
                  </a:lnTo>
                  <a:lnTo>
                    <a:pt x="197" y="8"/>
                  </a:lnTo>
                  <a:lnTo>
                    <a:pt x="208" y="4"/>
                  </a:lnTo>
                  <a:lnTo>
                    <a:pt x="224" y="0"/>
                  </a:lnTo>
                  <a:lnTo>
                    <a:pt x="244" y="4"/>
                  </a:lnTo>
                  <a:lnTo>
                    <a:pt x="267" y="14"/>
                  </a:lnTo>
                  <a:lnTo>
                    <a:pt x="293" y="25"/>
                  </a:lnTo>
                  <a:lnTo>
                    <a:pt x="313" y="39"/>
                  </a:lnTo>
                  <a:lnTo>
                    <a:pt x="328" y="47"/>
                  </a:lnTo>
                  <a:lnTo>
                    <a:pt x="344" y="51"/>
                  </a:lnTo>
                  <a:lnTo>
                    <a:pt x="358" y="49"/>
                  </a:lnTo>
                  <a:lnTo>
                    <a:pt x="366" y="43"/>
                  </a:lnTo>
                  <a:lnTo>
                    <a:pt x="374" y="35"/>
                  </a:lnTo>
                  <a:lnTo>
                    <a:pt x="380" y="27"/>
                  </a:lnTo>
                  <a:lnTo>
                    <a:pt x="387" y="21"/>
                  </a:lnTo>
                  <a:lnTo>
                    <a:pt x="397" y="21"/>
                  </a:lnTo>
                  <a:lnTo>
                    <a:pt x="413" y="25"/>
                  </a:lnTo>
                  <a:lnTo>
                    <a:pt x="447" y="39"/>
                  </a:lnTo>
                  <a:lnTo>
                    <a:pt x="472" y="53"/>
                  </a:lnTo>
                  <a:lnTo>
                    <a:pt x="492" y="73"/>
                  </a:lnTo>
                  <a:lnTo>
                    <a:pt x="510" y="96"/>
                  </a:lnTo>
                  <a:lnTo>
                    <a:pt x="531" y="118"/>
                  </a:lnTo>
                  <a:lnTo>
                    <a:pt x="551" y="142"/>
                  </a:lnTo>
                  <a:lnTo>
                    <a:pt x="567" y="163"/>
                  </a:lnTo>
                  <a:lnTo>
                    <a:pt x="582" y="187"/>
                  </a:lnTo>
                  <a:lnTo>
                    <a:pt x="598" y="212"/>
                  </a:lnTo>
                  <a:lnTo>
                    <a:pt x="610" y="232"/>
                  </a:lnTo>
                  <a:lnTo>
                    <a:pt x="622" y="256"/>
                  </a:lnTo>
                  <a:lnTo>
                    <a:pt x="637" y="279"/>
                  </a:lnTo>
                  <a:lnTo>
                    <a:pt x="655" y="303"/>
                  </a:lnTo>
                  <a:lnTo>
                    <a:pt x="673" y="325"/>
                  </a:lnTo>
                  <a:lnTo>
                    <a:pt x="689" y="348"/>
                  </a:lnTo>
                  <a:lnTo>
                    <a:pt x="698" y="368"/>
                  </a:lnTo>
                  <a:lnTo>
                    <a:pt x="704" y="378"/>
                  </a:lnTo>
                  <a:lnTo>
                    <a:pt x="714" y="386"/>
                  </a:lnTo>
                  <a:lnTo>
                    <a:pt x="726" y="393"/>
                  </a:lnTo>
                  <a:lnTo>
                    <a:pt x="736" y="405"/>
                  </a:lnTo>
                  <a:lnTo>
                    <a:pt x="742" y="417"/>
                  </a:lnTo>
                  <a:lnTo>
                    <a:pt x="750" y="445"/>
                  </a:lnTo>
                  <a:lnTo>
                    <a:pt x="761" y="470"/>
                  </a:lnTo>
                  <a:lnTo>
                    <a:pt x="773" y="492"/>
                  </a:lnTo>
                  <a:lnTo>
                    <a:pt x="783" y="508"/>
                  </a:lnTo>
                  <a:lnTo>
                    <a:pt x="795" y="527"/>
                  </a:lnTo>
                  <a:lnTo>
                    <a:pt x="809" y="543"/>
                  </a:lnTo>
                  <a:lnTo>
                    <a:pt x="824" y="555"/>
                  </a:lnTo>
                  <a:lnTo>
                    <a:pt x="840" y="561"/>
                  </a:lnTo>
                  <a:lnTo>
                    <a:pt x="862" y="567"/>
                  </a:lnTo>
                  <a:lnTo>
                    <a:pt x="882" y="569"/>
                  </a:lnTo>
                  <a:lnTo>
                    <a:pt x="901" y="565"/>
                  </a:lnTo>
                  <a:lnTo>
                    <a:pt x="919" y="559"/>
                  </a:lnTo>
                  <a:lnTo>
                    <a:pt x="941" y="553"/>
                  </a:lnTo>
                  <a:lnTo>
                    <a:pt x="960" y="549"/>
                  </a:lnTo>
                  <a:lnTo>
                    <a:pt x="982" y="551"/>
                  </a:lnTo>
                  <a:lnTo>
                    <a:pt x="1004" y="559"/>
                  </a:lnTo>
                  <a:lnTo>
                    <a:pt x="1029" y="563"/>
                  </a:lnTo>
                  <a:lnTo>
                    <a:pt x="1051" y="569"/>
                  </a:lnTo>
                  <a:lnTo>
                    <a:pt x="1065" y="575"/>
                  </a:lnTo>
                  <a:lnTo>
                    <a:pt x="1073" y="580"/>
                  </a:lnTo>
                  <a:lnTo>
                    <a:pt x="1086" y="588"/>
                  </a:lnTo>
                  <a:lnTo>
                    <a:pt x="1104" y="598"/>
                  </a:lnTo>
                  <a:lnTo>
                    <a:pt x="1122" y="608"/>
                  </a:lnTo>
                  <a:lnTo>
                    <a:pt x="1139" y="616"/>
                  </a:lnTo>
                  <a:lnTo>
                    <a:pt x="1155" y="620"/>
                  </a:lnTo>
                  <a:lnTo>
                    <a:pt x="1167" y="620"/>
                  </a:lnTo>
                  <a:lnTo>
                    <a:pt x="1171" y="618"/>
                  </a:lnTo>
                  <a:lnTo>
                    <a:pt x="1177" y="614"/>
                  </a:lnTo>
                  <a:lnTo>
                    <a:pt x="1181" y="614"/>
                  </a:lnTo>
                  <a:lnTo>
                    <a:pt x="1185" y="614"/>
                  </a:lnTo>
                  <a:lnTo>
                    <a:pt x="1189" y="616"/>
                  </a:lnTo>
                  <a:lnTo>
                    <a:pt x="1191" y="618"/>
                  </a:lnTo>
                  <a:lnTo>
                    <a:pt x="1193" y="624"/>
                  </a:lnTo>
                  <a:lnTo>
                    <a:pt x="1195" y="632"/>
                  </a:lnTo>
                  <a:lnTo>
                    <a:pt x="1197" y="641"/>
                  </a:lnTo>
                  <a:lnTo>
                    <a:pt x="1202" y="659"/>
                  </a:lnTo>
                  <a:lnTo>
                    <a:pt x="1212" y="675"/>
                  </a:lnTo>
                  <a:lnTo>
                    <a:pt x="1224" y="687"/>
                  </a:lnTo>
                  <a:lnTo>
                    <a:pt x="1232" y="701"/>
                  </a:lnTo>
                  <a:lnTo>
                    <a:pt x="1238" y="714"/>
                  </a:lnTo>
                  <a:lnTo>
                    <a:pt x="1244" y="734"/>
                  </a:lnTo>
                  <a:lnTo>
                    <a:pt x="1254" y="754"/>
                  </a:lnTo>
                  <a:lnTo>
                    <a:pt x="1265" y="767"/>
                  </a:lnTo>
                  <a:lnTo>
                    <a:pt x="1277" y="775"/>
                  </a:lnTo>
                  <a:lnTo>
                    <a:pt x="1289" y="779"/>
                  </a:lnTo>
                  <a:lnTo>
                    <a:pt x="1299" y="785"/>
                  </a:lnTo>
                  <a:lnTo>
                    <a:pt x="1313" y="789"/>
                  </a:lnTo>
                  <a:lnTo>
                    <a:pt x="1328" y="785"/>
                  </a:lnTo>
                  <a:lnTo>
                    <a:pt x="1348" y="777"/>
                  </a:lnTo>
                  <a:lnTo>
                    <a:pt x="1374" y="773"/>
                  </a:lnTo>
                  <a:lnTo>
                    <a:pt x="1399" y="767"/>
                  </a:lnTo>
                  <a:lnTo>
                    <a:pt x="1423" y="760"/>
                  </a:lnTo>
                  <a:lnTo>
                    <a:pt x="1447" y="742"/>
                  </a:lnTo>
                  <a:lnTo>
                    <a:pt x="1462" y="722"/>
                  </a:lnTo>
                  <a:lnTo>
                    <a:pt x="1472" y="701"/>
                  </a:lnTo>
                  <a:lnTo>
                    <a:pt x="1480" y="689"/>
                  </a:lnTo>
                  <a:lnTo>
                    <a:pt x="1494" y="675"/>
                  </a:lnTo>
                  <a:lnTo>
                    <a:pt x="1510" y="659"/>
                  </a:lnTo>
                  <a:lnTo>
                    <a:pt x="1527" y="643"/>
                  </a:lnTo>
                  <a:lnTo>
                    <a:pt x="1543" y="628"/>
                  </a:lnTo>
                  <a:lnTo>
                    <a:pt x="1557" y="616"/>
                  </a:lnTo>
                  <a:lnTo>
                    <a:pt x="1572" y="604"/>
                  </a:lnTo>
                  <a:lnTo>
                    <a:pt x="1584" y="594"/>
                  </a:lnTo>
                  <a:lnTo>
                    <a:pt x="1598" y="586"/>
                  </a:lnTo>
                  <a:lnTo>
                    <a:pt x="1614" y="577"/>
                  </a:lnTo>
                  <a:lnTo>
                    <a:pt x="1634" y="567"/>
                  </a:lnTo>
                  <a:lnTo>
                    <a:pt x="1653" y="561"/>
                  </a:lnTo>
                  <a:lnTo>
                    <a:pt x="1667" y="557"/>
                  </a:lnTo>
                  <a:lnTo>
                    <a:pt x="1673" y="557"/>
                  </a:lnTo>
                </a:path>
              </a:pathLst>
            </a:custGeom>
            <a:grpFill/>
            <a:ln w="6350">
              <a:solidFill>
                <a:schemeClr val="bg1">
                  <a:lumMod val="95000"/>
                </a:schemeClr>
              </a:solidFill>
              <a:prstDash val="solid"/>
              <a:round/>
              <a:headEnd/>
              <a:tailEnd/>
            </a:ln>
          </p:spPr>
          <p:txBody>
            <a:bodyPr/>
            <a:lstStyle/>
            <a:p>
              <a:endParaRPr lang="zh-CN" altLang="en-US"/>
            </a:p>
          </p:txBody>
        </p:sp>
        <p:sp>
          <p:nvSpPr>
            <p:cNvPr id="64" name="Freeform 105"/>
            <p:cNvSpPr>
              <a:spLocks/>
            </p:cNvSpPr>
            <p:nvPr/>
          </p:nvSpPr>
          <p:spPr bwMode="gray">
            <a:xfrm>
              <a:off x="2264" y="884"/>
              <a:ext cx="1641" cy="1473"/>
            </a:xfrm>
            <a:custGeom>
              <a:avLst/>
              <a:gdLst>
                <a:gd name="T0" fmla="*/ 651 w 3282"/>
                <a:gd name="T1" fmla="*/ 10 h 2947"/>
                <a:gd name="T2" fmla="*/ 669 w 3282"/>
                <a:gd name="T3" fmla="*/ 0 h 2947"/>
                <a:gd name="T4" fmla="*/ 720 w 3282"/>
                <a:gd name="T5" fmla="*/ 75 h 2947"/>
                <a:gd name="T6" fmla="*/ 808 w 3282"/>
                <a:gd name="T7" fmla="*/ 154 h 2947"/>
                <a:gd name="T8" fmla="*/ 761 w 3282"/>
                <a:gd name="T9" fmla="*/ 265 h 2947"/>
                <a:gd name="T10" fmla="*/ 737 w 3282"/>
                <a:gd name="T11" fmla="*/ 326 h 2947"/>
                <a:gd name="T12" fmla="*/ 793 w 3282"/>
                <a:gd name="T13" fmla="*/ 368 h 2947"/>
                <a:gd name="T14" fmla="*/ 785 w 3282"/>
                <a:gd name="T15" fmla="*/ 441 h 2947"/>
                <a:gd name="T16" fmla="*/ 710 w 3282"/>
                <a:gd name="T17" fmla="*/ 486 h 2947"/>
                <a:gd name="T18" fmla="*/ 693 w 3282"/>
                <a:gd name="T19" fmla="*/ 529 h 2947"/>
                <a:gd name="T20" fmla="*/ 634 w 3282"/>
                <a:gd name="T21" fmla="*/ 485 h 2947"/>
                <a:gd name="T22" fmla="*/ 587 w 3282"/>
                <a:gd name="T23" fmla="*/ 518 h 2947"/>
                <a:gd name="T24" fmla="*/ 530 w 3282"/>
                <a:gd name="T25" fmla="*/ 545 h 2947"/>
                <a:gd name="T26" fmla="*/ 470 w 3282"/>
                <a:gd name="T27" fmla="*/ 631 h 2947"/>
                <a:gd name="T28" fmla="*/ 376 w 3282"/>
                <a:gd name="T29" fmla="*/ 713 h 2947"/>
                <a:gd name="T30" fmla="*/ 309 w 3282"/>
                <a:gd name="T31" fmla="*/ 676 h 2947"/>
                <a:gd name="T32" fmla="*/ 235 w 3282"/>
                <a:gd name="T33" fmla="*/ 736 h 2947"/>
                <a:gd name="T34" fmla="*/ 189 w 3282"/>
                <a:gd name="T35" fmla="*/ 655 h 2947"/>
                <a:gd name="T36" fmla="*/ 88 w 3282"/>
                <a:gd name="T37" fmla="*/ 617 h 2947"/>
                <a:gd name="T38" fmla="*/ 9 w 3282"/>
                <a:gd name="T39" fmla="*/ 583 h 2947"/>
                <a:gd name="T40" fmla="*/ 20 w 3282"/>
                <a:gd name="T41" fmla="*/ 515 h 2947"/>
                <a:gd name="T42" fmla="*/ 70 w 3282"/>
                <a:gd name="T43" fmla="*/ 522 h 2947"/>
                <a:gd name="T44" fmla="*/ 103 w 3282"/>
                <a:gd name="T45" fmla="*/ 518 h 2947"/>
                <a:gd name="T46" fmla="*/ 144 w 3282"/>
                <a:gd name="T47" fmla="*/ 526 h 2947"/>
                <a:gd name="T48" fmla="*/ 178 w 3282"/>
                <a:gd name="T49" fmla="*/ 545 h 2947"/>
                <a:gd name="T50" fmla="*/ 223 w 3282"/>
                <a:gd name="T51" fmla="*/ 550 h 2947"/>
                <a:gd name="T52" fmla="*/ 246 w 3282"/>
                <a:gd name="T53" fmla="*/ 558 h 2947"/>
                <a:gd name="T54" fmla="*/ 291 w 3282"/>
                <a:gd name="T55" fmla="*/ 532 h 2947"/>
                <a:gd name="T56" fmla="*/ 341 w 3282"/>
                <a:gd name="T57" fmla="*/ 519 h 2947"/>
                <a:gd name="T58" fmla="*/ 375 w 3282"/>
                <a:gd name="T59" fmla="*/ 517 h 2947"/>
                <a:gd name="T60" fmla="*/ 398 w 3282"/>
                <a:gd name="T61" fmla="*/ 506 h 2947"/>
                <a:gd name="T62" fmla="*/ 420 w 3282"/>
                <a:gd name="T63" fmla="*/ 485 h 2947"/>
                <a:gd name="T64" fmla="*/ 443 w 3282"/>
                <a:gd name="T65" fmla="*/ 466 h 2947"/>
                <a:gd name="T66" fmla="*/ 459 w 3282"/>
                <a:gd name="T67" fmla="*/ 452 h 2947"/>
                <a:gd name="T68" fmla="*/ 443 w 3282"/>
                <a:gd name="T69" fmla="*/ 419 h 2947"/>
                <a:gd name="T70" fmla="*/ 466 w 3282"/>
                <a:gd name="T71" fmla="*/ 396 h 2947"/>
                <a:gd name="T72" fmla="*/ 505 w 3282"/>
                <a:gd name="T73" fmla="*/ 403 h 2947"/>
                <a:gd name="T74" fmla="*/ 530 w 3282"/>
                <a:gd name="T75" fmla="*/ 375 h 2947"/>
                <a:gd name="T76" fmla="*/ 561 w 3282"/>
                <a:gd name="T77" fmla="*/ 369 h 2947"/>
                <a:gd name="T78" fmla="*/ 579 w 3282"/>
                <a:gd name="T79" fmla="*/ 341 h 2947"/>
                <a:gd name="T80" fmla="*/ 607 w 3282"/>
                <a:gd name="T81" fmla="*/ 315 h 2947"/>
                <a:gd name="T82" fmla="*/ 634 w 3282"/>
                <a:gd name="T83" fmla="*/ 298 h 2947"/>
                <a:gd name="T84" fmla="*/ 672 w 3282"/>
                <a:gd name="T85" fmla="*/ 300 h 2947"/>
                <a:gd name="T86" fmla="*/ 671 w 3282"/>
                <a:gd name="T87" fmla="*/ 277 h 2947"/>
                <a:gd name="T88" fmla="*/ 631 w 3282"/>
                <a:gd name="T89" fmla="*/ 249 h 2947"/>
                <a:gd name="T90" fmla="*/ 607 w 3282"/>
                <a:gd name="T91" fmla="*/ 260 h 2947"/>
                <a:gd name="T92" fmla="*/ 576 w 3282"/>
                <a:gd name="T93" fmla="*/ 258 h 2947"/>
                <a:gd name="T94" fmla="*/ 553 w 3282"/>
                <a:gd name="T95" fmla="*/ 268 h 2947"/>
                <a:gd name="T96" fmla="*/ 549 w 3282"/>
                <a:gd name="T97" fmla="*/ 245 h 2947"/>
                <a:gd name="T98" fmla="*/ 560 w 3282"/>
                <a:gd name="T99" fmla="*/ 195 h 2947"/>
                <a:gd name="T100" fmla="*/ 583 w 3282"/>
                <a:gd name="T101" fmla="*/ 179 h 2947"/>
                <a:gd name="T102" fmla="*/ 611 w 3282"/>
                <a:gd name="T103" fmla="*/ 168 h 2947"/>
                <a:gd name="T104" fmla="*/ 635 w 3282"/>
                <a:gd name="T105" fmla="*/ 152 h 2947"/>
                <a:gd name="T106" fmla="*/ 636 w 3282"/>
                <a:gd name="T107" fmla="*/ 124 h 2947"/>
                <a:gd name="T108" fmla="*/ 647 w 3282"/>
                <a:gd name="T109" fmla="*/ 84 h 2947"/>
                <a:gd name="T110" fmla="*/ 659 w 3282"/>
                <a:gd name="T111" fmla="*/ 61 h 2947"/>
                <a:gd name="T112" fmla="*/ 652 w 3282"/>
                <a:gd name="T113" fmla="*/ 37 h 2947"/>
                <a:gd name="T114" fmla="*/ 637 w 3282"/>
                <a:gd name="T115" fmla="*/ 31 h 2947"/>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3282"/>
                <a:gd name="T175" fmla="*/ 0 h 2947"/>
                <a:gd name="T176" fmla="*/ 3282 w 3282"/>
                <a:gd name="T177" fmla="*/ 2947 h 2947"/>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3282" h="2947">
                  <a:moveTo>
                    <a:pt x="2552" y="115"/>
                  </a:moveTo>
                  <a:lnTo>
                    <a:pt x="2554" y="111"/>
                  </a:lnTo>
                  <a:lnTo>
                    <a:pt x="2559" y="101"/>
                  </a:lnTo>
                  <a:lnTo>
                    <a:pt x="2569" y="87"/>
                  </a:lnTo>
                  <a:lnTo>
                    <a:pt x="2579" y="73"/>
                  </a:lnTo>
                  <a:lnTo>
                    <a:pt x="2589" y="55"/>
                  </a:lnTo>
                  <a:lnTo>
                    <a:pt x="2601" y="42"/>
                  </a:lnTo>
                  <a:lnTo>
                    <a:pt x="2609" y="28"/>
                  </a:lnTo>
                  <a:lnTo>
                    <a:pt x="2617" y="20"/>
                  </a:lnTo>
                  <a:lnTo>
                    <a:pt x="2628" y="12"/>
                  </a:lnTo>
                  <a:lnTo>
                    <a:pt x="2642" y="6"/>
                  </a:lnTo>
                  <a:lnTo>
                    <a:pt x="2658" y="2"/>
                  </a:lnTo>
                  <a:lnTo>
                    <a:pt x="2670" y="0"/>
                  </a:lnTo>
                  <a:lnTo>
                    <a:pt x="2676" y="0"/>
                  </a:lnTo>
                  <a:lnTo>
                    <a:pt x="2715" y="50"/>
                  </a:lnTo>
                  <a:lnTo>
                    <a:pt x="2670" y="132"/>
                  </a:lnTo>
                  <a:lnTo>
                    <a:pt x="2758" y="183"/>
                  </a:lnTo>
                  <a:lnTo>
                    <a:pt x="2782" y="142"/>
                  </a:lnTo>
                  <a:lnTo>
                    <a:pt x="2849" y="164"/>
                  </a:lnTo>
                  <a:lnTo>
                    <a:pt x="2853" y="231"/>
                  </a:lnTo>
                  <a:lnTo>
                    <a:pt x="2880" y="303"/>
                  </a:lnTo>
                  <a:lnTo>
                    <a:pt x="2983" y="303"/>
                  </a:lnTo>
                  <a:lnTo>
                    <a:pt x="3091" y="268"/>
                  </a:lnTo>
                  <a:lnTo>
                    <a:pt x="3138" y="207"/>
                  </a:lnTo>
                  <a:lnTo>
                    <a:pt x="3250" y="286"/>
                  </a:lnTo>
                  <a:lnTo>
                    <a:pt x="3231" y="386"/>
                  </a:lnTo>
                  <a:lnTo>
                    <a:pt x="3201" y="500"/>
                  </a:lnTo>
                  <a:lnTo>
                    <a:pt x="3231" y="616"/>
                  </a:lnTo>
                  <a:lnTo>
                    <a:pt x="3199" y="632"/>
                  </a:lnTo>
                  <a:lnTo>
                    <a:pt x="3191" y="701"/>
                  </a:lnTo>
                  <a:lnTo>
                    <a:pt x="3140" y="756"/>
                  </a:lnTo>
                  <a:lnTo>
                    <a:pt x="3085" y="866"/>
                  </a:lnTo>
                  <a:lnTo>
                    <a:pt x="3002" y="957"/>
                  </a:lnTo>
                  <a:lnTo>
                    <a:pt x="2987" y="1004"/>
                  </a:lnTo>
                  <a:lnTo>
                    <a:pt x="3042" y="1063"/>
                  </a:lnTo>
                  <a:lnTo>
                    <a:pt x="3083" y="1120"/>
                  </a:lnTo>
                  <a:lnTo>
                    <a:pt x="3071" y="1201"/>
                  </a:lnTo>
                  <a:lnTo>
                    <a:pt x="3079" y="1266"/>
                  </a:lnTo>
                  <a:lnTo>
                    <a:pt x="3030" y="1244"/>
                  </a:lnTo>
                  <a:lnTo>
                    <a:pt x="3014" y="1264"/>
                  </a:lnTo>
                  <a:lnTo>
                    <a:pt x="2971" y="1250"/>
                  </a:lnTo>
                  <a:lnTo>
                    <a:pt x="2947" y="1305"/>
                  </a:lnTo>
                  <a:lnTo>
                    <a:pt x="2989" y="1313"/>
                  </a:lnTo>
                  <a:lnTo>
                    <a:pt x="3030" y="1368"/>
                  </a:lnTo>
                  <a:lnTo>
                    <a:pt x="3024" y="1451"/>
                  </a:lnTo>
                  <a:lnTo>
                    <a:pt x="3059" y="1500"/>
                  </a:lnTo>
                  <a:lnTo>
                    <a:pt x="3061" y="1530"/>
                  </a:lnTo>
                  <a:lnTo>
                    <a:pt x="3091" y="1536"/>
                  </a:lnTo>
                  <a:lnTo>
                    <a:pt x="3170" y="1475"/>
                  </a:lnTo>
                  <a:lnTo>
                    <a:pt x="3209" y="1541"/>
                  </a:lnTo>
                  <a:lnTo>
                    <a:pt x="3244" y="1608"/>
                  </a:lnTo>
                  <a:lnTo>
                    <a:pt x="3282" y="1630"/>
                  </a:lnTo>
                  <a:lnTo>
                    <a:pt x="3282" y="1677"/>
                  </a:lnTo>
                  <a:lnTo>
                    <a:pt x="3239" y="1728"/>
                  </a:lnTo>
                  <a:lnTo>
                    <a:pt x="3189" y="1776"/>
                  </a:lnTo>
                  <a:lnTo>
                    <a:pt x="3138" y="1766"/>
                  </a:lnTo>
                  <a:lnTo>
                    <a:pt x="3134" y="1803"/>
                  </a:lnTo>
                  <a:lnTo>
                    <a:pt x="3101" y="1819"/>
                  </a:lnTo>
                  <a:lnTo>
                    <a:pt x="3032" y="1839"/>
                  </a:lnTo>
                  <a:lnTo>
                    <a:pt x="2981" y="1898"/>
                  </a:lnTo>
                  <a:lnTo>
                    <a:pt x="2928" y="1941"/>
                  </a:lnTo>
                  <a:lnTo>
                    <a:pt x="2884" y="2012"/>
                  </a:lnTo>
                  <a:lnTo>
                    <a:pt x="2839" y="1947"/>
                  </a:lnTo>
                  <a:lnTo>
                    <a:pt x="2798" y="1917"/>
                  </a:lnTo>
                  <a:lnTo>
                    <a:pt x="2768" y="1945"/>
                  </a:lnTo>
                  <a:lnTo>
                    <a:pt x="2788" y="1967"/>
                  </a:lnTo>
                  <a:lnTo>
                    <a:pt x="2788" y="2032"/>
                  </a:lnTo>
                  <a:lnTo>
                    <a:pt x="2811" y="2087"/>
                  </a:lnTo>
                  <a:lnTo>
                    <a:pt x="2778" y="2140"/>
                  </a:lnTo>
                  <a:lnTo>
                    <a:pt x="2770" y="2118"/>
                  </a:lnTo>
                  <a:lnTo>
                    <a:pt x="2703" y="2116"/>
                  </a:lnTo>
                  <a:lnTo>
                    <a:pt x="2656" y="2073"/>
                  </a:lnTo>
                  <a:lnTo>
                    <a:pt x="2640" y="2012"/>
                  </a:lnTo>
                  <a:lnTo>
                    <a:pt x="2607" y="1971"/>
                  </a:lnTo>
                  <a:lnTo>
                    <a:pt x="2581" y="1925"/>
                  </a:lnTo>
                  <a:lnTo>
                    <a:pt x="2556" y="1911"/>
                  </a:lnTo>
                  <a:lnTo>
                    <a:pt x="2536" y="1941"/>
                  </a:lnTo>
                  <a:lnTo>
                    <a:pt x="2506" y="1943"/>
                  </a:lnTo>
                  <a:lnTo>
                    <a:pt x="2469" y="1967"/>
                  </a:lnTo>
                  <a:lnTo>
                    <a:pt x="2479" y="2035"/>
                  </a:lnTo>
                  <a:lnTo>
                    <a:pt x="2441" y="2049"/>
                  </a:lnTo>
                  <a:lnTo>
                    <a:pt x="2414" y="2039"/>
                  </a:lnTo>
                  <a:lnTo>
                    <a:pt x="2386" y="2075"/>
                  </a:lnTo>
                  <a:lnTo>
                    <a:pt x="2347" y="2073"/>
                  </a:lnTo>
                  <a:lnTo>
                    <a:pt x="2296" y="2128"/>
                  </a:lnTo>
                  <a:lnTo>
                    <a:pt x="2248" y="2132"/>
                  </a:lnTo>
                  <a:lnTo>
                    <a:pt x="2231" y="2055"/>
                  </a:lnTo>
                  <a:lnTo>
                    <a:pt x="2183" y="2051"/>
                  </a:lnTo>
                  <a:lnTo>
                    <a:pt x="2158" y="2093"/>
                  </a:lnTo>
                  <a:lnTo>
                    <a:pt x="2152" y="2142"/>
                  </a:lnTo>
                  <a:lnTo>
                    <a:pt x="2120" y="2181"/>
                  </a:lnTo>
                  <a:lnTo>
                    <a:pt x="2132" y="2222"/>
                  </a:lnTo>
                  <a:lnTo>
                    <a:pt x="2117" y="2246"/>
                  </a:lnTo>
                  <a:lnTo>
                    <a:pt x="2185" y="2333"/>
                  </a:lnTo>
                  <a:lnTo>
                    <a:pt x="2075" y="2376"/>
                  </a:lnTo>
                  <a:lnTo>
                    <a:pt x="2014" y="2376"/>
                  </a:lnTo>
                  <a:lnTo>
                    <a:pt x="1928" y="2407"/>
                  </a:lnTo>
                  <a:lnTo>
                    <a:pt x="1880" y="2526"/>
                  </a:lnTo>
                  <a:lnTo>
                    <a:pt x="1802" y="2555"/>
                  </a:lnTo>
                  <a:lnTo>
                    <a:pt x="1766" y="2539"/>
                  </a:lnTo>
                  <a:lnTo>
                    <a:pt x="1731" y="2598"/>
                  </a:lnTo>
                  <a:lnTo>
                    <a:pt x="1674" y="2579"/>
                  </a:lnTo>
                  <a:lnTo>
                    <a:pt x="1621" y="2638"/>
                  </a:lnTo>
                  <a:lnTo>
                    <a:pt x="1601" y="2718"/>
                  </a:lnTo>
                  <a:lnTo>
                    <a:pt x="1502" y="2852"/>
                  </a:lnTo>
                  <a:lnTo>
                    <a:pt x="1459" y="2888"/>
                  </a:lnTo>
                  <a:lnTo>
                    <a:pt x="1430" y="2860"/>
                  </a:lnTo>
                  <a:lnTo>
                    <a:pt x="1339" y="2876"/>
                  </a:lnTo>
                  <a:lnTo>
                    <a:pt x="1298" y="2823"/>
                  </a:lnTo>
                  <a:lnTo>
                    <a:pt x="1239" y="2821"/>
                  </a:lnTo>
                  <a:lnTo>
                    <a:pt x="1195" y="2781"/>
                  </a:lnTo>
                  <a:lnTo>
                    <a:pt x="1233" y="2707"/>
                  </a:lnTo>
                  <a:lnTo>
                    <a:pt x="1248" y="2659"/>
                  </a:lnTo>
                  <a:lnTo>
                    <a:pt x="1215" y="2612"/>
                  </a:lnTo>
                  <a:lnTo>
                    <a:pt x="1150" y="2630"/>
                  </a:lnTo>
                  <a:lnTo>
                    <a:pt x="1115" y="2709"/>
                  </a:lnTo>
                  <a:lnTo>
                    <a:pt x="1101" y="2846"/>
                  </a:lnTo>
                  <a:lnTo>
                    <a:pt x="1052" y="2901"/>
                  </a:lnTo>
                  <a:lnTo>
                    <a:pt x="939" y="2947"/>
                  </a:lnTo>
                  <a:lnTo>
                    <a:pt x="869" y="2941"/>
                  </a:lnTo>
                  <a:lnTo>
                    <a:pt x="810" y="2886"/>
                  </a:lnTo>
                  <a:lnTo>
                    <a:pt x="817" y="2795"/>
                  </a:lnTo>
                  <a:lnTo>
                    <a:pt x="874" y="2764"/>
                  </a:lnTo>
                  <a:lnTo>
                    <a:pt x="874" y="2657"/>
                  </a:lnTo>
                  <a:lnTo>
                    <a:pt x="829" y="2618"/>
                  </a:lnTo>
                  <a:lnTo>
                    <a:pt x="754" y="2620"/>
                  </a:lnTo>
                  <a:lnTo>
                    <a:pt x="658" y="2714"/>
                  </a:lnTo>
                  <a:lnTo>
                    <a:pt x="524" y="2714"/>
                  </a:lnTo>
                  <a:lnTo>
                    <a:pt x="441" y="2671"/>
                  </a:lnTo>
                  <a:lnTo>
                    <a:pt x="445" y="2610"/>
                  </a:lnTo>
                  <a:lnTo>
                    <a:pt x="378" y="2606"/>
                  </a:lnTo>
                  <a:lnTo>
                    <a:pt x="302" y="2539"/>
                  </a:lnTo>
                  <a:lnTo>
                    <a:pt x="351" y="2470"/>
                  </a:lnTo>
                  <a:lnTo>
                    <a:pt x="396" y="2457"/>
                  </a:lnTo>
                  <a:lnTo>
                    <a:pt x="376" y="2390"/>
                  </a:lnTo>
                  <a:lnTo>
                    <a:pt x="296" y="2362"/>
                  </a:lnTo>
                  <a:lnTo>
                    <a:pt x="203" y="2374"/>
                  </a:lnTo>
                  <a:lnTo>
                    <a:pt x="156" y="2429"/>
                  </a:lnTo>
                  <a:lnTo>
                    <a:pt x="111" y="2423"/>
                  </a:lnTo>
                  <a:lnTo>
                    <a:pt x="34" y="2333"/>
                  </a:lnTo>
                  <a:lnTo>
                    <a:pt x="0" y="2236"/>
                  </a:lnTo>
                  <a:lnTo>
                    <a:pt x="18" y="2179"/>
                  </a:lnTo>
                  <a:lnTo>
                    <a:pt x="10" y="2055"/>
                  </a:lnTo>
                  <a:lnTo>
                    <a:pt x="14" y="2057"/>
                  </a:lnTo>
                  <a:lnTo>
                    <a:pt x="30" y="2057"/>
                  </a:lnTo>
                  <a:lnTo>
                    <a:pt x="52" y="2059"/>
                  </a:lnTo>
                  <a:lnTo>
                    <a:pt x="79" y="2063"/>
                  </a:lnTo>
                  <a:lnTo>
                    <a:pt x="109" y="2065"/>
                  </a:lnTo>
                  <a:lnTo>
                    <a:pt x="138" y="2069"/>
                  </a:lnTo>
                  <a:lnTo>
                    <a:pt x="166" y="2073"/>
                  </a:lnTo>
                  <a:lnTo>
                    <a:pt x="189" y="2077"/>
                  </a:lnTo>
                  <a:lnTo>
                    <a:pt x="207" y="2081"/>
                  </a:lnTo>
                  <a:lnTo>
                    <a:pt x="243" y="2089"/>
                  </a:lnTo>
                  <a:lnTo>
                    <a:pt x="278" y="2089"/>
                  </a:lnTo>
                  <a:lnTo>
                    <a:pt x="308" y="2081"/>
                  </a:lnTo>
                  <a:lnTo>
                    <a:pt x="323" y="2075"/>
                  </a:lnTo>
                  <a:lnTo>
                    <a:pt x="337" y="2069"/>
                  </a:lnTo>
                  <a:lnTo>
                    <a:pt x="351" y="2067"/>
                  </a:lnTo>
                  <a:lnTo>
                    <a:pt x="367" y="2065"/>
                  </a:lnTo>
                  <a:lnTo>
                    <a:pt x="386" y="2069"/>
                  </a:lnTo>
                  <a:lnTo>
                    <a:pt x="412" y="2075"/>
                  </a:lnTo>
                  <a:lnTo>
                    <a:pt x="441" y="2079"/>
                  </a:lnTo>
                  <a:lnTo>
                    <a:pt x="473" y="2083"/>
                  </a:lnTo>
                  <a:lnTo>
                    <a:pt x="498" y="2087"/>
                  </a:lnTo>
                  <a:lnTo>
                    <a:pt x="518" y="2087"/>
                  </a:lnTo>
                  <a:lnTo>
                    <a:pt x="542" y="2089"/>
                  </a:lnTo>
                  <a:lnTo>
                    <a:pt x="560" y="2095"/>
                  </a:lnTo>
                  <a:lnTo>
                    <a:pt x="575" y="2104"/>
                  </a:lnTo>
                  <a:lnTo>
                    <a:pt x="589" y="2118"/>
                  </a:lnTo>
                  <a:lnTo>
                    <a:pt x="607" y="2134"/>
                  </a:lnTo>
                  <a:lnTo>
                    <a:pt x="626" y="2148"/>
                  </a:lnTo>
                  <a:lnTo>
                    <a:pt x="646" y="2156"/>
                  </a:lnTo>
                  <a:lnTo>
                    <a:pt x="666" y="2163"/>
                  </a:lnTo>
                  <a:lnTo>
                    <a:pt x="685" y="2173"/>
                  </a:lnTo>
                  <a:lnTo>
                    <a:pt x="709" y="2183"/>
                  </a:lnTo>
                  <a:lnTo>
                    <a:pt x="739" y="2193"/>
                  </a:lnTo>
                  <a:lnTo>
                    <a:pt x="762" y="2197"/>
                  </a:lnTo>
                  <a:lnTo>
                    <a:pt x="792" y="2199"/>
                  </a:lnTo>
                  <a:lnTo>
                    <a:pt x="821" y="2201"/>
                  </a:lnTo>
                  <a:lnTo>
                    <a:pt x="851" y="2201"/>
                  </a:lnTo>
                  <a:lnTo>
                    <a:pt x="874" y="2201"/>
                  </a:lnTo>
                  <a:lnTo>
                    <a:pt x="892" y="2203"/>
                  </a:lnTo>
                  <a:lnTo>
                    <a:pt x="904" y="2207"/>
                  </a:lnTo>
                  <a:lnTo>
                    <a:pt x="914" y="2215"/>
                  </a:lnTo>
                  <a:lnTo>
                    <a:pt x="924" y="2224"/>
                  </a:lnTo>
                  <a:lnTo>
                    <a:pt x="935" y="2232"/>
                  </a:lnTo>
                  <a:lnTo>
                    <a:pt x="947" y="2236"/>
                  </a:lnTo>
                  <a:lnTo>
                    <a:pt x="965" y="2238"/>
                  </a:lnTo>
                  <a:lnTo>
                    <a:pt x="985" y="2234"/>
                  </a:lnTo>
                  <a:lnTo>
                    <a:pt x="1002" y="2224"/>
                  </a:lnTo>
                  <a:lnTo>
                    <a:pt x="1024" y="2207"/>
                  </a:lnTo>
                  <a:lnTo>
                    <a:pt x="1048" y="2187"/>
                  </a:lnTo>
                  <a:lnTo>
                    <a:pt x="1073" y="2171"/>
                  </a:lnTo>
                  <a:lnTo>
                    <a:pt x="1103" y="2157"/>
                  </a:lnTo>
                  <a:lnTo>
                    <a:pt x="1134" y="2144"/>
                  </a:lnTo>
                  <a:lnTo>
                    <a:pt x="1164" y="2130"/>
                  </a:lnTo>
                  <a:lnTo>
                    <a:pt x="1199" y="2114"/>
                  </a:lnTo>
                  <a:lnTo>
                    <a:pt x="1241" y="2098"/>
                  </a:lnTo>
                  <a:lnTo>
                    <a:pt x="1282" y="2087"/>
                  </a:lnTo>
                  <a:lnTo>
                    <a:pt x="1325" y="2079"/>
                  </a:lnTo>
                  <a:lnTo>
                    <a:pt x="1345" y="2077"/>
                  </a:lnTo>
                  <a:lnTo>
                    <a:pt x="1357" y="2077"/>
                  </a:lnTo>
                  <a:lnTo>
                    <a:pt x="1363" y="2079"/>
                  </a:lnTo>
                  <a:lnTo>
                    <a:pt x="1367" y="2079"/>
                  </a:lnTo>
                  <a:lnTo>
                    <a:pt x="1371" y="2081"/>
                  </a:lnTo>
                  <a:lnTo>
                    <a:pt x="1378" y="2081"/>
                  </a:lnTo>
                  <a:lnTo>
                    <a:pt x="1392" y="2081"/>
                  </a:lnTo>
                  <a:lnTo>
                    <a:pt x="1418" y="2079"/>
                  </a:lnTo>
                  <a:lnTo>
                    <a:pt x="1463" y="2075"/>
                  </a:lnTo>
                  <a:lnTo>
                    <a:pt x="1498" y="2071"/>
                  </a:lnTo>
                  <a:lnTo>
                    <a:pt x="1526" y="2065"/>
                  </a:lnTo>
                  <a:lnTo>
                    <a:pt x="1548" y="2059"/>
                  </a:lnTo>
                  <a:lnTo>
                    <a:pt x="1561" y="2053"/>
                  </a:lnTo>
                  <a:lnTo>
                    <a:pt x="1571" y="2045"/>
                  </a:lnTo>
                  <a:lnTo>
                    <a:pt x="1577" y="2035"/>
                  </a:lnTo>
                  <a:lnTo>
                    <a:pt x="1581" y="2030"/>
                  </a:lnTo>
                  <a:lnTo>
                    <a:pt x="1589" y="2024"/>
                  </a:lnTo>
                  <a:lnTo>
                    <a:pt x="1603" y="2018"/>
                  </a:lnTo>
                  <a:lnTo>
                    <a:pt x="1622" y="2014"/>
                  </a:lnTo>
                  <a:lnTo>
                    <a:pt x="1640" y="2006"/>
                  </a:lnTo>
                  <a:lnTo>
                    <a:pt x="1656" y="1994"/>
                  </a:lnTo>
                  <a:lnTo>
                    <a:pt x="1668" y="1974"/>
                  </a:lnTo>
                  <a:lnTo>
                    <a:pt x="1674" y="1957"/>
                  </a:lnTo>
                  <a:lnTo>
                    <a:pt x="1680" y="1941"/>
                  </a:lnTo>
                  <a:lnTo>
                    <a:pt x="1685" y="1927"/>
                  </a:lnTo>
                  <a:lnTo>
                    <a:pt x="1697" y="1913"/>
                  </a:lnTo>
                  <a:lnTo>
                    <a:pt x="1715" y="1900"/>
                  </a:lnTo>
                  <a:lnTo>
                    <a:pt x="1737" y="1888"/>
                  </a:lnTo>
                  <a:lnTo>
                    <a:pt x="1752" y="1878"/>
                  </a:lnTo>
                  <a:lnTo>
                    <a:pt x="1764" y="1872"/>
                  </a:lnTo>
                  <a:lnTo>
                    <a:pt x="1772" y="1866"/>
                  </a:lnTo>
                  <a:lnTo>
                    <a:pt x="1780" y="1860"/>
                  </a:lnTo>
                  <a:lnTo>
                    <a:pt x="1790" y="1854"/>
                  </a:lnTo>
                  <a:lnTo>
                    <a:pt x="1804" y="1848"/>
                  </a:lnTo>
                  <a:lnTo>
                    <a:pt x="1817" y="1841"/>
                  </a:lnTo>
                  <a:lnTo>
                    <a:pt x="1831" y="1831"/>
                  </a:lnTo>
                  <a:lnTo>
                    <a:pt x="1837" y="1821"/>
                  </a:lnTo>
                  <a:lnTo>
                    <a:pt x="1837" y="1811"/>
                  </a:lnTo>
                  <a:lnTo>
                    <a:pt x="1825" y="1795"/>
                  </a:lnTo>
                  <a:lnTo>
                    <a:pt x="1809" y="1780"/>
                  </a:lnTo>
                  <a:lnTo>
                    <a:pt x="1794" y="1762"/>
                  </a:lnTo>
                  <a:lnTo>
                    <a:pt x="1780" y="1744"/>
                  </a:lnTo>
                  <a:lnTo>
                    <a:pt x="1772" y="1726"/>
                  </a:lnTo>
                  <a:lnTo>
                    <a:pt x="1772" y="1707"/>
                  </a:lnTo>
                  <a:lnTo>
                    <a:pt x="1772" y="1679"/>
                  </a:lnTo>
                  <a:lnTo>
                    <a:pt x="1776" y="1652"/>
                  </a:lnTo>
                  <a:lnTo>
                    <a:pt x="1782" y="1628"/>
                  </a:lnTo>
                  <a:lnTo>
                    <a:pt x="1790" y="1608"/>
                  </a:lnTo>
                  <a:lnTo>
                    <a:pt x="1806" y="1593"/>
                  </a:lnTo>
                  <a:lnTo>
                    <a:pt x="1823" y="1585"/>
                  </a:lnTo>
                  <a:lnTo>
                    <a:pt x="1843" y="1581"/>
                  </a:lnTo>
                  <a:lnTo>
                    <a:pt x="1863" y="1585"/>
                  </a:lnTo>
                  <a:lnTo>
                    <a:pt x="1884" y="1597"/>
                  </a:lnTo>
                  <a:lnTo>
                    <a:pt x="1910" y="1606"/>
                  </a:lnTo>
                  <a:lnTo>
                    <a:pt x="1937" y="1614"/>
                  </a:lnTo>
                  <a:lnTo>
                    <a:pt x="1963" y="1616"/>
                  </a:lnTo>
                  <a:lnTo>
                    <a:pt x="1985" y="1614"/>
                  </a:lnTo>
                  <a:lnTo>
                    <a:pt x="2002" y="1614"/>
                  </a:lnTo>
                  <a:lnTo>
                    <a:pt x="2020" y="1612"/>
                  </a:lnTo>
                  <a:lnTo>
                    <a:pt x="2034" y="1608"/>
                  </a:lnTo>
                  <a:lnTo>
                    <a:pt x="2046" y="1597"/>
                  </a:lnTo>
                  <a:lnTo>
                    <a:pt x="2058" y="1581"/>
                  </a:lnTo>
                  <a:lnTo>
                    <a:pt x="2071" y="1561"/>
                  </a:lnTo>
                  <a:lnTo>
                    <a:pt x="2085" y="1538"/>
                  </a:lnTo>
                  <a:lnTo>
                    <a:pt x="2101" y="1518"/>
                  </a:lnTo>
                  <a:lnTo>
                    <a:pt x="2117" y="1502"/>
                  </a:lnTo>
                  <a:lnTo>
                    <a:pt x="2130" y="1494"/>
                  </a:lnTo>
                  <a:lnTo>
                    <a:pt x="2146" y="1490"/>
                  </a:lnTo>
                  <a:lnTo>
                    <a:pt x="2166" y="1488"/>
                  </a:lnTo>
                  <a:lnTo>
                    <a:pt x="2189" y="1486"/>
                  </a:lnTo>
                  <a:lnTo>
                    <a:pt x="2213" y="1484"/>
                  </a:lnTo>
                  <a:lnTo>
                    <a:pt x="2231" y="1482"/>
                  </a:lnTo>
                  <a:lnTo>
                    <a:pt x="2243" y="1477"/>
                  </a:lnTo>
                  <a:lnTo>
                    <a:pt x="2254" y="1469"/>
                  </a:lnTo>
                  <a:lnTo>
                    <a:pt x="2268" y="1455"/>
                  </a:lnTo>
                  <a:lnTo>
                    <a:pt x="2284" y="1437"/>
                  </a:lnTo>
                  <a:lnTo>
                    <a:pt x="2298" y="1421"/>
                  </a:lnTo>
                  <a:lnTo>
                    <a:pt x="2308" y="1408"/>
                  </a:lnTo>
                  <a:lnTo>
                    <a:pt x="2311" y="1388"/>
                  </a:lnTo>
                  <a:lnTo>
                    <a:pt x="2315" y="1364"/>
                  </a:lnTo>
                  <a:lnTo>
                    <a:pt x="2321" y="1343"/>
                  </a:lnTo>
                  <a:lnTo>
                    <a:pt x="2331" y="1323"/>
                  </a:lnTo>
                  <a:lnTo>
                    <a:pt x="2351" y="1303"/>
                  </a:lnTo>
                  <a:lnTo>
                    <a:pt x="2374" y="1286"/>
                  </a:lnTo>
                  <a:lnTo>
                    <a:pt x="2402" y="1276"/>
                  </a:lnTo>
                  <a:lnTo>
                    <a:pt x="2416" y="1270"/>
                  </a:lnTo>
                  <a:lnTo>
                    <a:pt x="2426" y="1262"/>
                  </a:lnTo>
                  <a:lnTo>
                    <a:pt x="2433" y="1250"/>
                  </a:lnTo>
                  <a:lnTo>
                    <a:pt x="2443" y="1240"/>
                  </a:lnTo>
                  <a:lnTo>
                    <a:pt x="2455" y="1232"/>
                  </a:lnTo>
                  <a:lnTo>
                    <a:pt x="2469" y="1227"/>
                  </a:lnTo>
                  <a:lnTo>
                    <a:pt x="2487" y="1217"/>
                  </a:lnTo>
                  <a:lnTo>
                    <a:pt x="2510" y="1205"/>
                  </a:lnTo>
                  <a:lnTo>
                    <a:pt x="2534" y="1195"/>
                  </a:lnTo>
                  <a:lnTo>
                    <a:pt x="2559" y="1189"/>
                  </a:lnTo>
                  <a:lnTo>
                    <a:pt x="2583" y="1187"/>
                  </a:lnTo>
                  <a:lnTo>
                    <a:pt x="2607" y="1189"/>
                  </a:lnTo>
                  <a:lnTo>
                    <a:pt x="2628" y="1195"/>
                  </a:lnTo>
                  <a:lnTo>
                    <a:pt x="2652" y="1199"/>
                  </a:lnTo>
                  <a:lnTo>
                    <a:pt x="2670" y="1203"/>
                  </a:lnTo>
                  <a:lnTo>
                    <a:pt x="2685" y="1203"/>
                  </a:lnTo>
                  <a:lnTo>
                    <a:pt x="2697" y="1197"/>
                  </a:lnTo>
                  <a:lnTo>
                    <a:pt x="2707" y="1183"/>
                  </a:lnTo>
                  <a:lnTo>
                    <a:pt x="2713" y="1171"/>
                  </a:lnTo>
                  <a:lnTo>
                    <a:pt x="2713" y="1158"/>
                  </a:lnTo>
                  <a:lnTo>
                    <a:pt x="2707" y="1140"/>
                  </a:lnTo>
                  <a:lnTo>
                    <a:pt x="2695" y="1126"/>
                  </a:lnTo>
                  <a:lnTo>
                    <a:pt x="2682" y="1108"/>
                  </a:lnTo>
                  <a:lnTo>
                    <a:pt x="2662" y="1089"/>
                  </a:lnTo>
                  <a:lnTo>
                    <a:pt x="2644" y="1071"/>
                  </a:lnTo>
                  <a:lnTo>
                    <a:pt x="2626" y="1055"/>
                  </a:lnTo>
                  <a:lnTo>
                    <a:pt x="2611" y="1042"/>
                  </a:lnTo>
                  <a:lnTo>
                    <a:pt x="2575" y="1016"/>
                  </a:lnTo>
                  <a:lnTo>
                    <a:pt x="2538" y="1004"/>
                  </a:lnTo>
                  <a:lnTo>
                    <a:pt x="2524" y="998"/>
                  </a:lnTo>
                  <a:lnTo>
                    <a:pt x="2510" y="990"/>
                  </a:lnTo>
                  <a:lnTo>
                    <a:pt x="2498" y="986"/>
                  </a:lnTo>
                  <a:lnTo>
                    <a:pt x="2485" y="984"/>
                  </a:lnTo>
                  <a:lnTo>
                    <a:pt x="2469" y="990"/>
                  </a:lnTo>
                  <a:lnTo>
                    <a:pt x="2453" y="1006"/>
                  </a:lnTo>
                  <a:lnTo>
                    <a:pt x="2439" y="1024"/>
                  </a:lnTo>
                  <a:lnTo>
                    <a:pt x="2426" y="1040"/>
                  </a:lnTo>
                  <a:lnTo>
                    <a:pt x="2408" y="1051"/>
                  </a:lnTo>
                  <a:lnTo>
                    <a:pt x="2394" y="1053"/>
                  </a:lnTo>
                  <a:lnTo>
                    <a:pt x="2376" y="1049"/>
                  </a:lnTo>
                  <a:lnTo>
                    <a:pt x="2357" y="1044"/>
                  </a:lnTo>
                  <a:lnTo>
                    <a:pt x="2337" y="1036"/>
                  </a:lnTo>
                  <a:lnTo>
                    <a:pt x="2317" y="1032"/>
                  </a:lnTo>
                  <a:lnTo>
                    <a:pt x="2304" y="1034"/>
                  </a:lnTo>
                  <a:lnTo>
                    <a:pt x="2292" y="1042"/>
                  </a:lnTo>
                  <a:lnTo>
                    <a:pt x="2282" y="1053"/>
                  </a:lnTo>
                  <a:lnTo>
                    <a:pt x="2272" y="1067"/>
                  </a:lnTo>
                  <a:lnTo>
                    <a:pt x="2260" y="1079"/>
                  </a:lnTo>
                  <a:lnTo>
                    <a:pt x="2248" y="1087"/>
                  </a:lnTo>
                  <a:lnTo>
                    <a:pt x="2235" y="1087"/>
                  </a:lnTo>
                  <a:lnTo>
                    <a:pt x="2211" y="1075"/>
                  </a:lnTo>
                  <a:lnTo>
                    <a:pt x="2189" y="1061"/>
                  </a:lnTo>
                  <a:lnTo>
                    <a:pt x="2174" y="1044"/>
                  </a:lnTo>
                  <a:lnTo>
                    <a:pt x="2168" y="1024"/>
                  </a:lnTo>
                  <a:lnTo>
                    <a:pt x="2170" y="1010"/>
                  </a:lnTo>
                  <a:lnTo>
                    <a:pt x="2178" y="1002"/>
                  </a:lnTo>
                  <a:lnTo>
                    <a:pt x="2185" y="992"/>
                  </a:lnTo>
                  <a:lnTo>
                    <a:pt x="2193" y="982"/>
                  </a:lnTo>
                  <a:lnTo>
                    <a:pt x="2197" y="965"/>
                  </a:lnTo>
                  <a:lnTo>
                    <a:pt x="2199" y="935"/>
                  </a:lnTo>
                  <a:lnTo>
                    <a:pt x="2201" y="902"/>
                  </a:lnTo>
                  <a:lnTo>
                    <a:pt x="2207" y="868"/>
                  </a:lnTo>
                  <a:lnTo>
                    <a:pt x="2217" y="839"/>
                  </a:lnTo>
                  <a:lnTo>
                    <a:pt x="2229" y="811"/>
                  </a:lnTo>
                  <a:lnTo>
                    <a:pt x="2239" y="782"/>
                  </a:lnTo>
                  <a:lnTo>
                    <a:pt x="2248" y="754"/>
                  </a:lnTo>
                  <a:lnTo>
                    <a:pt x="2254" y="735"/>
                  </a:lnTo>
                  <a:lnTo>
                    <a:pt x="2262" y="721"/>
                  </a:lnTo>
                  <a:lnTo>
                    <a:pt x="2276" y="713"/>
                  </a:lnTo>
                  <a:lnTo>
                    <a:pt x="2296" y="711"/>
                  </a:lnTo>
                  <a:lnTo>
                    <a:pt x="2317" y="713"/>
                  </a:lnTo>
                  <a:lnTo>
                    <a:pt x="2331" y="719"/>
                  </a:lnTo>
                  <a:lnTo>
                    <a:pt x="2349" y="725"/>
                  </a:lnTo>
                  <a:lnTo>
                    <a:pt x="2365" y="733"/>
                  </a:lnTo>
                  <a:lnTo>
                    <a:pt x="2380" y="736"/>
                  </a:lnTo>
                  <a:lnTo>
                    <a:pt x="2394" y="736"/>
                  </a:lnTo>
                  <a:lnTo>
                    <a:pt x="2406" y="729"/>
                  </a:lnTo>
                  <a:lnTo>
                    <a:pt x="2424" y="703"/>
                  </a:lnTo>
                  <a:lnTo>
                    <a:pt x="2443" y="675"/>
                  </a:lnTo>
                  <a:lnTo>
                    <a:pt x="2463" y="650"/>
                  </a:lnTo>
                  <a:lnTo>
                    <a:pt x="2477" y="640"/>
                  </a:lnTo>
                  <a:lnTo>
                    <a:pt x="2493" y="636"/>
                  </a:lnTo>
                  <a:lnTo>
                    <a:pt x="2506" y="634"/>
                  </a:lnTo>
                  <a:lnTo>
                    <a:pt x="2522" y="630"/>
                  </a:lnTo>
                  <a:lnTo>
                    <a:pt x="2534" y="622"/>
                  </a:lnTo>
                  <a:lnTo>
                    <a:pt x="2540" y="611"/>
                  </a:lnTo>
                  <a:lnTo>
                    <a:pt x="2542" y="595"/>
                  </a:lnTo>
                  <a:lnTo>
                    <a:pt x="2538" y="577"/>
                  </a:lnTo>
                  <a:lnTo>
                    <a:pt x="2534" y="561"/>
                  </a:lnTo>
                  <a:lnTo>
                    <a:pt x="2530" y="548"/>
                  </a:lnTo>
                  <a:lnTo>
                    <a:pt x="2532" y="534"/>
                  </a:lnTo>
                  <a:lnTo>
                    <a:pt x="2536" y="518"/>
                  </a:lnTo>
                  <a:lnTo>
                    <a:pt x="2542" y="498"/>
                  </a:lnTo>
                  <a:lnTo>
                    <a:pt x="2550" y="477"/>
                  </a:lnTo>
                  <a:lnTo>
                    <a:pt x="2556" y="459"/>
                  </a:lnTo>
                  <a:lnTo>
                    <a:pt x="2561" y="443"/>
                  </a:lnTo>
                  <a:lnTo>
                    <a:pt x="2567" y="416"/>
                  </a:lnTo>
                  <a:lnTo>
                    <a:pt x="2571" y="386"/>
                  </a:lnTo>
                  <a:lnTo>
                    <a:pt x="2579" y="355"/>
                  </a:lnTo>
                  <a:lnTo>
                    <a:pt x="2585" y="337"/>
                  </a:lnTo>
                  <a:lnTo>
                    <a:pt x="2589" y="327"/>
                  </a:lnTo>
                  <a:lnTo>
                    <a:pt x="2595" y="317"/>
                  </a:lnTo>
                  <a:lnTo>
                    <a:pt x="2603" y="305"/>
                  </a:lnTo>
                  <a:lnTo>
                    <a:pt x="2615" y="294"/>
                  </a:lnTo>
                  <a:lnTo>
                    <a:pt x="2626" y="276"/>
                  </a:lnTo>
                  <a:lnTo>
                    <a:pt x="2632" y="260"/>
                  </a:lnTo>
                  <a:lnTo>
                    <a:pt x="2634" y="246"/>
                  </a:lnTo>
                  <a:lnTo>
                    <a:pt x="2634" y="231"/>
                  </a:lnTo>
                  <a:lnTo>
                    <a:pt x="2632" y="209"/>
                  </a:lnTo>
                  <a:lnTo>
                    <a:pt x="2632" y="185"/>
                  </a:lnTo>
                  <a:lnTo>
                    <a:pt x="2628" y="164"/>
                  </a:lnTo>
                  <a:lnTo>
                    <a:pt x="2622" y="150"/>
                  </a:lnTo>
                  <a:lnTo>
                    <a:pt x="2615" y="146"/>
                  </a:lnTo>
                  <a:lnTo>
                    <a:pt x="2605" y="148"/>
                  </a:lnTo>
                  <a:lnTo>
                    <a:pt x="2593" y="152"/>
                  </a:lnTo>
                  <a:lnTo>
                    <a:pt x="2581" y="156"/>
                  </a:lnTo>
                  <a:lnTo>
                    <a:pt x="2567" y="158"/>
                  </a:lnTo>
                  <a:lnTo>
                    <a:pt x="2556" y="156"/>
                  </a:lnTo>
                  <a:lnTo>
                    <a:pt x="2548" y="148"/>
                  </a:lnTo>
                  <a:lnTo>
                    <a:pt x="2546" y="136"/>
                  </a:lnTo>
                  <a:lnTo>
                    <a:pt x="2548" y="124"/>
                  </a:lnTo>
                  <a:lnTo>
                    <a:pt x="2550" y="116"/>
                  </a:lnTo>
                  <a:lnTo>
                    <a:pt x="2552" y="115"/>
                  </a:lnTo>
                  <a:close/>
                </a:path>
              </a:pathLst>
            </a:custGeom>
            <a:grpFill/>
            <a:ln w="0">
              <a:solidFill>
                <a:schemeClr val="bg1">
                  <a:lumMod val="95000"/>
                </a:schemeClr>
              </a:solidFill>
              <a:prstDash val="solid"/>
              <a:round/>
              <a:headEnd/>
              <a:tailEnd/>
            </a:ln>
          </p:spPr>
          <p:txBody>
            <a:bodyPr/>
            <a:lstStyle/>
            <a:p>
              <a:endParaRPr lang="zh-CN" altLang="en-US"/>
            </a:p>
          </p:txBody>
        </p:sp>
        <p:sp>
          <p:nvSpPr>
            <p:cNvPr id="65" name="Freeform 106"/>
            <p:cNvSpPr>
              <a:spLocks/>
            </p:cNvSpPr>
            <p:nvPr/>
          </p:nvSpPr>
          <p:spPr bwMode="gray">
            <a:xfrm>
              <a:off x="2264" y="884"/>
              <a:ext cx="1641" cy="1473"/>
            </a:xfrm>
            <a:custGeom>
              <a:avLst/>
              <a:gdLst>
                <a:gd name="T0" fmla="*/ 651 w 3282"/>
                <a:gd name="T1" fmla="*/ 10 h 2947"/>
                <a:gd name="T2" fmla="*/ 669 w 3282"/>
                <a:gd name="T3" fmla="*/ 0 h 2947"/>
                <a:gd name="T4" fmla="*/ 720 w 3282"/>
                <a:gd name="T5" fmla="*/ 75 h 2947"/>
                <a:gd name="T6" fmla="*/ 808 w 3282"/>
                <a:gd name="T7" fmla="*/ 154 h 2947"/>
                <a:gd name="T8" fmla="*/ 761 w 3282"/>
                <a:gd name="T9" fmla="*/ 265 h 2947"/>
                <a:gd name="T10" fmla="*/ 737 w 3282"/>
                <a:gd name="T11" fmla="*/ 326 h 2947"/>
                <a:gd name="T12" fmla="*/ 793 w 3282"/>
                <a:gd name="T13" fmla="*/ 368 h 2947"/>
                <a:gd name="T14" fmla="*/ 785 w 3282"/>
                <a:gd name="T15" fmla="*/ 441 h 2947"/>
                <a:gd name="T16" fmla="*/ 710 w 3282"/>
                <a:gd name="T17" fmla="*/ 486 h 2947"/>
                <a:gd name="T18" fmla="*/ 693 w 3282"/>
                <a:gd name="T19" fmla="*/ 529 h 2947"/>
                <a:gd name="T20" fmla="*/ 634 w 3282"/>
                <a:gd name="T21" fmla="*/ 485 h 2947"/>
                <a:gd name="T22" fmla="*/ 587 w 3282"/>
                <a:gd name="T23" fmla="*/ 518 h 2947"/>
                <a:gd name="T24" fmla="*/ 530 w 3282"/>
                <a:gd name="T25" fmla="*/ 545 h 2947"/>
                <a:gd name="T26" fmla="*/ 470 w 3282"/>
                <a:gd name="T27" fmla="*/ 631 h 2947"/>
                <a:gd name="T28" fmla="*/ 376 w 3282"/>
                <a:gd name="T29" fmla="*/ 713 h 2947"/>
                <a:gd name="T30" fmla="*/ 309 w 3282"/>
                <a:gd name="T31" fmla="*/ 676 h 2947"/>
                <a:gd name="T32" fmla="*/ 235 w 3282"/>
                <a:gd name="T33" fmla="*/ 736 h 2947"/>
                <a:gd name="T34" fmla="*/ 189 w 3282"/>
                <a:gd name="T35" fmla="*/ 655 h 2947"/>
                <a:gd name="T36" fmla="*/ 88 w 3282"/>
                <a:gd name="T37" fmla="*/ 617 h 2947"/>
                <a:gd name="T38" fmla="*/ 9 w 3282"/>
                <a:gd name="T39" fmla="*/ 583 h 2947"/>
                <a:gd name="T40" fmla="*/ 20 w 3282"/>
                <a:gd name="T41" fmla="*/ 515 h 2947"/>
                <a:gd name="T42" fmla="*/ 70 w 3282"/>
                <a:gd name="T43" fmla="*/ 522 h 2947"/>
                <a:gd name="T44" fmla="*/ 103 w 3282"/>
                <a:gd name="T45" fmla="*/ 518 h 2947"/>
                <a:gd name="T46" fmla="*/ 144 w 3282"/>
                <a:gd name="T47" fmla="*/ 526 h 2947"/>
                <a:gd name="T48" fmla="*/ 178 w 3282"/>
                <a:gd name="T49" fmla="*/ 545 h 2947"/>
                <a:gd name="T50" fmla="*/ 223 w 3282"/>
                <a:gd name="T51" fmla="*/ 550 h 2947"/>
                <a:gd name="T52" fmla="*/ 246 w 3282"/>
                <a:gd name="T53" fmla="*/ 558 h 2947"/>
                <a:gd name="T54" fmla="*/ 291 w 3282"/>
                <a:gd name="T55" fmla="*/ 532 h 2947"/>
                <a:gd name="T56" fmla="*/ 341 w 3282"/>
                <a:gd name="T57" fmla="*/ 519 h 2947"/>
                <a:gd name="T58" fmla="*/ 375 w 3282"/>
                <a:gd name="T59" fmla="*/ 517 h 2947"/>
                <a:gd name="T60" fmla="*/ 398 w 3282"/>
                <a:gd name="T61" fmla="*/ 506 h 2947"/>
                <a:gd name="T62" fmla="*/ 420 w 3282"/>
                <a:gd name="T63" fmla="*/ 485 h 2947"/>
                <a:gd name="T64" fmla="*/ 443 w 3282"/>
                <a:gd name="T65" fmla="*/ 466 h 2947"/>
                <a:gd name="T66" fmla="*/ 459 w 3282"/>
                <a:gd name="T67" fmla="*/ 452 h 2947"/>
                <a:gd name="T68" fmla="*/ 443 w 3282"/>
                <a:gd name="T69" fmla="*/ 419 h 2947"/>
                <a:gd name="T70" fmla="*/ 466 w 3282"/>
                <a:gd name="T71" fmla="*/ 396 h 2947"/>
                <a:gd name="T72" fmla="*/ 505 w 3282"/>
                <a:gd name="T73" fmla="*/ 403 h 2947"/>
                <a:gd name="T74" fmla="*/ 530 w 3282"/>
                <a:gd name="T75" fmla="*/ 375 h 2947"/>
                <a:gd name="T76" fmla="*/ 561 w 3282"/>
                <a:gd name="T77" fmla="*/ 369 h 2947"/>
                <a:gd name="T78" fmla="*/ 579 w 3282"/>
                <a:gd name="T79" fmla="*/ 341 h 2947"/>
                <a:gd name="T80" fmla="*/ 607 w 3282"/>
                <a:gd name="T81" fmla="*/ 315 h 2947"/>
                <a:gd name="T82" fmla="*/ 634 w 3282"/>
                <a:gd name="T83" fmla="*/ 298 h 2947"/>
                <a:gd name="T84" fmla="*/ 672 w 3282"/>
                <a:gd name="T85" fmla="*/ 300 h 2947"/>
                <a:gd name="T86" fmla="*/ 671 w 3282"/>
                <a:gd name="T87" fmla="*/ 277 h 2947"/>
                <a:gd name="T88" fmla="*/ 631 w 3282"/>
                <a:gd name="T89" fmla="*/ 249 h 2947"/>
                <a:gd name="T90" fmla="*/ 607 w 3282"/>
                <a:gd name="T91" fmla="*/ 260 h 2947"/>
                <a:gd name="T92" fmla="*/ 576 w 3282"/>
                <a:gd name="T93" fmla="*/ 258 h 2947"/>
                <a:gd name="T94" fmla="*/ 553 w 3282"/>
                <a:gd name="T95" fmla="*/ 268 h 2947"/>
                <a:gd name="T96" fmla="*/ 549 w 3282"/>
                <a:gd name="T97" fmla="*/ 245 h 2947"/>
                <a:gd name="T98" fmla="*/ 560 w 3282"/>
                <a:gd name="T99" fmla="*/ 195 h 2947"/>
                <a:gd name="T100" fmla="*/ 583 w 3282"/>
                <a:gd name="T101" fmla="*/ 179 h 2947"/>
                <a:gd name="T102" fmla="*/ 611 w 3282"/>
                <a:gd name="T103" fmla="*/ 168 h 2947"/>
                <a:gd name="T104" fmla="*/ 635 w 3282"/>
                <a:gd name="T105" fmla="*/ 152 h 2947"/>
                <a:gd name="T106" fmla="*/ 636 w 3282"/>
                <a:gd name="T107" fmla="*/ 124 h 2947"/>
                <a:gd name="T108" fmla="*/ 647 w 3282"/>
                <a:gd name="T109" fmla="*/ 84 h 2947"/>
                <a:gd name="T110" fmla="*/ 659 w 3282"/>
                <a:gd name="T111" fmla="*/ 61 h 2947"/>
                <a:gd name="T112" fmla="*/ 652 w 3282"/>
                <a:gd name="T113" fmla="*/ 37 h 2947"/>
                <a:gd name="T114" fmla="*/ 637 w 3282"/>
                <a:gd name="T115" fmla="*/ 31 h 2947"/>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3282"/>
                <a:gd name="T175" fmla="*/ 0 h 2947"/>
                <a:gd name="T176" fmla="*/ 3282 w 3282"/>
                <a:gd name="T177" fmla="*/ 2947 h 2947"/>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3282" h="2947">
                  <a:moveTo>
                    <a:pt x="2552" y="115"/>
                  </a:moveTo>
                  <a:lnTo>
                    <a:pt x="2554" y="111"/>
                  </a:lnTo>
                  <a:lnTo>
                    <a:pt x="2559" y="101"/>
                  </a:lnTo>
                  <a:lnTo>
                    <a:pt x="2569" y="87"/>
                  </a:lnTo>
                  <a:lnTo>
                    <a:pt x="2579" y="73"/>
                  </a:lnTo>
                  <a:lnTo>
                    <a:pt x="2589" y="55"/>
                  </a:lnTo>
                  <a:lnTo>
                    <a:pt x="2601" y="42"/>
                  </a:lnTo>
                  <a:lnTo>
                    <a:pt x="2609" y="28"/>
                  </a:lnTo>
                  <a:lnTo>
                    <a:pt x="2617" y="20"/>
                  </a:lnTo>
                  <a:lnTo>
                    <a:pt x="2628" y="12"/>
                  </a:lnTo>
                  <a:lnTo>
                    <a:pt x="2642" y="6"/>
                  </a:lnTo>
                  <a:lnTo>
                    <a:pt x="2658" y="2"/>
                  </a:lnTo>
                  <a:lnTo>
                    <a:pt x="2670" y="0"/>
                  </a:lnTo>
                  <a:lnTo>
                    <a:pt x="2676" y="0"/>
                  </a:lnTo>
                  <a:lnTo>
                    <a:pt x="2715" y="50"/>
                  </a:lnTo>
                  <a:lnTo>
                    <a:pt x="2670" y="132"/>
                  </a:lnTo>
                  <a:lnTo>
                    <a:pt x="2758" y="183"/>
                  </a:lnTo>
                  <a:lnTo>
                    <a:pt x="2782" y="142"/>
                  </a:lnTo>
                  <a:lnTo>
                    <a:pt x="2849" y="164"/>
                  </a:lnTo>
                  <a:lnTo>
                    <a:pt x="2853" y="231"/>
                  </a:lnTo>
                  <a:lnTo>
                    <a:pt x="2880" y="303"/>
                  </a:lnTo>
                  <a:lnTo>
                    <a:pt x="2983" y="303"/>
                  </a:lnTo>
                  <a:lnTo>
                    <a:pt x="3091" y="268"/>
                  </a:lnTo>
                  <a:lnTo>
                    <a:pt x="3138" y="207"/>
                  </a:lnTo>
                  <a:lnTo>
                    <a:pt x="3250" y="286"/>
                  </a:lnTo>
                  <a:lnTo>
                    <a:pt x="3231" y="386"/>
                  </a:lnTo>
                  <a:lnTo>
                    <a:pt x="3201" y="500"/>
                  </a:lnTo>
                  <a:lnTo>
                    <a:pt x="3231" y="616"/>
                  </a:lnTo>
                  <a:lnTo>
                    <a:pt x="3199" y="632"/>
                  </a:lnTo>
                  <a:lnTo>
                    <a:pt x="3191" y="701"/>
                  </a:lnTo>
                  <a:lnTo>
                    <a:pt x="3140" y="756"/>
                  </a:lnTo>
                  <a:lnTo>
                    <a:pt x="3085" y="866"/>
                  </a:lnTo>
                  <a:lnTo>
                    <a:pt x="3002" y="957"/>
                  </a:lnTo>
                  <a:lnTo>
                    <a:pt x="2987" y="1004"/>
                  </a:lnTo>
                  <a:lnTo>
                    <a:pt x="3042" y="1063"/>
                  </a:lnTo>
                  <a:lnTo>
                    <a:pt x="3083" y="1120"/>
                  </a:lnTo>
                  <a:lnTo>
                    <a:pt x="3071" y="1201"/>
                  </a:lnTo>
                  <a:lnTo>
                    <a:pt x="3079" y="1266"/>
                  </a:lnTo>
                  <a:lnTo>
                    <a:pt x="3030" y="1244"/>
                  </a:lnTo>
                  <a:lnTo>
                    <a:pt x="3014" y="1264"/>
                  </a:lnTo>
                  <a:lnTo>
                    <a:pt x="2971" y="1250"/>
                  </a:lnTo>
                  <a:lnTo>
                    <a:pt x="2947" y="1305"/>
                  </a:lnTo>
                  <a:lnTo>
                    <a:pt x="2989" y="1313"/>
                  </a:lnTo>
                  <a:lnTo>
                    <a:pt x="3030" y="1368"/>
                  </a:lnTo>
                  <a:lnTo>
                    <a:pt x="3024" y="1451"/>
                  </a:lnTo>
                  <a:lnTo>
                    <a:pt x="3059" y="1500"/>
                  </a:lnTo>
                  <a:lnTo>
                    <a:pt x="3061" y="1530"/>
                  </a:lnTo>
                  <a:lnTo>
                    <a:pt x="3091" y="1536"/>
                  </a:lnTo>
                  <a:lnTo>
                    <a:pt x="3170" y="1475"/>
                  </a:lnTo>
                  <a:lnTo>
                    <a:pt x="3209" y="1541"/>
                  </a:lnTo>
                  <a:lnTo>
                    <a:pt x="3244" y="1608"/>
                  </a:lnTo>
                  <a:lnTo>
                    <a:pt x="3282" y="1630"/>
                  </a:lnTo>
                  <a:lnTo>
                    <a:pt x="3282" y="1677"/>
                  </a:lnTo>
                  <a:lnTo>
                    <a:pt x="3239" y="1728"/>
                  </a:lnTo>
                  <a:lnTo>
                    <a:pt x="3189" y="1776"/>
                  </a:lnTo>
                  <a:lnTo>
                    <a:pt x="3138" y="1766"/>
                  </a:lnTo>
                  <a:lnTo>
                    <a:pt x="3134" y="1803"/>
                  </a:lnTo>
                  <a:lnTo>
                    <a:pt x="3101" y="1819"/>
                  </a:lnTo>
                  <a:lnTo>
                    <a:pt x="3032" y="1839"/>
                  </a:lnTo>
                  <a:lnTo>
                    <a:pt x="2981" y="1898"/>
                  </a:lnTo>
                  <a:lnTo>
                    <a:pt x="2928" y="1941"/>
                  </a:lnTo>
                  <a:lnTo>
                    <a:pt x="2884" y="2012"/>
                  </a:lnTo>
                  <a:lnTo>
                    <a:pt x="2839" y="1947"/>
                  </a:lnTo>
                  <a:lnTo>
                    <a:pt x="2798" y="1917"/>
                  </a:lnTo>
                  <a:lnTo>
                    <a:pt x="2768" y="1945"/>
                  </a:lnTo>
                  <a:lnTo>
                    <a:pt x="2788" y="1967"/>
                  </a:lnTo>
                  <a:lnTo>
                    <a:pt x="2788" y="2032"/>
                  </a:lnTo>
                  <a:lnTo>
                    <a:pt x="2811" y="2087"/>
                  </a:lnTo>
                  <a:lnTo>
                    <a:pt x="2778" y="2140"/>
                  </a:lnTo>
                  <a:lnTo>
                    <a:pt x="2770" y="2118"/>
                  </a:lnTo>
                  <a:lnTo>
                    <a:pt x="2703" y="2116"/>
                  </a:lnTo>
                  <a:lnTo>
                    <a:pt x="2656" y="2073"/>
                  </a:lnTo>
                  <a:lnTo>
                    <a:pt x="2640" y="2012"/>
                  </a:lnTo>
                  <a:lnTo>
                    <a:pt x="2607" y="1971"/>
                  </a:lnTo>
                  <a:lnTo>
                    <a:pt x="2581" y="1925"/>
                  </a:lnTo>
                  <a:lnTo>
                    <a:pt x="2556" y="1911"/>
                  </a:lnTo>
                  <a:lnTo>
                    <a:pt x="2536" y="1941"/>
                  </a:lnTo>
                  <a:lnTo>
                    <a:pt x="2506" y="1943"/>
                  </a:lnTo>
                  <a:lnTo>
                    <a:pt x="2469" y="1967"/>
                  </a:lnTo>
                  <a:lnTo>
                    <a:pt x="2479" y="2035"/>
                  </a:lnTo>
                  <a:lnTo>
                    <a:pt x="2441" y="2049"/>
                  </a:lnTo>
                  <a:lnTo>
                    <a:pt x="2414" y="2039"/>
                  </a:lnTo>
                  <a:lnTo>
                    <a:pt x="2386" y="2075"/>
                  </a:lnTo>
                  <a:lnTo>
                    <a:pt x="2347" y="2073"/>
                  </a:lnTo>
                  <a:lnTo>
                    <a:pt x="2296" y="2128"/>
                  </a:lnTo>
                  <a:lnTo>
                    <a:pt x="2248" y="2132"/>
                  </a:lnTo>
                  <a:lnTo>
                    <a:pt x="2231" y="2055"/>
                  </a:lnTo>
                  <a:lnTo>
                    <a:pt x="2183" y="2051"/>
                  </a:lnTo>
                  <a:lnTo>
                    <a:pt x="2158" y="2093"/>
                  </a:lnTo>
                  <a:lnTo>
                    <a:pt x="2152" y="2142"/>
                  </a:lnTo>
                  <a:lnTo>
                    <a:pt x="2120" y="2181"/>
                  </a:lnTo>
                  <a:lnTo>
                    <a:pt x="2132" y="2222"/>
                  </a:lnTo>
                  <a:lnTo>
                    <a:pt x="2117" y="2246"/>
                  </a:lnTo>
                  <a:lnTo>
                    <a:pt x="2185" y="2333"/>
                  </a:lnTo>
                  <a:lnTo>
                    <a:pt x="2075" y="2376"/>
                  </a:lnTo>
                  <a:lnTo>
                    <a:pt x="2014" y="2376"/>
                  </a:lnTo>
                  <a:lnTo>
                    <a:pt x="1928" y="2407"/>
                  </a:lnTo>
                  <a:lnTo>
                    <a:pt x="1880" y="2526"/>
                  </a:lnTo>
                  <a:lnTo>
                    <a:pt x="1802" y="2555"/>
                  </a:lnTo>
                  <a:lnTo>
                    <a:pt x="1766" y="2539"/>
                  </a:lnTo>
                  <a:lnTo>
                    <a:pt x="1731" y="2598"/>
                  </a:lnTo>
                  <a:lnTo>
                    <a:pt x="1674" y="2579"/>
                  </a:lnTo>
                  <a:lnTo>
                    <a:pt x="1621" y="2638"/>
                  </a:lnTo>
                  <a:lnTo>
                    <a:pt x="1601" y="2718"/>
                  </a:lnTo>
                  <a:lnTo>
                    <a:pt x="1502" y="2852"/>
                  </a:lnTo>
                  <a:lnTo>
                    <a:pt x="1459" y="2888"/>
                  </a:lnTo>
                  <a:lnTo>
                    <a:pt x="1430" y="2860"/>
                  </a:lnTo>
                  <a:lnTo>
                    <a:pt x="1339" y="2876"/>
                  </a:lnTo>
                  <a:lnTo>
                    <a:pt x="1298" y="2823"/>
                  </a:lnTo>
                  <a:lnTo>
                    <a:pt x="1239" y="2821"/>
                  </a:lnTo>
                  <a:lnTo>
                    <a:pt x="1195" y="2781"/>
                  </a:lnTo>
                  <a:lnTo>
                    <a:pt x="1233" y="2707"/>
                  </a:lnTo>
                  <a:lnTo>
                    <a:pt x="1248" y="2659"/>
                  </a:lnTo>
                  <a:lnTo>
                    <a:pt x="1215" y="2612"/>
                  </a:lnTo>
                  <a:lnTo>
                    <a:pt x="1150" y="2630"/>
                  </a:lnTo>
                  <a:lnTo>
                    <a:pt x="1115" y="2709"/>
                  </a:lnTo>
                  <a:lnTo>
                    <a:pt x="1101" y="2846"/>
                  </a:lnTo>
                  <a:lnTo>
                    <a:pt x="1052" y="2901"/>
                  </a:lnTo>
                  <a:lnTo>
                    <a:pt x="939" y="2947"/>
                  </a:lnTo>
                  <a:lnTo>
                    <a:pt x="869" y="2941"/>
                  </a:lnTo>
                  <a:lnTo>
                    <a:pt x="810" y="2886"/>
                  </a:lnTo>
                  <a:lnTo>
                    <a:pt x="817" y="2795"/>
                  </a:lnTo>
                  <a:lnTo>
                    <a:pt x="874" y="2764"/>
                  </a:lnTo>
                  <a:lnTo>
                    <a:pt x="874" y="2657"/>
                  </a:lnTo>
                  <a:lnTo>
                    <a:pt x="829" y="2618"/>
                  </a:lnTo>
                  <a:lnTo>
                    <a:pt x="754" y="2620"/>
                  </a:lnTo>
                  <a:lnTo>
                    <a:pt x="658" y="2714"/>
                  </a:lnTo>
                  <a:lnTo>
                    <a:pt x="524" y="2714"/>
                  </a:lnTo>
                  <a:lnTo>
                    <a:pt x="441" y="2671"/>
                  </a:lnTo>
                  <a:lnTo>
                    <a:pt x="445" y="2610"/>
                  </a:lnTo>
                  <a:lnTo>
                    <a:pt x="378" y="2606"/>
                  </a:lnTo>
                  <a:lnTo>
                    <a:pt x="302" y="2539"/>
                  </a:lnTo>
                  <a:lnTo>
                    <a:pt x="351" y="2470"/>
                  </a:lnTo>
                  <a:lnTo>
                    <a:pt x="396" y="2457"/>
                  </a:lnTo>
                  <a:lnTo>
                    <a:pt x="376" y="2390"/>
                  </a:lnTo>
                  <a:lnTo>
                    <a:pt x="296" y="2362"/>
                  </a:lnTo>
                  <a:lnTo>
                    <a:pt x="203" y="2374"/>
                  </a:lnTo>
                  <a:lnTo>
                    <a:pt x="156" y="2429"/>
                  </a:lnTo>
                  <a:lnTo>
                    <a:pt x="111" y="2423"/>
                  </a:lnTo>
                  <a:lnTo>
                    <a:pt x="34" y="2333"/>
                  </a:lnTo>
                  <a:lnTo>
                    <a:pt x="0" y="2236"/>
                  </a:lnTo>
                  <a:lnTo>
                    <a:pt x="18" y="2179"/>
                  </a:lnTo>
                  <a:lnTo>
                    <a:pt x="10" y="2055"/>
                  </a:lnTo>
                  <a:lnTo>
                    <a:pt x="14" y="2057"/>
                  </a:lnTo>
                  <a:lnTo>
                    <a:pt x="30" y="2057"/>
                  </a:lnTo>
                  <a:lnTo>
                    <a:pt x="52" y="2059"/>
                  </a:lnTo>
                  <a:lnTo>
                    <a:pt x="79" y="2063"/>
                  </a:lnTo>
                  <a:lnTo>
                    <a:pt x="109" y="2065"/>
                  </a:lnTo>
                  <a:lnTo>
                    <a:pt x="138" y="2069"/>
                  </a:lnTo>
                  <a:lnTo>
                    <a:pt x="166" y="2073"/>
                  </a:lnTo>
                  <a:lnTo>
                    <a:pt x="189" y="2077"/>
                  </a:lnTo>
                  <a:lnTo>
                    <a:pt x="207" y="2081"/>
                  </a:lnTo>
                  <a:lnTo>
                    <a:pt x="243" y="2089"/>
                  </a:lnTo>
                  <a:lnTo>
                    <a:pt x="278" y="2089"/>
                  </a:lnTo>
                  <a:lnTo>
                    <a:pt x="308" y="2081"/>
                  </a:lnTo>
                  <a:lnTo>
                    <a:pt x="323" y="2075"/>
                  </a:lnTo>
                  <a:lnTo>
                    <a:pt x="337" y="2069"/>
                  </a:lnTo>
                  <a:lnTo>
                    <a:pt x="351" y="2067"/>
                  </a:lnTo>
                  <a:lnTo>
                    <a:pt x="367" y="2065"/>
                  </a:lnTo>
                  <a:lnTo>
                    <a:pt x="386" y="2069"/>
                  </a:lnTo>
                  <a:lnTo>
                    <a:pt x="412" y="2075"/>
                  </a:lnTo>
                  <a:lnTo>
                    <a:pt x="441" y="2079"/>
                  </a:lnTo>
                  <a:lnTo>
                    <a:pt x="473" y="2083"/>
                  </a:lnTo>
                  <a:lnTo>
                    <a:pt x="498" y="2087"/>
                  </a:lnTo>
                  <a:lnTo>
                    <a:pt x="518" y="2087"/>
                  </a:lnTo>
                  <a:lnTo>
                    <a:pt x="542" y="2089"/>
                  </a:lnTo>
                  <a:lnTo>
                    <a:pt x="560" y="2095"/>
                  </a:lnTo>
                  <a:lnTo>
                    <a:pt x="575" y="2104"/>
                  </a:lnTo>
                  <a:lnTo>
                    <a:pt x="589" y="2118"/>
                  </a:lnTo>
                  <a:lnTo>
                    <a:pt x="607" y="2134"/>
                  </a:lnTo>
                  <a:lnTo>
                    <a:pt x="626" y="2148"/>
                  </a:lnTo>
                  <a:lnTo>
                    <a:pt x="646" y="2156"/>
                  </a:lnTo>
                  <a:lnTo>
                    <a:pt x="666" y="2163"/>
                  </a:lnTo>
                  <a:lnTo>
                    <a:pt x="685" y="2173"/>
                  </a:lnTo>
                  <a:lnTo>
                    <a:pt x="709" y="2183"/>
                  </a:lnTo>
                  <a:lnTo>
                    <a:pt x="739" y="2193"/>
                  </a:lnTo>
                  <a:lnTo>
                    <a:pt x="762" y="2197"/>
                  </a:lnTo>
                  <a:lnTo>
                    <a:pt x="792" y="2199"/>
                  </a:lnTo>
                  <a:lnTo>
                    <a:pt x="821" y="2201"/>
                  </a:lnTo>
                  <a:lnTo>
                    <a:pt x="851" y="2201"/>
                  </a:lnTo>
                  <a:lnTo>
                    <a:pt x="874" y="2201"/>
                  </a:lnTo>
                  <a:lnTo>
                    <a:pt x="892" y="2203"/>
                  </a:lnTo>
                  <a:lnTo>
                    <a:pt x="904" y="2207"/>
                  </a:lnTo>
                  <a:lnTo>
                    <a:pt x="914" y="2215"/>
                  </a:lnTo>
                  <a:lnTo>
                    <a:pt x="924" y="2224"/>
                  </a:lnTo>
                  <a:lnTo>
                    <a:pt x="935" y="2232"/>
                  </a:lnTo>
                  <a:lnTo>
                    <a:pt x="947" y="2236"/>
                  </a:lnTo>
                  <a:lnTo>
                    <a:pt x="965" y="2238"/>
                  </a:lnTo>
                  <a:lnTo>
                    <a:pt x="985" y="2234"/>
                  </a:lnTo>
                  <a:lnTo>
                    <a:pt x="1002" y="2224"/>
                  </a:lnTo>
                  <a:lnTo>
                    <a:pt x="1024" y="2207"/>
                  </a:lnTo>
                  <a:lnTo>
                    <a:pt x="1048" y="2187"/>
                  </a:lnTo>
                  <a:lnTo>
                    <a:pt x="1073" y="2171"/>
                  </a:lnTo>
                  <a:lnTo>
                    <a:pt x="1103" y="2157"/>
                  </a:lnTo>
                  <a:lnTo>
                    <a:pt x="1134" y="2144"/>
                  </a:lnTo>
                  <a:lnTo>
                    <a:pt x="1164" y="2130"/>
                  </a:lnTo>
                  <a:lnTo>
                    <a:pt x="1199" y="2114"/>
                  </a:lnTo>
                  <a:lnTo>
                    <a:pt x="1241" y="2098"/>
                  </a:lnTo>
                  <a:lnTo>
                    <a:pt x="1282" y="2087"/>
                  </a:lnTo>
                  <a:lnTo>
                    <a:pt x="1325" y="2079"/>
                  </a:lnTo>
                  <a:lnTo>
                    <a:pt x="1345" y="2077"/>
                  </a:lnTo>
                  <a:lnTo>
                    <a:pt x="1357" y="2077"/>
                  </a:lnTo>
                  <a:lnTo>
                    <a:pt x="1363" y="2079"/>
                  </a:lnTo>
                  <a:lnTo>
                    <a:pt x="1367" y="2079"/>
                  </a:lnTo>
                  <a:lnTo>
                    <a:pt x="1371" y="2081"/>
                  </a:lnTo>
                  <a:lnTo>
                    <a:pt x="1378" y="2081"/>
                  </a:lnTo>
                  <a:lnTo>
                    <a:pt x="1392" y="2081"/>
                  </a:lnTo>
                  <a:lnTo>
                    <a:pt x="1418" y="2079"/>
                  </a:lnTo>
                  <a:lnTo>
                    <a:pt x="1463" y="2075"/>
                  </a:lnTo>
                  <a:lnTo>
                    <a:pt x="1498" y="2071"/>
                  </a:lnTo>
                  <a:lnTo>
                    <a:pt x="1526" y="2065"/>
                  </a:lnTo>
                  <a:lnTo>
                    <a:pt x="1548" y="2059"/>
                  </a:lnTo>
                  <a:lnTo>
                    <a:pt x="1561" y="2053"/>
                  </a:lnTo>
                  <a:lnTo>
                    <a:pt x="1571" y="2045"/>
                  </a:lnTo>
                  <a:lnTo>
                    <a:pt x="1577" y="2035"/>
                  </a:lnTo>
                  <a:lnTo>
                    <a:pt x="1581" y="2030"/>
                  </a:lnTo>
                  <a:lnTo>
                    <a:pt x="1589" y="2024"/>
                  </a:lnTo>
                  <a:lnTo>
                    <a:pt x="1603" y="2018"/>
                  </a:lnTo>
                  <a:lnTo>
                    <a:pt x="1622" y="2014"/>
                  </a:lnTo>
                  <a:lnTo>
                    <a:pt x="1640" y="2006"/>
                  </a:lnTo>
                  <a:lnTo>
                    <a:pt x="1656" y="1994"/>
                  </a:lnTo>
                  <a:lnTo>
                    <a:pt x="1668" y="1974"/>
                  </a:lnTo>
                  <a:lnTo>
                    <a:pt x="1674" y="1957"/>
                  </a:lnTo>
                  <a:lnTo>
                    <a:pt x="1680" y="1941"/>
                  </a:lnTo>
                  <a:lnTo>
                    <a:pt x="1685" y="1927"/>
                  </a:lnTo>
                  <a:lnTo>
                    <a:pt x="1697" y="1913"/>
                  </a:lnTo>
                  <a:lnTo>
                    <a:pt x="1715" y="1900"/>
                  </a:lnTo>
                  <a:lnTo>
                    <a:pt x="1737" y="1888"/>
                  </a:lnTo>
                  <a:lnTo>
                    <a:pt x="1752" y="1878"/>
                  </a:lnTo>
                  <a:lnTo>
                    <a:pt x="1764" y="1872"/>
                  </a:lnTo>
                  <a:lnTo>
                    <a:pt x="1772" y="1866"/>
                  </a:lnTo>
                  <a:lnTo>
                    <a:pt x="1780" y="1860"/>
                  </a:lnTo>
                  <a:lnTo>
                    <a:pt x="1790" y="1854"/>
                  </a:lnTo>
                  <a:lnTo>
                    <a:pt x="1804" y="1848"/>
                  </a:lnTo>
                  <a:lnTo>
                    <a:pt x="1817" y="1841"/>
                  </a:lnTo>
                  <a:lnTo>
                    <a:pt x="1831" y="1831"/>
                  </a:lnTo>
                  <a:lnTo>
                    <a:pt x="1837" y="1821"/>
                  </a:lnTo>
                  <a:lnTo>
                    <a:pt x="1837" y="1811"/>
                  </a:lnTo>
                  <a:lnTo>
                    <a:pt x="1825" y="1795"/>
                  </a:lnTo>
                  <a:lnTo>
                    <a:pt x="1809" y="1780"/>
                  </a:lnTo>
                  <a:lnTo>
                    <a:pt x="1794" y="1762"/>
                  </a:lnTo>
                  <a:lnTo>
                    <a:pt x="1780" y="1744"/>
                  </a:lnTo>
                  <a:lnTo>
                    <a:pt x="1772" y="1726"/>
                  </a:lnTo>
                  <a:lnTo>
                    <a:pt x="1772" y="1707"/>
                  </a:lnTo>
                  <a:lnTo>
                    <a:pt x="1772" y="1679"/>
                  </a:lnTo>
                  <a:lnTo>
                    <a:pt x="1776" y="1652"/>
                  </a:lnTo>
                  <a:lnTo>
                    <a:pt x="1782" y="1628"/>
                  </a:lnTo>
                  <a:lnTo>
                    <a:pt x="1790" y="1608"/>
                  </a:lnTo>
                  <a:lnTo>
                    <a:pt x="1806" y="1593"/>
                  </a:lnTo>
                  <a:lnTo>
                    <a:pt x="1823" y="1585"/>
                  </a:lnTo>
                  <a:lnTo>
                    <a:pt x="1843" y="1581"/>
                  </a:lnTo>
                  <a:lnTo>
                    <a:pt x="1863" y="1585"/>
                  </a:lnTo>
                  <a:lnTo>
                    <a:pt x="1884" y="1597"/>
                  </a:lnTo>
                  <a:lnTo>
                    <a:pt x="1910" y="1606"/>
                  </a:lnTo>
                  <a:lnTo>
                    <a:pt x="1937" y="1614"/>
                  </a:lnTo>
                  <a:lnTo>
                    <a:pt x="1963" y="1616"/>
                  </a:lnTo>
                  <a:lnTo>
                    <a:pt x="1985" y="1614"/>
                  </a:lnTo>
                  <a:lnTo>
                    <a:pt x="2002" y="1614"/>
                  </a:lnTo>
                  <a:lnTo>
                    <a:pt x="2020" y="1612"/>
                  </a:lnTo>
                  <a:lnTo>
                    <a:pt x="2034" y="1608"/>
                  </a:lnTo>
                  <a:lnTo>
                    <a:pt x="2046" y="1597"/>
                  </a:lnTo>
                  <a:lnTo>
                    <a:pt x="2058" y="1581"/>
                  </a:lnTo>
                  <a:lnTo>
                    <a:pt x="2071" y="1561"/>
                  </a:lnTo>
                  <a:lnTo>
                    <a:pt x="2085" y="1538"/>
                  </a:lnTo>
                  <a:lnTo>
                    <a:pt x="2101" y="1518"/>
                  </a:lnTo>
                  <a:lnTo>
                    <a:pt x="2117" y="1502"/>
                  </a:lnTo>
                  <a:lnTo>
                    <a:pt x="2130" y="1494"/>
                  </a:lnTo>
                  <a:lnTo>
                    <a:pt x="2146" y="1490"/>
                  </a:lnTo>
                  <a:lnTo>
                    <a:pt x="2166" y="1488"/>
                  </a:lnTo>
                  <a:lnTo>
                    <a:pt x="2189" y="1486"/>
                  </a:lnTo>
                  <a:lnTo>
                    <a:pt x="2213" y="1484"/>
                  </a:lnTo>
                  <a:lnTo>
                    <a:pt x="2231" y="1482"/>
                  </a:lnTo>
                  <a:lnTo>
                    <a:pt x="2243" y="1477"/>
                  </a:lnTo>
                  <a:lnTo>
                    <a:pt x="2254" y="1469"/>
                  </a:lnTo>
                  <a:lnTo>
                    <a:pt x="2268" y="1455"/>
                  </a:lnTo>
                  <a:lnTo>
                    <a:pt x="2284" y="1437"/>
                  </a:lnTo>
                  <a:lnTo>
                    <a:pt x="2298" y="1421"/>
                  </a:lnTo>
                  <a:lnTo>
                    <a:pt x="2308" y="1408"/>
                  </a:lnTo>
                  <a:lnTo>
                    <a:pt x="2311" y="1388"/>
                  </a:lnTo>
                  <a:lnTo>
                    <a:pt x="2315" y="1364"/>
                  </a:lnTo>
                  <a:lnTo>
                    <a:pt x="2321" y="1343"/>
                  </a:lnTo>
                  <a:lnTo>
                    <a:pt x="2331" y="1323"/>
                  </a:lnTo>
                  <a:lnTo>
                    <a:pt x="2351" y="1303"/>
                  </a:lnTo>
                  <a:lnTo>
                    <a:pt x="2374" y="1286"/>
                  </a:lnTo>
                  <a:lnTo>
                    <a:pt x="2402" y="1276"/>
                  </a:lnTo>
                  <a:lnTo>
                    <a:pt x="2416" y="1270"/>
                  </a:lnTo>
                  <a:lnTo>
                    <a:pt x="2426" y="1262"/>
                  </a:lnTo>
                  <a:lnTo>
                    <a:pt x="2433" y="1250"/>
                  </a:lnTo>
                  <a:lnTo>
                    <a:pt x="2443" y="1240"/>
                  </a:lnTo>
                  <a:lnTo>
                    <a:pt x="2455" y="1232"/>
                  </a:lnTo>
                  <a:lnTo>
                    <a:pt x="2469" y="1227"/>
                  </a:lnTo>
                  <a:lnTo>
                    <a:pt x="2487" y="1217"/>
                  </a:lnTo>
                  <a:lnTo>
                    <a:pt x="2510" y="1205"/>
                  </a:lnTo>
                  <a:lnTo>
                    <a:pt x="2534" y="1195"/>
                  </a:lnTo>
                  <a:lnTo>
                    <a:pt x="2559" y="1189"/>
                  </a:lnTo>
                  <a:lnTo>
                    <a:pt x="2583" y="1187"/>
                  </a:lnTo>
                  <a:lnTo>
                    <a:pt x="2607" y="1189"/>
                  </a:lnTo>
                  <a:lnTo>
                    <a:pt x="2628" y="1195"/>
                  </a:lnTo>
                  <a:lnTo>
                    <a:pt x="2652" y="1199"/>
                  </a:lnTo>
                  <a:lnTo>
                    <a:pt x="2670" y="1203"/>
                  </a:lnTo>
                  <a:lnTo>
                    <a:pt x="2685" y="1203"/>
                  </a:lnTo>
                  <a:lnTo>
                    <a:pt x="2697" y="1197"/>
                  </a:lnTo>
                  <a:lnTo>
                    <a:pt x="2707" y="1183"/>
                  </a:lnTo>
                  <a:lnTo>
                    <a:pt x="2713" y="1171"/>
                  </a:lnTo>
                  <a:lnTo>
                    <a:pt x="2713" y="1158"/>
                  </a:lnTo>
                  <a:lnTo>
                    <a:pt x="2707" y="1140"/>
                  </a:lnTo>
                  <a:lnTo>
                    <a:pt x="2695" y="1126"/>
                  </a:lnTo>
                  <a:lnTo>
                    <a:pt x="2682" y="1108"/>
                  </a:lnTo>
                  <a:lnTo>
                    <a:pt x="2662" y="1089"/>
                  </a:lnTo>
                  <a:lnTo>
                    <a:pt x="2644" y="1071"/>
                  </a:lnTo>
                  <a:lnTo>
                    <a:pt x="2626" y="1055"/>
                  </a:lnTo>
                  <a:lnTo>
                    <a:pt x="2611" y="1042"/>
                  </a:lnTo>
                  <a:lnTo>
                    <a:pt x="2575" y="1016"/>
                  </a:lnTo>
                  <a:lnTo>
                    <a:pt x="2538" y="1004"/>
                  </a:lnTo>
                  <a:lnTo>
                    <a:pt x="2524" y="998"/>
                  </a:lnTo>
                  <a:lnTo>
                    <a:pt x="2510" y="990"/>
                  </a:lnTo>
                  <a:lnTo>
                    <a:pt x="2498" y="986"/>
                  </a:lnTo>
                  <a:lnTo>
                    <a:pt x="2485" y="984"/>
                  </a:lnTo>
                  <a:lnTo>
                    <a:pt x="2469" y="990"/>
                  </a:lnTo>
                  <a:lnTo>
                    <a:pt x="2453" y="1006"/>
                  </a:lnTo>
                  <a:lnTo>
                    <a:pt x="2439" y="1024"/>
                  </a:lnTo>
                  <a:lnTo>
                    <a:pt x="2426" y="1040"/>
                  </a:lnTo>
                  <a:lnTo>
                    <a:pt x="2408" y="1051"/>
                  </a:lnTo>
                  <a:lnTo>
                    <a:pt x="2394" y="1053"/>
                  </a:lnTo>
                  <a:lnTo>
                    <a:pt x="2376" y="1049"/>
                  </a:lnTo>
                  <a:lnTo>
                    <a:pt x="2357" y="1044"/>
                  </a:lnTo>
                  <a:lnTo>
                    <a:pt x="2337" y="1036"/>
                  </a:lnTo>
                  <a:lnTo>
                    <a:pt x="2317" y="1032"/>
                  </a:lnTo>
                  <a:lnTo>
                    <a:pt x="2304" y="1034"/>
                  </a:lnTo>
                  <a:lnTo>
                    <a:pt x="2292" y="1042"/>
                  </a:lnTo>
                  <a:lnTo>
                    <a:pt x="2282" y="1053"/>
                  </a:lnTo>
                  <a:lnTo>
                    <a:pt x="2272" y="1067"/>
                  </a:lnTo>
                  <a:lnTo>
                    <a:pt x="2260" y="1079"/>
                  </a:lnTo>
                  <a:lnTo>
                    <a:pt x="2248" y="1087"/>
                  </a:lnTo>
                  <a:lnTo>
                    <a:pt x="2235" y="1087"/>
                  </a:lnTo>
                  <a:lnTo>
                    <a:pt x="2211" y="1075"/>
                  </a:lnTo>
                  <a:lnTo>
                    <a:pt x="2189" y="1061"/>
                  </a:lnTo>
                  <a:lnTo>
                    <a:pt x="2174" y="1044"/>
                  </a:lnTo>
                  <a:lnTo>
                    <a:pt x="2168" y="1024"/>
                  </a:lnTo>
                  <a:lnTo>
                    <a:pt x="2170" y="1010"/>
                  </a:lnTo>
                  <a:lnTo>
                    <a:pt x="2178" y="1002"/>
                  </a:lnTo>
                  <a:lnTo>
                    <a:pt x="2185" y="992"/>
                  </a:lnTo>
                  <a:lnTo>
                    <a:pt x="2193" y="982"/>
                  </a:lnTo>
                  <a:lnTo>
                    <a:pt x="2197" y="965"/>
                  </a:lnTo>
                  <a:lnTo>
                    <a:pt x="2199" y="935"/>
                  </a:lnTo>
                  <a:lnTo>
                    <a:pt x="2201" y="902"/>
                  </a:lnTo>
                  <a:lnTo>
                    <a:pt x="2207" y="868"/>
                  </a:lnTo>
                  <a:lnTo>
                    <a:pt x="2217" y="839"/>
                  </a:lnTo>
                  <a:lnTo>
                    <a:pt x="2229" y="811"/>
                  </a:lnTo>
                  <a:lnTo>
                    <a:pt x="2239" y="782"/>
                  </a:lnTo>
                  <a:lnTo>
                    <a:pt x="2248" y="754"/>
                  </a:lnTo>
                  <a:lnTo>
                    <a:pt x="2254" y="735"/>
                  </a:lnTo>
                  <a:lnTo>
                    <a:pt x="2262" y="721"/>
                  </a:lnTo>
                  <a:lnTo>
                    <a:pt x="2276" y="713"/>
                  </a:lnTo>
                  <a:lnTo>
                    <a:pt x="2296" y="711"/>
                  </a:lnTo>
                  <a:lnTo>
                    <a:pt x="2317" y="713"/>
                  </a:lnTo>
                  <a:lnTo>
                    <a:pt x="2331" y="719"/>
                  </a:lnTo>
                  <a:lnTo>
                    <a:pt x="2349" y="725"/>
                  </a:lnTo>
                  <a:lnTo>
                    <a:pt x="2365" y="733"/>
                  </a:lnTo>
                  <a:lnTo>
                    <a:pt x="2380" y="736"/>
                  </a:lnTo>
                  <a:lnTo>
                    <a:pt x="2394" y="736"/>
                  </a:lnTo>
                  <a:lnTo>
                    <a:pt x="2406" y="729"/>
                  </a:lnTo>
                  <a:lnTo>
                    <a:pt x="2424" y="703"/>
                  </a:lnTo>
                  <a:lnTo>
                    <a:pt x="2443" y="675"/>
                  </a:lnTo>
                  <a:lnTo>
                    <a:pt x="2463" y="650"/>
                  </a:lnTo>
                  <a:lnTo>
                    <a:pt x="2477" y="640"/>
                  </a:lnTo>
                  <a:lnTo>
                    <a:pt x="2493" y="636"/>
                  </a:lnTo>
                  <a:lnTo>
                    <a:pt x="2506" y="634"/>
                  </a:lnTo>
                  <a:lnTo>
                    <a:pt x="2522" y="630"/>
                  </a:lnTo>
                  <a:lnTo>
                    <a:pt x="2534" y="622"/>
                  </a:lnTo>
                  <a:lnTo>
                    <a:pt x="2540" y="611"/>
                  </a:lnTo>
                  <a:lnTo>
                    <a:pt x="2542" y="595"/>
                  </a:lnTo>
                  <a:lnTo>
                    <a:pt x="2538" y="577"/>
                  </a:lnTo>
                  <a:lnTo>
                    <a:pt x="2534" y="561"/>
                  </a:lnTo>
                  <a:lnTo>
                    <a:pt x="2530" y="548"/>
                  </a:lnTo>
                  <a:lnTo>
                    <a:pt x="2532" y="534"/>
                  </a:lnTo>
                  <a:lnTo>
                    <a:pt x="2536" y="518"/>
                  </a:lnTo>
                  <a:lnTo>
                    <a:pt x="2542" y="498"/>
                  </a:lnTo>
                  <a:lnTo>
                    <a:pt x="2550" y="477"/>
                  </a:lnTo>
                  <a:lnTo>
                    <a:pt x="2556" y="459"/>
                  </a:lnTo>
                  <a:lnTo>
                    <a:pt x="2561" y="443"/>
                  </a:lnTo>
                  <a:lnTo>
                    <a:pt x="2567" y="416"/>
                  </a:lnTo>
                  <a:lnTo>
                    <a:pt x="2571" y="386"/>
                  </a:lnTo>
                  <a:lnTo>
                    <a:pt x="2579" y="355"/>
                  </a:lnTo>
                  <a:lnTo>
                    <a:pt x="2585" y="337"/>
                  </a:lnTo>
                  <a:lnTo>
                    <a:pt x="2589" y="327"/>
                  </a:lnTo>
                  <a:lnTo>
                    <a:pt x="2595" y="317"/>
                  </a:lnTo>
                  <a:lnTo>
                    <a:pt x="2603" y="305"/>
                  </a:lnTo>
                  <a:lnTo>
                    <a:pt x="2615" y="294"/>
                  </a:lnTo>
                  <a:lnTo>
                    <a:pt x="2626" y="276"/>
                  </a:lnTo>
                  <a:lnTo>
                    <a:pt x="2632" y="260"/>
                  </a:lnTo>
                  <a:lnTo>
                    <a:pt x="2634" y="246"/>
                  </a:lnTo>
                  <a:lnTo>
                    <a:pt x="2634" y="231"/>
                  </a:lnTo>
                  <a:lnTo>
                    <a:pt x="2632" y="209"/>
                  </a:lnTo>
                  <a:lnTo>
                    <a:pt x="2632" y="185"/>
                  </a:lnTo>
                  <a:lnTo>
                    <a:pt x="2628" y="164"/>
                  </a:lnTo>
                  <a:lnTo>
                    <a:pt x="2622" y="150"/>
                  </a:lnTo>
                  <a:lnTo>
                    <a:pt x="2615" y="146"/>
                  </a:lnTo>
                  <a:lnTo>
                    <a:pt x="2605" y="148"/>
                  </a:lnTo>
                  <a:lnTo>
                    <a:pt x="2593" y="152"/>
                  </a:lnTo>
                  <a:lnTo>
                    <a:pt x="2581" y="156"/>
                  </a:lnTo>
                  <a:lnTo>
                    <a:pt x="2567" y="158"/>
                  </a:lnTo>
                  <a:lnTo>
                    <a:pt x="2556" y="156"/>
                  </a:lnTo>
                  <a:lnTo>
                    <a:pt x="2548" y="148"/>
                  </a:lnTo>
                  <a:lnTo>
                    <a:pt x="2546" y="136"/>
                  </a:lnTo>
                  <a:lnTo>
                    <a:pt x="2548" y="124"/>
                  </a:lnTo>
                  <a:lnTo>
                    <a:pt x="2550" y="116"/>
                  </a:lnTo>
                  <a:lnTo>
                    <a:pt x="2552" y="115"/>
                  </a:lnTo>
                </a:path>
              </a:pathLst>
            </a:custGeom>
            <a:grpFill/>
            <a:ln w="6350">
              <a:solidFill>
                <a:schemeClr val="bg1">
                  <a:lumMod val="95000"/>
                </a:schemeClr>
              </a:solidFill>
              <a:prstDash val="solid"/>
              <a:round/>
              <a:headEnd/>
              <a:tailEnd/>
            </a:ln>
          </p:spPr>
          <p:txBody>
            <a:bodyPr/>
            <a:lstStyle/>
            <a:p>
              <a:endParaRPr lang="zh-CN" altLang="en-US"/>
            </a:p>
          </p:txBody>
        </p:sp>
        <p:sp>
          <p:nvSpPr>
            <p:cNvPr id="66" name="Freeform 107"/>
            <p:cNvSpPr>
              <a:spLocks/>
            </p:cNvSpPr>
            <p:nvPr/>
          </p:nvSpPr>
          <p:spPr bwMode="gray">
            <a:xfrm>
              <a:off x="2016" y="1899"/>
              <a:ext cx="1007" cy="870"/>
            </a:xfrm>
            <a:custGeom>
              <a:avLst/>
              <a:gdLst>
                <a:gd name="T0" fmla="*/ 92 w 2014"/>
                <a:gd name="T1" fmla="*/ 13 h 1739"/>
                <a:gd name="T2" fmla="*/ 66 w 2014"/>
                <a:gd name="T3" fmla="*/ 38 h 1739"/>
                <a:gd name="T4" fmla="*/ 0 w 2014"/>
                <a:gd name="T5" fmla="*/ 77 h 1739"/>
                <a:gd name="T6" fmla="*/ 45 w 2014"/>
                <a:gd name="T7" fmla="*/ 154 h 1739"/>
                <a:gd name="T8" fmla="*/ 90 w 2014"/>
                <a:gd name="T9" fmla="*/ 171 h 1739"/>
                <a:gd name="T10" fmla="*/ 140 w 2014"/>
                <a:gd name="T11" fmla="*/ 160 h 1739"/>
                <a:gd name="T12" fmla="*/ 188 w 2014"/>
                <a:gd name="T13" fmla="*/ 177 h 1739"/>
                <a:gd name="T14" fmla="*/ 215 w 2014"/>
                <a:gd name="T15" fmla="*/ 193 h 1739"/>
                <a:gd name="T16" fmla="*/ 258 w 2014"/>
                <a:gd name="T17" fmla="*/ 220 h 1739"/>
                <a:gd name="T18" fmla="*/ 284 w 2014"/>
                <a:gd name="T19" fmla="*/ 237 h 1739"/>
                <a:gd name="T20" fmla="*/ 301 w 2014"/>
                <a:gd name="T21" fmla="*/ 275 h 1739"/>
                <a:gd name="T22" fmla="*/ 283 w 2014"/>
                <a:gd name="T23" fmla="*/ 318 h 1739"/>
                <a:gd name="T24" fmla="*/ 270 w 2014"/>
                <a:gd name="T25" fmla="*/ 341 h 1739"/>
                <a:gd name="T26" fmla="*/ 249 w 2014"/>
                <a:gd name="T27" fmla="*/ 367 h 1739"/>
                <a:gd name="T28" fmla="*/ 239 w 2014"/>
                <a:gd name="T29" fmla="*/ 374 h 1739"/>
                <a:gd name="T30" fmla="*/ 281 w 2014"/>
                <a:gd name="T31" fmla="*/ 390 h 1739"/>
                <a:gd name="T32" fmla="*/ 314 w 2014"/>
                <a:gd name="T33" fmla="*/ 373 h 1739"/>
                <a:gd name="T34" fmla="*/ 353 w 2014"/>
                <a:gd name="T35" fmla="*/ 403 h 1739"/>
                <a:gd name="T36" fmla="*/ 385 w 2014"/>
                <a:gd name="T37" fmla="*/ 435 h 1739"/>
                <a:gd name="T38" fmla="*/ 413 w 2014"/>
                <a:gd name="T39" fmla="*/ 401 h 1739"/>
                <a:gd name="T40" fmla="*/ 430 w 2014"/>
                <a:gd name="T41" fmla="*/ 377 h 1739"/>
                <a:gd name="T42" fmla="*/ 425 w 2014"/>
                <a:gd name="T43" fmla="*/ 349 h 1739"/>
                <a:gd name="T44" fmla="*/ 431 w 2014"/>
                <a:gd name="T45" fmla="*/ 341 h 1739"/>
                <a:gd name="T46" fmla="*/ 432 w 2014"/>
                <a:gd name="T47" fmla="*/ 335 h 1739"/>
                <a:gd name="T48" fmla="*/ 432 w 2014"/>
                <a:gd name="T49" fmla="*/ 327 h 1739"/>
                <a:gd name="T50" fmla="*/ 472 w 2014"/>
                <a:gd name="T51" fmla="*/ 329 h 1739"/>
                <a:gd name="T52" fmla="*/ 500 w 2014"/>
                <a:gd name="T53" fmla="*/ 302 h 1739"/>
                <a:gd name="T54" fmla="*/ 501 w 2014"/>
                <a:gd name="T55" fmla="*/ 267 h 1739"/>
                <a:gd name="T56" fmla="*/ 453 w 2014"/>
                <a:gd name="T57" fmla="*/ 241 h 1739"/>
                <a:gd name="T58" fmla="*/ 429 w 2014"/>
                <a:gd name="T59" fmla="*/ 256 h 1739"/>
                <a:gd name="T60" fmla="*/ 444 w 2014"/>
                <a:gd name="T61" fmla="*/ 290 h 1739"/>
                <a:gd name="T62" fmla="*/ 429 w 2014"/>
                <a:gd name="T63" fmla="*/ 315 h 1739"/>
                <a:gd name="T64" fmla="*/ 398 w 2014"/>
                <a:gd name="T65" fmla="*/ 302 h 1739"/>
                <a:gd name="T66" fmla="*/ 391 w 2014"/>
                <a:gd name="T67" fmla="*/ 276 h 1739"/>
                <a:gd name="T68" fmla="*/ 369 w 2014"/>
                <a:gd name="T69" fmla="*/ 243 h 1739"/>
                <a:gd name="T70" fmla="*/ 342 w 2014"/>
                <a:gd name="T71" fmla="*/ 228 h 1739"/>
                <a:gd name="T72" fmla="*/ 343 w 2014"/>
                <a:gd name="T73" fmla="*/ 183 h 1739"/>
                <a:gd name="T74" fmla="*/ 313 w 2014"/>
                <a:gd name="T75" fmla="*/ 148 h 1739"/>
                <a:gd name="T76" fmla="*/ 235 w 2014"/>
                <a:gd name="T77" fmla="*/ 161 h 1739"/>
                <a:gd name="T78" fmla="*/ 200 w 2014"/>
                <a:gd name="T79" fmla="*/ 128 h 1739"/>
                <a:gd name="T80" fmla="*/ 218 w 2014"/>
                <a:gd name="T81" fmla="*/ 91 h 1739"/>
                <a:gd name="T82" fmla="*/ 163 w 2014"/>
                <a:gd name="T83" fmla="*/ 100 h 1739"/>
                <a:gd name="T84" fmla="*/ 124 w 2014"/>
                <a:gd name="T85" fmla="*/ 52 h 1739"/>
                <a:gd name="T86" fmla="*/ 116 w 2014"/>
                <a:gd name="T87" fmla="*/ 3 h 1739"/>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2014"/>
                <a:gd name="T133" fmla="*/ 0 h 1739"/>
                <a:gd name="T134" fmla="*/ 2014 w 2014"/>
                <a:gd name="T135" fmla="*/ 1739 h 1739"/>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2014" h="1739">
                  <a:moveTo>
                    <a:pt x="463" y="9"/>
                  </a:moveTo>
                  <a:lnTo>
                    <a:pt x="398" y="0"/>
                  </a:lnTo>
                  <a:lnTo>
                    <a:pt x="365" y="51"/>
                  </a:lnTo>
                  <a:lnTo>
                    <a:pt x="374" y="92"/>
                  </a:lnTo>
                  <a:lnTo>
                    <a:pt x="347" y="122"/>
                  </a:lnTo>
                  <a:lnTo>
                    <a:pt x="264" y="149"/>
                  </a:lnTo>
                  <a:lnTo>
                    <a:pt x="160" y="181"/>
                  </a:lnTo>
                  <a:lnTo>
                    <a:pt x="81" y="259"/>
                  </a:lnTo>
                  <a:lnTo>
                    <a:pt x="0" y="307"/>
                  </a:lnTo>
                  <a:lnTo>
                    <a:pt x="32" y="570"/>
                  </a:lnTo>
                  <a:lnTo>
                    <a:pt x="115" y="578"/>
                  </a:lnTo>
                  <a:lnTo>
                    <a:pt x="180" y="614"/>
                  </a:lnTo>
                  <a:lnTo>
                    <a:pt x="237" y="625"/>
                  </a:lnTo>
                  <a:lnTo>
                    <a:pt x="298" y="684"/>
                  </a:lnTo>
                  <a:lnTo>
                    <a:pt x="357" y="681"/>
                  </a:lnTo>
                  <a:lnTo>
                    <a:pt x="432" y="637"/>
                  </a:lnTo>
                  <a:lnTo>
                    <a:pt x="504" y="641"/>
                  </a:lnTo>
                  <a:lnTo>
                    <a:pt x="559" y="637"/>
                  </a:lnTo>
                  <a:lnTo>
                    <a:pt x="601" y="612"/>
                  </a:lnTo>
                  <a:lnTo>
                    <a:pt x="674" y="651"/>
                  </a:lnTo>
                  <a:lnTo>
                    <a:pt x="752" y="708"/>
                  </a:lnTo>
                  <a:lnTo>
                    <a:pt x="813" y="669"/>
                  </a:lnTo>
                  <a:lnTo>
                    <a:pt x="829" y="708"/>
                  </a:lnTo>
                  <a:lnTo>
                    <a:pt x="859" y="771"/>
                  </a:lnTo>
                  <a:lnTo>
                    <a:pt x="945" y="807"/>
                  </a:lnTo>
                  <a:lnTo>
                    <a:pt x="998" y="877"/>
                  </a:lnTo>
                  <a:lnTo>
                    <a:pt x="1032" y="879"/>
                  </a:lnTo>
                  <a:lnTo>
                    <a:pt x="1059" y="854"/>
                  </a:lnTo>
                  <a:lnTo>
                    <a:pt x="1101" y="895"/>
                  </a:lnTo>
                  <a:lnTo>
                    <a:pt x="1136" y="946"/>
                  </a:lnTo>
                  <a:lnTo>
                    <a:pt x="1150" y="1015"/>
                  </a:lnTo>
                  <a:lnTo>
                    <a:pt x="1181" y="1051"/>
                  </a:lnTo>
                  <a:lnTo>
                    <a:pt x="1203" y="1100"/>
                  </a:lnTo>
                  <a:lnTo>
                    <a:pt x="1229" y="1129"/>
                  </a:lnTo>
                  <a:lnTo>
                    <a:pt x="1197" y="1234"/>
                  </a:lnTo>
                  <a:lnTo>
                    <a:pt x="1132" y="1271"/>
                  </a:lnTo>
                  <a:lnTo>
                    <a:pt x="1144" y="1326"/>
                  </a:lnTo>
                  <a:lnTo>
                    <a:pt x="1105" y="1358"/>
                  </a:lnTo>
                  <a:lnTo>
                    <a:pt x="1077" y="1362"/>
                  </a:lnTo>
                  <a:lnTo>
                    <a:pt x="1085" y="1448"/>
                  </a:lnTo>
                  <a:lnTo>
                    <a:pt x="1050" y="1478"/>
                  </a:lnTo>
                  <a:lnTo>
                    <a:pt x="996" y="1468"/>
                  </a:lnTo>
                  <a:lnTo>
                    <a:pt x="971" y="1425"/>
                  </a:lnTo>
                  <a:lnTo>
                    <a:pt x="943" y="1444"/>
                  </a:lnTo>
                  <a:lnTo>
                    <a:pt x="953" y="1495"/>
                  </a:lnTo>
                  <a:lnTo>
                    <a:pt x="1018" y="1503"/>
                  </a:lnTo>
                  <a:lnTo>
                    <a:pt x="1073" y="1547"/>
                  </a:lnTo>
                  <a:lnTo>
                    <a:pt x="1124" y="1558"/>
                  </a:lnTo>
                  <a:lnTo>
                    <a:pt x="1126" y="1507"/>
                  </a:lnTo>
                  <a:lnTo>
                    <a:pt x="1223" y="1472"/>
                  </a:lnTo>
                  <a:lnTo>
                    <a:pt x="1256" y="1489"/>
                  </a:lnTo>
                  <a:lnTo>
                    <a:pt x="1282" y="1560"/>
                  </a:lnTo>
                  <a:lnTo>
                    <a:pt x="1363" y="1633"/>
                  </a:lnTo>
                  <a:lnTo>
                    <a:pt x="1410" y="1610"/>
                  </a:lnTo>
                  <a:lnTo>
                    <a:pt x="1437" y="1688"/>
                  </a:lnTo>
                  <a:lnTo>
                    <a:pt x="1493" y="1732"/>
                  </a:lnTo>
                  <a:lnTo>
                    <a:pt x="1540" y="1739"/>
                  </a:lnTo>
                  <a:lnTo>
                    <a:pt x="1587" y="1688"/>
                  </a:lnTo>
                  <a:lnTo>
                    <a:pt x="1654" y="1651"/>
                  </a:lnTo>
                  <a:lnTo>
                    <a:pt x="1650" y="1602"/>
                  </a:lnTo>
                  <a:lnTo>
                    <a:pt x="1634" y="1580"/>
                  </a:lnTo>
                  <a:lnTo>
                    <a:pt x="1731" y="1566"/>
                  </a:lnTo>
                  <a:lnTo>
                    <a:pt x="1719" y="1507"/>
                  </a:lnTo>
                  <a:lnTo>
                    <a:pt x="1744" y="1430"/>
                  </a:lnTo>
                  <a:lnTo>
                    <a:pt x="1697" y="1399"/>
                  </a:lnTo>
                  <a:lnTo>
                    <a:pt x="1699" y="1395"/>
                  </a:lnTo>
                  <a:lnTo>
                    <a:pt x="1707" y="1385"/>
                  </a:lnTo>
                  <a:lnTo>
                    <a:pt x="1715" y="1373"/>
                  </a:lnTo>
                  <a:lnTo>
                    <a:pt x="1723" y="1363"/>
                  </a:lnTo>
                  <a:lnTo>
                    <a:pt x="1727" y="1360"/>
                  </a:lnTo>
                  <a:lnTo>
                    <a:pt x="1727" y="1354"/>
                  </a:lnTo>
                  <a:lnTo>
                    <a:pt x="1725" y="1340"/>
                  </a:lnTo>
                  <a:lnTo>
                    <a:pt x="1725" y="1324"/>
                  </a:lnTo>
                  <a:lnTo>
                    <a:pt x="1725" y="1312"/>
                  </a:lnTo>
                  <a:lnTo>
                    <a:pt x="1725" y="1306"/>
                  </a:lnTo>
                  <a:lnTo>
                    <a:pt x="1788" y="1302"/>
                  </a:lnTo>
                  <a:lnTo>
                    <a:pt x="1835" y="1328"/>
                  </a:lnTo>
                  <a:lnTo>
                    <a:pt x="1888" y="1316"/>
                  </a:lnTo>
                  <a:lnTo>
                    <a:pt x="1888" y="1267"/>
                  </a:lnTo>
                  <a:lnTo>
                    <a:pt x="1996" y="1259"/>
                  </a:lnTo>
                  <a:lnTo>
                    <a:pt x="2000" y="1206"/>
                  </a:lnTo>
                  <a:lnTo>
                    <a:pt x="1989" y="1155"/>
                  </a:lnTo>
                  <a:lnTo>
                    <a:pt x="2014" y="1112"/>
                  </a:lnTo>
                  <a:lnTo>
                    <a:pt x="2002" y="1068"/>
                  </a:lnTo>
                  <a:lnTo>
                    <a:pt x="1882" y="1015"/>
                  </a:lnTo>
                  <a:lnTo>
                    <a:pt x="1811" y="993"/>
                  </a:lnTo>
                  <a:lnTo>
                    <a:pt x="1809" y="962"/>
                  </a:lnTo>
                  <a:lnTo>
                    <a:pt x="1758" y="960"/>
                  </a:lnTo>
                  <a:lnTo>
                    <a:pt x="1727" y="944"/>
                  </a:lnTo>
                  <a:lnTo>
                    <a:pt x="1713" y="1023"/>
                  </a:lnTo>
                  <a:lnTo>
                    <a:pt x="1701" y="1102"/>
                  </a:lnTo>
                  <a:lnTo>
                    <a:pt x="1754" y="1121"/>
                  </a:lnTo>
                  <a:lnTo>
                    <a:pt x="1774" y="1157"/>
                  </a:lnTo>
                  <a:lnTo>
                    <a:pt x="1756" y="1198"/>
                  </a:lnTo>
                  <a:lnTo>
                    <a:pt x="1717" y="1214"/>
                  </a:lnTo>
                  <a:lnTo>
                    <a:pt x="1713" y="1259"/>
                  </a:lnTo>
                  <a:lnTo>
                    <a:pt x="1678" y="1271"/>
                  </a:lnTo>
                  <a:lnTo>
                    <a:pt x="1613" y="1241"/>
                  </a:lnTo>
                  <a:lnTo>
                    <a:pt x="1589" y="1206"/>
                  </a:lnTo>
                  <a:lnTo>
                    <a:pt x="1546" y="1190"/>
                  </a:lnTo>
                  <a:lnTo>
                    <a:pt x="1546" y="1145"/>
                  </a:lnTo>
                  <a:lnTo>
                    <a:pt x="1563" y="1104"/>
                  </a:lnTo>
                  <a:lnTo>
                    <a:pt x="1524" y="1047"/>
                  </a:lnTo>
                  <a:lnTo>
                    <a:pt x="1528" y="1011"/>
                  </a:lnTo>
                  <a:lnTo>
                    <a:pt x="1475" y="970"/>
                  </a:lnTo>
                  <a:lnTo>
                    <a:pt x="1447" y="932"/>
                  </a:lnTo>
                  <a:lnTo>
                    <a:pt x="1437" y="915"/>
                  </a:lnTo>
                  <a:lnTo>
                    <a:pt x="1365" y="911"/>
                  </a:lnTo>
                  <a:lnTo>
                    <a:pt x="1306" y="856"/>
                  </a:lnTo>
                  <a:lnTo>
                    <a:pt x="1313" y="767"/>
                  </a:lnTo>
                  <a:lnTo>
                    <a:pt x="1370" y="732"/>
                  </a:lnTo>
                  <a:lnTo>
                    <a:pt x="1370" y="627"/>
                  </a:lnTo>
                  <a:lnTo>
                    <a:pt x="1325" y="588"/>
                  </a:lnTo>
                  <a:lnTo>
                    <a:pt x="1250" y="592"/>
                  </a:lnTo>
                  <a:lnTo>
                    <a:pt x="1154" y="684"/>
                  </a:lnTo>
                  <a:lnTo>
                    <a:pt x="1020" y="684"/>
                  </a:lnTo>
                  <a:lnTo>
                    <a:pt x="937" y="641"/>
                  </a:lnTo>
                  <a:lnTo>
                    <a:pt x="941" y="580"/>
                  </a:lnTo>
                  <a:lnTo>
                    <a:pt x="874" y="576"/>
                  </a:lnTo>
                  <a:lnTo>
                    <a:pt x="798" y="509"/>
                  </a:lnTo>
                  <a:lnTo>
                    <a:pt x="847" y="440"/>
                  </a:lnTo>
                  <a:lnTo>
                    <a:pt x="892" y="425"/>
                  </a:lnTo>
                  <a:lnTo>
                    <a:pt x="872" y="362"/>
                  </a:lnTo>
                  <a:lnTo>
                    <a:pt x="792" y="334"/>
                  </a:lnTo>
                  <a:lnTo>
                    <a:pt x="699" y="344"/>
                  </a:lnTo>
                  <a:lnTo>
                    <a:pt x="652" y="399"/>
                  </a:lnTo>
                  <a:lnTo>
                    <a:pt x="607" y="393"/>
                  </a:lnTo>
                  <a:lnTo>
                    <a:pt x="530" y="303"/>
                  </a:lnTo>
                  <a:lnTo>
                    <a:pt x="496" y="208"/>
                  </a:lnTo>
                  <a:lnTo>
                    <a:pt x="514" y="149"/>
                  </a:lnTo>
                  <a:lnTo>
                    <a:pt x="506" y="25"/>
                  </a:lnTo>
                  <a:lnTo>
                    <a:pt x="463" y="9"/>
                  </a:lnTo>
                  <a:close/>
                </a:path>
              </a:pathLst>
            </a:custGeom>
            <a:grpFill/>
            <a:ln w="0">
              <a:solidFill>
                <a:schemeClr val="bg1">
                  <a:lumMod val="95000"/>
                </a:schemeClr>
              </a:solidFill>
              <a:prstDash val="solid"/>
              <a:round/>
              <a:headEnd/>
              <a:tailEnd/>
            </a:ln>
          </p:spPr>
          <p:txBody>
            <a:bodyPr/>
            <a:lstStyle/>
            <a:p>
              <a:endParaRPr lang="zh-CN" altLang="en-US"/>
            </a:p>
          </p:txBody>
        </p:sp>
        <p:sp>
          <p:nvSpPr>
            <p:cNvPr id="67" name="Freeform 108"/>
            <p:cNvSpPr>
              <a:spLocks/>
            </p:cNvSpPr>
            <p:nvPr/>
          </p:nvSpPr>
          <p:spPr bwMode="gray">
            <a:xfrm>
              <a:off x="2016" y="1899"/>
              <a:ext cx="1007" cy="870"/>
            </a:xfrm>
            <a:custGeom>
              <a:avLst/>
              <a:gdLst>
                <a:gd name="T0" fmla="*/ 92 w 2014"/>
                <a:gd name="T1" fmla="*/ 13 h 1739"/>
                <a:gd name="T2" fmla="*/ 66 w 2014"/>
                <a:gd name="T3" fmla="*/ 38 h 1739"/>
                <a:gd name="T4" fmla="*/ 0 w 2014"/>
                <a:gd name="T5" fmla="*/ 77 h 1739"/>
                <a:gd name="T6" fmla="*/ 45 w 2014"/>
                <a:gd name="T7" fmla="*/ 154 h 1739"/>
                <a:gd name="T8" fmla="*/ 90 w 2014"/>
                <a:gd name="T9" fmla="*/ 171 h 1739"/>
                <a:gd name="T10" fmla="*/ 140 w 2014"/>
                <a:gd name="T11" fmla="*/ 160 h 1739"/>
                <a:gd name="T12" fmla="*/ 188 w 2014"/>
                <a:gd name="T13" fmla="*/ 177 h 1739"/>
                <a:gd name="T14" fmla="*/ 215 w 2014"/>
                <a:gd name="T15" fmla="*/ 193 h 1739"/>
                <a:gd name="T16" fmla="*/ 258 w 2014"/>
                <a:gd name="T17" fmla="*/ 220 h 1739"/>
                <a:gd name="T18" fmla="*/ 284 w 2014"/>
                <a:gd name="T19" fmla="*/ 237 h 1739"/>
                <a:gd name="T20" fmla="*/ 301 w 2014"/>
                <a:gd name="T21" fmla="*/ 275 h 1739"/>
                <a:gd name="T22" fmla="*/ 283 w 2014"/>
                <a:gd name="T23" fmla="*/ 318 h 1739"/>
                <a:gd name="T24" fmla="*/ 270 w 2014"/>
                <a:gd name="T25" fmla="*/ 341 h 1739"/>
                <a:gd name="T26" fmla="*/ 249 w 2014"/>
                <a:gd name="T27" fmla="*/ 367 h 1739"/>
                <a:gd name="T28" fmla="*/ 239 w 2014"/>
                <a:gd name="T29" fmla="*/ 374 h 1739"/>
                <a:gd name="T30" fmla="*/ 281 w 2014"/>
                <a:gd name="T31" fmla="*/ 390 h 1739"/>
                <a:gd name="T32" fmla="*/ 314 w 2014"/>
                <a:gd name="T33" fmla="*/ 373 h 1739"/>
                <a:gd name="T34" fmla="*/ 353 w 2014"/>
                <a:gd name="T35" fmla="*/ 403 h 1739"/>
                <a:gd name="T36" fmla="*/ 385 w 2014"/>
                <a:gd name="T37" fmla="*/ 435 h 1739"/>
                <a:gd name="T38" fmla="*/ 413 w 2014"/>
                <a:gd name="T39" fmla="*/ 401 h 1739"/>
                <a:gd name="T40" fmla="*/ 430 w 2014"/>
                <a:gd name="T41" fmla="*/ 377 h 1739"/>
                <a:gd name="T42" fmla="*/ 425 w 2014"/>
                <a:gd name="T43" fmla="*/ 349 h 1739"/>
                <a:gd name="T44" fmla="*/ 431 w 2014"/>
                <a:gd name="T45" fmla="*/ 341 h 1739"/>
                <a:gd name="T46" fmla="*/ 432 w 2014"/>
                <a:gd name="T47" fmla="*/ 335 h 1739"/>
                <a:gd name="T48" fmla="*/ 432 w 2014"/>
                <a:gd name="T49" fmla="*/ 327 h 1739"/>
                <a:gd name="T50" fmla="*/ 472 w 2014"/>
                <a:gd name="T51" fmla="*/ 329 h 1739"/>
                <a:gd name="T52" fmla="*/ 500 w 2014"/>
                <a:gd name="T53" fmla="*/ 302 h 1739"/>
                <a:gd name="T54" fmla="*/ 501 w 2014"/>
                <a:gd name="T55" fmla="*/ 267 h 1739"/>
                <a:gd name="T56" fmla="*/ 453 w 2014"/>
                <a:gd name="T57" fmla="*/ 241 h 1739"/>
                <a:gd name="T58" fmla="*/ 429 w 2014"/>
                <a:gd name="T59" fmla="*/ 256 h 1739"/>
                <a:gd name="T60" fmla="*/ 444 w 2014"/>
                <a:gd name="T61" fmla="*/ 290 h 1739"/>
                <a:gd name="T62" fmla="*/ 429 w 2014"/>
                <a:gd name="T63" fmla="*/ 315 h 1739"/>
                <a:gd name="T64" fmla="*/ 398 w 2014"/>
                <a:gd name="T65" fmla="*/ 302 h 1739"/>
                <a:gd name="T66" fmla="*/ 391 w 2014"/>
                <a:gd name="T67" fmla="*/ 276 h 1739"/>
                <a:gd name="T68" fmla="*/ 369 w 2014"/>
                <a:gd name="T69" fmla="*/ 243 h 1739"/>
                <a:gd name="T70" fmla="*/ 342 w 2014"/>
                <a:gd name="T71" fmla="*/ 228 h 1739"/>
                <a:gd name="T72" fmla="*/ 343 w 2014"/>
                <a:gd name="T73" fmla="*/ 183 h 1739"/>
                <a:gd name="T74" fmla="*/ 313 w 2014"/>
                <a:gd name="T75" fmla="*/ 148 h 1739"/>
                <a:gd name="T76" fmla="*/ 235 w 2014"/>
                <a:gd name="T77" fmla="*/ 161 h 1739"/>
                <a:gd name="T78" fmla="*/ 200 w 2014"/>
                <a:gd name="T79" fmla="*/ 128 h 1739"/>
                <a:gd name="T80" fmla="*/ 218 w 2014"/>
                <a:gd name="T81" fmla="*/ 91 h 1739"/>
                <a:gd name="T82" fmla="*/ 163 w 2014"/>
                <a:gd name="T83" fmla="*/ 100 h 1739"/>
                <a:gd name="T84" fmla="*/ 124 w 2014"/>
                <a:gd name="T85" fmla="*/ 52 h 1739"/>
                <a:gd name="T86" fmla="*/ 116 w 2014"/>
                <a:gd name="T87" fmla="*/ 3 h 1739"/>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2014"/>
                <a:gd name="T133" fmla="*/ 0 h 1739"/>
                <a:gd name="T134" fmla="*/ 2014 w 2014"/>
                <a:gd name="T135" fmla="*/ 1739 h 1739"/>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2014" h="1739">
                  <a:moveTo>
                    <a:pt x="463" y="9"/>
                  </a:moveTo>
                  <a:lnTo>
                    <a:pt x="398" y="0"/>
                  </a:lnTo>
                  <a:lnTo>
                    <a:pt x="365" y="51"/>
                  </a:lnTo>
                  <a:lnTo>
                    <a:pt x="374" y="92"/>
                  </a:lnTo>
                  <a:lnTo>
                    <a:pt x="347" y="122"/>
                  </a:lnTo>
                  <a:lnTo>
                    <a:pt x="264" y="149"/>
                  </a:lnTo>
                  <a:lnTo>
                    <a:pt x="160" y="181"/>
                  </a:lnTo>
                  <a:lnTo>
                    <a:pt x="81" y="259"/>
                  </a:lnTo>
                  <a:lnTo>
                    <a:pt x="0" y="307"/>
                  </a:lnTo>
                  <a:lnTo>
                    <a:pt x="32" y="570"/>
                  </a:lnTo>
                  <a:lnTo>
                    <a:pt x="115" y="578"/>
                  </a:lnTo>
                  <a:lnTo>
                    <a:pt x="180" y="614"/>
                  </a:lnTo>
                  <a:lnTo>
                    <a:pt x="237" y="625"/>
                  </a:lnTo>
                  <a:lnTo>
                    <a:pt x="298" y="684"/>
                  </a:lnTo>
                  <a:lnTo>
                    <a:pt x="357" y="681"/>
                  </a:lnTo>
                  <a:lnTo>
                    <a:pt x="432" y="637"/>
                  </a:lnTo>
                  <a:lnTo>
                    <a:pt x="504" y="641"/>
                  </a:lnTo>
                  <a:lnTo>
                    <a:pt x="559" y="637"/>
                  </a:lnTo>
                  <a:lnTo>
                    <a:pt x="601" y="612"/>
                  </a:lnTo>
                  <a:lnTo>
                    <a:pt x="674" y="651"/>
                  </a:lnTo>
                  <a:lnTo>
                    <a:pt x="752" y="708"/>
                  </a:lnTo>
                  <a:lnTo>
                    <a:pt x="813" y="669"/>
                  </a:lnTo>
                  <a:lnTo>
                    <a:pt x="829" y="708"/>
                  </a:lnTo>
                  <a:lnTo>
                    <a:pt x="859" y="771"/>
                  </a:lnTo>
                  <a:lnTo>
                    <a:pt x="945" y="807"/>
                  </a:lnTo>
                  <a:lnTo>
                    <a:pt x="998" y="877"/>
                  </a:lnTo>
                  <a:lnTo>
                    <a:pt x="1032" y="879"/>
                  </a:lnTo>
                  <a:lnTo>
                    <a:pt x="1059" y="854"/>
                  </a:lnTo>
                  <a:lnTo>
                    <a:pt x="1101" y="895"/>
                  </a:lnTo>
                  <a:lnTo>
                    <a:pt x="1136" y="946"/>
                  </a:lnTo>
                  <a:lnTo>
                    <a:pt x="1150" y="1015"/>
                  </a:lnTo>
                  <a:lnTo>
                    <a:pt x="1181" y="1051"/>
                  </a:lnTo>
                  <a:lnTo>
                    <a:pt x="1203" y="1100"/>
                  </a:lnTo>
                  <a:lnTo>
                    <a:pt x="1229" y="1129"/>
                  </a:lnTo>
                  <a:lnTo>
                    <a:pt x="1197" y="1234"/>
                  </a:lnTo>
                  <a:lnTo>
                    <a:pt x="1132" y="1271"/>
                  </a:lnTo>
                  <a:lnTo>
                    <a:pt x="1144" y="1326"/>
                  </a:lnTo>
                  <a:lnTo>
                    <a:pt x="1105" y="1358"/>
                  </a:lnTo>
                  <a:lnTo>
                    <a:pt x="1077" y="1362"/>
                  </a:lnTo>
                  <a:lnTo>
                    <a:pt x="1085" y="1448"/>
                  </a:lnTo>
                  <a:lnTo>
                    <a:pt x="1050" y="1478"/>
                  </a:lnTo>
                  <a:lnTo>
                    <a:pt x="996" y="1468"/>
                  </a:lnTo>
                  <a:lnTo>
                    <a:pt x="971" y="1425"/>
                  </a:lnTo>
                  <a:lnTo>
                    <a:pt x="943" y="1444"/>
                  </a:lnTo>
                  <a:lnTo>
                    <a:pt x="953" y="1495"/>
                  </a:lnTo>
                  <a:lnTo>
                    <a:pt x="1018" y="1503"/>
                  </a:lnTo>
                  <a:lnTo>
                    <a:pt x="1073" y="1547"/>
                  </a:lnTo>
                  <a:lnTo>
                    <a:pt x="1124" y="1558"/>
                  </a:lnTo>
                  <a:lnTo>
                    <a:pt x="1126" y="1507"/>
                  </a:lnTo>
                  <a:lnTo>
                    <a:pt x="1223" y="1472"/>
                  </a:lnTo>
                  <a:lnTo>
                    <a:pt x="1256" y="1489"/>
                  </a:lnTo>
                  <a:lnTo>
                    <a:pt x="1282" y="1560"/>
                  </a:lnTo>
                  <a:lnTo>
                    <a:pt x="1363" y="1633"/>
                  </a:lnTo>
                  <a:lnTo>
                    <a:pt x="1410" y="1610"/>
                  </a:lnTo>
                  <a:lnTo>
                    <a:pt x="1437" y="1688"/>
                  </a:lnTo>
                  <a:lnTo>
                    <a:pt x="1493" y="1732"/>
                  </a:lnTo>
                  <a:lnTo>
                    <a:pt x="1540" y="1739"/>
                  </a:lnTo>
                  <a:lnTo>
                    <a:pt x="1587" y="1688"/>
                  </a:lnTo>
                  <a:lnTo>
                    <a:pt x="1654" y="1651"/>
                  </a:lnTo>
                  <a:lnTo>
                    <a:pt x="1650" y="1602"/>
                  </a:lnTo>
                  <a:lnTo>
                    <a:pt x="1634" y="1580"/>
                  </a:lnTo>
                  <a:lnTo>
                    <a:pt x="1731" y="1566"/>
                  </a:lnTo>
                  <a:lnTo>
                    <a:pt x="1719" y="1507"/>
                  </a:lnTo>
                  <a:lnTo>
                    <a:pt x="1744" y="1430"/>
                  </a:lnTo>
                  <a:lnTo>
                    <a:pt x="1697" y="1399"/>
                  </a:lnTo>
                  <a:lnTo>
                    <a:pt x="1699" y="1395"/>
                  </a:lnTo>
                  <a:lnTo>
                    <a:pt x="1707" y="1385"/>
                  </a:lnTo>
                  <a:lnTo>
                    <a:pt x="1715" y="1373"/>
                  </a:lnTo>
                  <a:lnTo>
                    <a:pt x="1723" y="1363"/>
                  </a:lnTo>
                  <a:lnTo>
                    <a:pt x="1727" y="1360"/>
                  </a:lnTo>
                  <a:lnTo>
                    <a:pt x="1727" y="1354"/>
                  </a:lnTo>
                  <a:lnTo>
                    <a:pt x="1725" y="1340"/>
                  </a:lnTo>
                  <a:lnTo>
                    <a:pt x="1725" y="1324"/>
                  </a:lnTo>
                  <a:lnTo>
                    <a:pt x="1725" y="1312"/>
                  </a:lnTo>
                  <a:lnTo>
                    <a:pt x="1725" y="1306"/>
                  </a:lnTo>
                  <a:lnTo>
                    <a:pt x="1788" y="1302"/>
                  </a:lnTo>
                  <a:lnTo>
                    <a:pt x="1835" y="1328"/>
                  </a:lnTo>
                  <a:lnTo>
                    <a:pt x="1888" y="1316"/>
                  </a:lnTo>
                  <a:lnTo>
                    <a:pt x="1888" y="1267"/>
                  </a:lnTo>
                  <a:lnTo>
                    <a:pt x="1996" y="1259"/>
                  </a:lnTo>
                  <a:lnTo>
                    <a:pt x="2000" y="1206"/>
                  </a:lnTo>
                  <a:lnTo>
                    <a:pt x="1989" y="1155"/>
                  </a:lnTo>
                  <a:lnTo>
                    <a:pt x="2014" y="1112"/>
                  </a:lnTo>
                  <a:lnTo>
                    <a:pt x="2002" y="1068"/>
                  </a:lnTo>
                  <a:lnTo>
                    <a:pt x="1882" y="1015"/>
                  </a:lnTo>
                  <a:lnTo>
                    <a:pt x="1811" y="993"/>
                  </a:lnTo>
                  <a:lnTo>
                    <a:pt x="1809" y="962"/>
                  </a:lnTo>
                  <a:lnTo>
                    <a:pt x="1758" y="960"/>
                  </a:lnTo>
                  <a:lnTo>
                    <a:pt x="1727" y="944"/>
                  </a:lnTo>
                  <a:lnTo>
                    <a:pt x="1713" y="1023"/>
                  </a:lnTo>
                  <a:lnTo>
                    <a:pt x="1701" y="1102"/>
                  </a:lnTo>
                  <a:lnTo>
                    <a:pt x="1754" y="1121"/>
                  </a:lnTo>
                  <a:lnTo>
                    <a:pt x="1774" y="1157"/>
                  </a:lnTo>
                  <a:lnTo>
                    <a:pt x="1756" y="1198"/>
                  </a:lnTo>
                  <a:lnTo>
                    <a:pt x="1717" y="1214"/>
                  </a:lnTo>
                  <a:lnTo>
                    <a:pt x="1713" y="1259"/>
                  </a:lnTo>
                  <a:lnTo>
                    <a:pt x="1678" y="1271"/>
                  </a:lnTo>
                  <a:lnTo>
                    <a:pt x="1613" y="1241"/>
                  </a:lnTo>
                  <a:lnTo>
                    <a:pt x="1589" y="1206"/>
                  </a:lnTo>
                  <a:lnTo>
                    <a:pt x="1546" y="1190"/>
                  </a:lnTo>
                  <a:lnTo>
                    <a:pt x="1546" y="1145"/>
                  </a:lnTo>
                  <a:lnTo>
                    <a:pt x="1563" y="1104"/>
                  </a:lnTo>
                  <a:lnTo>
                    <a:pt x="1524" y="1047"/>
                  </a:lnTo>
                  <a:lnTo>
                    <a:pt x="1528" y="1011"/>
                  </a:lnTo>
                  <a:lnTo>
                    <a:pt x="1475" y="970"/>
                  </a:lnTo>
                  <a:lnTo>
                    <a:pt x="1447" y="932"/>
                  </a:lnTo>
                  <a:lnTo>
                    <a:pt x="1437" y="915"/>
                  </a:lnTo>
                  <a:lnTo>
                    <a:pt x="1365" y="911"/>
                  </a:lnTo>
                  <a:lnTo>
                    <a:pt x="1306" y="856"/>
                  </a:lnTo>
                  <a:lnTo>
                    <a:pt x="1313" y="767"/>
                  </a:lnTo>
                  <a:lnTo>
                    <a:pt x="1370" y="732"/>
                  </a:lnTo>
                  <a:lnTo>
                    <a:pt x="1370" y="627"/>
                  </a:lnTo>
                  <a:lnTo>
                    <a:pt x="1325" y="588"/>
                  </a:lnTo>
                  <a:lnTo>
                    <a:pt x="1250" y="592"/>
                  </a:lnTo>
                  <a:lnTo>
                    <a:pt x="1154" y="684"/>
                  </a:lnTo>
                  <a:lnTo>
                    <a:pt x="1020" y="684"/>
                  </a:lnTo>
                  <a:lnTo>
                    <a:pt x="937" y="641"/>
                  </a:lnTo>
                  <a:lnTo>
                    <a:pt x="941" y="580"/>
                  </a:lnTo>
                  <a:lnTo>
                    <a:pt x="874" y="576"/>
                  </a:lnTo>
                  <a:lnTo>
                    <a:pt x="798" y="509"/>
                  </a:lnTo>
                  <a:lnTo>
                    <a:pt x="847" y="440"/>
                  </a:lnTo>
                  <a:lnTo>
                    <a:pt x="892" y="425"/>
                  </a:lnTo>
                  <a:lnTo>
                    <a:pt x="872" y="362"/>
                  </a:lnTo>
                  <a:lnTo>
                    <a:pt x="792" y="334"/>
                  </a:lnTo>
                  <a:lnTo>
                    <a:pt x="699" y="344"/>
                  </a:lnTo>
                  <a:lnTo>
                    <a:pt x="652" y="399"/>
                  </a:lnTo>
                  <a:lnTo>
                    <a:pt x="607" y="393"/>
                  </a:lnTo>
                  <a:lnTo>
                    <a:pt x="530" y="303"/>
                  </a:lnTo>
                  <a:lnTo>
                    <a:pt x="496" y="208"/>
                  </a:lnTo>
                  <a:lnTo>
                    <a:pt x="514" y="149"/>
                  </a:lnTo>
                  <a:lnTo>
                    <a:pt x="506" y="25"/>
                  </a:lnTo>
                  <a:lnTo>
                    <a:pt x="463" y="9"/>
                  </a:lnTo>
                </a:path>
              </a:pathLst>
            </a:custGeom>
            <a:grpFill/>
            <a:ln w="6350">
              <a:solidFill>
                <a:schemeClr val="bg1">
                  <a:lumMod val="95000"/>
                </a:schemeClr>
              </a:solidFill>
              <a:prstDash val="solid"/>
              <a:round/>
              <a:headEnd/>
              <a:tailEnd/>
            </a:ln>
          </p:spPr>
          <p:txBody>
            <a:bodyPr/>
            <a:lstStyle/>
            <a:p>
              <a:endParaRPr lang="zh-CN" altLang="en-US"/>
            </a:p>
          </p:txBody>
        </p:sp>
        <p:sp>
          <p:nvSpPr>
            <p:cNvPr id="68" name="Freeform 109"/>
            <p:cNvSpPr>
              <a:spLocks/>
            </p:cNvSpPr>
            <p:nvPr/>
          </p:nvSpPr>
          <p:spPr bwMode="gray">
            <a:xfrm>
              <a:off x="1694" y="2177"/>
              <a:ext cx="936" cy="666"/>
            </a:xfrm>
            <a:custGeom>
              <a:avLst/>
              <a:gdLst>
                <a:gd name="T0" fmla="*/ 445 w 1872"/>
                <a:gd name="T1" fmla="*/ 276 h 1330"/>
                <a:gd name="T2" fmla="*/ 426 w 1872"/>
                <a:gd name="T3" fmla="*/ 279 h 1330"/>
                <a:gd name="T4" fmla="*/ 397 w 1872"/>
                <a:gd name="T5" fmla="*/ 279 h 1330"/>
                <a:gd name="T6" fmla="*/ 381 w 1872"/>
                <a:gd name="T7" fmla="*/ 296 h 1330"/>
                <a:gd name="T8" fmla="*/ 343 w 1872"/>
                <a:gd name="T9" fmla="*/ 274 h 1330"/>
                <a:gd name="T10" fmla="*/ 308 w 1872"/>
                <a:gd name="T11" fmla="*/ 269 h 1330"/>
                <a:gd name="T12" fmla="*/ 275 w 1872"/>
                <a:gd name="T13" fmla="*/ 273 h 1330"/>
                <a:gd name="T14" fmla="*/ 262 w 1872"/>
                <a:gd name="T15" fmla="*/ 288 h 1330"/>
                <a:gd name="T16" fmla="*/ 260 w 1872"/>
                <a:gd name="T17" fmla="*/ 309 h 1330"/>
                <a:gd name="T18" fmla="*/ 225 w 1872"/>
                <a:gd name="T19" fmla="*/ 329 h 1330"/>
                <a:gd name="T20" fmla="*/ 204 w 1872"/>
                <a:gd name="T21" fmla="*/ 313 h 1330"/>
                <a:gd name="T22" fmla="*/ 155 w 1872"/>
                <a:gd name="T23" fmla="*/ 287 h 1330"/>
                <a:gd name="T24" fmla="*/ 113 w 1872"/>
                <a:gd name="T25" fmla="*/ 280 h 1330"/>
                <a:gd name="T26" fmla="*/ 85 w 1872"/>
                <a:gd name="T27" fmla="*/ 274 h 1330"/>
                <a:gd name="T28" fmla="*/ 64 w 1872"/>
                <a:gd name="T29" fmla="*/ 264 h 1330"/>
                <a:gd name="T30" fmla="*/ 28 w 1872"/>
                <a:gd name="T31" fmla="*/ 256 h 1330"/>
                <a:gd name="T32" fmla="*/ 2 w 1872"/>
                <a:gd name="T33" fmla="*/ 206 h 1330"/>
                <a:gd name="T34" fmla="*/ 12 w 1872"/>
                <a:gd name="T35" fmla="*/ 185 h 1330"/>
                <a:gd name="T36" fmla="*/ 20 w 1872"/>
                <a:gd name="T37" fmla="*/ 149 h 1330"/>
                <a:gd name="T38" fmla="*/ 11 w 1872"/>
                <a:gd name="T39" fmla="*/ 133 h 1330"/>
                <a:gd name="T40" fmla="*/ 20 w 1872"/>
                <a:gd name="T41" fmla="*/ 117 h 1330"/>
                <a:gd name="T42" fmla="*/ 61 w 1872"/>
                <a:gd name="T43" fmla="*/ 117 h 1330"/>
                <a:gd name="T44" fmla="*/ 53 w 1872"/>
                <a:gd name="T45" fmla="*/ 96 h 1330"/>
                <a:gd name="T46" fmla="*/ 74 w 1872"/>
                <a:gd name="T47" fmla="*/ 75 h 1330"/>
                <a:gd name="T48" fmla="*/ 45 w 1872"/>
                <a:gd name="T49" fmla="*/ 32 h 1330"/>
                <a:gd name="T50" fmla="*/ 99 w 1872"/>
                <a:gd name="T51" fmla="*/ 18 h 1330"/>
                <a:gd name="T52" fmla="*/ 134 w 1872"/>
                <a:gd name="T53" fmla="*/ 10 h 1330"/>
                <a:gd name="T54" fmla="*/ 169 w 1872"/>
                <a:gd name="T55" fmla="*/ 4 h 1330"/>
                <a:gd name="T56" fmla="*/ 206 w 1872"/>
                <a:gd name="T57" fmla="*/ 15 h 1330"/>
                <a:gd name="T58" fmla="*/ 235 w 1872"/>
                <a:gd name="T59" fmla="*/ 32 h 1330"/>
                <a:gd name="T60" fmla="*/ 269 w 1872"/>
                <a:gd name="T61" fmla="*/ 20 h 1330"/>
                <a:gd name="T62" fmla="*/ 301 w 1872"/>
                <a:gd name="T63" fmla="*/ 20 h 1330"/>
                <a:gd name="T64" fmla="*/ 330 w 1872"/>
                <a:gd name="T65" fmla="*/ 24 h 1330"/>
                <a:gd name="T66" fmla="*/ 364 w 1872"/>
                <a:gd name="T67" fmla="*/ 28 h 1330"/>
                <a:gd name="T68" fmla="*/ 376 w 1872"/>
                <a:gd name="T69" fmla="*/ 54 h 1330"/>
                <a:gd name="T70" fmla="*/ 411 w 1872"/>
                <a:gd name="T71" fmla="*/ 80 h 1330"/>
                <a:gd name="T72" fmla="*/ 426 w 1872"/>
                <a:gd name="T73" fmla="*/ 75 h 1330"/>
                <a:gd name="T74" fmla="*/ 445 w 1872"/>
                <a:gd name="T75" fmla="*/ 98 h 1330"/>
                <a:gd name="T76" fmla="*/ 456 w 1872"/>
                <a:gd name="T77" fmla="*/ 124 h 1330"/>
                <a:gd name="T78" fmla="*/ 468 w 1872"/>
                <a:gd name="T79" fmla="*/ 143 h 1330"/>
                <a:gd name="T80" fmla="*/ 444 w 1872"/>
                <a:gd name="T81" fmla="*/ 179 h 1330"/>
                <a:gd name="T82" fmla="*/ 437 w 1872"/>
                <a:gd name="T83" fmla="*/ 201 h 1330"/>
                <a:gd name="T84" fmla="*/ 432 w 1872"/>
                <a:gd name="T85" fmla="*/ 223 h 1330"/>
                <a:gd name="T86" fmla="*/ 410 w 1872"/>
                <a:gd name="T87" fmla="*/ 228 h 1330"/>
                <a:gd name="T88" fmla="*/ 397 w 1872"/>
                <a:gd name="T89" fmla="*/ 222 h 1330"/>
                <a:gd name="T90" fmla="*/ 416 w 1872"/>
                <a:gd name="T91" fmla="*/ 237 h 1330"/>
                <a:gd name="T92" fmla="*/ 442 w 1872"/>
                <a:gd name="T93" fmla="*/ 251 h 1330"/>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872"/>
                <a:gd name="T142" fmla="*/ 0 h 1330"/>
                <a:gd name="T143" fmla="*/ 1872 w 1872"/>
                <a:gd name="T144" fmla="*/ 1330 h 1330"/>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872" h="1330">
                  <a:moveTo>
                    <a:pt x="1801" y="1035"/>
                  </a:moveTo>
                  <a:lnTo>
                    <a:pt x="1779" y="1102"/>
                  </a:lnTo>
                  <a:lnTo>
                    <a:pt x="1736" y="1082"/>
                  </a:lnTo>
                  <a:lnTo>
                    <a:pt x="1702" y="1115"/>
                  </a:lnTo>
                  <a:lnTo>
                    <a:pt x="1655" y="1072"/>
                  </a:lnTo>
                  <a:lnTo>
                    <a:pt x="1586" y="1114"/>
                  </a:lnTo>
                  <a:lnTo>
                    <a:pt x="1588" y="1184"/>
                  </a:lnTo>
                  <a:lnTo>
                    <a:pt x="1521" y="1180"/>
                  </a:lnTo>
                  <a:lnTo>
                    <a:pt x="1421" y="1068"/>
                  </a:lnTo>
                  <a:lnTo>
                    <a:pt x="1372" y="1094"/>
                  </a:lnTo>
                  <a:lnTo>
                    <a:pt x="1279" y="1049"/>
                  </a:lnTo>
                  <a:lnTo>
                    <a:pt x="1232" y="1072"/>
                  </a:lnTo>
                  <a:lnTo>
                    <a:pt x="1138" y="1062"/>
                  </a:lnTo>
                  <a:lnTo>
                    <a:pt x="1100" y="1090"/>
                  </a:lnTo>
                  <a:lnTo>
                    <a:pt x="1092" y="1155"/>
                  </a:lnTo>
                  <a:lnTo>
                    <a:pt x="1045" y="1149"/>
                  </a:lnTo>
                  <a:lnTo>
                    <a:pt x="1055" y="1184"/>
                  </a:lnTo>
                  <a:lnTo>
                    <a:pt x="1039" y="1234"/>
                  </a:lnTo>
                  <a:lnTo>
                    <a:pt x="968" y="1330"/>
                  </a:lnTo>
                  <a:lnTo>
                    <a:pt x="897" y="1314"/>
                  </a:lnTo>
                  <a:lnTo>
                    <a:pt x="821" y="1304"/>
                  </a:lnTo>
                  <a:lnTo>
                    <a:pt x="813" y="1251"/>
                  </a:lnTo>
                  <a:lnTo>
                    <a:pt x="728" y="1190"/>
                  </a:lnTo>
                  <a:lnTo>
                    <a:pt x="618" y="1147"/>
                  </a:lnTo>
                  <a:lnTo>
                    <a:pt x="521" y="1149"/>
                  </a:lnTo>
                  <a:lnTo>
                    <a:pt x="452" y="1117"/>
                  </a:lnTo>
                  <a:lnTo>
                    <a:pt x="389" y="1121"/>
                  </a:lnTo>
                  <a:lnTo>
                    <a:pt x="338" y="1092"/>
                  </a:lnTo>
                  <a:lnTo>
                    <a:pt x="281" y="1056"/>
                  </a:lnTo>
                  <a:lnTo>
                    <a:pt x="256" y="1054"/>
                  </a:lnTo>
                  <a:lnTo>
                    <a:pt x="185" y="1021"/>
                  </a:lnTo>
                  <a:lnTo>
                    <a:pt x="112" y="1023"/>
                  </a:lnTo>
                  <a:lnTo>
                    <a:pt x="61" y="911"/>
                  </a:lnTo>
                  <a:lnTo>
                    <a:pt x="6" y="822"/>
                  </a:lnTo>
                  <a:lnTo>
                    <a:pt x="0" y="740"/>
                  </a:lnTo>
                  <a:lnTo>
                    <a:pt x="45" y="738"/>
                  </a:lnTo>
                  <a:lnTo>
                    <a:pt x="43" y="686"/>
                  </a:lnTo>
                  <a:lnTo>
                    <a:pt x="77" y="594"/>
                  </a:lnTo>
                  <a:lnTo>
                    <a:pt x="78" y="549"/>
                  </a:lnTo>
                  <a:lnTo>
                    <a:pt x="43" y="529"/>
                  </a:lnTo>
                  <a:lnTo>
                    <a:pt x="80" y="501"/>
                  </a:lnTo>
                  <a:lnTo>
                    <a:pt x="77" y="466"/>
                  </a:lnTo>
                  <a:lnTo>
                    <a:pt x="139" y="501"/>
                  </a:lnTo>
                  <a:lnTo>
                    <a:pt x="244" y="466"/>
                  </a:lnTo>
                  <a:lnTo>
                    <a:pt x="206" y="433"/>
                  </a:lnTo>
                  <a:lnTo>
                    <a:pt x="212" y="383"/>
                  </a:lnTo>
                  <a:lnTo>
                    <a:pt x="265" y="364"/>
                  </a:lnTo>
                  <a:lnTo>
                    <a:pt x="293" y="299"/>
                  </a:lnTo>
                  <a:lnTo>
                    <a:pt x="175" y="206"/>
                  </a:lnTo>
                  <a:lnTo>
                    <a:pt x="179" y="126"/>
                  </a:lnTo>
                  <a:lnTo>
                    <a:pt x="252" y="84"/>
                  </a:lnTo>
                  <a:lnTo>
                    <a:pt x="393" y="70"/>
                  </a:lnTo>
                  <a:lnTo>
                    <a:pt x="502" y="41"/>
                  </a:lnTo>
                  <a:lnTo>
                    <a:pt x="533" y="37"/>
                  </a:lnTo>
                  <a:lnTo>
                    <a:pt x="596" y="0"/>
                  </a:lnTo>
                  <a:lnTo>
                    <a:pt x="675" y="13"/>
                  </a:lnTo>
                  <a:lnTo>
                    <a:pt x="758" y="21"/>
                  </a:lnTo>
                  <a:lnTo>
                    <a:pt x="823" y="57"/>
                  </a:lnTo>
                  <a:lnTo>
                    <a:pt x="880" y="68"/>
                  </a:lnTo>
                  <a:lnTo>
                    <a:pt x="941" y="127"/>
                  </a:lnTo>
                  <a:lnTo>
                    <a:pt x="996" y="124"/>
                  </a:lnTo>
                  <a:lnTo>
                    <a:pt x="1075" y="80"/>
                  </a:lnTo>
                  <a:lnTo>
                    <a:pt x="1147" y="84"/>
                  </a:lnTo>
                  <a:lnTo>
                    <a:pt x="1202" y="80"/>
                  </a:lnTo>
                  <a:lnTo>
                    <a:pt x="1244" y="57"/>
                  </a:lnTo>
                  <a:lnTo>
                    <a:pt x="1319" y="96"/>
                  </a:lnTo>
                  <a:lnTo>
                    <a:pt x="1395" y="151"/>
                  </a:lnTo>
                  <a:lnTo>
                    <a:pt x="1456" y="112"/>
                  </a:lnTo>
                  <a:lnTo>
                    <a:pt x="1480" y="171"/>
                  </a:lnTo>
                  <a:lnTo>
                    <a:pt x="1502" y="214"/>
                  </a:lnTo>
                  <a:lnTo>
                    <a:pt x="1588" y="250"/>
                  </a:lnTo>
                  <a:lnTo>
                    <a:pt x="1641" y="320"/>
                  </a:lnTo>
                  <a:lnTo>
                    <a:pt x="1675" y="322"/>
                  </a:lnTo>
                  <a:lnTo>
                    <a:pt x="1702" y="299"/>
                  </a:lnTo>
                  <a:lnTo>
                    <a:pt x="1740" y="334"/>
                  </a:lnTo>
                  <a:lnTo>
                    <a:pt x="1779" y="389"/>
                  </a:lnTo>
                  <a:lnTo>
                    <a:pt x="1793" y="458"/>
                  </a:lnTo>
                  <a:lnTo>
                    <a:pt x="1824" y="494"/>
                  </a:lnTo>
                  <a:lnTo>
                    <a:pt x="1846" y="543"/>
                  </a:lnTo>
                  <a:lnTo>
                    <a:pt x="1872" y="572"/>
                  </a:lnTo>
                  <a:lnTo>
                    <a:pt x="1840" y="677"/>
                  </a:lnTo>
                  <a:lnTo>
                    <a:pt x="1775" y="714"/>
                  </a:lnTo>
                  <a:lnTo>
                    <a:pt x="1787" y="769"/>
                  </a:lnTo>
                  <a:lnTo>
                    <a:pt x="1748" y="801"/>
                  </a:lnTo>
                  <a:lnTo>
                    <a:pt x="1720" y="805"/>
                  </a:lnTo>
                  <a:lnTo>
                    <a:pt x="1726" y="889"/>
                  </a:lnTo>
                  <a:lnTo>
                    <a:pt x="1693" y="921"/>
                  </a:lnTo>
                  <a:lnTo>
                    <a:pt x="1639" y="911"/>
                  </a:lnTo>
                  <a:lnTo>
                    <a:pt x="1614" y="868"/>
                  </a:lnTo>
                  <a:lnTo>
                    <a:pt x="1586" y="887"/>
                  </a:lnTo>
                  <a:lnTo>
                    <a:pt x="1596" y="938"/>
                  </a:lnTo>
                  <a:lnTo>
                    <a:pt x="1661" y="946"/>
                  </a:lnTo>
                  <a:lnTo>
                    <a:pt x="1716" y="990"/>
                  </a:lnTo>
                  <a:lnTo>
                    <a:pt x="1767" y="1001"/>
                  </a:lnTo>
                  <a:lnTo>
                    <a:pt x="1801" y="1035"/>
                  </a:lnTo>
                  <a:close/>
                </a:path>
              </a:pathLst>
            </a:custGeom>
            <a:grpFill/>
            <a:ln w="0">
              <a:solidFill>
                <a:schemeClr val="bg1">
                  <a:lumMod val="95000"/>
                </a:schemeClr>
              </a:solidFill>
              <a:prstDash val="solid"/>
              <a:round/>
              <a:headEnd/>
              <a:tailEnd/>
            </a:ln>
          </p:spPr>
          <p:txBody>
            <a:bodyPr/>
            <a:lstStyle/>
            <a:p>
              <a:endParaRPr lang="zh-CN" altLang="en-US"/>
            </a:p>
          </p:txBody>
        </p:sp>
        <p:sp>
          <p:nvSpPr>
            <p:cNvPr id="69" name="Freeform 110"/>
            <p:cNvSpPr>
              <a:spLocks/>
            </p:cNvSpPr>
            <p:nvPr/>
          </p:nvSpPr>
          <p:spPr bwMode="gray">
            <a:xfrm>
              <a:off x="1694" y="2177"/>
              <a:ext cx="936" cy="666"/>
            </a:xfrm>
            <a:custGeom>
              <a:avLst/>
              <a:gdLst>
                <a:gd name="T0" fmla="*/ 445 w 1872"/>
                <a:gd name="T1" fmla="*/ 276 h 1330"/>
                <a:gd name="T2" fmla="*/ 426 w 1872"/>
                <a:gd name="T3" fmla="*/ 279 h 1330"/>
                <a:gd name="T4" fmla="*/ 397 w 1872"/>
                <a:gd name="T5" fmla="*/ 279 h 1330"/>
                <a:gd name="T6" fmla="*/ 381 w 1872"/>
                <a:gd name="T7" fmla="*/ 296 h 1330"/>
                <a:gd name="T8" fmla="*/ 343 w 1872"/>
                <a:gd name="T9" fmla="*/ 274 h 1330"/>
                <a:gd name="T10" fmla="*/ 308 w 1872"/>
                <a:gd name="T11" fmla="*/ 269 h 1330"/>
                <a:gd name="T12" fmla="*/ 275 w 1872"/>
                <a:gd name="T13" fmla="*/ 273 h 1330"/>
                <a:gd name="T14" fmla="*/ 262 w 1872"/>
                <a:gd name="T15" fmla="*/ 288 h 1330"/>
                <a:gd name="T16" fmla="*/ 260 w 1872"/>
                <a:gd name="T17" fmla="*/ 309 h 1330"/>
                <a:gd name="T18" fmla="*/ 225 w 1872"/>
                <a:gd name="T19" fmla="*/ 329 h 1330"/>
                <a:gd name="T20" fmla="*/ 204 w 1872"/>
                <a:gd name="T21" fmla="*/ 313 h 1330"/>
                <a:gd name="T22" fmla="*/ 155 w 1872"/>
                <a:gd name="T23" fmla="*/ 287 h 1330"/>
                <a:gd name="T24" fmla="*/ 113 w 1872"/>
                <a:gd name="T25" fmla="*/ 280 h 1330"/>
                <a:gd name="T26" fmla="*/ 85 w 1872"/>
                <a:gd name="T27" fmla="*/ 274 h 1330"/>
                <a:gd name="T28" fmla="*/ 64 w 1872"/>
                <a:gd name="T29" fmla="*/ 264 h 1330"/>
                <a:gd name="T30" fmla="*/ 28 w 1872"/>
                <a:gd name="T31" fmla="*/ 256 h 1330"/>
                <a:gd name="T32" fmla="*/ 2 w 1872"/>
                <a:gd name="T33" fmla="*/ 206 h 1330"/>
                <a:gd name="T34" fmla="*/ 12 w 1872"/>
                <a:gd name="T35" fmla="*/ 185 h 1330"/>
                <a:gd name="T36" fmla="*/ 20 w 1872"/>
                <a:gd name="T37" fmla="*/ 149 h 1330"/>
                <a:gd name="T38" fmla="*/ 11 w 1872"/>
                <a:gd name="T39" fmla="*/ 133 h 1330"/>
                <a:gd name="T40" fmla="*/ 20 w 1872"/>
                <a:gd name="T41" fmla="*/ 117 h 1330"/>
                <a:gd name="T42" fmla="*/ 61 w 1872"/>
                <a:gd name="T43" fmla="*/ 117 h 1330"/>
                <a:gd name="T44" fmla="*/ 53 w 1872"/>
                <a:gd name="T45" fmla="*/ 96 h 1330"/>
                <a:gd name="T46" fmla="*/ 74 w 1872"/>
                <a:gd name="T47" fmla="*/ 75 h 1330"/>
                <a:gd name="T48" fmla="*/ 45 w 1872"/>
                <a:gd name="T49" fmla="*/ 32 h 1330"/>
                <a:gd name="T50" fmla="*/ 99 w 1872"/>
                <a:gd name="T51" fmla="*/ 18 h 1330"/>
                <a:gd name="T52" fmla="*/ 134 w 1872"/>
                <a:gd name="T53" fmla="*/ 10 h 1330"/>
                <a:gd name="T54" fmla="*/ 169 w 1872"/>
                <a:gd name="T55" fmla="*/ 4 h 1330"/>
                <a:gd name="T56" fmla="*/ 206 w 1872"/>
                <a:gd name="T57" fmla="*/ 15 h 1330"/>
                <a:gd name="T58" fmla="*/ 235 w 1872"/>
                <a:gd name="T59" fmla="*/ 32 h 1330"/>
                <a:gd name="T60" fmla="*/ 269 w 1872"/>
                <a:gd name="T61" fmla="*/ 20 h 1330"/>
                <a:gd name="T62" fmla="*/ 301 w 1872"/>
                <a:gd name="T63" fmla="*/ 20 h 1330"/>
                <a:gd name="T64" fmla="*/ 330 w 1872"/>
                <a:gd name="T65" fmla="*/ 24 h 1330"/>
                <a:gd name="T66" fmla="*/ 364 w 1872"/>
                <a:gd name="T67" fmla="*/ 28 h 1330"/>
                <a:gd name="T68" fmla="*/ 376 w 1872"/>
                <a:gd name="T69" fmla="*/ 54 h 1330"/>
                <a:gd name="T70" fmla="*/ 411 w 1872"/>
                <a:gd name="T71" fmla="*/ 80 h 1330"/>
                <a:gd name="T72" fmla="*/ 426 w 1872"/>
                <a:gd name="T73" fmla="*/ 75 h 1330"/>
                <a:gd name="T74" fmla="*/ 445 w 1872"/>
                <a:gd name="T75" fmla="*/ 98 h 1330"/>
                <a:gd name="T76" fmla="*/ 456 w 1872"/>
                <a:gd name="T77" fmla="*/ 124 h 1330"/>
                <a:gd name="T78" fmla="*/ 468 w 1872"/>
                <a:gd name="T79" fmla="*/ 143 h 1330"/>
                <a:gd name="T80" fmla="*/ 444 w 1872"/>
                <a:gd name="T81" fmla="*/ 179 h 1330"/>
                <a:gd name="T82" fmla="*/ 437 w 1872"/>
                <a:gd name="T83" fmla="*/ 201 h 1330"/>
                <a:gd name="T84" fmla="*/ 432 w 1872"/>
                <a:gd name="T85" fmla="*/ 223 h 1330"/>
                <a:gd name="T86" fmla="*/ 410 w 1872"/>
                <a:gd name="T87" fmla="*/ 228 h 1330"/>
                <a:gd name="T88" fmla="*/ 397 w 1872"/>
                <a:gd name="T89" fmla="*/ 222 h 1330"/>
                <a:gd name="T90" fmla="*/ 416 w 1872"/>
                <a:gd name="T91" fmla="*/ 237 h 1330"/>
                <a:gd name="T92" fmla="*/ 442 w 1872"/>
                <a:gd name="T93" fmla="*/ 251 h 1330"/>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872"/>
                <a:gd name="T142" fmla="*/ 0 h 1330"/>
                <a:gd name="T143" fmla="*/ 1872 w 1872"/>
                <a:gd name="T144" fmla="*/ 1330 h 1330"/>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872" h="1330">
                  <a:moveTo>
                    <a:pt x="1801" y="1035"/>
                  </a:moveTo>
                  <a:lnTo>
                    <a:pt x="1779" y="1102"/>
                  </a:lnTo>
                  <a:lnTo>
                    <a:pt x="1736" y="1082"/>
                  </a:lnTo>
                  <a:lnTo>
                    <a:pt x="1702" y="1115"/>
                  </a:lnTo>
                  <a:lnTo>
                    <a:pt x="1655" y="1072"/>
                  </a:lnTo>
                  <a:lnTo>
                    <a:pt x="1586" y="1114"/>
                  </a:lnTo>
                  <a:lnTo>
                    <a:pt x="1588" y="1184"/>
                  </a:lnTo>
                  <a:lnTo>
                    <a:pt x="1521" y="1180"/>
                  </a:lnTo>
                  <a:lnTo>
                    <a:pt x="1421" y="1068"/>
                  </a:lnTo>
                  <a:lnTo>
                    <a:pt x="1372" y="1094"/>
                  </a:lnTo>
                  <a:lnTo>
                    <a:pt x="1279" y="1049"/>
                  </a:lnTo>
                  <a:lnTo>
                    <a:pt x="1232" y="1072"/>
                  </a:lnTo>
                  <a:lnTo>
                    <a:pt x="1138" y="1062"/>
                  </a:lnTo>
                  <a:lnTo>
                    <a:pt x="1100" y="1090"/>
                  </a:lnTo>
                  <a:lnTo>
                    <a:pt x="1092" y="1155"/>
                  </a:lnTo>
                  <a:lnTo>
                    <a:pt x="1045" y="1149"/>
                  </a:lnTo>
                  <a:lnTo>
                    <a:pt x="1055" y="1184"/>
                  </a:lnTo>
                  <a:lnTo>
                    <a:pt x="1039" y="1234"/>
                  </a:lnTo>
                  <a:lnTo>
                    <a:pt x="968" y="1330"/>
                  </a:lnTo>
                  <a:lnTo>
                    <a:pt x="897" y="1314"/>
                  </a:lnTo>
                  <a:lnTo>
                    <a:pt x="821" y="1304"/>
                  </a:lnTo>
                  <a:lnTo>
                    <a:pt x="813" y="1251"/>
                  </a:lnTo>
                  <a:lnTo>
                    <a:pt x="728" y="1190"/>
                  </a:lnTo>
                  <a:lnTo>
                    <a:pt x="618" y="1147"/>
                  </a:lnTo>
                  <a:lnTo>
                    <a:pt x="521" y="1149"/>
                  </a:lnTo>
                  <a:lnTo>
                    <a:pt x="452" y="1117"/>
                  </a:lnTo>
                  <a:lnTo>
                    <a:pt x="389" y="1121"/>
                  </a:lnTo>
                  <a:lnTo>
                    <a:pt x="338" y="1092"/>
                  </a:lnTo>
                  <a:lnTo>
                    <a:pt x="281" y="1056"/>
                  </a:lnTo>
                  <a:lnTo>
                    <a:pt x="256" y="1054"/>
                  </a:lnTo>
                  <a:lnTo>
                    <a:pt x="185" y="1021"/>
                  </a:lnTo>
                  <a:lnTo>
                    <a:pt x="112" y="1023"/>
                  </a:lnTo>
                  <a:lnTo>
                    <a:pt x="61" y="911"/>
                  </a:lnTo>
                  <a:lnTo>
                    <a:pt x="6" y="822"/>
                  </a:lnTo>
                  <a:lnTo>
                    <a:pt x="0" y="740"/>
                  </a:lnTo>
                  <a:lnTo>
                    <a:pt x="45" y="738"/>
                  </a:lnTo>
                  <a:lnTo>
                    <a:pt x="43" y="686"/>
                  </a:lnTo>
                  <a:lnTo>
                    <a:pt x="77" y="594"/>
                  </a:lnTo>
                  <a:lnTo>
                    <a:pt x="78" y="549"/>
                  </a:lnTo>
                  <a:lnTo>
                    <a:pt x="43" y="529"/>
                  </a:lnTo>
                  <a:lnTo>
                    <a:pt x="80" y="501"/>
                  </a:lnTo>
                  <a:lnTo>
                    <a:pt x="77" y="466"/>
                  </a:lnTo>
                  <a:lnTo>
                    <a:pt x="139" y="501"/>
                  </a:lnTo>
                  <a:lnTo>
                    <a:pt x="244" y="466"/>
                  </a:lnTo>
                  <a:lnTo>
                    <a:pt x="206" y="433"/>
                  </a:lnTo>
                  <a:lnTo>
                    <a:pt x="212" y="383"/>
                  </a:lnTo>
                  <a:lnTo>
                    <a:pt x="265" y="364"/>
                  </a:lnTo>
                  <a:lnTo>
                    <a:pt x="293" y="299"/>
                  </a:lnTo>
                  <a:lnTo>
                    <a:pt x="175" y="206"/>
                  </a:lnTo>
                  <a:lnTo>
                    <a:pt x="179" y="126"/>
                  </a:lnTo>
                  <a:lnTo>
                    <a:pt x="252" y="84"/>
                  </a:lnTo>
                  <a:lnTo>
                    <a:pt x="393" y="70"/>
                  </a:lnTo>
                  <a:lnTo>
                    <a:pt x="502" y="41"/>
                  </a:lnTo>
                  <a:lnTo>
                    <a:pt x="533" y="37"/>
                  </a:lnTo>
                  <a:lnTo>
                    <a:pt x="596" y="0"/>
                  </a:lnTo>
                  <a:lnTo>
                    <a:pt x="675" y="13"/>
                  </a:lnTo>
                  <a:lnTo>
                    <a:pt x="758" y="21"/>
                  </a:lnTo>
                  <a:lnTo>
                    <a:pt x="823" y="57"/>
                  </a:lnTo>
                  <a:lnTo>
                    <a:pt x="880" y="68"/>
                  </a:lnTo>
                  <a:lnTo>
                    <a:pt x="941" y="127"/>
                  </a:lnTo>
                  <a:lnTo>
                    <a:pt x="996" y="124"/>
                  </a:lnTo>
                  <a:lnTo>
                    <a:pt x="1075" y="80"/>
                  </a:lnTo>
                  <a:lnTo>
                    <a:pt x="1147" y="84"/>
                  </a:lnTo>
                  <a:lnTo>
                    <a:pt x="1202" y="80"/>
                  </a:lnTo>
                  <a:lnTo>
                    <a:pt x="1244" y="57"/>
                  </a:lnTo>
                  <a:lnTo>
                    <a:pt x="1319" y="96"/>
                  </a:lnTo>
                  <a:lnTo>
                    <a:pt x="1395" y="151"/>
                  </a:lnTo>
                  <a:lnTo>
                    <a:pt x="1456" y="112"/>
                  </a:lnTo>
                  <a:lnTo>
                    <a:pt x="1480" y="171"/>
                  </a:lnTo>
                  <a:lnTo>
                    <a:pt x="1502" y="214"/>
                  </a:lnTo>
                  <a:lnTo>
                    <a:pt x="1588" y="250"/>
                  </a:lnTo>
                  <a:lnTo>
                    <a:pt x="1641" y="320"/>
                  </a:lnTo>
                  <a:lnTo>
                    <a:pt x="1675" y="322"/>
                  </a:lnTo>
                  <a:lnTo>
                    <a:pt x="1702" y="299"/>
                  </a:lnTo>
                  <a:lnTo>
                    <a:pt x="1740" y="334"/>
                  </a:lnTo>
                  <a:lnTo>
                    <a:pt x="1779" y="389"/>
                  </a:lnTo>
                  <a:lnTo>
                    <a:pt x="1793" y="458"/>
                  </a:lnTo>
                  <a:lnTo>
                    <a:pt x="1824" y="494"/>
                  </a:lnTo>
                  <a:lnTo>
                    <a:pt x="1846" y="543"/>
                  </a:lnTo>
                  <a:lnTo>
                    <a:pt x="1872" y="572"/>
                  </a:lnTo>
                  <a:lnTo>
                    <a:pt x="1840" y="677"/>
                  </a:lnTo>
                  <a:lnTo>
                    <a:pt x="1775" y="714"/>
                  </a:lnTo>
                  <a:lnTo>
                    <a:pt x="1787" y="769"/>
                  </a:lnTo>
                  <a:lnTo>
                    <a:pt x="1748" y="801"/>
                  </a:lnTo>
                  <a:lnTo>
                    <a:pt x="1720" y="805"/>
                  </a:lnTo>
                  <a:lnTo>
                    <a:pt x="1726" y="889"/>
                  </a:lnTo>
                  <a:lnTo>
                    <a:pt x="1693" y="921"/>
                  </a:lnTo>
                  <a:lnTo>
                    <a:pt x="1639" y="911"/>
                  </a:lnTo>
                  <a:lnTo>
                    <a:pt x="1614" y="868"/>
                  </a:lnTo>
                  <a:lnTo>
                    <a:pt x="1586" y="887"/>
                  </a:lnTo>
                  <a:lnTo>
                    <a:pt x="1596" y="938"/>
                  </a:lnTo>
                  <a:lnTo>
                    <a:pt x="1661" y="946"/>
                  </a:lnTo>
                  <a:lnTo>
                    <a:pt x="1716" y="990"/>
                  </a:lnTo>
                  <a:lnTo>
                    <a:pt x="1767" y="1001"/>
                  </a:lnTo>
                  <a:lnTo>
                    <a:pt x="1801" y="1035"/>
                  </a:lnTo>
                </a:path>
              </a:pathLst>
            </a:custGeom>
            <a:grpFill/>
            <a:ln w="6350">
              <a:solidFill>
                <a:schemeClr val="bg1">
                  <a:lumMod val="95000"/>
                </a:schemeClr>
              </a:solidFill>
              <a:prstDash val="solid"/>
              <a:round/>
              <a:headEnd/>
              <a:tailEnd/>
            </a:ln>
          </p:spPr>
          <p:txBody>
            <a:bodyPr/>
            <a:lstStyle/>
            <a:p>
              <a:endParaRPr lang="zh-CN" altLang="en-US"/>
            </a:p>
          </p:txBody>
        </p:sp>
        <p:sp>
          <p:nvSpPr>
            <p:cNvPr id="70" name="Freeform 111"/>
            <p:cNvSpPr>
              <a:spLocks/>
            </p:cNvSpPr>
            <p:nvPr/>
          </p:nvSpPr>
          <p:spPr bwMode="gray">
            <a:xfrm>
              <a:off x="2241" y="2635"/>
              <a:ext cx="911" cy="693"/>
            </a:xfrm>
            <a:custGeom>
              <a:avLst/>
              <a:gdLst>
                <a:gd name="T0" fmla="*/ 300 w 1823"/>
                <a:gd name="T1" fmla="*/ 274 h 1385"/>
                <a:gd name="T2" fmla="*/ 284 w 1823"/>
                <a:gd name="T3" fmla="*/ 262 h 1385"/>
                <a:gd name="T4" fmla="*/ 269 w 1823"/>
                <a:gd name="T5" fmla="*/ 266 h 1385"/>
                <a:gd name="T6" fmla="*/ 248 w 1823"/>
                <a:gd name="T7" fmla="*/ 249 h 1385"/>
                <a:gd name="T8" fmla="*/ 236 w 1823"/>
                <a:gd name="T9" fmla="*/ 235 h 1385"/>
                <a:gd name="T10" fmla="*/ 232 w 1823"/>
                <a:gd name="T11" fmla="*/ 246 h 1385"/>
                <a:gd name="T12" fmla="*/ 222 w 1823"/>
                <a:gd name="T13" fmla="*/ 252 h 1385"/>
                <a:gd name="T14" fmla="*/ 218 w 1823"/>
                <a:gd name="T15" fmla="*/ 270 h 1385"/>
                <a:gd name="T16" fmla="*/ 195 w 1823"/>
                <a:gd name="T17" fmla="*/ 293 h 1385"/>
                <a:gd name="T18" fmla="*/ 201 w 1823"/>
                <a:gd name="T19" fmla="*/ 318 h 1385"/>
                <a:gd name="T20" fmla="*/ 188 w 1823"/>
                <a:gd name="T21" fmla="*/ 338 h 1385"/>
                <a:gd name="T22" fmla="*/ 167 w 1823"/>
                <a:gd name="T23" fmla="*/ 345 h 1385"/>
                <a:gd name="T24" fmla="*/ 148 w 1823"/>
                <a:gd name="T25" fmla="*/ 338 h 1385"/>
                <a:gd name="T26" fmla="*/ 132 w 1823"/>
                <a:gd name="T27" fmla="*/ 302 h 1385"/>
                <a:gd name="T28" fmla="*/ 111 w 1823"/>
                <a:gd name="T29" fmla="*/ 270 h 1385"/>
                <a:gd name="T30" fmla="*/ 90 w 1823"/>
                <a:gd name="T31" fmla="*/ 257 h 1385"/>
                <a:gd name="T32" fmla="*/ 87 w 1823"/>
                <a:gd name="T33" fmla="*/ 239 h 1385"/>
                <a:gd name="T34" fmla="*/ 65 w 1823"/>
                <a:gd name="T35" fmla="*/ 253 h 1385"/>
                <a:gd name="T36" fmla="*/ 53 w 1823"/>
                <a:gd name="T37" fmla="*/ 209 h 1385"/>
                <a:gd name="T38" fmla="*/ 51 w 1823"/>
                <a:gd name="T39" fmla="*/ 156 h 1385"/>
                <a:gd name="T40" fmla="*/ 40 w 1823"/>
                <a:gd name="T41" fmla="*/ 128 h 1385"/>
                <a:gd name="T42" fmla="*/ 49 w 1823"/>
                <a:gd name="T43" fmla="*/ 117 h 1385"/>
                <a:gd name="T44" fmla="*/ 26 w 1823"/>
                <a:gd name="T45" fmla="*/ 77 h 1385"/>
                <a:gd name="T46" fmla="*/ 2 w 1823"/>
                <a:gd name="T47" fmla="*/ 45 h 1385"/>
                <a:gd name="T48" fmla="*/ 35 w 1823"/>
                <a:gd name="T49" fmla="*/ 40 h 1385"/>
                <a:gd name="T50" fmla="*/ 70 w 1823"/>
                <a:gd name="T51" fmla="*/ 45 h 1385"/>
                <a:gd name="T52" fmla="*/ 107 w 1823"/>
                <a:gd name="T53" fmla="*/ 67 h 1385"/>
                <a:gd name="T54" fmla="*/ 124 w 1823"/>
                <a:gd name="T55" fmla="*/ 50 h 1385"/>
                <a:gd name="T56" fmla="*/ 152 w 1823"/>
                <a:gd name="T57" fmla="*/ 50 h 1385"/>
                <a:gd name="T58" fmla="*/ 171 w 1823"/>
                <a:gd name="T59" fmla="*/ 47 h 1385"/>
                <a:gd name="T60" fmla="*/ 168 w 1823"/>
                <a:gd name="T61" fmla="*/ 22 h 1385"/>
                <a:gd name="T62" fmla="*/ 193 w 1823"/>
                <a:gd name="T63" fmla="*/ 0 h 1385"/>
                <a:gd name="T64" fmla="*/ 208 w 1823"/>
                <a:gd name="T65" fmla="*/ 22 h 1385"/>
                <a:gd name="T66" fmla="*/ 240 w 1823"/>
                <a:gd name="T67" fmla="*/ 35 h 1385"/>
                <a:gd name="T68" fmla="*/ 261 w 1823"/>
                <a:gd name="T69" fmla="*/ 65 h 1385"/>
                <a:gd name="T70" fmla="*/ 284 w 1823"/>
                <a:gd name="T71" fmla="*/ 54 h 1385"/>
                <a:gd name="T72" fmla="*/ 310 w 1823"/>
                <a:gd name="T73" fmla="*/ 64 h 1385"/>
                <a:gd name="T74" fmla="*/ 358 w 1823"/>
                <a:gd name="T75" fmla="*/ 68 h 1385"/>
                <a:gd name="T76" fmla="*/ 390 w 1823"/>
                <a:gd name="T77" fmla="*/ 73 h 1385"/>
                <a:gd name="T78" fmla="*/ 419 w 1823"/>
                <a:gd name="T79" fmla="*/ 84 h 1385"/>
                <a:gd name="T80" fmla="*/ 448 w 1823"/>
                <a:gd name="T81" fmla="*/ 89 h 1385"/>
                <a:gd name="T82" fmla="*/ 455 w 1823"/>
                <a:gd name="T83" fmla="*/ 130 h 1385"/>
                <a:gd name="T84" fmla="*/ 431 w 1823"/>
                <a:gd name="T85" fmla="*/ 144 h 1385"/>
                <a:gd name="T86" fmla="*/ 396 w 1823"/>
                <a:gd name="T87" fmla="*/ 155 h 1385"/>
                <a:gd name="T88" fmla="*/ 417 w 1823"/>
                <a:gd name="T89" fmla="*/ 193 h 1385"/>
                <a:gd name="T90" fmla="*/ 433 w 1823"/>
                <a:gd name="T91" fmla="*/ 227 h 1385"/>
                <a:gd name="T92" fmla="*/ 417 w 1823"/>
                <a:gd name="T93" fmla="*/ 246 h 1385"/>
                <a:gd name="T94" fmla="*/ 397 w 1823"/>
                <a:gd name="T95" fmla="*/ 227 h 1385"/>
                <a:gd name="T96" fmla="*/ 379 w 1823"/>
                <a:gd name="T97" fmla="*/ 214 h 1385"/>
                <a:gd name="T98" fmla="*/ 361 w 1823"/>
                <a:gd name="T99" fmla="*/ 210 h 1385"/>
                <a:gd name="T100" fmla="*/ 355 w 1823"/>
                <a:gd name="T101" fmla="*/ 224 h 1385"/>
                <a:gd name="T102" fmla="*/ 344 w 1823"/>
                <a:gd name="T103" fmla="*/ 240 h 1385"/>
                <a:gd name="T104" fmla="*/ 312 w 1823"/>
                <a:gd name="T105" fmla="*/ 227 h 1385"/>
                <a:gd name="T106" fmla="*/ 300 w 1823"/>
                <a:gd name="T107" fmla="*/ 247 h 1385"/>
                <a:gd name="T108" fmla="*/ 320 w 1823"/>
                <a:gd name="T109" fmla="*/ 253 h 1385"/>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823"/>
                <a:gd name="T166" fmla="*/ 0 h 1385"/>
                <a:gd name="T167" fmla="*/ 1823 w 1823"/>
                <a:gd name="T168" fmla="*/ 1385 h 1385"/>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823" h="1385">
                  <a:moveTo>
                    <a:pt x="1301" y="1068"/>
                  </a:moveTo>
                  <a:lnTo>
                    <a:pt x="1203" y="1096"/>
                  </a:lnTo>
                  <a:lnTo>
                    <a:pt x="1142" y="1088"/>
                  </a:lnTo>
                  <a:lnTo>
                    <a:pt x="1138" y="1047"/>
                  </a:lnTo>
                  <a:lnTo>
                    <a:pt x="1105" y="1025"/>
                  </a:lnTo>
                  <a:lnTo>
                    <a:pt x="1077" y="1061"/>
                  </a:lnTo>
                  <a:lnTo>
                    <a:pt x="1014" y="1066"/>
                  </a:lnTo>
                  <a:lnTo>
                    <a:pt x="992" y="996"/>
                  </a:lnTo>
                  <a:lnTo>
                    <a:pt x="992" y="942"/>
                  </a:lnTo>
                  <a:lnTo>
                    <a:pt x="945" y="939"/>
                  </a:lnTo>
                  <a:lnTo>
                    <a:pt x="916" y="954"/>
                  </a:lnTo>
                  <a:lnTo>
                    <a:pt x="929" y="982"/>
                  </a:lnTo>
                  <a:lnTo>
                    <a:pt x="923" y="1005"/>
                  </a:lnTo>
                  <a:lnTo>
                    <a:pt x="890" y="1007"/>
                  </a:lnTo>
                  <a:lnTo>
                    <a:pt x="866" y="1033"/>
                  </a:lnTo>
                  <a:lnTo>
                    <a:pt x="874" y="1078"/>
                  </a:lnTo>
                  <a:lnTo>
                    <a:pt x="817" y="1149"/>
                  </a:lnTo>
                  <a:lnTo>
                    <a:pt x="780" y="1169"/>
                  </a:lnTo>
                  <a:lnTo>
                    <a:pt x="780" y="1234"/>
                  </a:lnTo>
                  <a:lnTo>
                    <a:pt x="805" y="1271"/>
                  </a:lnTo>
                  <a:lnTo>
                    <a:pt x="801" y="1326"/>
                  </a:lnTo>
                  <a:lnTo>
                    <a:pt x="752" y="1352"/>
                  </a:lnTo>
                  <a:lnTo>
                    <a:pt x="742" y="1330"/>
                  </a:lnTo>
                  <a:lnTo>
                    <a:pt x="670" y="1377"/>
                  </a:lnTo>
                  <a:lnTo>
                    <a:pt x="632" y="1385"/>
                  </a:lnTo>
                  <a:lnTo>
                    <a:pt x="595" y="1352"/>
                  </a:lnTo>
                  <a:lnTo>
                    <a:pt x="563" y="1273"/>
                  </a:lnTo>
                  <a:lnTo>
                    <a:pt x="528" y="1206"/>
                  </a:lnTo>
                  <a:lnTo>
                    <a:pt x="500" y="1163"/>
                  </a:lnTo>
                  <a:lnTo>
                    <a:pt x="445" y="1078"/>
                  </a:lnTo>
                  <a:lnTo>
                    <a:pt x="396" y="1076"/>
                  </a:lnTo>
                  <a:lnTo>
                    <a:pt x="362" y="1025"/>
                  </a:lnTo>
                  <a:lnTo>
                    <a:pt x="378" y="988"/>
                  </a:lnTo>
                  <a:lnTo>
                    <a:pt x="349" y="954"/>
                  </a:lnTo>
                  <a:lnTo>
                    <a:pt x="303" y="1004"/>
                  </a:lnTo>
                  <a:lnTo>
                    <a:pt x="260" y="1011"/>
                  </a:lnTo>
                  <a:lnTo>
                    <a:pt x="227" y="950"/>
                  </a:lnTo>
                  <a:lnTo>
                    <a:pt x="215" y="834"/>
                  </a:lnTo>
                  <a:lnTo>
                    <a:pt x="211" y="712"/>
                  </a:lnTo>
                  <a:lnTo>
                    <a:pt x="205" y="624"/>
                  </a:lnTo>
                  <a:lnTo>
                    <a:pt x="199" y="582"/>
                  </a:lnTo>
                  <a:lnTo>
                    <a:pt x="160" y="509"/>
                  </a:lnTo>
                  <a:lnTo>
                    <a:pt x="193" y="496"/>
                  </a:lnTo>
                  <a:lnTo>
                    <a:pt x="199" y="468"/>
                  </a:lnTo>
                  <a:lnTo>
                    <a:pt x="136" y="401"/>
                  </a:lnTo>
                  <a:lnTo>
                    <a:pt x="105" y="305"/>
                  </a:lnTo>
                  <a:lnTo>
                    <a:pt x="0" y="240"/>
                  </a:lnTo>
                  <a:lnTo>
                    <a:pt x="8" y="177"/>
                  </a:lnTo>
                  <a:lnTo>
                    <a:pt x="49" y="147"/>
                  </a:lnTo>
                  <a:lnTo>
                    <a:pt x="140" y="157"/>
                  </a:lnTo>
                  <a:lnTo>
                    <a:pt x="189" y="134"/>
                  </a:lnTo>
                  <a:lnTo>
                    <a:pt x="280" y="179"/>
                  </a:lnTo>
                  <a:lnTo>
                    <a:pt x="329" y="153"/>
                  </a:lnTo>
                  <a:lnTo>
                    <a:pt x="429" y="265"/>
                  </a:lnTo>
                  <a:lnTo>
                    <a:pt x="496" y="267"/>
                  </a:lnTo>
                  <a:lnTo>
                    <a:pt x="496" y="200"/>
                  </a:lnTo>
                  <a:lnTo>
                    <a:pt x="563" y="157"/>
                  </a:lnTo>
                  <a:lnTo>
                    <a:pt x="610" y="200"/>
                  </a:lnTo>
                  <a:lnTo>
                    <a:pt x="644" y="167"/>
                  </a:lnTo>
                  <a:lnTo>
                    <a:pt x="687" y="187"/>
                  </a:lnTo>
                  <a:lnTo>
                    <a:pt x="709" y="120"/>
                  </a:lnTo>
                  <a:lnTo>
                    <a:pt x="673" y="86"/>
                  </a:lnTo>
                  <a:lnTo>
                    <a:pt x="677" y="35"/>
                  </a:lnTo>
                  <a:lnTo>
                    <a:pt x="774" y="0"/>
                  </a:lnTo>
                  <a:lnTo>
                    <a:pt x="807" y="17"/>
                  </a:lnTo>
                  <a:lnTo>
                    <a:pt x="833" y="88"/>
                  </a:lnTo>
                  <a:lnTo>
                    <a:pt x="914" y="161"/>
                  </a:lnTo>
                  <a:lnTo>
                    <a:pt x="961" y="138"/>
                  </a:lnTo>
                  <a:lnTo>
                    <a:pt x="988" y="216"/>
                  </a:lnTo>
                  <a:lnTo>
                    <a:pt x="1044" y="260"/>
                  </a:lnTo>
                  <a:lnTo>
                    <a:pt x="1091" y="267"/>
                  </a:lnTo>
                  <a:lnTo>
                    <a:pt x="1138" y="216"/>
                  </a:lnTo>
                  <a:lnTo>
                    <a:pt x="1183" y="195"/>
                  </a:lnTo>
                  <a:lnTo>
                    <a:pt x="1242" y="254"/>
                  </a:lnTo>
                  <a:lnTo>
                    <a:pt x="1335" y="228"/>
                  </a:lnTo>
                  <a:lnTo>
                    <a:pt x="1433" y="269"/>
                  </a:lnTo>
                  <a:lnTo>
                    <a:pt x="1496" y="317"/>
                  </a:lnTo>
                  <a:lnTo>
                    <a:pt x="1561" y="291"/>
                  </a:lnTo>
                  <a:lnTo>
                    <a:pt x="1632" y="336"/>
                  </a:lnTo>
                  <a:lnTo>
                    <a:pt x="1679" y="336"/>
                  </a:lnTo>
                  <a:lnTo>
                    <a:pt x="1681" y="368"/>
                  </a:lnTo>
                  <a:lnTo>
                    <a:pt x="1795" y="356"/>
                  </a:lnTo>
                  <a:lnTo>
                    <a:pt x="1823" y="433"/>
                  </a:lnTo>
                  <a:lnTo>
                    <a:pt x="1821" y="519"/>
                  </a:lnTo>
                  <a:lnTo>
                    <a:pt x="1770" y="527"/>
                  </a:lnTo>
                  <a:lnTo>
                    <a:pt x="1727" y="576"/>
                  </a:lnTo>
                  <a:lnTo>
                    <a:pt x="1620" y="584"/>
                  </a:lnTo>
                  <a:lnTo>
                    <a:pt x="1587" y="618"/>
                  </a:lnTo>
                  <a:lnTo>
                    <a:pt x="1610" y="693"/>
                  </a:lnTo>
                  <a:lnTo>
                    <a:pt x="1669" y="771"/>
                  </a:lnTo>
                  <a:lnTo>
                    <a:pt x="1721" y="815"/>
                  </a:lnTo>
                  <a:lnTo>
                    <a:pt x="1732" y="905"/>
                  </a:lnTo>
                  <a:lnTo>
                    <a:pt x="1731" y="956"/>
                  </a:lnTo>
                  <a:lnTo>
                    <a:pt x="1669" y="984"/>
                  </a:lnTo>
                  <a:lnTo>
                    <a:pt x="1616" y="913"/>
                  </a:lnTo>
                  <a:lnTo>
                    <a:pt x="1591" y="905"/>
                  </a:lnTo>
                  <a:lnTo>
                    <a:pt x="1575" y="838"/>
                  </a:lnTo>
                  <a:lnTo>
                    <a:pt x="1516" y="856"/>
                  </a:lnTo>
                  <a:lnTo>
                    <a:pt x="1463" y="818"/>
                  </a:lnTo>
                  <a:lnTo>
                    <a:pt x="1445" y="838"/>
                  </a:lnTo>
                  <a:lnTo>
                    <a:pt x="1457" y="880"/>
                  </a:lnTo>
                  <a:lnTo>
                    <a:pt x="1421" y="895"/>
                  </a:lnTo>
                  <a:lnTo>
                    <a:pt x="1362" y="909"/>
                  </a:lnTo>
                  <a:lnTo>
                    <a:pt x="1378" y="958"/>
                  </a:lnTo>
                  <a:lnTo>
                    <a:pt x="1313" y="950"/>
                  </a:lnTo>
                  <a:lnTo>
                    <a:pt x="1248" y="907"/>
                  </a:lnTo>
                  <a:lnTo>
                    <a:pt x="1197" y="944"/>
                  </a:lnTo>
                  <a:lnTo>
                    <a:pt x="1201" y="986"/>
                  </a:lnTo>
                  <a:lnTo>
                    <a:pt x="1252" y="1009"/>
                  </a:lnTo>
                  <a:lnTo>
                    <a:pt x="1280" y="1009"/>
                  </a:lnTo>
                  <a:lnTo>
                    <a:pt x="1301" y="1068"/>
                  </a:lnTo>
                  <a:close/>
                </a:path>
              </a:pathLst>
            </a:custGeom>
            <a:grpFill/>
            <a:ln w="0">
              <a:solidFill>
                <a:schemeClr val="bg1">
                  <a:lumMod val="95000"/>
                </a:schemeClr>
              </a:solidFill>
              <a:prstDash val="solid"/>
              <a:round/>
              <a:headEnd/>
              <a:tailEnd/>
            </a:ln>
          </p:spPr>
          <p:txBody>
            <a:bodyPr/>
            <a:lstStyle/>
            <a:p>
              <a:endParaRPr lang="zh-CN" altLang="en-US"/>
            </a:p>
          </p:txBody>
        </p:sp>
        <p:sp>
          <p:nvSpPr>
            <p:cNvPr id="71" name="Freeform 112"/>
            <p:cNvSpPr>
              <a:spLocks/>
            </p:cNvSpPr>
            <p:nvPr/>
          </p:nvSpPr>
          <p:spPr bwMode="gray">
            <a:xfrm>
              <a:off x="2241" y="2635"/>
              <a:ext cx="911" cy="693"/>
            </a:xfrm>
            <a:custGeom>
              <a:avLst/>
              <a:gdLst>
                <a:gd name="T0" fmla="*/ 300 w 1823"/>
                <a:gd name="T1" fmla="*/ 274 h 1385"/>
                <a:gd name="T2" fmla="*/ 284 w 1823"/>
                <a:gd name="T3" fmla="*/ 262 h 1385"/>
                <a:gd name="T4" fmla="*/ 269 w 1823"/>
                <a:gd name="T5" fmla="*/ 266 h 1385"/>
                <a:gd name="T6" fmla="*/ 248 w 1823"/>
                <a:gd name="T7" fmla="*/ 249 h 1385"/>
                <a:gd name="T8" fmla="*/ 236 w 1823"/>
                <a:gd name="T9" fmla="*/ 235 h 1385"/>
                <a:gd name="T10" fmla="*/ 232 w 1823"/>
                <a:gd name="T11" fmla="*/ 246 h 1385"/>
                <a:gd name="T12" fmla="*/ 222 w 1823"/>
                <a:gd name="T13" fmla="*/ 252 h 1385"/>
                <a:gd name="T14" fmla="*/ 218 w 1823"/>
                <a:gd name="T15" fmla="*/ 270 h 1385"/>
                <a:gd name="T16" fmla="*/ 195 w 1823"/>
                <a:gd name="T17" fmla="*/ 293 h 1385"/>
                <a:gd name="T18" fmla="*/ 201 w 1823"/>
                <a:gd name="T19" fmla="*/ 318 h 1385"/>
                <a:gd name="T20" fmla="*/ 188 w 1823"/>
                <a:gd name="T21" fmla="*/ 338 h 1385"/>
                <a:gd name="T22" fmla="*/ 167 w 1823"/>
                <a:gd name="T23" fmla="*/ 345 h 1385"/>
                <a:gd name="T24" fmla="*/ 148 w 1823"/>
                <a:gd name="T25" fmla="*/ 338 h 1385"/>
                <a:gd name="T26" fmla="*/ 132 w 1823"/>
                <a:gd name="T27" fmla="*/ 302 h 1385"/>
                <a:gd name="T28" fmla="*/ 111 w 1823"/>
                <a:gd name="T29" fmla="*/ 270 h 1385"/>
                <a:gd name="T30" fmla="*/ 90 w 1823"/>
                <a:gd name="T31" fmla="*/ 257 h 1385"/>
                <a:gd name="T32" fmla="*/ 87 w 1823"/>
                <a:gd name="T33" fmla="*/ 239 h 1385"/>
                <a:gd name="T34" fmla="*/ 65 w 1823"/>
                <a:gd name="T35" fmla="*/ 253 h 1385"/>
                <a:gd name="T36" fmla="*/ 53 w 1823"/>
                <a:gd name="T37" fmla="*/ 209 h 1385"/>
                <a:gd name="T38" fmla="*/ 51 w 1823"/>
                <a:gd name="T39" fmla="*/ 156 h 1385"/>
                <a:gd name="T40" fmla="*/ 40 w 1823"/>
                <a:gd name="T41" fmla="*/ 128 h 1385"/>
                <a:gd name="T42" fmla="*/ 49 w 1823"/>
                <a:gd name="T43" fmla="*/ 117 h 1385"/>
                <a:gd name="T44" fmla="*/ 26 w 1823"/>
                <a:gd name="T45" fmla="*/ 77 h 1385"/>
                <a:gd name="T46" fmla="*/ 2 w 1823"/>
                <a:gd name="T47" fmla="*/ 45 h 1385"/>
                <a:gd name="T48" fmla="*/ 35 w 1823"/>
                <a:gd name="T49" fmla="*/ 40 h 1385"/>
                <a:gd name="T50" fmla="*/ 70 w 1823"/>
                <a:gd name="T51" fmla="*/ 45 h 1385"/>
                <a:gd name="T52" fmla="*/ 107 w 1823"/>
                <a:gd name="T53" fmla="*/ 67 h 1385"/>
                <a:gd name="T54" fmla="*/ 124 w 1823"/>
                <a:gd name="T55" fmla="*/ 50 h 1385"/>
                <a:gd name="T56" fmla="*/ 152 w 1823"/>
                <a:gd name="T57" fmla="*/ 50 h 1385"/>
                <a:gd name="T58" fmla="*/ 171 w 1823"/>
                <a:gd name="T59" fmla="*/ 47 h 1385"/>
                <a:gd name="T60" fmla="*/ 168 w 1823"/>
                <a:gd name="T61" fmla="*/ 22 h 1385"/>
                <a:gd name="T62" fmla="*/ 193 w 1823"/>
                <a:gd name="T63" fmla="*/ 0 h 1385"/>
                <a:gd name="T64" fmla="*/ 208 w 1823"/>
                <a:gd name="T65" fmla="*/ 22 h 1385"/>
                <a:gd name="T66" fmla="*/ 240 w 1823"/>
                <a:gd name="T67" fmla="*/ 35 h 1385"/>
                <a:gd name="T68" fmla="*/ 261 w 1823"/>
                <a:gd name="T69" fmla="*/ 65 h 1385"/>
                <a:gd name="T70" fmla="*/ 284 w 1823"/>
                <a:gd name="T71" fmla="*/ 54 h 1385"/>
                <a:gd name="T72" fmla="*/ 310 w 1823"/>
                <a:gd name="T73" fmla="*/ 64 h 1385"/>
                <a:gd name="T74" fmla="*/ 358 w 1823"/>
                <a:gd name="T75" fmla="*/ 68 h 1385"/>
                <a:gd name="T76" fmla="*/ 390 w 1823"/>
                <a:gd name="T77" fmla="*/ 73 h 1385"/>
                <a:gd name="T78" fmla="*/ 419 w 1823"/>
                <a:gd name="T79" fmla="*/ 84 h 1385"/>
                <a:gd name="T80" fmla="*/ 448 w 1823"/>
                <a:gd name="T81" fmla="*/ 89 h 1385"/>
                <a:gd name="T82" fmla="*/ 455 w 1823"/>
                <a:gd name="T83" fmla="*/ 130 h 1385"/>
                <a:gd name="T84" fmla="*/ 431 w 1823"/>
                <a:gd name="T85" fmla="*/ 144 h 1385"/>
                <a:gd name="T86" fmla="*/ 396 w 1823"/>
                <a:gd name="T87" fmla="*/ 155 h 1385"/>
                <a:gd name="T88" fmla="*/ 417 w 1823"/>
                <a:gd name="T89" fmla="*/ 193 h 1385"/>
                <a:gd name="T90" fmla="*/ 433 w 1823"/>
                <a:gd name="T91" fmla="*/ 227 h 1385"/>
                <a:gd name="T92" fmla="*/ 417 w 1823"/>
                <a:gd name="T93" fmla="*/ 246 h 1385"/>
                <a:gd name="T94" fmla="*/ 397 w 1823"/>
                <a:gd name="T95" fmla="*/ 227 h 1385"/>
                <a:gd name="T96" fmla="*/ 379 w 1823"/>
                <a:gd name="T97" fmla="*/ 214 h 1385"/>
                <a:gd name="T98" fmla="*/ 361 w 1823"/>
                <a:gd name="T99" fmla="*/ 210 h 1385"/>
                <a:gd name="T100" fmla="*/ 355 w 1823"/>
                <a:gd name="T101" fmla="*/ 224 h 1385"/>
                <a:gd name="T102" fmla="*/ 344 w 1823"/>
                <a:gd name="T103" fmla="*/ 240 h 1385"/>
                <a:gd name="T104" fmla="*/ 312 w 1823"/>
                <a:gd name="T105" fmla="*/ 227 h 1385"/>
                <a:gd name="T106" fmla="*/ 300 w 1823"/>
                <a:gd name="T107" fmla="*/ 247 h 1385"/>
                <a:gd name="T108" fmla="*/ 320 w 1823"/>
                <a:gd name="T109" fmla="*/ 253 h 1385"/>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823"/>
                <a:gd name="T166" fmla="*/ 0 h 1385"/>
                <a:gd name="T167" fmla="*/ 1823 w 1823"/>
                <a:gd name="T168" fmla="*/ 1385 h 1385"/>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823" h="1385">
                  <a:moveTo>
                    <a:pt x="1301" y="1068"/>
                  </a:moveTo>
                  <a:lnTo>
                    <a:pt x="1203" y="1096"/>
                  </a:lnTo>
                  <a:lnTo>
                    <a:pt x="1142" y="1088"/>
                  </a:lnTo>
                  <a:lnTo>
                    <a:pt x="1138" y="1047"/>
                  </a:lnTo>
                  <a:lnTo>
                    <a:pt x="1105" y="1025"/>
                  </a:lnTo>
                  <a:lnTo>
                    <a:pt x="1077" y="1061"/>
                  </a:lnTo>
                  <a:lnTo>
                    <a:pt x="1014" y="1066"/>
                  </a:lnTo>
                  <a:lnTo>
                    <a:pt x="992" y="996"/>
                  </a:lnTo>
                  <a:lnTo>
                    <a:pt x="992" y="942"/>
                  </a:lnTo>
                  <a:lnTo>
                    <a:pt x="945" y="939"/>
                  </a:lnTo>
                  <a:lnTo>
                    <a:pt x="916" y="954"/>
                  </a:lnTo>
                  <a:lnTo>
                    <a:pt x="929" y="982"/>
                  </a:lnTo>
                  <a:lnTo>
                    <a:pt x="923" y="1005"/>
                  </a:lnTo>
                  <a:lnTo>
                    <a:pt x="890" y="1007"/>
                  </a:lnTo>
                  <a:lnTo>
                    <a:pt x="866" y="1033"/>
                  </a:lnTo>
                  <a:lnTo>
                    <a:pt x="874" y="1078"/>
                  </a:lnTo>
                  <a:lnTo>
                    <a:pt x="817" y="1149"/>
                  </a:lnTo>
                  <a:lnTo>
                    <a:pt x="780" y="1169"/>
                  </a:lnTo>
                  <a:lnTo>
                    <a:pt x="780" y="1234"/>
                  </a:lnTo>
                  <a:lnTo>
                    <a:pt x="805" y="1271"/>
                  </a:lnTo>
                  <a:lnTo>
                    <a:pt x="801" y="1326"/>
                  </a:lnTo>
                  <a:lnTo>
                    <a:pt x="752" y="1352"/>
                  </a:lnTo>
                  <a:lnTo>
                    <a:pt x="742" y="1330"/>
                  </a:lnTo>
                  <a:lnTo>
                    <a:pt x="670" y="1377"/>
                  </a:lnTo>
                  <a:lnTo>
                    <a:pt x="632" y="1385"/>
                  </a:lnTo>
                  <a:lnTo>
                    <a:pt x="595" y="1352"/>
                  </a:lnTo>
                  <a:lnTo>
                    <a:pt x="563" y="1273"/>
                  </a:lnTo>
                  <a:lnTo>
                    <a:pt x="528" y="1206"/>
                  </a:lnTo>
                  <a:lnTo>
                    <a:pt x="500" y="1163"/>
                  </a:lnTo>
                  <a:lnTo>
                    <a:pt x="445" y="1078"/>
                  </a:lnTo>
                  <a:lnTo>
                    <a:pt x="396" y="1076"/>
                  </a:lnTo>
                  <a:lnTo>
                    <a:pt x="362" y="1025"/>
                  </a:lnTo>
                  <a:lnTo>
                    <a:pt x="378" y="988"/>
                  </a:lnTo>
                  <a:lnTo>
                    <a:pt x="349" y="954"/>
                  </a:lnTo>
                  <a:lnTo>
                    <a:pt x="303" y="1004"/>
                  </a:lnTo>
                  <a:lnTo>
                    <a:pt x="260" y="1011"/>
                  </a:lnTo>
                  <a:lnTo>
                    <a:pt x="227" y="950"/>
                  </a:lnTo>
                  <a:lnTo>
                    <a:pt x="215" y="834"/>
                  </a:lnTo>
                  <a:lnTo>
                    <a:pt x="211" y="712"/>
                  </a:lnTo>
                  <a:lnTo>
                    <a:pt x="205" y="624"/>
                  </a:lnTo>
                  <a:lnTo>
                    <a:pt x="199" y="582"/>
                  </a:lnTo>
                  <a:lnTo>
                    <a:pt x="160" y="509"/>
                  </a:lnTo>
                  <a:lnTo>
                    <a:pt x="193" y="496"/>
                  </a:lnTo>
                  <a:lnTo>
                    <a:pt x="199" y="468"/>
                  </a:lnTo>
                  <a:lnTo>
                    <a:pt x="136" y="401"/>
                  </a:lnTo>
                  <a:lnTo>
                    <a:pt x="105" y="305"/>
                  </a:lnTo>
                  <a:lnTo>
                    <a:pt x="0" y="240"/>
                  </a:lnTo>
                  <a:lnTo>
                    <a:pt x="8" y="177"/>
                  </a:lnTo>
                  <a:lnTo>
                    <a:pt x="49" y="147"/>
                  </a:lnTo>
                  <a:lnTo>
                    <a:pt x="140" y="157"/>
                  </a:lnTo>
                  <a:lnTo>
                    <a:pt x="189" y="134"/>
                  </a:lnTo>
                  <a:lnTo>
                    <a:pt x="280" y="179"/>
                  </a:lnTo>
                  <a:lnTo>
                    <a:pt x="329" y="153"/>
                  </a:lnTo>
                  <a:lnTo>
                    <a:pt x="429" y="265"/>
                  </a:lnTo>
                  <a:lnTo>
                    <a:pt x="496" y="267"/>
                  </a:lnTo>
                  <a:lnTo>
                    <a:pt x="496" y="200"/>
                  </a:lnTo>
                  <a:lnTo>
                    <a:pt x="563" y="157"/>
                  </a:lnTo>
                  <a:lnTo>
                    <a:pt x="610" y="200"/>
                  </a:lnTo>
                  <a:lnTo>
                    <a:pt x="644" y="167"/>
                  </a:lnTo>
                  <a:lnTo>
                    <a:pt x="687" y="187"/>
                  </a:lnTo>
                  <a:lnTo>
                    <a:pt x="709" y="120"/>
                  </a:lnTo>
                  <a:lnTo>
                    <a:pt x="673" y="86"/>
                  </a:lnTo>
                  <a:lnTo>
                    <a:pt x="677" y="35"/>
                  </a:lnTo>
                  <a:lnTo>
                    <a:pt x="774" y="0"/>
                  </a:lnTo>
                  <a:lnTo>
                    <a:pt x="807" y="17"/>
                  </a:lnTo>
                  <a:lnTo>
                    <a:pt x="833" y="88"/>
                  </a:lnTo>
                  <a:lnTo>
                    <a:pt x="914" y="161"/>
                  </a:lnTo>
                  <a:lnTo>
                    <a:pt x="961" y="138"/>
                  </a:lnTo>
                  <a:lnTo>
                    <a:pt x="988" y="216"/>
                  </a:lnTo>
                  <a:lnTo>
                    <a:pt x="1044" y="260"/>
                  </a:lnTo>
                  <a:lnTo>
                    <a:pt x="1091" y="267"/>
                  </a:lnTo>
                  <a:lnTo>
                    <a:pt x="1138" y="216"/>
                  </a:lnTo>
                  <a:lnTo>
                    <a:pt x="1183" y="195"/>
                  </a:lnTo>
                  <a:lnTo>
                    <a:pt x="1242" y="254"/>
                  </a:lnTo>
                  <a:lnTo>
                    <a:pt x="1335" y="228"/>
                  </a:lnTo>
                  <a:lnTo>
                    <a:pt x="1433" y="269"/>
                  </a:lnTo>
                  <a:lnTo>
                    <a:pt x="1496" y="317"/>
                  </a:lnTo>
                  <a:lnTo>
                    <a:pt x="1561" y="291"/>
                  </a:lnTo>
                  <a:lnTo>
                    <a:pt x="1632" y="336"/>
                  </a:lnTo>
                  <a:lnTo>
                    <a:pt x="1679" y="336"/>
                  </a:lnTo>
                  <a:lnTo>
                    <a:pt x="1681" y="368"/>
                  </a:lnTo>
                  <a:lnTo>
                    <a:pt x="1795" y="356"/>
                  </a:lnTo>
                  <a:lnTo>
                    <a:pt x="1823" y="433"/>
                  </a:lnTo>
                  <a:lnTo>
                    <a:pt x="1821" y="519"/>
                  </a:lnTo>
                  <a:lnTo>
                    <a:pt x="1770" y="527"/>
                  </a:lnTo>
                  <a:lnTo>
                    <a:pt x="1727" y="576"/>
                  </a:lnTo>
                  <a:lnTo>
                    <a:pt x="1620" y="584"/>
                  </a:lnTo>
                  <a:lnTo>
                    <a:pt x="1587" y="618"/>
                  </a:lnTo>
                  <a:lnTo>
                    <a:pt x="1610" y="693"/>
                  </a:lnTo>
                  <a:lnTo>
                    <a:pt x="1669" y="771"/>
                  </a:lnTo>
                  <a:lnTo>
                    <a:pt x="1721" y="815"/>
                  </a:lnTo>
                  <a:lnTo>
                    <a:pt x="1732" y="905"/>
                  </a:lnTo>
                  <a:lnTo>
                    <a:pt x="1731" y="956"/>
                  </a:lnTo>
                  <a:lnTo>
                    <a:pt x="1669" y="984"/>
                  </a:lnTo>
                  <a:lnTo>
                    <a:pt x="1616" y="913"/>
                  </a:lnTo>
                  <a:lnTo>
                    <a:pt x="1591" y="905"/>
                  </a:lnTo>
                  <a:lnTo>
                    <a:pt x="1575" y="838"/>
                  </a:lnTo>
                  <a:lnTo>
                    <a:pt x="1516" y="856"/>
                  </a:lnTo>
                  <a:lnTo>
                    <a:pt x="1463" y="818"/>
                  </a:lnTo>
                  <a:lnTo>
                    <a:pt x="1445" y="838"/>
                  </a:lnTo>
                  <a:lnTo>
                    <a:pt x="1457" y="880"/>
                  </a:lnTo>
                  <a:lnTo>
                    <a:pt x="1421" y="895"/>
                  </a:lnTo>
                  <a:lnTo>
                    <a:pt x="1362" y="909"/>
                  </a:lnTo>
                  <a:lnTo>
                    <a:pt x="1378" y="958"/>
                  </a:lnTo>
                  <a:lnTo>
                    <a:pt x="1313" y="950"/>
                  </a:lnTo>
                  <a:lnTo>
                    <a:pt x="1248" y="907"/>
                  </a:lnTo>
                  <a:lnTo>
                    <a:pt x="1197" y="944"/>
                  </a:lnTo>
                  <a:lnTo>
                    <a:pt x="1201" y="986"/>
                  </a:lnTo>
                  <a:lnTo>
                    <a:pt x="1252" y="1009"/>
                  </a:lnTo>
                  <a:lnTo>
                    <a:pt x="1280" y="1009"/>
                  </a:lnTo>
                  <a:lnTo>
                    <a:pt x="1301" y="1068"/>
                  </a:lnTo>
                </a:path>
              </a:pathLst>
            </a:custGeom>
            <a:grpFill/>
            <a:ln w="6350">
              <a:solidFill>
                <a:schemeClr val="bg1">
                  <a:lumMod val="95000"/>
                </a:schemeClr>
              </a:solidFill>
              <a:prstDash val="solid"/>
              <a:round/>
              <a:headEnd/>
              <a:tailEnd/>
            </a:ln>
          </p:spPr>
          <p:txBody>
            <a:bodyPr/>
            <a:lstStyle/>
            <a:p>
              <a:endParaRPr lang="zh-CN" altLang="en-US"/>
            </a:p>
          </p:txBody>
        </p:sp>
        <p:sp>
          <p:nvSpPr>
            <p:cNvPr id="72" name="Freeform 113"/>
            <p:cNvSpPr>
              <a:spLocks/>
            </p:cNvSpPr>
            <p:nvPr/>
          </p:nvSpPr>
          <p:spPr bwMode="gray">
            <a:xfrm>
              <a:off x="2685" y="3045"/>
              <a:ext cx="453" cy="398"/>
            </a:xfrm>
            <a:custGeom>
              <a:avLst/>
              <a:gdLst>
                <a:gd name="T0" fmla="*/ 221 w 907"/>
                <a:gd name="T1" fmla="*/ 85 h 796"/>
                <a:gd name="T2" fmla="*/ 221 w 907"/>
                <a:gd name="T3" fmla="*/ 106 h 796"/>
                <a:gd name="T4" fmla="*/ 226 w 907"/>
                <a:gd name="T5" fmla="*/ 130 h 796"/>
                <a:gd name="T6" fmla="*/ 217 w 907"/>
                <a:gd name="T7" fmla="*/ 139 h 796"/>
                <a:gd name="T8" fmla="*/ 209 w 907"/>
                <a:gd name="T9" fmla="*/ 152 h 796"/>
                <a:gd name="T10" fmla="*/ 195 w 907"/>
                <a:gd name="T11" fmla="*/ 160 h 796"/>
                <a:gd name="T12" fmla="*/ 179 w 907"/>
                <a:gd name="T13" fmla="*/ 159 h 796"/>
                <a:gd name="T14" fmla="*/ 165 w 907"/>
                <a:gd name="T15" fmla="*/ 174 h 796"/>
                <a:gd name="T16" fmla="*/ 150 w 907"/>
                <a:gd name="T17" fmla="*/ 168 h 796"/>
                <a:gd name="T18" fmla="*/ 134 w 907"/>
                <a:gd name="T19" fmla="*/ 164 h 796"/>
                <a:gd name="T20" fmla="*/ 120 w 907"/>
                <a:gd name="T21" fmla="*/ 174 h 796"/>
                <a:gd name="T22" fmla="*/ 105 w 907"/>
                <a:gd name="T23" fmla="*/ 184 h 796"/>
                <a:gd name="T24" fmla="*/ 98 w 907"/>
                <a:gd name="T25" fmla="*/ 196 h 796"/>
                <a:gd name="T26" fmla="*/ 70 w 907"/>
                <a:gd name="T27" fmla="*/ 185 h 796"/>
                <a:gd name="T28" fmla="*/ 48 w 907"/>
                <a:gd name="T29" fmla="*/ 199 h 796"/>
                <a:gd name="T30" fmla="*/ 44 w 907"/>
                <a:gd name="T31" fmla="*/ 187 h 796"/>
                <a:gd name="T32" fmla="*/ 34 w 907"/>
                <a:gd name="T33" fmla="*/ 168 h 796"/>
                <a:gd name="T34" fmla="*/ 41 w 907"/>
                <a:gd name="T35" fmla="*/ 126 h 796"/>
                <a:gd name="T36" fmla="*/ 27 w 907"/>
                <a:gd name="T37" fmla="*/ 116 h 796"/>
                <a:gd name="T38" fmla="*/ 6 w 907"/>
                <a:gd name="T39" fmla="*/ 118 h 796"/>
                <a:gd name="T40" fmla="*/ 0 w 907"/>
                <a:gd name="T41" fmla="*/ 98 h 796"/>
                <a:gd name="T42" fmla="*/ 21 w 907"/>
                <a:gd name="T43" fmla="*/ 88 h 796"/>
                <a:gd name="T44" fmla="*/ 30 w 907"/>
                <a:gd name="T45" fmla="*/ 86 h 796"/>
                <a:gd name="T46" fmla="*/ 59 w 907"/>
                <a:gd name="T47" fmla="*/ 83 h 796"/>
                <a:gd name="T48" fmla="*/ 78 w 907"/>
                <a:gd name="T49" fmla="*/ 69 h 796"/>
                <a:gd name="T50" fmla="*/ 98 w 907"/>
                <a:gd name="T51" fmla="*/ 48 h 796"/>
                <a:gd name="T52" fmla="*/ 78 w 907"/>
                <a:gd name="T53" fmla="*/ 42 h 796"/>
                <a:gd name="T54" fmla="*/ 90 w 907"/>
                <a:gd name="T55" fmla="*/ 22 h 796"/>
                <a:gd name="T56" fmla="*/ 122 w 907"/>
                <a:gd name="T57" fmla="*/ 35 h 796"/>
                <a:gd name="T58" fmla="*/ 132 w 907"/>
                <a:gd name="T59" fmla="*/ 19 h 796"/>
                <a:gd name="T60" fmla="*/ 139 w 907"/>
                <a:gd name="T61" fmla="*/ 5 h 796"/>
                <a:gd name="T62" fmla="*/ 157 w 907"/>
                <a:gd name="T63" fmla="*/ 9 h 796"/>
                <a:gd name="T64" fmla="*/ 175 w 907"/>
                <a:gd name="T65" fmla="*/ 22 h 796"/>
                <a:gd name="T66" fmla="*/ 195 w 907"/>
                <a:gd name="T67" fmla="*/ 41 h 796"/>
                <a:gd name="T68" fmla="*/ 216 w 907"/>
                <a:gd name="T69" fmla="*/ 52 h 796"/>
                <a:gd name="T70" fmla="*/ 208 w 907"/>
                <a:gd name="T71" fmla="*/ 78 h 79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907"/>
                <a:gd name="T109" fmla="*/ 0 h 796"/>
                <a:gd name="T110" fmla="*/ 907 w 907"/>
                <a:gd name="T111" fmla="*/ 796 h 79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907" h="796">
                  <a:moveTo>
                    <a:pt x="817" y="333"/>
                  </a:moveTo>
                  <a:lnTo>
                    <a:pt x="884" y="339"/>
                  </a:lnTo>
                  <a:lnTo>
                    <a:pt x="905" y="372"/>
                  </a:lnTo>
                  <a:lnTo>
                    <a:pt x="884" y="424"/>
                  </a:lnTo>
                  <a:lnTo>
                    <a:pt x="880" y="475"/>
                  </a:lnTo>
                  <a:lnTo>
                    <a:pt x="907" y="520"/>
                  </a:lnTo>
                  <a:lnTo>
                    <a:pt x="882" y="569"/>
                  </a:lnTo>
                  <a:lnTo>
                    <a:pt x="870" y="555"/>
                  </a:lnTo>
                  <a:lnTo>
                    <a:pt x="837" y="567"/>
                  </a:lnTo>
                  <a:lnTo>
                    <a:pt x="837" y="607"/>
                  </a:lnTo>
                  <a:lnTo>
                    <a:pt x="801" y="607"/>
                  </a:lnTo>
                  <a:lnTo>
                    <a:pt x="783" y="640"/>
                  </a:lnTo>
                  <a:lnTo>
                    <a:pt x="746" y="620"/>
                  </a:lnTo>
                  <a:lnTo>
                    <a:pt x="717" y="636"/>
                  </a:lnTo>
                  <a:lnTo>
                    <a:pt x="709" y="670"/>
                  </a:lnTo>
                  <a:lnTo>
                    <a:pt x="663" y="695"/>
                  </a:lnTo>
                  <a:lnTo>
                    <a:pt x="640" y="674"/>
                  </a:lnTo>
                  <a:lnTo>
                    <a:pt x="600" y="670"/>
                  </a:lnTo>
                  <a:lnTo>
                    <a:pt x="579" y="630"/>
                  </a:lnTo>
                  <a:lnTo>
                    <a:pt x="539" y="654"/>
                  </a:lnTo>
                  <a:lnTo>
                    <a:pt x="530" y="683"/>
                  </a:lnTo>
                  <a:lnTo>
                    <a:pt x="480" y="695"/>
                  </a:lnTo>
                  <a:lnTo>
                    <a:pt x="449" y="725"/>
                  </a:lnTo>
                  <a:lnTo>
                    <a:pt x="421" y="735"/>
                  </a:lnTo>
                  <a:lnTo>
                    <a:pt x="417" y="756"/>
                  </a:lnTo>
                  <a:lnTo>
                    <a:pt x="392" y="782"/>
                  </a:lnTo>
                  <a:lnTo>
                    <a:pt x="337" y="774"/>
                  </a:lnTo>
                  <a:lnTo>
                    <a:pt x="283" y="740"/>
                  </a:lnTo>
                  <a:lnTo>
                    <a:pt x="246" y="742"/>
                  </a:lnTo>
                  <a:lnTo>
                    <a:pt x="193" y="794"/>
                  </a:lnTo>
                  <a:lnTo>
                    <a:pt x="142" y="796"/>
                  </a:lnTo>
                  <a:lnTo>
                    <a:pt x="179" y="746"/>
                  </a:lnTo>
                  <a:lnTo>
                    <a:pt x="177" y="691"/>
                  </a:lnTo>
                  <a:lnTo>
                    <a:pt x="136" y="672"/>
                  </a:lnTo>
                  <a:lnTo>
                    <a:pt x="114" y="628"/>
                  </a:lnTo>
                  <a:lnTo>
                    <a:pt x="165" y="504"/>
                  </a:lnTo>
                  <a:lnTo>
                    <a:pt x="130" y="459"/>
                  </a:lnTo>
                  <a:lnTo>
                    <a:pt x="108" y="465"/>
                  </a:lnTo>
                  <a:lnTo>
                    <a:pt x="67" y="485"/>
                  </a:lnTo>
                  <a:lnTo>
                    <a:pt x="26" y="473"/>
                  </a:lnTo>
                  <a:lnTo>
                    <a:pt x="22" y="418"/>
                  </a:lnTo>
                  <a:lnTo>
                    <a:pt x="0" y="390"/>
                  </a:lnTo>
                  <a:lnTo>
                    <a:pt x="55" y="329"/>
                  </a:lnTo>
                  <a:lnTo>
                    <a:pt x="85" y="351"/>
                  </a:lnTo>
                  <a:lnTo>
                    <a:pt x="108" y="325"/>
                  </a:lnTo>
                  <a:lnTo>
                    <a:pt x="122" y="341"/>
                  </a:lnTo>
                  <a:lnTo>
                    <a:pt x="191" y="341"/>
                  </a:lnTo>
                  <a:lnTo>
                    <a:pt x="238" y="331"/>
                  </a:lnTo>
                  <a:lnTo>
                    <a:pt x="254" y="266"/>
                  </a:lnTo>
                  <a:lnTo>
                    <a:pt x="315" y="276"/>
                  </a:lnTo>
                  <a:lnTo>
                    <a:pt x="413" y="248"/>
                  </a:lnTo>
                  <a:lnTo>
                    <a:pt x="392" y="189"/>
                  </a:lnTo>
                  <a:lnTo>
                    <a:pt x="364" y="189"/>
                  </a:lnTo>
                  <a:lnTo>
                    <a:pt x="313" y="166"/>
                  </a:lnTo>
                  <a:lnTo>
                    <a:pt x="309" y="124"/>
                  </a:lnTo>
                  <a:lnTo>
                    <a:pt x="360" y="87"/>
                  </a:lnTo>
                  <a:lnTo>
                    <a:pt x="421" y="128"/>
                  </a:lnTo>
                  <a:lnTo>
                    <a:pt x="490" y="138"/>
                  </a:lnTo>
                  <a:lnTo>
                    <a:pt x="476" y="89"/>
                  </a:lnTo>
                  <a:lnTo>
                    <a:pt x="531" y="75"/>
                  </a:lnTo>
                  <a:lnTo>
                    <a:pt x="569" y="60"/>
                  </a:lnTo>
                  <a:lnTo>
                    <a:pt x="557" y="18"/>
                  </a:lnTo>
                  <a:lnTo>
                    <a:pt x="577" y="0"/>
                  </a:lnTo>
                  <a:lnTo>
                    <a:pt x="628" y="36"/>
                  </a:lnTo>
                  <a:lnTo>
                    <a:pt x="687" y="18"/>
                  </a:lnTo>
                  <a:lnTo>
                    <a:pt x="703" y="85"/>
                  </a:lnTo>
                  <a:lnTo>
                    <a:pt x="728" y="93"/>
                  </a:lnTo>
                  <a:lnTo>
                    <a:pt x="781" y="164"/>
                  </a:lnTo>
                  <a:lnTo>
                    <a:pt x="843" y="136"/>
                  </a:lnTo>
                  <a:lnTo>
                    <a:pt x="864" y="209"/>
                  </a:lnTo>
                  <a:lnTo>
                    <a:pt x="884" y="280"/>
                  </a:lnTo>
                  <a:lnTo>
                    <a:pt x="833" y="309"/>
                  </a:lnTo>
                  <a:lnTo>
                    <a:pt x="817" y="333"/>
                  </a:lnTo>
                  <a:close/>
                </a:path>
              </a:pathLst>
            </a:custGeom>
            <a:grpFill/>
            <a:ln w="0">
              <a:solidFill>
                <a:schemeClr val="bg1">
                  <a:lumMod val="95000"/>
                </a:schemeClr>
              </a:solidFill>
              <a:prstDash val="solid"/>
              <a:round/>
              <a:headEnd/>
              <a:tailEnd/>
            </a:ln>
          </p:spPr>
          <p:txBody>
            <a:bodyPr/>
            <a:lstStyle/>
            <a:p>
              <a:endParaRPr lang="zh-CN" altLang="en-US"/>
            </a:p>
          </p:txBody>
        </p:sp>
        <p:sp>
          <p:nvSpPr>
            <p:cNvPr id="73" name="Freeform 114"/>
            <p:cNvSpPr>
              <a:spLocks/>
            </p:cNvSpPr>
            <p:nvPr/>
          </p:nvSpPr>
          <p:spPr bwMode="gray">
            <a:xfrm>
              <a:off x="2685" y="3045"/>
              <a:ext cx="453" cy="398"/>
            </a:xfrm>
            <a:custGeom>
              <a:avLst/>
              <a:gdLst>
                <a:gd name="T0" fmla="*/ 221 w 907"/>
                <a:gd name="T1" fmla="*/ 85 h 796"/>
                <a:gd name="T2" fmla="*/ 221 w 907"/>
                <a:gd name="T3" fmla="*/ 106 h 796"/>
                <a:gd name="T4" fmla="*/ 226 w 907"/>
                <a:gd name="T5" fmla="*/ 130 h 796"/>
                <a:gd name="T6" fmla="*/ 217 w 907"/>
                <a:gd name="T7" fmla="*/ 139 h 796"/>
                <a:gd name="T8" fmla="*/ 209 w 907"/>
                <a:gd name="T9" fmla="*/ 152 h 796"/>
                <a:gd name="T10" fmla="*/ 195 w 907"/>
                <a:gd name="T11" fmla="*/ 160 h 796"/>
                <a:gd name="T12" fmla="*/ 179 w 907"/>
                <a:gd name="T13" fmla="*/ 159 h 796"/>
                <a:gd name="T14" fmla="*/ 165 w 907"/>
                <a:gd name="T15" fmla="*/ 174 h 796"/>
                <a:gd name="T16" fmla="*/ 150 w 907"/>
                <a:gd name="T17" fmla="*/ 168 h 796"/>
                <a:gd name="T18" fmla="*/ 134 w 907"/>
                <a:gd name="T19" fmla="*/ 164 h 796"/>
                <a:gd name="T20" fmla="*/ 120 w 907"/>
                <a:gd name="T21" fmla="*/ 174 h 796"/>
                <a:gd name="T22" fmla="*/ 105 w 907"/>
                <a:gd name="T23" fmla="*/ 184 h 796"/>
                <a:gd name="T24" fmla="*/ 98 w 907"/>
                <a:gd name="T25" fmla="*/ 196 h 796"/>
                <a:gd name="T26" fmla="*/ 70 w 907"/>
                <a:gd name="T27" fmla="*/ 185 h 796"/>
                <a:gd name="T28" fmla="*/ 48 w 907"/>
                <a:gd name="T29" fmla="*/ 199 h 796"/>
                <a:gd name="T30" fmla="*/ 44 w 907"/>
                <a:gd name="T31" fmla="*/ 187 h 796"/>
                <a:gd name="T32" fmla="*/ 34 w 907"/>
                <a:gd name="T33" fmla="*/ 168 h 796"/>
                <a:gd name="T34" fmla="*/ 41 w 907"/>
                <a:gd name="T35" fmla="*/ 126 h 796"/>
                <a:gd name="T36" fmla="*/ 27 w 907"/>
                <a:gd name="T37" fmla="*/ 116 h 796"/>
                <a:gd name="T38" fmla="*/ 6 w 907"/>
                <a:gd name="T39" fmla="*/ 118 h 796"/>
                <a:gd name="T40" fmla="*/ 0 w 907"/>
                <a:gd name="T41" fmla="*/ 98 h 796"/>
                <a:gd name="T42" fmla="*/ 21 w 907"/>
                <a:gd name="T43" fmla="*/ 88 h 796"/>
                <a:gd name="T44" fmla="*/ 30 w 907"/>
                <a:gd name="T45" fmla="*/ 86 h 796"/>
                <a:gd name="T46" fmla="*/ 59 w 907"/>
                <a:gd name="T47" fmla="*/ 83 h 796"/>
                <a:gd name="T48" fmla="*/ 78 w 907"/>
                <a:gd name="T49" fmla="*/ 69 h 796"/>
                <a:gd name="T50" fmla="*/ 98 w 907"/>
                <a:gd name="T51" fmla="*/ 48 h 796"/>
                <a:gd name="T52" fmla="*/ 78 w 907"/>
                <a:gd name="T53" fmla="*/ 42 h 796"/>
                <a:gd name="T54" fmla="*/ 90 w 907"/>
                <a:gd name="T55" fmla="*/ 22 h 796"/>
                <a:gd name="T56" fmla="*/ 122 w 907"/>
                <a:gd name="T57" fmla="*/ 35 h 796"/>
                <a:gd name="T58" fmla="*/ 132 w 907"/>
                <a:gd name="T59" fmla="*/ 19 h 796"/>
                <a:gd name="T60" fmla="*/ 139 w 907"/>
                <a:gd name="T61" fmla="*/ 5 h 796"/>
                <a:gd name="T62" fmla="*/ 157 w 907"/>
                <a:gd name="T63" fmla="*/ 9 h 796"/>
                <a:gd name="T64" fmla="*/ 175 w 907"/>
                <a:gd name="T65" fmla="*/ 22 h 796"/>
                <a:gd name="T66" fmla="*/ 195 w 907"/>
                <a:gd name="T67" fmla="*/ 41 h 796"/>
                <a:gd name="T68" fmla="*/ 216 w 907"/>
                <a:gd name="T69" fmla="*/ 52 h 796"/>
                <a:gd name="T70" fmla="*/ 208 w 907"/>
                <a:gd name="T71" fmla="*/ 78 h 79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907"/>
                <a:gd name="T109" fmla="*/ 0 h 796"/>
                <a:gd name="T110" fmla="*/ 907 w 907"/>
                <a:gd name="T111" fmla="*/ 796 h 79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907" h="796">
                  <a:moveTo>
                    <a:pt x="817" y="333"/>
                  </a:moveTo>
                  <a:lnTo>
                    <a:pt x="884" y="339"/>
                  </a:lnTo>
                  <a:lnTo>
                    <a:pt x="905" y="372"/>
                  </a:lnTo>
                  <a:lnTo>
                    <a:pt x="884" y="424"/>
                  </a:lnTo>
                  <a:lnTo>
                    <a:pt x="880" y="475"/>
                  </a:lnTo>
                  <a:lnTo>
                    <a:pt x="907" y="520"/>
                  </a:lnTo>
                  <a:lnTo>
                    <a:pt x="882" y="569"/>
                  </a:lnTo>
                  <a:lnTo>
                    <a:pt x="870" y="555"/>
                  </a:lnTo>
                  <a:lnTo>
                    <a:pt x="837" y="567"/>
                  </a:lnTo>
                  <a:lnTo>
                    <a:pt x="837" y="607"/>
                  </a:lnTo>
                  <a:lnTo>
                    <a:pt x="801" y="607"/>
                  </a:lnTo>
                  <a:lnTo>
                    <a:pt x="783" y="640"/>
                  </a:lnTo>
                  <a:lnTo>
                    <a:pt x="746" y="620"/>
                  </a:lnTo>
                  <a:lnTo>
                    <a:pt x="717" y="636"/>
                  </a:lnTo>
                  <a:lnTo>
                    <a:pt x="709" y="670"/>
                  </a:lnTo>
                  <a:lnTo>
                    <a:pt x="663" y="695"/>
                  </a:lnTo>
                  <a:lnTo>
                    <a:pt x="640" y="674"/>
                  </a:lnTo>
                  <a:lnTo>
                    <a:pt x="600" y="670"/>
                  </a:lnTo>
                  <a:lnTo>
                    <a:pt x="579" y="630"/>
                  </a:lnTo>
                  <a:lnTo>
                    <a:pt x="539" y="654"/>
                  </a:lnTo>
                  <a:lnTo>
                    <a:pt x="530" y="683"/>
                  </a:lnTo>
                  <a:lnTo>
                    <a:pt x="480" y="695"/>
                  </a:lnTo>
                  <a:lnTo>
                    <a:pt x="449" y="725"/>
                  </a:lnTo>
                  <a:lnTo>
                    <a:pt x="421" y="735"/>
                  </a:lnTo>
                  <a:lnTo>
                    <a:pt x="417" y="756"/>
                  </a:lnTo>
                  <a:lnTo>
                    <a:pt x="392" y="782"/>
                  </a:lnTo>
                  <a:lnTo>
                    <a:pt x="337" y="774"/>
                  </a:lnTo>
                  <a:lnTo>
                    <a:pt x="283" y="740"/>
                  </a:lnTo>
                  <a:lnTo>
                    <a:pt x="246" y="742"/>
                  </a:lnTo>
                  <a:lnTo>
                    <a:pt x="193" y="794"/>
                  </a:lnTo>
                  <a:lnTo>
                    <a:pt x="142" y="796"/>
                  </a:lnTo>
                  <a:lnTo>
                    <a:pt x="179" y="746"/>
                  </a:lnTo>
                  <a:lnTo>
                    <a:pt x="177" y="691"/>
                  </a:lnTo>
                  <a:lnTo>
                    <a:pt x="136" y="672"/>
                  </a:lnTo>
                  <a:lnTo>
                    <a:pt x="114" y="628"/>
                  </a:lnTo>
                  <a:lnTo>
                    <a:pt x="165" y="504"/>
                  </a:lnTo>
                  <a:lnTo>
                    <a:pt x="130" y="459"/>
                  </a:lnTo>
                  <a:lnTo>
                    <a:pt x="108" y="465"/>
                  </a:lnTo>
                  <a:lnTo>
                    <a:pt x="67" y="485"/>
                  </a:lnTo>
                  <a:lnTo>
                    <a:pt x="26" y="473"/>
                  </a:lnTo>
                  <a:lnTo>
                    <a:pt x="22" y="418"/>
                  </a:lnTo>
                  <a:lnTo>
                    <a:pt x="0" y="390"/>
                  </a:lnTo>
                  <a:lnTo>
                    <a:pt x="55" y="329"/>
                  </a:lnTo>
                  <a:lnTo>
                    <a:pt x="85" y="351"/>
                  </a:lnTo>
                  <a:lnTo>
                    <a:pt x="108" y="325"/>
                  </a:lnTo>
                  <a:lnTo>
                    <a:pt x="122" y="341"/>
                  </a:lnTo>
                  <a:lnTo>
                    <a:pt x="191" y="341"/>
                  </a:lnTo>
                  <a:lnTo>
                    <a:pt x="238" y="331"/>
                  </a:lnTo>
                  <a:lnTo>
                    <a:pt x="254" y="266"/>
                  </a:lnTo>
                  <a:lnTo>
                    <a:pt x="315" y="276"/>
                  </a:lnTo>
                  <a:lnTo>
                    <a:pt x="413" y="248"/>
                  </a:lnTo>
                  <a:lnTo>
                    <a:pt x="392" y="189"/>
                  </a:lnTo>
                  <a:lnTo>
                    <a:pt x="364" y="189"/>
                  </a:lnTo>
                  <a:lnTo>
                    <a:pt x="313" y="166"/>
                  </a:lnTo>
                  <a:lnTo>
                    <a:pt x="309" y="124"/>
                  </a:lnTo>
                  <a:lnTo>
                    <a:pt x="360" y="87"/>
                  </a:lnTo>
                  <a:lnTo>
                    <a:pt x="421" y="128"/>
                  </a:lnTo>
                  <a:lnTo>
                    <a:pt x="490" y="138"/>
                  </a:lnTo>
                  <a:lnTo>
                    <a:pt x="476" y="89"/>
                  </a:lnTo>
                  <a:lnTo>
                    <a:pt x="531" y="75"/>
                  </a:lnTo>
                  <a:lnTo>
                    <a:pt x="569" y="60"/>
                  </a:lnTo>
                  <a:lnTo>
                    <a:pt x="557" y="18"/>
                  </a:lnTo>
                  <a:lnTo>
                    <a:pt x="577" y="0"/>
                  </a:lnTo>
                  <a:lnTo>
                    <a:pt x="628" y="36"/>
                  </a:lnTo>
                  <a:lnTo>
                    <a:pt x="687" y="18"/>
                  </a:lnTo>
                  <a:lnTo>
                    <a:pt x="703" y="85"/>
                  </a:lnTo>
                  <a:lnTo>
                    <a:pt x="728" y="93"/>
                  </a:lnTo>
                  <a:lnTo>
                    <a:pt x="781" y="164"/>
                  </a:lnTo>
                  <a:lnTo>
                    <a:pt x="843" y="136"/>
                  </a:lnTo>
                  <a:lnTo>
                    <a:pt x="864" y="209"/>
                  </a:lnTo>
                  <a:lnTo>
                    <a:pt x="884" y="280"/>
                  </a:lnTo>
                  <a:lnTo>
                    <a:pt x="833" y="309"/>
                  </a:lnTo>
                  <a:lnTo>
                    <a:pt x="817" y="333"/>
                  </a:lnTo>
                </a:path>
              </a:pathLst>
            </a:custGeom>
            <a:grpFill/>
            <a:ln w="6350">
              <a:solidFill>
                <a:schemeClr val="bg1">
                  <a:lumMod val="95000"/>
                </a:schemeClr>
              </a:solidFill>
              <a:prstDash val="solid"/>
              <a:round/>
              <a:headEnd/>
              <a:tailEnd/>
            </a:ln>
          </p:spPr>
          <p:txBody>
            <a:bodyPr/>
            <a:lstStyle/>
            <a:p>
              <a:endParaRPr lang="zh-CN" altLang="en-US"/>
            </a:p>
          </p:txBody>
        </p:sp>
        <p:sp>
          <p:nvSpPr>
            <p:cNvPr id="74" name="Freeform 115"/>
            <p:cNvSpPr>
              <a:spLocks/>
            </p:cNvSpPr>
            <p:nvPr/>
          </p:nvSpPr>
          <p:spPr bwMode="gray">
            <a:xfrm>
              <a:off x="3094" y="2950"/>
              <a:ext cx="402" cy="458"/>
            </a:xfrm>
            <a:custGeom>
              <a:avLst/>
              <a:gdLst>
                <a:gd name="T0" fmla="*/ 186 w 805"/>
                <a:gd name="T1" fmla="*/ 44 h 917"/>
                <a:gd name="T2" fmla="*/ 191 w 805"/>
                <a:gd name="T3" fmla="*/ 62 h 917"/>
                <a:gd name="T4" fmla="*/ 185 w 805"/>
                <a:gd name="T5" fmla="*/ 74 h 917"/>
                <a:gd name="T6" fmla="*/ 176 w 805"/>
                <a:gd name="T7" fmla="*/ 80 h 917"/>
                <a:gd name="T8" fmla="*/ 171 w 805"/>
                <a:gd name="T9" fmla="*/ 98 h 917"/>
                <a:gd name="T10" fmla="*/ 184 w 805"/>
                <a:gd name="T11" fmla="*/ 111 h 917"/>
                <a:gd name="T12" fmla="*/ 186 w 805"/>
                <a:gd name="T13" fmla="*/ 132 h 917"/>
                <a:gd name="T14" fmla="*/ 196 w 805"/>
                <a:gd name="T15" fmla="*/ 139 h 917"/>
                <a:gd name="T16" fmla="*/ 201 w 805"/>
                <a:gd name="T17" fmla="*/ 156 h 917"/>
                <a:gd name="T18" fmla="*/ 194 w 805"/>
                <a:gd name="T19" fmla="*/ 172 h 917"/>
                <a:gd name="T20" fmla="*/ 195 w 805"/>
                <a:gd name="T21" fmla="*/ 186 h 917"/>
                <a:gd name="T22" fmla="*/ 181 w 805"/>
                <a:gd name="T23" fmla="*/ 194 h 917"/>
                <a:gd name="T24" fmla="*/ 168 w 805"/>
                <a:gd name="T25" fmla="*/ 186 h 917"/>
                <a:gd name="T26" fmla="*/ 143 w 805"/>
                <a:gd name="T27" fmla="*/ 204 h 917"/>
                <a:gd name="T28" fmla="*/ 129 w 805"/>
                <a:gd name="T29" fmla="*/ 206 h 917"/>
                <a:gd name="T30" fmla="*/ 129 w 805"/>
                <a:gd name="T31" fmla="*/ 220 h 917"/>
                <a:gd name="T32" fmla="*/ 123 w 805"/>
                <a:gd name="T33" fmla="*/ 223 h 917"/>
                <a:gd name="T34" fmla="*/ 114 w 805"/>
                <a:gd name="T35" fmla="*/ 223 h 917"/>
                <a:gd name="T36" fmla="*/ 104 w 805"/>
                <a:gd name="T37" fmla="*/ 229 h 917"/>
                <a:gd name="T38" fmla="*/ 104 w 805"/>
                <a:gd name="T39" fmla="*/ 218 h 917"/>
                <a:gd name="T40" fmla="*/ 100 w 805"/>
                <a:gd name="T41" fmla="*/ 212 h 917"/>
                <a:gd name="T42" fmla="*/ 83 w 805"/>
                <a:gd name="T43" fmla="*/ 212 h 917"/>
                <a:gd name="T44" fmla="*/ 96 w 805"/>
                <a:gd name="T45" fmla="*/ 196 h 917"/>
                <a:gd name="T46" fmla="*/ 97 w 805"/>
                <a:gd name="T47" fmla="*/ 181 h 917"/>
                <a:gd name="T48" fmla="*/ 90 w 805"/>
                <a:gd name="T49" fmla="*/ 176 h 917"/>
                <a:gd name="T50" fmla="*/ 90 w 805"/>
                <a:gd name="T51" fmla="*/ 161 h 917"/>
                <a:gd name="T52" fmla="*/ 82 w 805"/>
                <a:gd name="T53" fmla="*/ 159 h 917"/>
                <a:gd name="T54" fmla="*/ 74 w 805"/>
                <a:gd name="T55" fmla="*/ 163 h 917"/>
                <a:gd name="T56" fmla="*/ 64 w 805"/>
                <a:gd name="T57" fmla="*/ 160 h 917"/>
                <a:gd name="T58" fmla="*/ 53 w 805"/>
                <a:gd name="T59" fmla="*/ 175 h 917"/>
                <a:gd name="T60" fmla="*/ 47 w 805"/>
                <a:gd name="T61" fmla="*/ 168 h 917"/>
                <a:gd name="T62" fmla="*/ 40 w 805"/>
                <a:gd name="T63" fmla="*/ 166 h 917"/>
                <a:gd name="T64" fmla="*/ 37 w 805"/>
                <a:gd name="T65" fmla="*/ 178 h 917"/>
                <a:gd name="T66" fmla="*/ 22 w 805"/>
                <a:gd name="T67" fmla="*/ 177 h 917"/>
                <a:gd name="T68" fmla="*/ 15 w 805"/>
                <a:gd name="T69" fmla="*/ 166 h 917"/>
                <a:gd name="T70" fmla="*/ 16 w 805"/>
                <a:gd name="T71" fmla="*/ 153 h 917"/>
                <a:gd name="T72" fmla="*/ 21 w 805"/>
                <a:gd name="T73" fmla="*/ 140 h 917"/>
                <a:gd name="T74" fmla="*/ 16 w 805"/>
                <a:gd name="T75" fmla="*/ 132 h 917"/>
                <a:gd name="T76" fmla="*/ 0 w 805"/>
                <a:gd name="T77" fmla="*/ 130 h 917"/>
                <a:gd name="T78" fmla="*/ 3 w 805"/>
                <a:gd name="T79" fmla="*/ 124 h 917"/>
                <a:gd name="T80" fmla="*/ 15 w 805"/>
                <a:gd name="T81" fmla="*/ 117 h 917"/>
                <a:gd name="T82" fmla="*/ 6 w 805"/>
                <a:gd name="T83" fmla="*/ 81 h 917"/>
                <a:gd name="T84" fmla="*/ 6 w 805"/>
                <a:gd name="T85" fmla="*/ 68 h 917"/>
                <a:gd name="T86" fmla="*/ 3 w 805"/>
                <a:gd name="T87" fmla="*/ 46 h 917"/>
                <a:gd name="T88" fmla="*/ 10 w 805"/>
                <a:gd name="T89" fmla="*/ 30 h 917"/>
                <a:gd name="T90" fmla="*/ 25 w 805"/>
                <a:gd name="T91" fmla="*/ 17 h 917"/>
                <a:gd name="T92" fmla="*/ 49 w 805"/>
                <a:gd name="T93" fmla="*/ 21 h 917"/>
                <a:gd name="T94" fmla="*/ 53 w 805"/>
                <a:gd name="T95" fmla="*/ 14 h 917"/>
                <a:gd name="T96" fmla="*/ 45 w 805"/>
                <a:gd name="T97" fmla="*/ 4 h 917"/>
                <a:gd name="T98" fmla="*/ 63 w 805"/>
                <a:gd name="T99" fmla="*/ 0 h 917"/>
                <a:gd name="T100" fmla="*/ 85 w 805"/>
                <a:gd name="T101" fmla="*/ 6 h 917"/>
                <a:gd name="T102" fmla="*/ 102 w 805"/>
                <a:gd name="T103" fmla="*/ 7 h 917"/>
                <a:gd name="T104" fmla="*/ 117 w 805"/>
                <a:gd name="T105" fmla="*/ 17 h 917"/>
                <a:gd name="T106" fmla="*/ 132 w 805"/>
                <a:gd name="T107" fmla="*/ 8 h 917"/>
                <a:gd name="T108" fmla="*/ 140 w 805"/>
                <a:gd name="T109" fmla="*/ 10 h 917"/>
                <a:gd name="T110" fmla="*/ 141 w 805"/>
                <a:gd name="T111" fmla="*/ 18 h 917"/>
                <a:gd name="T112" fmla="*/ 159 w 805"/>
                <a:gd name="T113" fmla="*/ 6 h 917"/>
                <a:gd name="T114" fmla="*/ 167 w 805"/>
                <a:gd name="T115" fmla="*/ 14 h 917"/>
                <a:gd name="T116" fmla="*/ 166 w 805"/>
                <a:gd name="T117" fmla="*/ 28 h 917"/>
                <a:gd name="T118" fmla="*/ 178 w 805"/>
                <a:gd name="T119" fmla="*/ 31 h 917"/>
                <a:gd name="T120" fmla="*/ 186 w 805"/>
                <a:gd name="T121" fmla="*/ 44 h 917"/>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805"/>
                <a:gd name="T184" fmla="*/ 0 h 917"/>
                <a:gd name="T185" fmla="*/ 805 w 805"/>
                <a:gd name="T186" fmla="*/ 917 h 917"/>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805" h="917">
                  <a:moveTo>
                    <a:pt x="746" y="177"/>
                  </a:moveTo>
                  <a:lnTo>
                    <a:pt x="766" y="251"/>
                  </a:lnTo>
                  <a:lnTo>
                    <a:pt x="740" y="299"/>
                  </a:lnTo>
                  <a:lnTo>
                    <a:pt x="707" y="322"/>
                  </a:lnTo>
                  <a:lnTo>
                    <a:pt x="685" y="393"/>
                  </a:lnTo>
                  <a:lnTo>
                    <a:pt x="736" y="446"/>
                  </a:lnTo>
                  <a:lnTo>
                    <a:pt x="746" y="531"/>
                  </a:lnTo>
                  <a:lnTo>
                    <a:pt x="787" y="557"/>
                  </a:lnTo>
                  <a:lnTo>
                    <a:pt x="805" y="627"/>
                  </a:lnTo>
                  <a:lnTo>
                    <a:pt x="777" y="688"/>
                  </a:lnTo>
                  <a:lnTo>
                    <a:pt x="781" y="747"/>
                  </a:lnTo>
                  <a:lnTo>
                    <a:pt x="724" y="777"/>
                  </a:lnTo>
                  <a:lnTo>
                    <a:pt x="673" y="747"/>
                  </a:lnTo>
                  <a:lnTo>
                    <a:pt x="573" y="816"/>
                  </a:lnTo>
                  <a:lnTo>
                    <a:pt x="518" y="824"/>
                  </a:lnTo>
                  <a:lnTo>
                    <a:pt x="518" y="881"/>
                  </a:lnTo>
                  <a:lnTo>
                    <a:pt x="492" y="895"/>
                  </a:lnTo>
                  <a:lnTo>
                    <a:pt x="457" y="895"/>
                  </a:lnTo>
                  <a:lnTo>
                    <a:pt x="419" y="917"/>
                  </a:lnTo>
                  <a:lnTo>
                    <a:pt x="419" y="873"/>
                  </a:lnTo>
                  <a:lnTo>
                    <a:pt x="403" y="848"/>
                  </a:lnTo>
                  <a:lnTo>
                    <a:pt x="333" y="850"/>
                  </a:lnTo>
                  <a:lnTo>
                    <a:pt x="384" y="787"/>
                  </a:lnTo>
                  <a:lnTo>
                    <a:pt x="388" y="726"/>
                  </a:lnTo>
                  <a:lnTo>
                    <a:pt x="362" y="706"/>
                  </a:lnTo>
                  <a:lnTo>
                    <a:pt x="362" y="647"/>
                  </a:lnTo>
                  <a:lnTo>
                    <a:pt x="329" y="637"/>
                  </a:lnTo>
                  <a:lnTo>
                    <a:pt x="297" y="655"/>
                  </a:lnTo>
                  <a:lnTo>
                    <a:pt x="256" y="643"/>
                  </a:lnTo>
                  <a:lnTo>
                    <a:pt x="214" y="700"/>
                  </a:lnTo>
                  <a:lnTo>
                    <a:pt x="191" y="673"/>
                  </a:lnTo>
                  <a:lnTo>
                    <a:pt x="163" y="667"/>
                  </a:lnTo>
                  <a:lnTo>
                    <a:pt x="148" y="714"/>
                  </a:lnTo>
                  <a:lnTo>
                    <a:pt x="88" y="708"/>
                  </a:lnTo>
                  <a:lnTo>
                    <a:pt x="61" y="667"/>
                  </a:lnTo>
                  <a:lnTo>
                    <a:pt x="65" y="614"/>
                  </a:lnTo>
                  <a:lnTo>
                    <a:pt x="86" y="562"/>
                  </a:lnTo>
                  <a:lnTo>
                    <a:pt x="65" y="529"/>
                  </a:lnTo>
                  <a:lnTo>
                    <a:pt x="0" y="523"/>
                  </a:lnTo>
                  <a:lnTo>
                    <a:pt x="14" y="499"/>
                  </a:lnTo>
                  <a:lnTo>
                    <a:pt x="63" y="468"/>
                  </a:lnTo>
                  <a:lnTo>
                    <a:pt x="24" y="326"/>
                  </a:lnTo>
                  <a:lnTo>
                    <a:pt x="25" y="275"/>
                  </a:lnTo>
                  <a:lnTo>
                    <a:pt x="14" y="185"/>
                  </a:lnTo>
                  <a:lnTo>
                    <a:pt x="41" y="120"/>
                  </a:lnTo>
                  <a:lnTo>
                    <a:pt x="100" y="68"/>
                  </a:lnTo>
                  <a:lnTo>
                    <a:pt x="199" y="84"/>
                  </a:lnTo>
                  <a:lnTo>
                    <a:pt x="212" y="59"/>
                  </a:lnTo>
                  <a:lnTo>
                    <a:pt x="183" y="17"/>
                  </a:lnTo>
                  <a:lnTo>
                    <a:pt x="252" y="0"/>
                  </a:lnTo>
                  <a:lnTo>
                    <a:pt x="340" y="27"/>
                  </a:lnTo>
                  <a:lnTo>
                    <a:pt x="411" y="31"/>
                  </a:lnTo>
                  <a:lnTo>
                    <a:pt x="468" y="70"/>
                  </a:lnTo>
                  <a:lnTo>
                    <a:pt x="529" y="35"/>
                  </a:lnTo>
                  <a:lnTo>
                    <a:pt x="561" y="41"/>
                  </a:lnTo>
                  <a:lnTo>
                    <a:pt x="567" y="74"/>
                  </a:lnTo>
                  <a:lnTo>
                    <a:pt x="638" y="25"/>
                  </a:lnTo>
                  <a:lnTo>
                    <a:pt x="671" y="59"/>
                  </a:lnTo>
                  <a:lnTo>
                    <a:pt x="665" y="112"/>
                  </a:lnTo>
                  <a:lnTo>
                    <a:pt x="712" y="126"/>
                  </a:lnTo>
                  <a:lnTo>
                    <a:pt x="746" y="177"/>
                  </a:lnTo>
                  <a:close/>
                </a:path>
              </a:pathLst>
            </a:custGeom>
            <a:grpFill/>
            <a:ln w="0">
              <a:solidFill>
                <a:schemeClr val="bg1">
                  <a:lumMod val="95000"/>
                </a:schemeClr>
              </a:solidFill>
              <a:prstDash val="solid"/>
              <a:round/>
              <a:headEnd/>
              <a:tailEnd/>
            </a:ln>
          </p:spPr>
          <p:txBody>
            <a:bodyPr/>
            <a:lstStyle/>
            <a:p>
              <a:endParaRPr lang="zh-CN" altLang="en-US"/>
            </a:p>
          </p:txBody>
        </p:sp>
        <p:sp>
          <p:nvSpPr>
            <p:cNvPr id="75" name="Freeform 116"/>
            <p:cNvSpPr>
              <a:spLocks/>
            </p:cNvSpPr>
            <p:nvPr/>
          </p:nvSpPr>
          <p:spPr bwMode="gray">
            <a:xfrm>
              <a:off x="3094" y="2950"/>
              <a:ext cx="402" cy="458"/>
            </a:xfrm>
            <a:custGeom>
              <a:avLst/>
              <a:gdLst>
                <a:gd name="T0" fmla="*/ 186 w 805"/>
                <a:gd name="T1" fmla="*/ 44 h 917"/>
                <a:gd name="T2" fmla="*/ 191 w 805"/>
                <a:gd name="T3" fmla="*/ 62 h 917"/>
                <a:gd name="T4" fmla="*/ 185 w 805"/>
                <a:gd name="T5" fmla="*/ 74 h 917"/>
                <a:gd name="T6" fmla="*/ 176 w 805"/>
                <a:gd name="T7" fmla="*/ 80 h 917"/>
                <a:gd name="T8" fmla="*/ 171 w 805"/>
                <a:gd name="T9" fmla="*/ 98 h 917"/>
                <a:gd name="T10" fmla="*/ 184 w 805"/>
                <a:gd name="T11" fmla="*/ 111 h 917"/>
                <a:gd name="T12" fmla="*/ 186 w 805"/>
                <a:gd name="T13" fmla="*/ 132 h 917"/>
                <a:gd name="T14" fmla="*/ 196 w 805"/>
                <a:gd name="T15" fmla="*/ 139 h 917"/>
                <a:gd name="T16" fmla="*/ 201 w 805"/>
                <a:gd name="T17" fmla="*/ 156 h 917"/>
                <a:gd name="T18" fmla="*/ 194 w 805"/>
                <a:gd name="T19" fmla="*/ 172 h 917"/>
                <a:gd name="T20" fmla="*/ 195 w 805"/>
                <a:gd name="T21" fmla="*/ 186 h 917"/>
                <a:gd name="T22" fmla="*/ 181 w 805"/>
                <a:gd name="T23" fmla="*/ 194 h 917"/>
                <a:gd name="T24" fmla="*/ 168 w 805"/>
                <a:gd name="T25" fmla="*/ 186 h 917"/>
                <a:gd name="T26" fmla="*/ 143 w 805"/>
                <a:gd name="T27" fmla="*/ 204 h 917"/>
                <a:gd name="T28" fmla="*/ 129 w 805"/>
                <a:gd name="T29" fmla="*/ 206 h 917"/>
                <a:gd name="T30" fmla="*/ 129 w 805"/>
                <a:gd name="T31" fmla="*/ 220 h 917"/>
                <a:gd name="T32" fmla="*/ 123 w 805"/>
                <a:gd name="T33" fmla="*/ 223 h 917"/>
                <a:gd name="T34" fmla="*/ 114 w 805"/>
                <a:gd name="T35" fmla="*/ 223 h 917"/>
                <a:gd name="T36" fmla="*/ 104 w 805"/>
                <a:gd name="T37" fmla="*/ 229 h 917"/>
                <a:gd name="T38" fmla="*/ 104 w 805"/>
                <a:gd name="T39" fmla="*/ 218 h 917"/>
                <a:gd name="T40" fmla="*/ 100 w 805"/>
                <a:gd name="T41" fmla="*/ 212 h 917"/>
                <a:gd name="T42" fmla="*/ 83 w 805"/>
                <a:gd name="T43" fmla="*/ 212 h 917"/>
                <a:gd name="T44" fmla="*/ 96 w 805"/>
                <a:gd name="T45" fmla="*/ 196 h 917"/>
                <a:gd name="T46" fmla="*/ 97 w 805"/>
                <a:gd name="T47" fmla="*/ 181 h 917"/>
                <a:gd name="T48" fmla="*/ 90 w 805"/>
                <a:gd name="T49" fmla="*/ 176 h 917"/>
                <a:gd name="T50" fmla="*/ 90 w 805"/>
                <a:gd name="T51" fmla="*/ 161 h 917"/>
                <a:gd name="T52" fmla="*/ 82 w 805"/>
                <a:gd name="T53" fmla="*/ 159 h 917"/>
                <a:gd name="T54" fmla="*/ 74 w 805"/>
                <a:gd name="T55" fmla="*/ 163 h 917"/>
                <a:gd name="T56" fmla="*/ 64 w 805"/>
                <a:gd name="T57" fmla="*/ 160 h 917"/>
                <a:gd name="T58" fmla="*/ 53 w 805"/>
                <a:gd name="T59" fmla="*/ 175 h 917"/>
                <a:gd name="T60" fmla="*/ 47 w 805"/>
                <a:gd name="T61" fmla="*/ 168 h 917"/>
                <a:gd name="T62" fmla="*/ 40 w 805"/>
                <a:gd name="T63" fmla="*/ 166 h 917"/>
                <a:gd name="T64" fmla="*/ 37 w 805"/>
                <a:gd name="T65" fmla="*/ 178 h 917"/>
                <a:gd name="T66" fmla="*/ 22 w 805"/>
                <a:gd name="T67" fmla="*/ 177 h 917"/>
                <a:gd name="T68" fmla="*/ 15 w 805"/>
                <a:gd name="T69" fmla="*/ 166 h 917"/>
                <a:gd name="T70" fmla="*/ 16 w 805"/>
                <a:gd name="T71" fmla="*/ 153 h 917"/>
                <a:gd name="T72" fmla="*/ 21 w 805"/>
                <a:gd name="T73" fmla="*/ 140 h 917"/>
                <a:gd name="T74" fmla="*/ 16 w 805"/>
                <a:gd name="T75" fmla="*/ 132 h 917"/>
                <a:gd name="T76" fmla="*/ 0 w 805"/>
                <a:gd name="T77" fmla="*/ 130 h 917"/>
                <a:gd name="T78" fmla="*/ 3 w 805"/>
                <a:gd name="T79" fmla="*/ 124 h 917"/>
                <a:gd name="T80" fmla="*/ 15 w 805"/>
                <a:gd name="T81" fmla="*/ 117 h 917"/>
                <a:gd name="T82" fmla="*/ 6 w 805"/>
                <a:gd name="T83" fmla="*/ 81 h 917"/>
                <a:gd name="T84" fmla="*/ 6 w 805"/>
                <a:gd name="T85" fmla="*/ 68 h 917"/>
                <a:gd name="T86" fmla="*/ 3 w 805"/>
                <a:gd name="T87" fmla="*/ 46 h 917"/>
                <a:gd name="T88" fmla="*/ 10 w 805"/>
                <a:gd name="T89" fmla="*/ 30 h 917"/>
                <a:gd name="T90" fmla="*/ 25 w 805"/>
                <a:gd name="T91" fmla="*/ 17 h 917"/>
                <a:gd name="T92" fmla="*/ 49 w 805"/>
                <a:gd name="T93" fmla="*/ 21 h 917"/>
                <a:gd name="T94" fmla="*/ 53 w 805"/>
                <a:gd name="T95" fmla="*/ 14 h 917"/>
                <a:gd name="T96" fmla="*/ 45 w 805"/>
                <a:gd name="T97" fmla="*/ 4 h 917"/>
                <a:gd name="T98" fmla="*/ 63 w 805"/>
                <a:gd name="T99" fmla="*/ 0 h 917"/>
                <a:gd name="T100" fmla="*/ 85 w 805"/>
                <a:gd name="T101" fmla="*/ 6 h 917"/>
                <a:gd name="T102" fmla="*/ 102 w 805"/>
                <a:gd name="T103" fmla="*/ 7 h 917"/>
                <a:gd name="T104" fmla="*/ 117 w 805"/>
                <a:gd name="T105" fmla="*/ 17 h 917"/>
                <a:gd name="T106" fmla="*/ 132 w 805"/>
                <a:gd name="T107" fmla="*/ 8 h 917"/>
                <a:gd name="T108" fmla="*/ 140 w 805"/>
                <a:gd name="T109" fmla="*/ 10 h 917"/>
                <a:gd name="T110" fmla="*/ 141 w 805"/>
                <a:gd name="T111" fmla="*/ 18 h 917"/>
                <a:gd name="T112" fmla="*/ 159 w 805"/>
                <a:gd name="T113" fmla="*/ 6 h 917"/>
                <a:gd name="T114" fmla="*/ 167 w 805"/>
                <a:gd name="T115" fmla="*/ 14 h 917"/>
                <a:gd name="T116" fmla="*/ 166 w 805"/>
                <a:gd name="T117" fmla="*/ 28 h 917"/>
                <a:gd name="T118" fmla="*/ 178 w 805"/>
                <a:gd name="T119" fmla="*/ 31 h 917"/>
                <a:gd name="T120" fmla="*/ 186 w 805"/>
                <a:gd name="T121" fmla="*/ 44 h 917"/>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805"/>
                <a:gd name="T184" fmla="*/ 0 h 917"/>
                <a:gd name="T185" fmla="*/ 805 w 805"/>
                <a:gd name="T186" fmla="*/ 917 h 917"/>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805" h="917">
                  <a:moveTo>
                    <a:pt x="746" y="177"/>
                  </a:moveTo>
                  <a:lnTo>
                    <a:pt x="766" y="251"/>
                  </a:lnTo>
                  <a:lnTo>
                    <a:pt x="740" y="299"/>
                  </a:lnTo>
                  <a:lnTo>
                    <a:pt x="707" y="322"/>
                  </a:lnTo>
                  <a:lnTo>
                    <a:pt x="685" y="393"/>
                  </a:lnTo>
                  <a:lnTo>
                    <a:pt x="736" y="446"/>
                  </a:lnTo>
                  <a:lnTo>
                    <a:pt x="746" y="531"/>
                  </a:lnTo>
                  <a:lnTo>
                    <a:pt x="787" y="557"/>
                  </a:lnTo>
                  <a:lnTo>
                    <a:pt x="805" y="627"/>
                  </a:lnTo>
                  <a:lnTo>
                    <a:pt x="777" y="688"/>
                  </a:lnTo>
                  <a:lnTo>
                    <a:pt x="781" y="747"/>
                  </a:lnTo>
                  <a:lnTo>
                    <a:pt x="724" y="777"/>
                  </a:lnTo>
                  <a:lnTo>
                    <a:pt x="673" y="747"/>
                  </a:lnTo>
                  <a:lnTo>
                    <a:pt x="573" y="816"/>
                  </a:lnTo>
                  <a:lnTo>
                    <a:pt x="518" y="824"/>
                  </a:lnTo>
                  <a:lnTo>
                    <a:pt x="518" y="881"/>
                  </a:lnTo>
                  <a:lnTo>
                    <a:pt x="492" y="895"/>
                  </a:lnTo>
                  <a:lnTo>
                    <a:pt x="457" y="895"/>
                  </a:lnTo>
                  <a:lnTo>
                    <a:pt x="419" y="917"/>
                  </a:lnTo>
                  <a:lnTo>
                    <a:pt x="419" y="873"/>
                  </a:lnTo>
                  <a:lnTo>
                    <a:pt x="403" y="848"/>
                  </a:lnTo>
                  <a:lnTo>
                    <a:pt x="333" y="850"/>
                  </a:lnTo>
                  <a:lnTo>
                    <a:pt x="384" y="787"/>
                  </a:lnTo>
                  <a:lnTo>
                    <a:pt x="388" y="726"/>
                  </a:lnTo>
                  <a:lnTo>
                    <a:pt x="362" y="706"/>
                  </a:lnTo>
                  <a:lnTo>
                    <a:pt x="362" y="647"/>
                  </a:lnTo>
                  <a:lnTo>
                    <a:pt x="329" y="637"/>
                  </a:lnTo>
                  <a:lnTo>
                    <a:pt x="297" y="655"/>
                  </a:lnTo>
                  <a:lnTo>
                    <a:pt x="256" y="643"/>
                  </a:lnTo>
                  <a:lnTo>
                    <a:pt x="214" y="700"/>
                  </a:lnTo>
                  <a:lnTo>
                    <a:pt x="191" y="673"/>
                  </a:lnTo>
                  <a:lnTo>
                    <a:pt x="163" y="667"/>
                  </a:lnTo>
                  <a:lnTo>
                    <a:pt x="148" y="714"/>
                  </a:lnTo>
                  <a:lnTo>
                    <a:pt x="88" y="708"/>
                  </a:lnTo>
                  <a:lnTo>
                    <a:pt x="61" y="667"/>
                  </a:lnTo>
                  <a:lnTo>
                    <a:pt x="65" y="614"/>
                  </a:lnTo>
                  <a:lnTo>
                    <a:pt x="86" y="562"/>
                  </a:lnTo>
                  <a:lnTo>
                    <a:pt x="65" y="529"/>
                  </a:lnTo>
                  <a:lnTo>
                    <a:pt x="0" y="523"/>
                  </a:lnTo>
                  <a:lnTo>
                    <a:pt x="14" y="499"/>
                  </a:lnTo>
                  <a:lnTo>
                    <a:pt x="63" y="468"/>
                  </a:lnTo>
                  <a:lnTo>
                    <a:pt x="24" y="326"/>
                  </a:lnTo>
                  <a:lnTo>
                    <a:pt x="25" y="275"/>
                  </a:lnTo>
                  <a:lnTo>
                    <a:pt x="14" y="185"/>
                  </a:lnTo>
                  <a:lnTo>
                    <a:pt x="41" y="120"/>
                  </a:lnTo>
                  <a:lnTo>
                    <a:pt x="100" y="68"/>
                  </a:lnTo>
                  <a:lnTo>
                    <a:pt x="199" y="84"/>
                  </a:lnTo>
                  <a:lnTo>
                    <a:pt x="212" y="59"/>
                  </a:lnTo>
                  <a:lnTo>
                    <a:pt x="183" y="17"/>
                  </a:lnTo>
                  <a:lnTo>
                    <a:pt x="252" y="0"/>
                  </a:lnTo>
                  <a:lnTo>
                    <a:pt x="340" y="27"/>
                  </a:lnTo>
                  <a:lnTo>
                    <a:pt x="411" y="31"/>
                  </a:lnTo>
                  <a:lnTo>
                    <a:pt x="468" y="70"/>
                  </a:lnTo>
                  <a:lnTo>
                    <a:pt x="529" y="35"/>
                  </a:lnTo>
                  <a:lnTo>
                    <a:pt x="561" y="41"/>
                  </a:lnTo>
                  <a:lnTo>
                    <a:pt x="567" y="74"/>
                  </a:lnTo>
                  <a:lnTo>
                    <a:pt x="638" y="25"/>
                  </a:lnTo>
                  <a:lnTo>
                    <a:pt x="671" y="59"/>
                  </a:lnTo>
                  <a:lnTo>
                    <a:pt x="665" y="112"/>
                  </a:lnTo>
                  <a:lnTo>
                    <a:pt x="712" y="126"/>
                  </a:lnTo>
                  <a:lnTo>
                    <a:pt x="746" y="177"/>
                  </a:lnTo>
                </a:path>
              </a:pathLst>
            </a:custGeom>
            <a:grpFill/>
            <a:ln w="6350">
              <a:solidFill>
                <a:schemeClr val="bg1">
                  <a:lumMod val="95000"/>
                </a:schemeClr>
              </a:solidFill>
              <a:prstDash val="solid"/>
              <a:round/>
              <a:headEnd/>
              <a:tailEnd/>
            </a:ln>
          </p:spPr>
          <p:txBody>
            <a:bodyPr/>
            <a:lstStyle/>
            <a:p>
              <a:endParaRPr lang="zh-CN" altLang="en-US"/>
            </a:p>
          </p:txBody>
        </p:sp>
        <p:sp>
          <p:nvSpPr>
            <p:cNvPr id="76" name="Freeform 117"/>
            <p:cNvSpPr>
              <a:spLocks/>
            </p:cNvSpPr>
            <p:nvPr/>
          </p:nvSpPr>
          <p:spPr bwMode="gray">
            <a:xfrm>
              <a:off x="3436" y="2904"/>
              <a:ext cx="356" cy="491"/>
            </a:xfrm>
            <a:custGeom>
              <a:avLst/>
              <a:gdLst>
                <a:gd name="T0" fmla="*/ 20 w 711"/>
                <a:gd name="T1" fmla="*/ 44 h 982"/>
                <a:gd name="T2" fmla="*/ 7 w 711"/>
                <a:gd name="T3" fmla="*/ 55 h 982"/>
                <a:gd name="T4" fmla="*/ 16 w 711"/>
                <a:gd name="T5" fmla="*/ 68 h 982"/>
                <a:gd name="T6" fmla="*/ 21 w 711"/>
                <a:gd name="T7" fmla="*/ 86 h 982"/>
                <a:gd name="T8" fmla="*/ 14 w 711"/>
                <a:gd name="T9" fmla="*/ 98 h 982"/>
                <a:gd name="T10" fmla="*/ 6 w 711"/>
                <a:gd name="T11" fmla="*/ 104 h 982"/>
                <a:gd name="T12" fmla="*/ 0 w 711"/>
                <a:gd name="T13" fmla="*/ 122 h 982"/>
                <a:gd name="T14" fmla="*/ 13 w 711"/>
                <a:gd name="T15" fmla="*/ 135 h 982"/>
                <a:gd name="T16" fmla="*/ 16 w 711"/>
                <a:gd name="T17" fmla="*/ 156 h 982"/>
                <a:gd name="T18" fmla="*/ 26 w 711"/>
                <a:gd name="T19" fmla="*/ 163 h 982"/>
                <a:gd name="T20" fmla="*/ 30 w 711"/>
                <a:gd name="T21" fmla="*/ 179 h 982"/>
                <a:gd name="T22" fmla="*/ 23 w 711"/>
                <a:gd name="T23" fmla="*/ 196 h 982"/>
                <a:gd name="T24" fmla="*/ 24 w 711"/>
                <a:gd name="T25" fmla="*/ 210 h 982"/>
                <a:gd name="T26" fmla="*/ 32 w 711"/>
                <a:gd name="T27" fmla="*/ 215 h 982"/>
                <a:gd name="T28" fmla="*/ 50 w 711"/>
                <a:gd name="T29" fmla="*/ 209 h 982"/>
                <a:gd name="T30" fmla="*/ 56 w 711"/>
                <a:gd name="T31" fmla="*/ 215 h 982"/>
                <a:gd name="T32" fmla="*/ 47 w 711"/>
                <a:gd name="T33" fmla="*/ 232 h 982"/>
                <a:gd name="T34" fmla="*/ 39 w 711"/>
                <a:gd name="T35" fmla="*/ 241 h 982"/>
                <a:gd name="T36" fmla="*/ 46 w 711"/>
                <a:gd name="T37" fmla="*/ 246 h 982"/>
                <a:gd name="T38" fmla="*/ 82 w 711"/>
                <a:gd name="T39" fmla="*/ 231 h 982"/>
                <a:gd name="T40" fmla="*/ 96 w 711"/>
                <a:gd name="T41" fmla="*/ 238 h 982"/>
                <a:gd name="T42" fmla="*/ 101 w 711"/>
                <a:gd name="T43" fmla="*/ 222 h 982"/>
                <a:gd name="T44" fmla="*/ 100 w 711"/>
                <a:gd name="T45" fmla="*/ 209 h 982"/>
                <a:gd name="T46" fmla="*/ 107 w 711"/>
                <a:gd name="T47" fmla="*/ 182 h 982"/>
                <a:gd name="T48" fmla="*/ 115 w 711"/>
                <a:gd name="T49" fmla="*/ 170 h 982"/>
                <a:gd name="T50" fmla="*/ 115 w 711"/>
                <a:gd name="T51" fmla="*/ 157 h 982"/>
                <a:gd name="T52" fmla="*/ 119 w 711"/>
                <a:gd name="T53" fmla="*/ 151 h 982"/>
                <a:gd name="T54" fmla="*/ 116 w 711"/>
                <a:gd name="T55" fmla="*/ 143 h 982"/>
                <a:gd name="T56" fmla="*/ 117 w 711"/>
                <a:gd name="T57" fmla="*/ 130 h 982"/>
                <a:gd name="T58" fmla="*/ 132 w 711"/>
                <a:gd name="T59" fmla="*/ 124 h 982"/>
                <a:gd name="T60" fmla="*/ 134 w 711"/>
                <a:gd name="T61" fmla="*/ 106 h 982"/>
                <a:gd name="T62" fmla="*/ 135 w 711"/>
                <a:gd name="T63" fmla="*/ 92 h 982"/>
                <a:gd name="T64" fmla="*/ 143 w 711"/>
                <a:gd name="T65" fmla="*/ 87 h 982"/>
                <a:gd name="T66" fmla="*/ 151 w 711"/>
                <a:gd name="T67" fmla="*/ 87 h 982"/>
                <a:gd name="T68" fmla="*/ 164 w 711"/>
                <a:gd name="T69" fmla="*/ 80 h 982"/>
                <a:gd name="T70" fmla="*/ 175 w 711"/>
                <a:gd name="T71" fmla="*/ 75 h 982"/>
                <a:gd name="T72" fmla="*/ 175 w 711"/>
                <a:gd name="T73" fmla="*/ 64 h 982"/>
                <a:gd name="T74" fmla="*/ 178 w 711"/>
                <a:gd name="T75" fmla="*/ 63 h 982"/>
                <a:gd name="T76" fmla="*/ 175 w 711"/>
                <a:gd name="T77" fmla="*/ 49 h 982"/>
                <a:gd name="T78" fmla="*/ 155 w 711"/>
                <a:gd name="T79" fmla="*/ 34 h 982"/>
                <a:gd name="T80" fmla="*/ 160 w 711"/>
                <a:gd name="T81" fmla="*/ 19 h 982"/>
                <a:gd name="T82" fmla="*/ 153 w 711"/>
                <a:gd name="T83" fmla="*/ 15 h 982"/>
                <a:gd name="T84" fmla="*/ 134 w 711"/>
                <a:gd name="T85" fmla="*/ 14 h 982"/>
                <a:gd name="T86" fmla="*/ 127 w 711"/>
                <a:gd name="T87" fmla="*/ 5 h 982"/>
                <a:gd name="T88" fmla="*/ 112 w 711"/>
                <a:gd name="T89" fmla="*/ 21 h 982"/>
                <a:gd name="T90" fmla="*/ 102 w 711"/>
                <a:gd name="T91" fmla="*/ 17 h 982"/>
                <a:gd name="T92" fmla="*/ 110 w 711"/>
                <a:gd name="T93" fmla="*/ 7 h 982"/>
                <a:gd name="T94" fmla="*/ 105 w 711"/>
                <a:gd name="T95" fmla="*/ 0 h 982"/>
                <a:gd name="T96" fmla="*/ 96 w 711"/>
                <a:gd name="T97" fmla="*/ 4 h 982"/>
                <a:gd name="T98" fmla="*/ 87 w 711"/>
                <a:gd name="T99" fmla="*/ 15 h 982"/>
                <a:gd name="T100" fmla="*/ 83 w 711"/>
                <a:gd name="T101" fmla="*/ 14 h 982"/>
                <a:gd name="T102" fmla="*/ 76 w 711"/>
                <a:gd name="T103" fmla="*/ 21 h 982"/>
                <a:gd name="T104" fmla="*/ 63 w 711"/>
                <a:gd name="T105" fmla="*/ 15 h 982"/>
                <a:gd name="T106" fmla="*/ 54 w 711"/>
                <a:gd name="T107" fmla="*/ 25 h 982"/>
                <a:gd name="T108" fmla="*/ 46 w 711"/>
                <a:gd name="T109" fmla="*/ 27 h 982"/>
                <a:gd name="T110" fmla="*/ 35 w 711"/>
                <a:gd name="T111" fmla="*/ 40 h 982"/>
                <a:gd name="T112" fmla="*/ 20 w 711"/>
                <a:gd name="T113" fmla="*/ 44 h 982"/>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711"/>
                <a:gd name="T172" fmla="*/ 0 h 982"/>
                <a:gd name="T173" fmla="*/ 711 w 711"/>
                <a:gd name="T174" fmla="*/ 982 h 982"/>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711" h="982">
                  <a:moveTo>
                    <a:pt x="77" y="173"/>
                  </a:moveTo>
                  <a:lnTo>
                    <a:pt x="27" y="219"/>
                  </a:lnTo>
                  <a:lnTo>
                    <a:pt x="61" y="270"/>
                  </a:lnTo>
                  <a:lnTo>
                    <a:pt x="81" y="344"/>
                  </a:lnTo>
                  <a:lnTo>
                    <a:pt x="55" y="392"/>
                  </a:lnTo>
                  <a:lnTo>
                    <a:pt x="22" y="415"/>
                  </a:lnTo>
                  <a:lnTo>
                    <a:pt x="0" y="486"/>
                  </a:lnTo>
                  <a:lnTo>
                    <a:pt x="51" y="539"/>
                  </a:lnTo>
                  <a:lnTo>
                    <a:pt x="61" y="624"/>
                  </a:lnTo>
                  <a:lnTo>
                    <a:pt x="102" y="650"/>
                  </a:lnTo>
                  <a:lnTo>
                    <a:pt x="120" y="716"/>
                  </a:lnTo>
                  <a:lnTo>
                    <a:pt x="92" y="783"/>
                  </a:lnTo>
                  <a:lnTo>
                    <a:pt x="96" y="840"/>
                  </a:lnTo>
                  <a:lnTo>
                    <a:pt x="128" y="860"/>
                  </a:lnTo>
                  <a:lnTo>
                    <a:pt x="197" y="833"/>
                  </a:lnTo>
                  <a:lnTo>
                    <a:pt x="224" y="858"/>
                  </a:lnTo>
                  <a:lnTo>
                    <a:pt x="185" y="927"/>
                  </a:lnTo>
                  <a:lnTo>
                    <a:pt x="155" y="961"/>
                  </a:lnTo>
                  <a:lnTo>
                    <a:pt x="183" y="982"/>
                  </a:lnTo>
                  <a:lnTo>
                    <a:pt x="327" y="923"/>
                  </a:lnTo>
                  <a:lnTo>
                    <a:pt x="382" y="949"/>
                  </a:lnTo>
                  <a:lnTo>
                    <a:pt x="403" y="888"/>
                  </a:lnTo>
                  <a:lnTo>
                    <a:pt x="398" y="833"/>
                  </a:lnTo>
                  <a:lnTo>
                    <a:pt x="425" y="726"/>
                  </a:lnTo>
                  <a:lnTo>
                    <a:pt x="459" y="677"/>
                  </a:lnTo>
                  <a:lnTo>
                    <a:pt x="457" y="628"/>
                  </a:lnTo>
                  <a:lnTo>
                    <a:pt x="476" y="604"/>
                  </a:lnTo>
                  <a:lnTo>
                    <a:pt x="462" y="569"/>
                  </a:lnTo>
                  <a:lnTo>
                    <a:pt x="468" y="518"/>
                  </a:lnTo>
                  <a:lnTo>
                    <a:pt x="525" y="496"/>
                  </a:lnTo>
                  <a:lnTo>
                    <a:pt x="535" y="423"/>
                  </a:lnTo>
                  <a:lnTo>
                    <a:pt x="539" y="368"/>
                  </a:lnTo>
                  <a:lnTo>
                    <a:pt x="569" y="346"/>
                  </a:lnTo>
                  <a:lnTo>
                    <a:pt x="602" y="346"/>
                  </a:lnTo>
                  <a:lnTo>
                    <a:pt x="653" y="317"/>
                  </a:lnTo>
                  <a:lnTo>
                    <a:pt x="697" y="297"/>
                  </a:lnTo>
                  <a:lnTo>
                    <a:pt x="697" y="256"/>
                  </a:lnTo>
                  <a:lnTo>
                    <a:pt x="711" y="254"/>
                  </a:lnTo>
                  <a:lnTo>
                    <a:pt x="697" y="193"/>
                  </a:lnTo>
                  <a:lnTo>
                    <a:pt x="620" y="134"/>
                  </a:lnTo>
                  <a:lnTo>
                    <a:pt x="638" y="73"/>
                  </a:lnTo>
                  <a:lnTo>
                    <a:pt x="612" y="57"/>
                  </a:lnTo>
                  <a:lnTo>
                    <a:pt x="535" y="55"/>
                  </a:lnTo>
                  <a:lnTo>
                    <a:pt x="506" y="20"/>
                  </a:lnTo>
                  <a:lnTo>
                    <a:pt x="447" y="81"/>
                  </a:lnTo>
                  <a:lnTo>
                    <a:pt x="407" y="67"/>
                  </a:lnTo>
                  <a:lnTo>
                    <a:pt x="439" y="28"/>
                  </a:lnTo>
                  <a:lnTo>
                    <a:pt x="417" y="0"/>
                  </a:lnTo>
                  <a:lnTo>
                    <a:pt x="384" y="14"/>
                  </a:lnTo>
                  <a:lnTo>
                    <a:pt x="348" y="59"/>
                  </a:lnTo>
                  <a:lnTo>
                    <a:pt x="331" y="55"/>
                  </a:lnTo>
                  <a:lnTo>
                    <a:pt x="301" y="81"/>
                  </a:lnTo>
                  <a:lnTo>
                    <a:pt x="250" y="61"/>
                  </a:lnTo>
                  <a:lnTo>
                    <a:pt x="214" y="98"/>
                  </a:lnTo>
                  <a:lnTo>
                    <a:pt x="183" y="108"/>
                  </a:lnTo>
                  <a:lnTo>
                    <a:pt x="140" y="159"/>
                  </a:lnTo>
                  <a:lnTo>
                    <a:pt x="77" y="173"/>
                  </a:lnTo>
                  <a:close/>
                </a:path>
              </a:pathLst>
            </a:custGeom>
            <a:grpFill/>
            <a:ln w="0">
              <a:solidFill>
                <a:schemeClr val="bg1">
                  <a:lumMod val="95000"/>
                </a:schemeClr>
              </a:solidFill>
              <a:prstDash val="solid"/>
              <a:round/>
              <a:headEnd/>
              <a:tailEnd/>
            </a:ln>
          </p:spPr>
          <p:txBody>
            <a:bodyPr/>
            <a:lstStyle/>
            <a:p>
              <a:endParaRPr lang="zh-CN" altLang="en-US"/>
            </a:p>
          </p:txBody>
        </p:sp>
        <p:sp>
          <p:nvSpPr>
            <p:cNvPr id="77" name="Freeform 118"/>
            <p:cNvSpPr>
              <a:spLocks/>
            </p:cNvSpPr>
            <p:nvPr/>
          </p:nvSpPr>
          <p:spPr bwMode="gray">
            <a:xfrm>
              <a:off x="3436" y="2904"/>
              <a:ext cx="356" cy="491"/>
            </a:xfrm>
            <a:custGeom>
              <a:avLst/>
              <a:gdLst>
                <a:gd name="T0" fmla="*/ 20 w 711"/>
                <a:gd name="T1" fmla="*/ 44 h 982"/>
                <a:gd name="T2" fmla="*/ 7 w 711"/>
                <a:gd name="T3" fmla="*/ 55 h 982"/>
                <a:gd name="T4" fmla="*/ 16 w 711"/>
                <a:gd name="T5" fmla="*/ 68 h 982"/>
                <a:gd name="T6" fmla="*/ 21 w 711"/>
                <a:gd name="T7" fmla="*/ 86 h 982"/>
                <a:gd name="T8" fmla="*/ 14 w 711"/>
                <a:gd name="T9" fmla="*/ 98 h 982"/>
                <a:gd name="T10" fmla="*/ 6 w 711"/>
                <a:gd name="T11" fmla="*/ 104 h 982"/>
                <a:gd name="T12" fmla="*/ 0 w 711"/>
                <a:gd name="T13" fmla="*/ 122 h 982"/>
                <a:gd name="T14" fmla="*/ 13 w 711"/>
                <a:gd name="T15" fmla="*/ 135 h 982"/>
                <a:gd name="T16" fmla="*/ 16 w 711"/>
                <a:gd name="T17" fmla="*/ 156 h 982"/>
                <a:gd name="T18" fmla="*/ 26 w 711"/>
                <a:gd name="T19" fmla="*/ 163 h 982"/>
                <a:gd name="T20" fmla="*/ 30 w 711"/>
                <a:gd name="T21" fmla="*/ 179 h 982"/>
                <a:gd name="T22" fmla="*/ 23 w 711"/>
                <a:gd name="T23" fmla="*/ 196 h 982"/>
                <a:gd name="T24" fmla="*/ 24 w 711"/>
                <a:gd name="T25" fmla="*/ 210 h 982"/>
                <a:gd name="T26" fmla="*/ 32 w 711"/>
                <a:gd name="T27" fmla="*/ 215 h 982"/>
                <a:gd name="T28" fmla="*/ 50 w 711"/>
                <a:gd name="T29" fmla="*/ 209 h 982"/>
                <a:gd name="T30" fmla="*/ 56 w 711"/>
                <a:gd name="T31" fmla="*/ 215 h 982"/>
                <a:gd name="T32" fmla="*/ 47 w 711"/>
                <a:gd name="T33" fmla="*/ 232 h 982"/>
                <a:gd name="T34" fmla="*/ 39 w 711"/>
                <a:gd name="T35" fmla="*/ 241 h 982"/>
                <a:gd name="T36" fmla="*/ 46 w 711"/>
                <a:gd name="T37" fmla="*/ 246 h 982"/>
                <a:gd name="T38" fmla="*/ 82 w 711"/>
                <a:gd name="T39" fmla="*/ 231 h 982"/>
                <a:gd name="T40" fmla="*/ 96 w 711"/>
                <a:gd name="T41" fmla="*/ 238 h 982"/>
                <a:gd name="T42" fmla="*/ 101 w 711"/>
                <a:gd name="T43" fmla="*/ 222 h 982"/>
                <a:gd name="T44" fmla="*/ 100 w 711"/>
                <a:gd name="T45" fmla="*/ 209 h 982"/>
                <a:gd name="T46" fmla="*/ 107 w 711"/>
                <a:gd name="T47" fmla="*/ 182 h 982"/>
                <a:gd name="T48" fmla="*/ 115 w 711"/>
                <a:gd name="T49" fmla="*/ 170 h 982"/>
                <a:gd name="T50" fmla="*/ 115 w 711"/>
                <a:gd name="T51" fmla="*/ 157 h 982"/>
                <a:gd name="T52" fmla="*/ 119 w 711"/>
                <a:gd name="T53" fmla="*/ 151 h 982"/>
                <a:gd name="T54" fmla="*/ 116 w 711"/>
                <a:gd name="T55" fmla="*/ 143 h 982"/>
                <a:gd name="T56" fmla="*/ 117 w 711"/>
                <a:gd name="T57" fmla="*/ 130 h 982"/>
                <a:gd name="T58" fmla="*/ 132 w 711"/>
                <a:gd name="T59" fmla="*/ 124 h 982"/>
                <a:gd name="T60" fmla="*/ 134 w 711"/>
                <a:gd name="T61" fmla="*/ 106 h 982"/>
                <a:gd name="T62" fmla="*/ 135 w 711"/>
                <a:gd name="T63" fmla="*/ 92 h 982"/>
                <a:gd name="T64" fmla="*/ 143 w 711"/>
                <a:gd name="T65" fmla="*/ 87 h 982"/>
                <a:gd name="T66" fmla="*/ 151 w 711"/>
                <a:gd name="T67" fmla="*/ 87 h 982"/>
                <a:gd name="T68" fmla="*/ 164 w 711"/>
                <a:gd name="T69" fmla="*/ 80 h 982"/>
                <a:gd name="T70" fmla="*/ 175 w 711"/>
                <a:gd name="T71" fmla="*/ 75 h 982"/>
                <a:gd name="T72" fmla="*/ 175 w 711"/>
                <a:gd name="T73" fmla="*/ 64 h 982"/>
                <a:gd name="T74" fmla="*/ 178 w 711"/>
                <a:gd name="T75" fmla="*/ 63 h 982"/>
                <a:gd name="T76" fmla="*/ 175 w 711"/>
                <a:gd name="T77" fmla="*/ 49 h 982"/>
                <a:gd name="T78" fmla="*/ 155 w 711"/>
                <a:gd name="T79" fmla="*/ 34 h 982"/>
                <a:gd name="T80" fmla="*/ 160 w 711"/>
                <a:gd name="T81" fmla="*/ 19 h 982"/>
                <a:gd name="T82" fmla="*/ 153 w 711"/>
                <a:gd name="T83" fmla="*/ 15 h 982"/>
                <a:gd name="T84" fmla="*/ 134 w 711"/>
                <a:gd name="T85" fmla="*/ 14 h 982"/>
                <a:gd name="T86" fmla="*/ 127 w 711"/>
                <a:gd name="T87" fmla="*/ 5 h 982"/>
                <a:gd name="T88" fmla="*/ 112 w 711"/>
                <a:gd name="T89" fmla="*/ 21 h 982"/>
                <a:gd name="T90" fmla="*/ 102 w 711"/>
                <a:gd name="T91" fmla="*/ 17 h 982"/>
                <a:gd name="T92" fmla="*/ 110 w 711"/>
                <a:gd name="T93" fmla="*/ 7 h 982"/>
                <a:gd name="T94" fmla="*/ 105 w 711"/>
                <a:gd name="T95" fmla="*/ 0 h 982"/>
                <a:gd name="T96" fmla="*/ 96 w 711"/>
                <a:gd name="T97" fmla="*/ 4 h 982"/>
                <a:gd name="T98" fmla="*/ 87 w 711"/>
                <a:gd name="T99" fmla="*/ 15 h 982"/>
                <a:gd name="T100" fmla="*/ 83 w 711"/>
                <a:gd name="T101" fmla="*/ 14 h 982"/>
                <a:gd name="T102" fmla="*/ 76 w 711"/>
                <a:gd name="T103" fmla="*/ 21 h 982"/>
                <a:gd name="T104" fmla="*/ 63 w 711"/>
                <a:gd name="T105" fmla="*/ 15 h 982"/>
                <a:gd name="T106" fmla="*/ 54 w 711"/>
                <a:gd name="T107" fmla="*/ 25 h 982"/>
                <a:gd name="T108" fmla="*/ 46 w 711"/>
                <a:gd name="T109" fmla="*/ 27 h 982"/>
                <a:gd name="T110" fmla="*/ 35 w 711"/>
                <a:gd name="T111" fmla="*/ 40 h 982"/>
                <a:gd name="T112" fmla="*/ 20 w 711"/>
                <a:gd name="T113" fmla="*/ 44 h 982"/>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711"/>
                <a:gd name="T172" fmla="*/ 0 h 982"/>
                <a:gd name="T173" fmla="*/ 711 w 711"/>
                <a:gd name="T174" fmla="*/ 982 h 982"/>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711" h="982">
                  <a:moveTo>
                    <a:pt x="77" y="173"/>
                  </a:moveTo>
                  <a:lnTo>
                    <a:pt x="27" y="219"/>
                  </a:lnTo>
                  <a:lnTo>
                    <a:pt x="61" y="270"/>
                  </a:lnTo>
                  <a:lnTo>
                    <a:pt x="81" y="344"/>
                  </a:lnTo>
                  <a:lnTo>
                    <a:pt x="55" y="392"/>
                  </a:lnTo>
                  <a:lnTo>
                    <a:pt x="22" y="415"/>
                  </a:lnTo>
                  <a:lnTo>
                    <a:pt x="0" y="486"/>
                  </a:lnTo>
                  <a:lnTo>
                    <a:pt x="51" y="539"/>
                  </a:lnTo>
                  <a:lnTo>
                    <a:pt x="61" y="624"/>
                  </a:lnTo>
                  <a:lnTo>
                    <a:pt x="102" y="650"/>
                  </a:lnTo>
                  <a:lnTo>
                    <a:pt x="120" y="716"/>
                  </a:lnTo>
                  <a:lnTo>
                    <a:pt x="92" y="783"/>
                  </a:lnTo>
                  <a:lnTo>
                    <a:pt x="96" y="840"/>
                  </a:lnTo>
                  <a:lnTo>
                    <a:pt x="128" y="860"/>
                  </a:lnTo>
                  <a:lnTo>
                    <a:pt x="197" y="833"/>
                  </a:lnTo>
                  <a:lnTo>
                    <a:pt x="224" y="858"/>
                  </a:lnTo>
                  <a:lnTo>
                    <a:pt x="185" y="927"/>
                  </a:lnTo>
                  <a:lnTo>
                    <a:pt x="155" y="961"/>
                  </a:lnTo>
                  <a:lnTo>
                    <a:pt x="183" y="982"/>
                  </a:lnTo>
                  <a:lnTo>
                    <a:pt x="327" y="923"/>
                  </a:lnTo>
                  <a:lnTo>
                    <a:pt x="382" y="949"/>
                  </a:lnTo>
                  <a:lnTo>
                    <a:pt x="403" y="888"/>
                  </a:lnTo>
                  <a:lnTo>
                    <a:pt x="398" y="833"/>
                  </a:lnTo>
                  <a:lnTo>
                    <a:pt x="425" y="726"/>
                  </a:lnTo>
                  <a:lnTo>
                    <a:pt x="459" y="677"/>
                  </a:lnTo>
                  <a:lnTo>
                    <a:pt x="457" y="628"/>
                  </a:lnTo>
                  <a:lnTo>
                    <a:pt x="476" y="604"/>
                  </a:lnTo>
                  <a:lnTo>
                    <a:pt x="462" y="569"/>
                  </a:lnTo>
                  <a:lnTo>
                    <a:pt x="468" y="518"/>
                  </a:lnTo>
                  <a:lnTo>
                    <a:pt x="525" y="496"/>
                  </a:lnTo>
                  <a:lnTo>
                    <a:pt x="535" y="423"/>
                  </a:lnTo>
                  <a:lnTo>
                    <a:pt x="539" y="368"/>
                  </a:lnTo>
                  <a:lnTo>
                    <a:pt x="569" y="346"/>
                  </a:lnTo>
                  <a:lnTo>
                    <a:pt x="602" y="346"/>
                  </a:lnTo>
                  <a:lnTo>
                    <a:pt x="653" y="317"/>
                  </a:lnTo>
                  <a:lnTo>
                    <a:pt x="697" y="297"/>
                  </a:lnTo>
                  <a:lnTo>
                    <a:pt x="697" y="256"/>
                  </a:lnTo>
                  <a:lnTo>
                    <a:pt x="711" y="254"/>
                  </a:lnTo>
                  <a:lnTo>
                    <a:pt x="697" y="193"/>
                  </a:lnTo>
                  <a:lnTo>
                    <a:pt x="620" y="134"/>
                  </a:lnTo>
                  <a:lnTo>
                    <a:pt x="638" y="73"/>
                  </a:lnTo>
                  <a:lnTo>
                    <a:pt x="612" y="57"/>
                  </a:lnTo>
                  <a:lnTo>
                    <a:pt x="535" y="55"/>
                  </a:lnTo>
                  <a:lnTo>
                    <a:pt x="506" y="20"/>
                  </a:lnTo>
                  <a:lnTo>
                    <a:pt x="447" y="81"/>
                  </a:lnTo>
                  <a:lnTo>
                    <a:pt x="407" y="67"/>
                  </a:lnTo>
                  <a:lnTo>
                    <a:pt x="439" y="28"/>
                  </a:lnTo>
                  <a:lnTo>
                    <a:pt x="417" y="0"/>
                  </a:lnTo>
                  <a:lnTo>
                    <a:pt x="384" y="14"/>
                  </a:lnTo>
                  <a:lnTo>
                    <a:pt x="348" y="59"/>
                  </a:lnTo>
                  <a:lnTo>
                    <a:pt x="331" y="55"/>
                  </a:lnTo>
                  <a:lnTo>
                    <a:pt x="301" y="81"/>
                  </a:lnTo>
                  <a:lnTo>
                    <a:pt x="250" y="61"/>
                  </a:lnTo>
                  <a:lnTo>
                    <a:pt x="214" y="98"/>
                  </a:lnTo>
                  <a:lnTo>
                    <a:pt x="183" y="108"/>
                  </a:lnTo>
                  <a:lnTo>
                    <a:pt x="140" y="159"/>
                  </a:lnTo>
                  <a:lnTo>
                    <a:pt x="77" y="173"/>
                  </a:lnTo>
                </a:path>
              </a:pathLst>
            </a:custGeom>
            <a:grpFill/>
            <a:ln w="6350">
              <a:solidFill>
                <a:schemeClr val="bg1">
                  <a:lumMod val="95000"/>
                </a:schemeClr>
              </a:solidFill>
              <a:prstDash val="solid"/>
              <a:round/>
              <a:headEnd/>
              <a:tailEnd/>
            </a:ln>
          </p:spPr>
          <p:txBody>
            <a:bodyPr/>
            <a:lstStyle/>
            <a:p>
              <a:endParaRPr lang="zh-CN" altLang="en-US"/>
            </a:p>
          </p:txBody>
        </p:sp>
        <p:sp>
          <p:nvSpPr>
            <p:cNvPr id="78" name="Freeform 119"/>
            <p:cNvSpPr>
              <a:spLocks/>
            </p:cNvSpPr>
            <p:nvPr/>
          </p:nvSpPr>
          <p:spPr bwMode="gray">
            <a:xfrm>
              <a:off x="3477" y="2497"/>
              <a:ext cx="361" cy="447"/>
            </a:xfrm>
            <a:custGeom>
              <a:avLst/>
              <a:gdLst>
                <a:gd name="T0" fmla="*/ 19 w 722"/>
                <a:gd name="T1" fmla="*/ 148 h 894"/>
                <a:gd name="T2" fmla="*/ 23 w 722"/>
                <a:gd name="T3" fmla="*/ 155 h 894"/>
                <a:gd name="T4" fmla="*/ 34 w 722"/>
                <a:gd name="T5" fmla="*/ 163 h 894"/>
                <a:gd name="T6" fmla="*/ 42 w 722"/>
                <a:gd name="T7" fmla="*/ 163 h 894"/>
                <a:gd name="T8" fmla="*/ 50 w 722"/>
                <a:gd name="T9" fmla="*/ 168 h 894"/>
                <a:gd name="T10" fmla="*/ 50 w 722"/>
                <a:gd name="T11" fmla="*/ 192 h 894"/>
                <a:gd name="T12" fmla="*/ 58 w 722"/>
                <a:gd name="T13" fmla="*/ 202 h 894"/>
                <a:gd name="T14" fmla="*/ 62 w 722"/>
                <a:gd name="T15" fmla="*/ 217 h 894"/>
                <a:gd name="T16" fmla="*/ 67 w 722"/>
                <a:gd name="T17" fmla="*/ 218 h 894"/>
                <a:gd name="T18" fmla="*/ 76 w 722"/>
                <a:gd name="T19" fmla="*/ 207 h 894"/>
                <a:gd name="T20" fmla="*/ 85 w 722"/>
                <a:gd name="T21" fmla="*/ 204 h 894"/>
                <a:gd name="T22" fmla="*/ 90 w 722"/>
                <a:gd name="T23" fmla="*/ 211 h 894"/>
                <a:gd name="T24" fmla="*/ 82 w 722"/>
                <a:gd name="T25" fmla="*/ 220 h 894"/>
                <a:gd name="T26" fmla="*/ 91 w 722"/>
                <a:gd name="T27" fmla="*/ 224 h 894"/>
                <a:gd name="T28" fmla="*/ 106 w 722"/>
                <a:gd name="T29" fmla="*/ 209 h 894"/>
                <a:gd name="T30" fmla="*/ 113 w 722"/>
                <a:gd name="T31" fmla="*/ 217 h 894"/>
                <a:gd name="T32" fmla="*/ 133 w 722"/>
                <a:gd name="T33" fmla="*/ 218 h 894"/>
                <a:gd name="T34" fmla="*/ 140 w 722"/>
                <a:gd name="T35" fmla="*/ 222 h 894"/>
                <a:gd name="T36" fmla="*/ 154 w 722"/>
                <a:gd name="T37" fmla="*/ 207 h 894"/>
                <a:gd name="T38" fmla="*/ 162 w 722"/>
                <a:gd name="T39" fmla="*/ 188 h 894"/>
                <a:gd name="T40" fmla="*/ 169 w 722"/>
                <a:gd name="T41" fmla="*/ 178 h 894"/>
                <a:gd name="T42" fmla="*/ 176 w 722"/>
                <a:gd name="T43" fmla="*/ 175 h 894"/>
                <a:gd name="T44" fmla="*/ 171 w 722"/>
                <a:gd name="T45" fmla="*/ 164 h 894"/>
                <a:gd name="T46" fmla="*/ 181 w 722"/>
                <a:gd name="T47" fmla="*/ 151 h 894"/>
                <a:gd name="T48" fmla="*/ 180 w 722"/>
                <a:gd name="T49" fmla="*/ 141 h 894"/>
                <a:gd name="T50" fmla="*/ 173 w 722"/>
                <a:gd name="T51" fmla="*/ 142 h 894"/>
                <a:gd name="T52" fmla="*/ 162 w 722"/>
                <a:gd name="T53" fmla="*/ 138 h 894"/>
                <a:gd name="T54" fmla="*/ 150 w 722"/>
                <a:gd name="T55" fmla="*/ 142 h 894"/>
                <a:gd name="T56" fmla="*/ 147 w 722"/>
                <a:gd name="T57" fmla="*/ 127 h 894"/>
                <a:gd name="T58" fmla="*/ 134 w 722"/>
                <a:gd name="T59" fmla="*/ 120 h 894"/>
                <a:gd name="T60" fmla="*/ 131 w 722"/>
                <a:gd name="T61" fmla="*/ 108 h 894"/>
                <a:gd name="T62" fmla="*/ 138 w 722"/>
                <a:gd name="T63" fmla="*/ 97 h 894"/>
                <a:gd name="T64" fmla="*/ 124 w 722"/>
                <a:gd name="T65" fmla="*/ 83 h 894"/>
                <a:gd name="T66" fmla="*/ 108 w 722"/>
                <a:gd name="T67" fmla="*/ 63 h 894"/>
                <a:gd name="T68" fmla="*/ 109 w 722"/>
                <a:gd name="T69" fmla="*/ 47 h 894"/>
                <a:gd name="T70" fmla="*/ 101 w 722"/>
                <a:gd name="T71" fmla="*/ 42 h 894"/>
                <a:gd name="T72" fmla="*/ 93 w 722"/>
                <a:gd name="T73" fmla="*/ 44 h 894"/>
                <a:gd name="T74" fmla="*/ 90 w 722"/>
                <a:gd name="T75" fmla="*/ 35 h 894"/>
                <a:gd name="T76" fmla="*/ 73 w 722"/>
                <a:gd name="T77" fmla="*/ 34 h 894"/>
                <a:gd name="T78" fmla="*/ 77 w 722"/>
                <a:gd name="T79" fmla="*/ 12 h 894"/>
                <a:gd name="T80" fmla="*/ 69 w 722"/>
                <a:gd name="T81" fmla="*/ 15 h 894"/>
                <a:gd name="T82" fmla="*/ 53 w 722"/>
                <a:gd name="T83" fmla="*/ 0 h 894"/>
                <a:gd name="T84" fmla="*/ 45 w 722"/>
                <a:gd name="T85" fmla="*/ 4 h 894"/>
                <a:gd name="T86" fmla="*/ 40 w 722"/>
                <a:gd name="T87" fmla="*/ 16 h 894"/>
                <a:gd name="T88" fmla="*/ 35 w 722"/>
                <a:gd name="T89" fmla="*/ 17 h 894"/>
                <a:gd name="T90" fmla="*/ 38 w 722"/>
                <a:gd name="T91" fmla="*/ 26 h 894"/>
                <a:gd name="T92" fmla="*/ 51 w 722"/>
                <a:gd name="T93" fmla="*/ 30 h 894"/>
                <a:gd name="T94" fmla="*/ 55 w 722"/>
                <a:gd name="T95" fmla="*/ 46 h 894"/>
                <a:gd name="T96" fmla="*/ 42 w 722"/>
                <a:gd name="T97" fmla="*/ 54 h 894"/>
                <a:gd name="T98" fmla="*/ 28 w 722"/>
                <a:gd name="T99" fmla="*/ 42 h 894"/>
                <a:gd name="T100" fmla="*/ 17 w 722"/>
                <a:gd name="T101" fmla="*/ 49 h 894"/>
                <a:gd name="T102" fmla="*/ 22 w 722"/>
                <a:gd name="T103" fmla="*/ 62 h 894"/>
                <a:gd name="T104" fmla="*/ 12 w 722"/>
                <a:gd name="T105" fmla="*/ 71 h 894"/>
                <a:gd name="T106" fmla="*/ 13 w 722"/>
                <a:gd name="T107" fmla="*/ 84 h 894"/>
                <a:gd name="T108" fmla="*/ 0 w 722"/>
                <a:gd name="T109" fmla="*/ 88 h 894"/>
                <a:gd name="T110" fmla="*/ 11 w 722"/>
                <a:gd name="T111" fmla="*/ 96 h 894"/>
                <a:gd name="T112" fmla="*/ 24 w 722"/>
                <a:gd name="T113" fmla="*/ 112 h 894"/>
                <a:gd name="T114" fmla="*/ 40 w 722"/>
                <a:gd name="T115" fmla="*/ 103 h 894"/>
                <a:gd name="T116" fmla="*/ 44 w 722"/>
                <a:gd name="T117" fmla="*/ 118 h 894"/>
                <a:gd name="T118" fmla="*/ 43 w 722"/>
                <a:gd name="T119" fmla="*/ 134 h 894"/>
                <a:gd name="T120" fmla="*/ 24 w 722"/>
                <a:gd name="T121" fmla="*/ 144 h 894"/>
                <a:gd name="T122" fmla="*/ 19 w 722"/>
                <a:gd name="T123" fmla="*/ 148 h 894"/>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722"/>
                <a:gd name="T187" fmla="*/ 0 h 894"/>
                <a:gd name="T188" fmla="*/ 722 w 722"/>
                <a:gd name="T189" fmla="*/ 894 h 894"/>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722" h="894">
                  <a:moveTo>
                    <a:pt x="74" y="591"/>
                  </a:moveTo>
                  <a:lnTo>
                    <a:pt x="94" y="620"/>
                  </a:lnTo>
                  <a:lnTo>
                    <a:pt x="133" y="652"/>
                  </a:lnTo>
                  <a:lnTo>
                    <a:pt x="165" y="650"/>
                  </a:lnTo>
                  <a:lnTo>
                    <a:pt x="202" y="669"/>
                  </a:lnTo>
                  <a:lnTo>
                    <a:pt x="202" y="766"/>
                  </a:lnTo>
                  <a:lnTo>
                    <a:pt x="234" y="807"/>
                  </a:lnTo>
                  <a:lnTo>
                    <a:pt x="250" y="868"/>
                  </a:lnTo>
                  <a:lnTo>
                    <a:pt x="267" y="872"/>
                  </a:lnTo>
                  <a:lnTo>
                    <a:pt x="303" y="827"/>
                  </a:lnTo>
                  <a:lnTo>
                    <a:pt x="338" y="815"/>
                  </a:lnTo>
                  <a:lnTo>
                    <a:pt x="358" y="841"/>
                  </a:lnTo>
                  <a:lnTo>
                    <a:pt x="326" y="878"/>
                  </a:lnTo>
                  <a:lnTo>
                    <a:pt x="366" y="894"/>
                  </a:lnTo>
                  <a:lnTo>
                    <a:pt x="425" y="833"/>
                  </a:lnTo>
                  <a:lnTo>
                    <a:pt x="454" y="868"/>
                  </a:lnTo>
                  <a:lnTo>
                    <a:pt x="531" y="870"/>
                  </a:lnTo>
                  <a:lnTo>
                    <a:pt x="557" y="886"/>
                  </a:lnTo>
                  <a:lnTo>
                    <a:pt x="616" y="825"/>
                  </a:lnTo>
                  <a:lnTo>
                    <a:pt x="645" y="752"/>
                  </a:lnTo>
                  <a:lnTo>
                    <a:pt x="673" y="709"/>
                  </a:lnTo>
                  <a:lnTo>
                    <a:pt x="704" y="697"/>
                  </a:lnTo>
                  <a:lnTo>
                    <a:pt x="683" y="654"/>
                  </a:lnTo>
                  <a:lnTo>
                    <a:pt x="722" y="604"/>
                  </a:lnTo>
                  <a:lnTo>
                    <a:pt x="720" y="563"/>
                  </a:lnTo>
                  <a:lnTo>
                    <a:pt x="689" y="567"/>
                  </a:lnTo>
                  <a:lnTo>
                    <a:pt x="647" y="551"/>
                  </a:lnTo>
                  <a:lnTo>
                    <a:pt x="598" y="567"/>
                  </a:lnTo>
                  <a:lnTo>
                    <a:pt x="588" y="508"/>
                  </a:lnTo>
                  <a:lnTo>
                    <a:pt x="533" y="482"/>
                  </a:lnTo>
                  <a:lnTo>
                    <a:pt x="521" y="429"/>
                  </a:lnTo>
                  <a:lnTo>
                    <a:pt x="549" y="386"/>
                  </a:lnTo>
                  <a:lnTo>
                    <a:pt x="496" y="331"/>
                  </a:lnTo>
                  <a:lnTo>
                    <a:pt x="431" y="252"/>
                  </a:lnTo>
                  <a:lnTo>
                    <a:pt x="435" y="185"/>
                  </a:lnTo>
                  <a:lnTo>
                    <a:pt x="403" y="166"/>
                  </a:lnTo>
                  <a:lnTo>
                    <a:pt x="374" y="173"/>
                  </a:lnTo>
                  <a:lnTo>
                    <a:pt x="358" y="138"/>
                  </a:lnTo>
                  <a:lnTo>
                    <a:pt x="291" y="136"/>
                  </a:lnTo>
                  <a:lnTo>
                    <a:pt x="305" y="47"/>
                  </a:lnTo>
                  <a:lnTo>
                    <a:pt x="273" y="61"/>
                  </a:lnTo>
                  <a:lnTo>
                    <a:pt x="214" y="0"/>
                  </a:lnTo>
                  <a:lnTo>
                    <a:pt x="177" y="16"/>
                  </a:lnTo>
                  <a:lnTo>
                    <a:pt x="157" y="63"/>
                  </a:lnTo>
                  <a:lnTo>
                    <a:pt x="137" y="67"/>
                  </a:lnTo>
                  <a:lnTo>
                    <a:pt x="149" y="101"/>
                  </a:lnTo>
                  <a:lnTo>
                    <a:pt x="204" y="122"/>
                  </a:lnTo>
                  <a:lnTo>
                    <a:pt x="222" y="183"/>
                  </a:lnTo>
                  <a:lnTo>
                    <a:pt x="167" y="215"/>
                  </a:lnTo>
                  <a:lnTo>
                    <a:pt x="114" y="166"/>
                  </a:lnTo>
                  <a:lnTo>
                    <a:pt x="67" y="195"/>
                  </a:lnTo>
                  <a:lnTo>
                    <a:pt x="86" y="250"/>
                  </a:lnTo>
                  <a:lnTo>
                    <a:pt x="49" y="282"/>
                  </a:lnTo>
                  <a:lnTo>
                    <a:pt x="53" y="335"/>
                  </a:lnTo>
                  <a:lnTo>
                    <a:pt x="0" y="349"/>
                  </a:lnTo>
                  <a:lnTo>
                    <a:pt x="43" y="384"/>
                  </a:lnTo>
                  <a:lnTo>
                    <a:pt x="98" y="447"/>
                  </a:lnTo>
                  <a:lnTo>
                    <a:pt x="157" y="410"/>
                  </a:lnTo>
                  <a:lnTo>
                    <a:pt x="175" y="473"/>
                  </a:lnTo>
                  <a:lnTo>
                    <a:pt x="171" y="536"/>
                  </a:lnTo>
                  <a:lnTo>
                    <a:pt x="96" y="575"/>
                  </a:lnTo>
                  <a:lnTo>
                    <a:pt x="74" y="591"/>
                  </a:lnTo>
                  <a:close/>
                </a:path>
              </a:pathLst>
            </a:custGeom>
            <a:grpFill/>
            <a:ln w="0">
              <a:solidFill>
                <a:schemeClr val="bg1">
                  <a:lumMod val="95000"/>
                </a:schemeClr>
              </a:solidFill>
              <a:prstDash val="solid"/>
              <a:round/>
              <a:headEnd/>
              <a:tailEnd/>
            </a:ln>
          </p:spPr>
          <p:txBody>
            <a:bodyPr/>
            <a:lstStyle/>
            <a:p>
              <a:endParaRPr lang="zh-CN" altLang="en-US"/>
            </a:p>
          </p:txBody>
        </p:sp>
        <p:sp>
          <p:nvSpPr>
            <p:cNvPr id="79" name="Freeform 120"/>
            <p:cNvSpPr>
              <a:spLocks/>
            </p:cNvSpPr>
            <p:nvPr/>
          </p:nvSpPr>
          <p:spPr bwMode="gray">
            <a:xfrm>
              <a:off x="3477" y="2497"/>
              <a:ext cx="361" cy="447"/>
            </a:xfrm>
            <a:custGeom>
              <a:avLst/>
              <a:gdLst>
                <a:gd name="T0" fmla="*/ 19 w 722"/>
                <a:gd name="T1" fmla="*/ 148 h 894"/>
                <a:gd name="T2" fmla="*/ 23 w 722"/>
                <a:gd name="T3" fmla="*/ 155 h 894"/>
                <a:gd name="T4" fmla="*/ 34 w 722"/>
                <a:gd name="T5" fmla="*/ 163 h 894"/>
                <a:gd name="T6" fmla="*/ 42 w 722"/>
                <a:gd name="T7" fmla="*/ 163 h 894"/>
                <a:gd name="T8" fmla="*/ 50 w 722"/>
                <a:gd name="T9" fmla="*/ 168 h 894"/>
                <a:gd name="T10" fmla="*/ 50 w 722"/>
                <a:gd name="T11" fmla="*/ 192 h 894"/>
                <a:gd name="T12" fmla="*/ 58 w 722"/>
                <a:gd name="T13" fmla="*/ 202 h 894"/>
                <a:gd name="T14" fmla="*/ 62 w 722"/>
                <a:gd name="T15" fmla="*/ 217 h 894"/>
                <a:gd name="T16" fmla="*/ 67 w 722"/>
                <a:gd name="T17" fmla="*/ 218 h 894"/>
                <a:gd name="T18" fmla="*/ 76 w 722"/>
                <a:gd name="T19" fmla="*/ 207 h 894"/>
                <a:gd name="T20" fmla="*/ 85 w 722"/>
                <a:gd name="T21" fmla="*/ 204 h 894"/>
                <a:gd name="T22" fmla="*/ 90 w 722"/>
                <a:gd name="T23" fmla="*/ 211 h 894"/>
                <a:gd name="T24" fmla="*/ 82 w 722"/>
                <a:gd name="T25" fmla="*/ 220 h 894"/>
                <a:gd name="T26" fmla="*/ 91 w 722"/>
                <a:gd name="T27" fmla="*/ 224 h 894"/>
                <a:gd name="T28" fmla="*/ 106 w 722"/>
                <a:gd name="T29" fmla="*/ 209 h 894"/>
                <a:gd name="T30" fmla="*/ 113 w 722"/>
                <a:gd name="T31" fmla="*/ 217 h 894"/>
                <a:gd name="T32" fmla="*/ 133 w 722"/>
                <a:gd name="T33" fmla="*/ 218 h 894"/>
                <a:gd name="T34" fmla="*/ 140 w 722"/>
                <a:gd name="T35" fmla="*/ 222 h 894"/>
                <a:gd name="T36" fmla="*/ 154 w 722"/>
                <a:gd name="T37" fmla="*/ 207 h 894"/>
                <a:gd name="T38" fmla="*/ 162 w 722"/>
                <a:gd name="T39" fmla="*/ 188 h 894"/>
                <a:gd name="T40" fmla="*/ 169 w 722"/>
                <a:gd name="T41" fmla="*/ 178 h 894"/>
                <a:gd name="T42" fmla="*/ 176 w 722"/>
                <a:gd name="T43" fmla="*/ 175 h 894"/>
                <a:gd name="T44" fmla="*/ 171 w 722"/>
                <a:gd name="T45" fmla="*/ 164 h 894"/>
                <a:gd name="T46" fmla="*/ 181 w 722"/>
                <a:gd name="T47" fmla="*/ 151 h 894"/>
                <a:gd name="T48" fmla="*/ 180 w 722"/>
                <a:gd name="T49" fmla="*/ 141 h 894"/>
                <a:gd name="T50" fmla="*/ 173 w 722"/>
                <a:gd name="T51" fmla="*/ 142 h 894"/>
                <a:gd name="T52" fmla="*/ 162 w 722"/>
                <a:gd name="T53" fmla="*/ 138 h 894"/>
                <a:gd name="T54" fmla="*/ 150 w 722"/>
                <a:gd name="T55" fmla="*/ 142 h 894"/>
                <a:gd name="T56" fmla="*/ 147 w 722"/>
                <a:gd name="T57" fmla="*/ 127 h 894"/>
                <a:gd name="T58" fmla="*/ 134 w 722"/>
                <a:gd name="T59" fmla="*/ 120 h 894"/>
                <a:gd name="T60" fmla="*/ 131 w 722"/>
                <a:gd name="T61" fmla="*/ 108 h 894"/>
                <a:gd name="T62" fmla="*/ 138 w 722"/>
                <a:gd name="T63" fmla="*/ 97 h 894"/>
                <a:gd name="T64" fmla="*/ 124 w 722"/>
                <a:gd name="T65" fmla="*/ 83 h 894"/>
                <a:gd name="T66" fmla="*/ 108 w 722"/>
                <a:gd name="T67" fmla="*/ 63 h 894"/>
                <a:gd name="T68" fmla="*/ 109 w 722"/>
                <a:gd name="T69" fmla="*/ 47 h 894"/>
                <a:gd name="T70" fmla="*/ 101 w 722"/>
                <a:gd name="T71" fmla="*/ 42 h 894"/>
                <a:gd name="T72" fmla="*/ 93 w 722"/>
                <a:gd name="T73" fmla="*/ 44 h 894"/>
                <a:gd name="T74" fmla="*/ 90 w 722"/>
                <a:gd name="T75" fmla="*/ 35 h 894"/>
                <a:gd name="T76" fmla="*/ 73 w 722"/>
                <a:gd name="T77" fmla="*/ 34 h 894"/>
                <a:gd name="T78" fmla="*/ 77 w 722"/>
                <a:gd name="T79" fmla="*/ 12 h 894"/>
                <a:gd name="T80" fmla="*/ 69 w 722"/>
                <a:gd name="T81" fmla="*/ 15 h 894"/>
                <a:gd name="T82" fmla="*/ 53 w 722"/>
                <a:gd name="T83" fmla="*/ 0 h 894"/>
                <a:gd name="T84" fmla="*/ 45 w 722"/>
                <a:gd name="T85" fmla="*/ 4 h 894"/>
                <a:gd name="T86" fmla="*/ 40 w 722"/>
                <a:gd name="T87" fmla="*/ 16 h 894"/>
                <a:gd name="T88" fmla="*/ 35 w 722"/>
                <a:gd name="T89" fmla="*/ 17 h 894"/>
                <a:gd name="T90" fmla="*/ 38 w 722"/>
                <a:gd name="T91" fmla="*/ 26 h 894"/>
                <a:gd name="T92" fmla="*/ 51 w 722"/>
                <a:gd name="T93" fmla="*/ 30 h 894"/>
                <a:gd name="T94" fmla="*/ 55 w 722"/>
                <a:gd name="T95" fmla="*/ 46 h 894"/>
                <a:gd name="T96" fmla="*/ 42 w 722"/>
                <a:gd name="T97" fmla="*/ 54 h 894"/>
                <a:gd name="T98" fmla="*/ 28 w 722"/>
                <a:gd name="T99" fmla="*/ 42 h 894"/>
                <a:gd name="T100" fmla="*/ 17 w 722"/>
                <a:gd name="T101" fmla="*/ 49 h 894"/>
                <a:gd name="T102" fmla="*/ 22 w 722"/>
                <a:gd name="T103" fmla="*/ 62 h 894"/>
                <a:gd name="T104" fmla="*/ 12 w 722"/>
                <a:gd name="T105" fmla="*/ 71 h 894"/>
                <a:gd name="T106" fmla="*/ 13 w 722"/>
                <a:gd name="T107" fmla="*/ 84 h 894"/>
                <a:gd name="T108" fmla="*/ 0 w 722"/>
                <a:gd name="T109" fmla="*/ 88 h 894"/>
                <a:gd name="T110" fmla="*/ 11 w 722"/>
                <a:gd name="T111" fmla="*/ 96 h 894"/>
                <a:gd name="T112" fmla="*/ 24 w 722"/>
                <a:gd name="T113" fmla="*/ 112 h 894"/>
                <a:gd name="T114" fmla="*/ 40 w 722"/>
                <a:gd name="T115" fmla="*/ 103 h 894"/>
                <a:gd name="T116" fmla="*/ 44 w 722"/>
                <a:gd name="T117" fmla="*/ 118 h 894"/>
                <a:gd name="T118" fmla="*/ 43 w 722"/>
                <a:gd name="T119" fmla="*/ 134 h 894"/>
                <a:gd name="T120" fmla="*/ 24 w 722"/>
                <a:gd name="T121" fmla="*/ 144 h 894"/>
                <a:gd name="T122" fmla="*/ 19 w 722"/>
                <a:gd name="T123" fmla="*/ 148 h 894"/>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722"/>
                <a:gd name="T187" fmla="*/ 0 h 894"/>
                <a:gd name="T188" fmla="*/ 722 w 722"/>
                <a:gd name="T189" fmla="*/ 894 h 894"/>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722" h="894">
                  <a:moveTo>
                    <a:pt x="74" y="591"/>
                  </a:moveTo>
                  <a:lnTo>
                    <a:pt x="94" y="620"/>
                  </a:lnTo>
                  <a:lnTo>
                    <a:pt x="133" y="652"/>
                  </a:lnTo>
                  <a:lnTo>
                    <a:pt x="165" y="650"/>
                  </a:lnTo>
                  <a:lnTo>
                    <a:pt x="202" y="669"/>
                  </a:lnTo>
                  <a:lnTo>
                    <a:pt x="202" y="766"/>
                  </a:lnTo>
                  <a:lnTo>
                    <a:pt x="234" y="807"/>
                  </a:lnTo>
                  <a:lnTo>
                    <a:pt x="250" y="868"/>
                  </a:lnTo>
                  <a:lnTo>
                    <a:pt x="267" y="872"/>
                  </a:lnTo>
                  <a:lnTo>
                    <a:pt x="303" y="827"/>
                  </a:lnTo>
                  <a:lnTo>
                    <a:pt x="338" y="815"/>
                  </a:lnTo>
                  <a:lnTo>
                    <a:pt x="358" y="841"/>
                  </a:lnTo>
                  <a:lnTo>
                    <a:pt x="326" y="878"/>
                  </a:lnTo>
                  <a:lnTo>
                    <a:pt x="366" y="894"/>
                  </a:lnTo>
                  <a:lnTo>
                    <a:pt x="425" y="833"/>
                  </a:lnTo>
                  <a:lnTo>
                    <a:pt x="454" y="868"/>
                  </a:lnTo>
                  <a:lnTo>
                    <a:pt x="531" y="870"/>
                  </a:lnTo>
                  <a:lnTo>
                    <a:pt x="557" y="886"/>
                  </a:lnTo>
                  <a:lnTo>
                    <a:pt x="616" y="825"/>
                  </a:lnTo>
                  <a:lnTo>
                    <a:pt x="645" y="752"/>
                  </a:lnTo>
                  <a:lnTo>
                    <a:pt x="673" y="709"/>
                  </a:lnTo>
                  <a:lnTo>
                    <a:pt x="704" y="697"/>
                  </a:lnTo>
                  <a:lnTo>
                    <a:pt x="683" y="654"/>
                  </a:lnTo>
                  <a:lnTo>
                    <a:pt x="722" y="604"/>
                  </a:lnTo>
                  <a:lnTo>
                    <a:pt x="720" y="563"/>
                  </a:lnTo>
                  <a:lnTo>
                    <a:pt x="689" y="567"/>
                  </a:lnTo>
                  <a:lnTo>
                    <a:pt x="647" y="551"/>
                  </a:lnTo>
                  <a:lnTo>
                    <a:pt x="598" y="567"/>
                  </a:lnTo>
                  <a:lnTo>
                    <a:pt x="588" y="508"/>
                  </a:lnTo>
                  <a:lnTo>
                    <a:pt x="533" y="482"/>
                  </a:lnTo>
                  <a:lnTo>
                    <a:pt x="521" y="429"/>
                  </a:lnTo>
                  <a:lnTo>
                    <a:pt x="549" y="386"/>
                  </a:lnTo>
                  <a:lnTo>
                    <a:pt x="496" y="331"/>
                  </a:lnTo>
                  <a:lnTo>
                    <a:pt x="431" y="252"/>
                  </a:lnTo>
                  <a:lnTo>
                    <a:pt x="435" y="185"/>
                  </a:lnTo>
                  <a:lnTo>
                    <a:pt x="403" y="166"/>
                  </a:lnTo>
                  <a:lnTo>
                    <a:pt x="374" y="173"/>
                  </a:lnTo>
                  <a:lnTo>
                    <a:pt x="358" y="138"/>
                  </a:lnTo>
                  <a:lnTo>
                    <a:pt x="291" y="136"/>
                  </a:lnTo>
                  <a:lnTo>
                    <a:pt x="305" y="47"/>
                  </a:lnTo>
                  <a:lnTo>
                    <a:pt x="273" y="61"/>
                  </a:lnTo>
                  <a:lnTo>
                    <a:pt x="214" y="0"/>
                  </a:lnTo>
                  <a:lnTo>
                    <a:pt x="177" y="16"/>
                  </a:lnTo>
                  <a:lnTo>
                    <a:pt x="157" y="63"/>
                  </a:lnTo>
                  <a:lnTo>
                    <a:pt x="137" y="67"/>
                  </a:lnTo>
                  <a:lnTo>
                    <a:pt x="149" y="101"/>
                  </a:lnTo>
                  <a:lnTo>
                    <a:pt x="204" y="122"/>
                  </a:lnTo>
                  <a:lnTo>
                    <a:pt x="222" y="183"/>
                  </a:lnTo>
                  <a:lnTo>
                    <a:pt x="167" y="215"/>
                  </a:lnTo>
                  <a:lnTo>
                    <a:pt x="114" y="166"/>
                  </a:lnTo>
                  <a:lnTo>
                    <a:pt x="67" y="195"/>
                  </a:lnTo>
                  <a:lnTo>
                    <a:pt x="86" y="250"/>
                  </a:lnTo>
                  <a:lnTo>
                    <a:pt x="49" y="282"/>
                  </a:lnTo>
                  <a:lnTo>
                    <a:pt x="53" y="335"/>
                  </a:lnTo>
                  <a:lnTo>
                    <a:pt x="0" y="349"/>
                  </a:lnTo>
                  <a:lnTo>
                    <a:pt x="43" y="384"/>
                  </a:lnTo>
                  <a:lnTo>
                    <a:pt x="98" y="447"/>
                  </a:lnTo>
                  <a:lnTo>
                    <a:pt x="157" y="410"/>
                  </a:lnTo>
                  <a:lnTo>
                    <a:pt x="175" y="473"/>
                  </a:lnTo>
                  <a:lnTo>
                    <a:pt x="171" y="536"/>
                  </a:lnTo>
                  <a:lnTo>
                    <a:pt x="96" y="575"/>
                  </a:lnTo>
                  <a:lnTo>
                    <a:pt x="74" y="591"/>
                  </a:lnTo>
                </a:path>
              </a:pathLst>
            </a:custGeom>
            <a:grpFill/>
            <a:ln w="6350">
              <a:solidFill>
                <a:schemeClr val="bg1">
                  <a:lumMod val="95000"/>
                </a:schemeClr>
              </a:solidFill>
              <a:prstDash val="solid"/>
              <a:round/>
              <a:headEnd/>
              <a:tailEnd/>
            </a:ln>
          </p:spPr>
          <p:txBody>
            <a:bodyPr/>
            <a:lstStyle/>
            <a:p>
              <a:endParaRPr lang="zh-CN" altLang="en-US"/>
            </a:p>
          </p:txBody>
        </p:sp>
        <p:sp>
          <p:nvSpPr>
            <p:cNvPr id="80" name="Freeform 121"/>
            <p:cNvSpPr>
              <a:spLocks/>
            </p:cNvSpPr>
            <p:nvPr/>
          </p:nvSpPr>
          <p:spPr bwMode="gray">
            <a:xfrm>
              <a:off x="3034" y="2686"/>
              <a:ext cx="568" cy="356"/>
            </a:xfrm>
            <a:custGeom>
              <a:avLst/>
              <a:gdLst>
                <a:gd name="T0" fmla="*/ 40 w 1136"/>
                <a:gd name="T1" fmla="*/ 51 h 713"/>
                <a:gd name="T2" fmla="*/ 52 w 1136"/>
                <a:gd name="T3" fmla="*/ 64 h 713"/>
                <a:gd name="T4" fmla="*/ 58 w 1136"/>
                <a:gd name="T5" fmla="*/ 104 h 713"/>
                <a:gd name="T6" fmla="*/ 35 w 1136"/>
                <a:gd name="T7" fmla="*/ 118 h 713"/>
                <a:gd name="T8" fmla="*/ 0 w 1136"/>
                <a:gd name="T9" fmla="*/ 129 h 713"/>
                <a:gd name="T10" fmla="*/ 20 w 1136"/>
                <a:gd name="T11" fmla="*/ 167 h 713"/>
                <a:gd name="T12" fmla="*/ 40 w 1136"/>
                <a:gd name="T13" fmla="*/ 162 h 713"/>
                <a:gd name="T14" fmla="*/ 80 w 1136"/>
                <a:gd name="T15" fmla="*/ 153 h 713"/>
                <a:gd name="T16" fmla="*/ 76 w 1136"/>
                <a:gd name="T17" fmla="*/ 136 h 713"/>
                <a:gd name="T18" fmla="*/ 115 w 1136"/>
                <a:gd name="T19" fmla="*/ 138 h 713"/>
                <a:gd name="T20" fmla="*/ 147 w 1136"/>
                <a:gd name="T21" fmla="*/ 149 h 713"/>
                <a:gd name="T22" fmla="*/ 170 w 1136"/>
                <a:gd name="T23" fmla="*/ 142 h 713"/>
                <a:gd name="T24" fmla="*/ 189 w 1136"/>
                <a:gd name="T25" fmla="*/ 138 h 713"/>
                <a:gd name="T26" fmla="*/ 196 w 1136"/>
                <a:gd name="T27" fmla="*/ 160 h 713"/>
                <a:gd name="T28" fmla="*/ 221 w 1136"/>
                <a:gd name="T29" fmla="*/ 152 h 713"/>
                <a:gd name="T30" fmla="*/ 247 w 1136"/>
                <a:gd name="T31" fmla="*/ 135 h 713"/>
                <a:gd name="T32" fmla="*/ 264 w 1136"/>
                <a:gd name="T33" fmla="*/ 124 h 713"/>
                <a:gd name="T34" fmla="*/ 284 w 1136"/>
                <a:gd name="T35" fmla="*/ 122 h 713"/>
                <a:gd name="T36" fmla="*/ 272 w 1136"/>
                <a:gd name="T37" fmla="*/ 97 h 713"/>
                <a:gd name="T38" fmla="*/ 263 w 1136"/>
                <a:gd name="T39" fmla="*/ 68 h 713"/>
                <a:gd name="T40" fmla="*/ 245 w 1136"/>
                <a:gd name="T41" fmla="*/ 60 h 713"/>
                <a:gd name="T42" fmla="*/ 225 w 1136"/>
                <a:gd name="T43" fmla="*/ 59 h 713"/>
                <a:gd name="T44" fmla="*/ 196 w 1136"/>
                <a:gd name="T45" fmla="*/ 50 h 713"/>
                <a:gd name="T46" fmla="*/ 186 w 1136"/>
                <a:gd name="T47" fmla="*/ 24 h 713"/>
                <a:gd name="T48" fmla="*/ 157 w 1136"/>
                <a:gd name="T49" fmla="*/ 26 h 713"/>
                <a:gd name="T50" fmla="*/ 107 w 1136"/>
                <a:gd name="T51" fmla="*/ 21 h 713"/>
                <a:gd name="T52" fmla="*/ 71 w 1136"/>
                <a:gd name="T53" fmla="*/ 6 h 713"/>
                <a:gd name="T54" fmla="*/ 50 w 1136"/>
                <a:gd name="T55" fmla="*/ 4 h 713"/>
                <a:gd name="T56" fmla="*/ 43 w 1136"/>
                <a:gd name="T57" fmla="*/ 2 h 713"/>
                <a:gd name="T58" fmla="*/ 35 w 1136"/>
                <a:gd name="T59" fmla="*/ 1 h 713"/>
                <a:gd name="T60" fmla="*/ 34 w 1136"/>
                <a:gd name="T61" fmla="*/ 2 h 713"/>
                <a:gd name="T62" fmla="*/ 31 w 1136"/>
                <a:gd name="T63" fmla="*/ 7 h 713"/>
                <a:gd name="T64" fmla="*/ 29 w 1136"/>
                <a:gd name="T65" fmla="*/ 9 h 713"/>
                <a:gd name="T66" fmla="*/ 54 w 1136"/>
                <a:gd name="T67" fmla="*/ 24 h 713"/>
                <a:gd name="T68" fmla="*/ 33 w 1136"/>
                <a:gd name="T69" fmla="*/ 42 h 713"/>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1136"/>
                <a:gd name="T106" fmla="*/ 0 h 713"/>
                <a:gd name="T107" fmla="*/ 1136 w 1136"/>
                <a:gd name="T108" fmla="*/ 713 h 713"/>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1136" h="713">
                  <a:moveTo>
                    <a:pt x="130" y="169"/>
                  </a:moveTo>
                  <a:lnTo>
                    <a:pt x="159" y="205"/>
                  </a:lnTo>
                  <a:lnTo>
                    <a:pt x="157" y="258"/>
                  </a:lnTo>
                  <a:lnTo>
                    <a:pt x="208" y="256"/>
                  </a:lnTo>
                  <a:lnTo>
                    <a:pt x="236" y="331"/>
                  </a:lnTo>
                  <a:lnTo>
                    <a:pt x="234" y="417"/>
                  </a:lnTo>
                  <a:lnTo>
                    <a:pt x="183" y="425"/>
                  </a:lnTo>
                  <a:lnTo>
                    <a:pt x="140" y="474"/>
                  </a:lnTo>
                  <a:lnTo>
                    <a:pt x="33" y="482"/>
                  </a:lnTo>
                  <a:lnTo>
                    <a:pt x="0" y="516"/>
                  </a:lnTo>
                  <a:lnTo>
                    <a:pt x="23" y="591"/>
                  </a:lnTo>
                  <a:lnTo>
                    <a:pt x="82" y="671"/>
                  </a:lnTo>
                  <a:lnTo>
                    <a:pt x="134" y="713"/>
                  </a:lnTo>
                  <a:lnTo>
                    <a:pt x="161" y="648"/>
                  </a:lnTo>
                  <a:lnTo>
                    <a:pt x="220" y="596"/>
                  </a:lnTo>
                  <a:lnTo>
                    <a:pt x="319" y="612"/>
                  </a:lnTo>
                  <a:lnTo>
                    <a:pt x="332" y="585"/>
                  </a:lnTo>
                  <a:lnTo>
                    <a:pt x="303" y="545"/>
                  </a:lnTo>
                  <a:lnTo>
                    <a:pt x="372" y="528"/>
                  </a:lnTo>
                  <a:lnTo>
                    <a:pt x="460" y="555"/>
                  </a:lnTo>
                  <a:lnTo>
                    <a:pt x="531" y="559"/>
                  </a:lnTo>
                  <a:lnTo>
                    <a:pt x="588" y="598"/>
                  </a:lnTo>
                  <a:lnTo>
                    <a:pt x="649" y="563"/>
                  </a:lnTo>
                  <a:lnTo>
                    <a:pt x="681" y="569"/>
                  </a:lnTo>
                  <a:lnTo>
                    <a:pt x="687" y="600"/>
                  </a:lnTo>
                  <a:lnTo>
                    <a:pt x="758" y="553"/>
                  </a:lnTo>
                  <a:lnTo>
                    <a:pt x="791" y="587"/>
                  </a:lnTo>
                  <a:lnTo>
                    <a:pt x="785" y="640"/>
                  </a:lnTo>
                  <a:lnTo>
                    <a:pt x="832" y="654"/>
                  </a:lnTo>
                  <a:lnTo>
                    <a:pt x="884" y="608"/>
                  </a:lnTo>
                  <a:lnTo>
                    <a:pt x="947" y="594"/>
                  </a:lnTo>
                  <a:lnTo>
                    <a:pt x="988" y="543"/>
                  </a:lnTo>
                  <a:lnTo>
                    <a:pt x="1019" y="533"/>
                  </a:lnTo>
                  <a:lnTo>
                    <a:pt x="1055" y="496"/>
                  </a:lnTo>
                  <a:lnTo>
                    <a:pt x="1108" y="516"/>
                  </a:lnTo>
                  <a:lnTo>
                    <a:pt x="1136" y="490"/>
                  </a:lnTo>
                  <a:lnTo>
                    <a:pt x="1122" y="431"/>
                  </a:lnTo>
                  <a:lnTo>
                    <a:pt x="1088" y="388"/>
                  </a:lnTo>
                  <a:lnTo>
                    <a:pt x="1088" y="291"/>
                  </a:lnTo>
                  <a:lnTo>
                    <a:pt x="1051" y="272"/>
                  </a:lnTo>
                  <a:lnTo>
                    <a:pt x="1019" y="274"/>
                  </a:lnTo>
                  <a:lnTo>
                    <a:pt x="980" y="242"/>
                  </a:lnTo>
                  <a:lnTo>
                    <a:pt x="960" y="213"/>
                  </a:lnTo>
                  <a:lnTo>
                    <a:pt x="901" y="236"/>
                  </a:lnTo>
                  <a:lnTo>
                    <a:pt x="836" y="187"/>
                  </a:lnTo>
                  <a:lnTo>
                    <a:pt x="783" y="203"/>
                  </a:lnTo>
                  <a:lnTo>
                    <a:pt x="748" y="160"/>
                  </a:lnTo>
                  <a:lnTo>
                    <a:pt x="744" y="98"/>
                  </a:lnTo>
                  <a:lnTo>
                    <a:pt x="677" y="126"/>
                  </a:lnTo>
                  <a:lnTo>
                    <a:pt x="628" y="106"/>
                  </a:lnTo>
                  <a:lnTo>
                    <a:pt x="514" y="124"/>
                  </a:lnTo>
                  <a:lnTo>
                    <a:pt x="427" y="87"/>
                  </a:lnTo>
                  <a:lnTo>
                    <a:pt x="329" y="0"/>
                  </a:lnTo>
                  <a:lnTo>
                    <a:pt x="283" y="24"/>
                  </a:lnTo>
                  <a:lnTo>
                    <a:pt x="205" y="18"/>
                  </a:lnTo>
                  <a:lnTo>
                    <a:pt x="201" y="16"/>
                  </a:lnTo>
                  <a:lnTo>
                    <a:pt x="187" y="14"/>
                  </a:lnTo>
                  <a:lnTo>
                    <a:pt x="171" y="10"/>
                  </a:lnTo>
                  <a:lnTo>
                    <a:pt x="153" y="6"/>
                  </a:lnTo>
                  <a:lnTo>
                    <a:pt x="140" y="4"/>
                  </a:lnTo>
                  <a:lnTo>
                    <a:pt x="136" y="4"/>
                  </a:lnTo>
                  <a:lnTo>
                    <a:pt x="134" y="8"/>
                  </a:lnTo>
                  <a:lnTo>
                    <a:pt x="130" y="18"/>
                  </a:lnTo>
                  <a:lnTo>
                    <a:pt x="124" y="28"/>
                  </a:lnTo>
                  <a:lnTo>
                    <a:pt x="120" y="36"/>
                  </a:lnTo>
                  <a:lnTo>
                    <a:pt x="118" y="39"/>
                  </a:lnTo>
                  <a:lnTo>
                    <a:pt x="181" y="79"/>
                  </a:lnTo>
                  <a:lnTo>
                    <a:pt x="216" y="98"/>
                  </a:lnTo>
                  <a:lnTo>
                    <a:pt x="151" y="140"/>
                  </a:lnTo>
                  <a:lnTo>
                    <a:pt x="130" y="169"/>
                  </a:lnTo>
                  <a:close/>
                </a:path>
              </a:pathLst>
            </a:custGeom>
            <a:grpFill/>
            <a:ln w="0">
              <a:solidFill>
                <a:schemeClr val="bg1">
                  <a:lumMod val="95000"/>
                </a:schemeClr>
              </a:solidFill>
              <a:prstDash val="solid"/>
              <a:round/>
              <a:headEnd/>
              <a:tailEnd/>
            </a:ln>
          </p:spPr>
          <p:txBody>
            <a:bodyPr/>
            <a:lstStyle/>
            <a:p>
              <a:endParaRPr lang="zh-CN" altLang="en-US"/>
            </a:p>
          </p:txBody>
        </p:sp>
        <p:sp>
          <p:nvSpPr>
            <p:cNvPr id="81" name="Freeform 122"/>
            <p:cNvSpPr>
              <a:spLocks/>
            </p:cNvSpPr>
            <p:nvPr/>
          </p:nvSpPr>
          <p:spPr bwMode="gray">
            <a:xfrm>
              <a:off x="3034" y="2686"/>
              <a:ext cx="568" cy="356"/>
            </a:xfrm>
            <a:custGeom>
              <a:avLst/>
              <a:gdLst>
                <a:gd name="T0" fmla="*/ 40 w 1136"/>
                <a:gd name="T1" fmla="*/ 51 h 713"/>
                <a:gd name="T2" fmla="*/ 52 w 1136"/>
                <a:gd name="T3" fmla="*/ 64 h 713"/>
                <a:gd name="T4" fmla="*/ 58 w 1136"/>
                <a:gd name="T5" fmla="*/ 104 h 713"/>
                <a:gd name="T6" fmla="*/ 35 w 1136"/>
                <a:gd name="T7" fmla="*/ 118 h 713"/>
                <a:gd name="T8" fmla="*/ 0 w 1136"/>
                <a:gd name="T9" fmla="*/ 129 h 713"/>
                <a:gd name="T10" fmla="*/ 20 w 1136"/>
                <a:gd name="T11" fmla="*/ 167 h 713"/>
                <a:gd name="T12" fmla="*/ 40 w 1136"/>
                <a:gd name="T13" fmla="*/ 162 h 713"/>
                <a:gd name="T14" fmla="*/ 80 w 1136"/>
                <a:gd name="T15" fmla="*/ 153 h 713"/>
                <a:gd name="T16" fmla="*/ 76 w 1136"/>
                <a:gd name="T17" fmla="*/ 136 h 713"/>
                <a:gd name="T18" fmla="*/ 115 w 1136"/>
                <a:gd name="T19" fmla="*/ 138 h 713"/>
                <a:gd name="T20" fmla="*/ 147 w 1136"/>
                <a:gd name="T21" fmla="*/ 149 h 713"/>
                <a:gd name="T22" fmla="*/ 170 w 1136"/>
                <a:gd name="T23" fmla="*/ 142 h 713"/>
                <a:gd name="T24" fmla="*/ 189 w 1136"/>
                <a:gd name="T25" fmla="*/ 138 h 713"/>
                <a:gd name="T26" fmla="*/ 196 w 1136"/>
                <a:gd name="T27" fmla="*/ 160 h 713"/>
                <a:gd name="T28" fmla="*/ 221 w 1136"/>
                <a:gd name="T29" fmla="*/ 152 h 713"/>
                <a:gd name="T30" fmla="*/ 247 w 1136"/>
                <a:gd name="T31" fmla="*/ 135 h 713"/>
                <a:gd name="T32" fmla="*/ 264 w 1136"/>
                <a:gd name="T33" fmla="*/ 124 h 713"/>
                <a:gd name="T34" fmla="*/ 284 w 1136"/>
                <a:gd name="T35" fmla="*/ 122 h 713"/>
                <a:gd name="T36" fmla="*/ 272 w 1136"/>
                <a:gd name="T37" fmla="*/ 97 h 713"/>
                <a:gd name="T38" fmla="*/ 263 w 1136"/>
                <a:gd name="T39" fmla="*/ 68 h 713"/>
                <a:gd name="T40" fmla="*/ 245 w 1136"/>
                <a:gd name="T41" fmla="*/ 60 h 713"/>
                <a:gd name="T42" fmla="*/ 225 w 1136"/>
                <a:gd name="T43" fmla="*/ 59 h 713"/>
                <a:gd name="T44" fmla="*/ 196 w 1136"/>
                <a:gd name="T45" fmla="*/ 50 h 713"/>
                <a:gd name="T46" fmla="*/ 186 w 1136"/>
                <a:gd name="T47" fmla="*/ 24 h 713"/>
                <a:gd name="T48" fmla="*/ 157 w 1136"/>
                <a:gd name="T49" fmla="*/ 26 h 713"/>
                <a:gd name="T50" fmla="*/ 107 w 1136"/>
                <a:gd name="T51" fmla="*/ 21 h 713"/>
                <a:gd name="T52" fmla="*/ 71 w 1136"/>
                <a:gd name="T53" fmla="*/ 6 h 713"/>
                <a:gd name="T54" fmla="*/ 50 w 1136"/>
                <a:gd name="T55" fmla="*/ 4 h 713"/>
                <a:gd name="T56" fmla="*/ 43 w 1136"/>
                <a:gd name="T57" fmla="*/ 2 h 713"/>
                <a:gd name="T58" fmla="*/ 35 w 1136"/>
                <a:gd name="T59" fmla="*/ 1 h 713"/>
                <a:gd name="T60" fmla="*/ 34 w 1136"/>
                <a:gd name="T61" fmla="*/ 2 h 713"/>
                <a:gd name="T62" fmla="*/ 31 w 1136"/>
                <a:gd name="T63" fmla="*/ 7 h 713"/>
                <a:gd name="T64" fmla="*/ 29 w 1136"/>
                <a:gd name="T65" fmla="*/ 9 h 713"/>
                <a:gd name="T66" fmla="*/ 54 w 1136"/>
                <a:gd name="T67" fmla="*/ 24 h 713"/>
                <a:gd name="T68" fmla="*/ 33 w 1136"/>
                <a:gd name="T69" fmla="*/ 42 h 713"/>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1136"/>
                <a:gd name="T106" fmla="*/ 0 h 713"/>
                <a:gd name="T107" fmla="*/ 1136 w 1136"/>
                <a:gd name="T108" fmla="*/ 713 h 713"/>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1136" h="713">
                  <a:moveTo>
                    <a:pt x="130" y="169"/>
                  </a:moveTo>
                  <a:lnTo>
                    <a:pt x="159" y="205"/>
                  </a:lnTo>
                  <a:lnTo>
                    <a:pt x="157" y="258"/>
                  </a:lnTo>
                  <a:lnTo>
                    <a:pt x="208" y="256"/>
                  </a:lnTo>
                  <a:lnTo>
                    <a:pt x="236" y="331"/>
                  </a:lnTo>
                  <a:lnTo>
                    <a:pt x="234" y="417"/>
                  </a:lnTo>
                  <a:lnTo>
                    <a:pt x="183" y="425"/>
                  </a:lnTo>
                  <a:lnTo>
                    <a:pt x="140" y="474"/>
                  </a:lnTo>
                  <a:lnTo>
                    <a:pt x="33" y="482"/>
                  </a:lnTo>
                  <a:lnTo>
                    <a:pt x="0" y="516"/>
                  </a:lnTo>
                  <a:lnTo>
                    <a:pt x="23" y="591"/>
                  </a:lnTo>
                  <a:lnTo>
                    <a:pt x="82" y="671"/>
                  </a:lnTo>
                  <a:lnTo>
                    <a:pt x="134" y="713"/>
                  </a:lnTo>
                  <a:lnTo>
                    <a:pt x="161" y="648"/>
                  </a:lnTo>
                  <a:lnTo>
                    <a:pt x="220" y="596"/>
                  </a:lnTo>
                  <a:lnTo>
                    <a:pt x="319" y="612"/>
                  </a:lnTo>
                  <a:lnTo>
                    <a:pt x="332" y="585"/>
                  </a:lnTo>
                  <a:lnTo>
                    <a:pt x="303" y="545"/>
                  </a:lnTo>
                  <a:lnTo>
                    <a:pt x="372" y="528"/>
                  </a:lnTo>
                  <a:lnTo>
                    <a:pt x="460" y="555"/>
                  </a:lnTo>
                  <a:lnTo>
                    <a:pt x="531" y="559"/>
                  </a:lnTo>
                  <a:lnTo>
                    <a:pt x="588" y="598"/>
                  </a:lnTo>
                  <a:lnTo>
                    <a:pt x="649" y="563"/>
                  </a:lnTo>
                  <a:lnTo>
                    <a:pt x="681" y="569"/>
                  </a:lnTo>
                  <a:lnTo>
                    <a:pt x="687" y="600"/>
                  </a:lnTo>
                  <a:lnTo>
                    <a:pt x="758" y="553"/>
                  </a:lnTo>
                  <a:lnTo>
                    <a:pt x="791" y="587"/>
                  </a:lnTo>
                  <a:lnTo>
                    <a:pt x="785" y="640"/>
                  </a:lnTo>
                  <a:lnTo>
                    <a:pt x="832" y="654"/>
                  </a:lnTo>
                  <a:lnTo>
                    <a:pt x="884" y="608"/>
                  </a:lnTo>
                  <a:lnTo>
                    <a:pt x="947" y="594"/>
                  </a:lnTo>
                  <a:lnTo>
                    <a:pt x="988" y="543"/>
                  </a:lnTo>
                  <a:lnTo>
                    <a:pt x="1019" y="533"/>
                  </a:lnTo>
                  <a:lnTo>
                    <a:pt x="1055" y="496"/>
                  </a:lnTo>
                  <a:lnTo>
                    <a:pt x="1108" y="516"/>
                  </a:lnTo>
                  <a:lnTo>
                    <a:pt x="1136" y="490"/>
                  </a:lnTo>
                  <a:lnTo>
                    <a:pt x="1122" y="431"/>
                  </a:lnTo>
                  <a:lnTo>
                    <a:pt x="1088" y="388"/>
                  </a:lnTo>
                  <a:lnTo>
                    <a:pt x="1088" y="291"/>
                  </a:lnTo>
                  <a:lnTo>
                    <a:pt x="1051" y="272"/>
                  </a:lnTo>
                  <a:lnTo>
                    <a:pt x="1019" y="274"/>
                  </a:lnTo>
                  <a:lnTo>
                    <a:pt x="980" y="242"/>
                  </a:lnTo>
                  <a:lnTo>
                    <a:pt x="960" y="213"/>
                  </a:lnTo>
                  <a:lnTo>
                    <a:pt x="901" y="236"/>
                  </a:lnTo>
                  <a:lnTo>
                    <a:pt x="836" y="187"/>
                  </a:lnTo>
                  <a:lnTo>
                    <a:pt x="783" y="203"/>
                  </a:lnTo>
                  <a:lnTo>
                    <a:pt x="748" y="160"/>
                  </a:lnTo>
                  <a:lnTo>
                    <a:pt x="744" y="98"/>
                  </a:lnTo>
                  <a:lnTo>
                    <a:pt x="677" y="126"/>
                  </a:lnTo>
                  <a:lnTo>
                    <a:pt x="628" y="106"/>
                  </a:lnTo>
                  <a:lnTo>
                    <a:pt x="514" y="124"/>
                  </a:lnTo>
                  <a:lnTo>
                    <a:pt x="427" y="87"/>
                  </a:lnTo>
                  <a:lnTo>
                    <a:pt x="329" y="0"/>
                  </a:lnTo>
                  <a:lnTo>
                    <a:pt x="283" y="24"/>
                  </a:lnTo>
                  <a:lnTo>
                    <a:pt x="205" y="18"/>
                  </a:lnTo>
                  <a:lnTo>
                    <a:pt x="201" y="16"/>
                  </a:lnTo>
                  <a:lnTo>
                    <a:pt x="187" y="14"/>
                  </a:lnTo>
                  <a:lnTo>
                    <a:pt x="171" y="10"/>
                  </a:lnTo>
                  <a:lnTo>
                    <a:pt x="153" y="6"/>
                  </a:lnTo>
                  <a:lnTo>
                    <a:pt x="140" y="4"/>
                  </a:lnTo>
                  <a:lnTo>
                    <a:pt x="136" y="4"/>
                  </a:lnTo>
                  <a:lnTo>
                    <a:pt x="134" y="8"/>
                  </a:lnTo>
                  <a:lnTo>
                    <a:pt x="130" y="18"/>
                  </a:lnTo>
                  <a:lnTo>
                    <a:pt x="124" y="28"/>
                  </a:lnTo>
                  <a:lnTo>
                    <a:pt x="120" y="36"/>
                  </a:lnTo>
                  <a:lnTo>
                    <a:pt x="118" y="39"/>
                  </a:lnTo>
                  <a:lnTo>
                    <a:pt x="181" y="79"/>
                  </a:lnTo>
                  <a:lnTo>
                    <a:pt x="216" y="98"/>
                  </a:lnTo>
                  <a:lnTo>
                    <a:pt x="151" y="140"/>
                  </a:lnTo>
                  <a:lnTo>
                    <a:pt x="130" y="169"/>
                  </a:lnTo>
                </a:path>
              </a:pathLst>
            </a:custGeom>
            <a:grpFill/>
            <a:ln w="6350">
              <a:solidFill>
                <a:schemeClr val="bg1">
                  <a:lumMod val="95000"/>
                </a:schemeClr>
              </a:solidFill>
              <a:prstDash val="solid"/>
              <a:round/>
              <a:headEnd/>
              <a:tailEnd/>
            </a:ln>
          </p:spPr>
          <p:txBody>
            <a:bodyPr/>
            <a:lstStyle/>
            <a:p>
              <a:endParaRPr lang="zh-CN" altLang="en-US"/>
            </a:p>
          </p:txBody>
        </p:sp>
        <p:sp>
          <p:nvSpPr>
            <p:cNvPr id="82" name="Freeform 123"/>
            <p:cNvSpPr>
              <a:spLocks/>
            </p:cNvSpPr>
            <p:nvPr/>
          </p:nvSpPr>
          <p:spPr bwMode="gray">
            <a:xfrm>
              <a:off x="3140" y="2406"/>
              <a:ext cx="448" cy="398"/>
            </a:xfrm>
            <a:custGeom>
              <a:avLst/>
              <a:gdLst>
                <a:gd name="T0" fmla="*/ 0 w 896"/>
                <a:gd name="T1" fmla="*/ 84 h 797"/>
                <a:gd name="T2" fmla="*/ 7 w 896"/>
                <a:gd name="T3" fmla="*/ 100 h 797"/>
                <a:gd name="T4" fmla="*/ 17 w 896"/>
                <a:gd name="T5" fmla="*/ 115 h 797"/>
                <a:gd name="T6" fmla="*/ 30 w 896"/>
                <a:gd name="T7" fmla="*/ 127 h 797"/>
                <a:gd name="T8" fmla="*/ 29 w 896"/>
                <a:gd name="T9" fmla="*/ 140 h 797"/>
                <a:gd name="T10" fmla="*/ 53 w 896"/>
                <a:gd name="T11" fmla="*/ 162 h 797"/>
                <a:gd name="T12" fmla="*/ 76 w 896"/>
                <a:gd name="T13" fmla="*/ 171 h 797"/>
                <a:gd name="T14" fmla="*/ 104 w 896"/>
                <a:gd name="T15" fmla="*/ 166 h 797"/>
                <a:gd name="T16" fmla="*/ 116 w 896"/>
                <a:gd name="T17" fmla="*/ 171 h 797"/>
                <a:gd name="T18" fmla="*/ 133 w 896"/>
                <a:gd name="T19" fmla="*/ 164 h 797"/>
                <a:gd name="T20" fmla="*/ 134 w 896"/>
                <a:gd name="T21" fmla="*/ 180 h 797"/>
                <a:gd name="T22" fmla="*/ 143 w 896"/>
                <a:gd name="T23" fmla="*/ 191 h 797"/>
                <a:gd name="T24" fmla="*/ 156 w 896"/>
                <a:gd name="T25" fmla="*/ 187 h 797"/>
                <a:gd name="T26" fmla="*/ 173 w 896"/>
                <a:gd name="T27" fmla="*/ 199 h 797"/>
                <a:gd name="T28" fmla="*/ 188 w 896"/>
                <a:gd name="T29" fmla="*/ 194 h 797"/>
                <a:gd name="T30" fmla="*/ 193 w 896"/>
                <a:gd name="T31" fmla="*/ 189 h 797"/>
                <a:gd name="T32" fmla="*/ 212 w 896"/>
                <a:gd name="T33" fmla="*/ 179 h 797"/>
                <a:gd name="T34" fmla="*/ 213 w 896"/>
                <a:gd name="T35" fmla="*/ 163 h 797"/>
                <a:gd name="T36" fmla="*/ 208 w 896"/>
                <a:gd name="T37" fmla="*/ 148 h 797"/>
                <a:gd name="T38" fmla="*/ 194 w 896"/>
                <a:gd name="T39" fmla="*/ 157 h 797"/>
                <a:gd name="T40" fmla="*/ 180 w 896"/>
                <a:gd name="T41" fmla="*/ 141 h 797"/>
                <a:gd name="T42" fmla="*/ 170 w 896"/>
                <a:gd name="T43" fmla="*/ 133 h 797"/>
                <a:gd name="T44" fmla="*/ 182 w 896"/>
                <a:gd name="T45" fmla="*/ 129 h 797"/>
                <a:gd name="T46" fmla="*/ 181 w 896"/>
                <a:gd name="T47" fmla="*/ 116 h 797"/>
                <a:gd name="T48" fmla="*/ 190 w 896"/>
                <a:gd name="T49" fmla="*/ 108 h 797"/>
                <a:gd name="T50" fmla="*/ 186 w 896"/>
                <a:gd name="T51" fmla="*/ 94 h 797"/>
                <a:gd name="T52" fmla="*/ 197 w 896"/>
                <a:gd name="T53" fmla="*/ 87 h 797"/>
                <a:gd name="T54" fmla="*/ 211 w 896"/>
                <a:gd name="T55" fmla="*/ 99 h 797"/>
                <a:gd name="T56" fmla="*/ 224 w 896"/>
                <a:gd name="T57" fmla="*/ 91 h 797"/>
                <a:gd name="T58" fmla="*/ 219 w 896"/>
                <a:gd name="T59" fmla="*/ 75 h 797"/>
                <a:gd name="T60" fmla="*/ 206 w 896"/>
                <a:gd name="T61" fmla="*/ 71 h 797"/>
                <a:gd name="T62" fmla="*/ 203 w 896"/>
                <a:gd name="T63" fmla="*/ 62 h 797"/>
                <a:gd name="T64" fmla="*/ 182 w 896"/>
                <a:gd name="T65" fmla="*/ 66 h 797"/>
                <a:gd name="T66" fmla="*/ 169 w 896"/>
                <a:gd name="T67" fmla="*/ 53 h 797"/>
                <a:gd name="T68" fmla="*/ 157 w 896"/>
                <a:gd name="T69" fmla="*/ 53 h 797"/>
                <a:gd name="T70" fmla="*/ 156 w 896"/>
                <a:gd name="T71" fmla="*/ 41 h 797"/>
                <a:gd name="T72" fmla="*/ 173 w 896"/>
                <a:gd name="T73" fmla="*/ 20 h 797"/>
                <a:gd name="T74" fmla="*/ 171 w 896"/>
                <a:gd name="T75" fmla="*/ 3 h 797"/>
                <a:gd name="T76" fmla="*/ 153 w 896"/>
                <a:gd name="T77" fmla="*/ 6 h 797"/>
                <a:gd name="T78" fmla="*/ 112 w 896"/>
                <a:gd name="T79" fmla="*/ 0 h 797"/>
                <a:gd name="T80" fmla="*/ 110 w 896"/>
                <a:gd name="T81" fmla="*/ 32 h 797"/>
                <a:gd name="T82" fmla="*/ 89 w 896"/>
                <a:gd name="T83" fmla="*/ 49 h 797"/>
                <a:gd name="T84" fmla="*/ 72 w 896"/>
                <a:gd name="T85" fmla="*/ 52 h 797"/>
                <a:gd name="T86" fmla="*/ 42 w 896"/>
                <a:gd name="T87" fmla="*/ 71 h 797"/>
                <a:gd name="T88" fmla="*/ 25 w 896"/>
                <a:gd name="T89" fmla="*/ 79 h 797"/>
                <a:gd name="T90" fmla="*/ 0 w 896"/>
                <a:gd name="T91" fmla="*/ 84 h 797"/>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896"/>
                <a:gd name="T139" fmla="*/ 0 h 797"/>
                <a:gd name="T140" fmla="*/ 896 w 896"/>
                <a:gd name="T141" fmla="*/ 797 h 797"/>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896" h="797">
                  <a:moveTo>
                    <a:pt x="0" y="339"/>
                  </a:moveTo>
                  <a:lnTo>
                    <a:pt x="28" y="402"/>
                  </a:lnTo>
                  <a:lnTo>
                    <a:pt x="65" y="463"/>
                  </a:lnTo>
                  <a:lnTo>
                    <a:pt x="120" y="510"/>
                  </a:lnTo>
                  <a:lnTo>
                    <a:pt x="117" y="561"/>
                  </a:lnTo>
                  <a:lnTo>
                    <a:pt x="211" y="648"/>
                  </a:lnTo>
                  <a:lnTo>
                    <a:pt x="302" y="685"/>
                  </a:lnTo>
                  <a:lnTo>
                    <a:pt x="416" y="667"/>
                  </a:lnTo>
                  <a:lnTo>
                    <a:pt x="465" y="687"/>
                  </a:lnTo>
                  <a:lnTo>
                    <a:pt x="532" y="659"/>
                  </a:lnTo>
                  <a:lnTo>
                    <a:pt x="536" y="721"/>
                  </a:lnTo>
                  <a:lnTo>
                    <a:pt x="571" y="764"/>
                  </a:lnTo>
                  <a:lnTo>
                    <a:pt x="624" y="748"/>
                  </a:lnTo>
                  <a:lnTo>
                    <a:pt x="689" y="797"/>
                  </a:lnTo>
                  <a:lnTo>
                    <a:pt x="750" y="776"/>
                  </a:lnTo>
                  <a:lnTo>
                    <a:pt x="772" y="756"/>
                  </a:lnTo>
                  <a:lnTo>
                    <a:pt x="845" y="719"/>
                  </a:lnTo>
                  <a:lnTo>
                    <a:pt x="851" y="654"/>
                  </a:lnTo>
                  <a:lnTo>
                    <a:pt x="831" y="595"/>
                  </a:lnTo>
                  <a:lnTo>
                    <a:pt x="774" y="630"/>
                  </a:lnTo>
                  <a:lnTo>
                    <a:pt x="717" y="567"/>
                  </a:lnTo>
                  <a:lnTo>
                    <a:pt x="678" y="534"/>
                  </a:lnTo>
                  <a:lnTo>
                    <a:pt x="727" y="518"/>
                  </a:lnTo>
                  <a:lnTo>
                    <a:pt x="723" y="465"/>
                  </a:lnTo>
                  <a:lnTo>
                    <a:pt x="760" y="433"/>
                  </a:lnTo>
                  <a:lnTo>
                    <a:pt x="743" y="378"/>
                  </a:lnTo>
                  <a:lnTo>
                    <a:pt x="788" y="349"/>
                  </a:lnTo>
                  <a:lnTo>
                    <a:pt x="841" y="398"/>
                  </a:lnTo>
                  <a:lnTo>
                    <a:pt x="896" y="366"/>
                  </a:lnTo>
                  <a:lnTo>
                    <a:pt x="876" y="303"/>
                  </a:lnTo>
                  <a:lnTo>
                    <a:pt x="823" y="284"/>
                  </a:lnTo>
                  <a:lnTo>
                    <a:pt x="811" y="250"/>
                  </a:lnTo>
                  <a:lnTo>
                    <a:pt x="727" y="266"/>
                  </a:lnTo>
                  <a:lnTo>
                    <a:pt x="676" y="213"/>
                  </a:lnTo>
                  <a:lnTo>
                    <a:pt x="626" y="215"/>
                  </a:lnTo>
                  <a:lnTo>
                    <a:pt x="622" y="165"/>
                  </a:lnTo>
                  <a:lnTo>
                    <a:pt x="691" y="83"/>
                  </a:lnTo>
                  <a:lnTo>
                    <a:pt x="683" y="12"/>
                  </a:lnTo>
                  <a:lnTo>
                    <a:pt x="609" y="26"/>
                  </a:lnTo>
                  <a:lnTo>
                    <a:pt x="445" y="0"/>
                  </a:lnTo>
                  <a:lnTo>
                    <a:pt x="437" y="130"/>
                  </a:lnTo>
                  <a:lnTo>
                    <a:pt x="353" y="197"/>
                  </a:lnTo>
                  <a:lnTo>
                    <a:pt x="288" y="209"/>
                  </a:lnTo>
                  <a:lnTo>
                    <a:pt x="168" y="286"/>
                  </a:lnTo>
                  <a:lnTo>
                    <a:pt x="97" y="317"/>
                  </a:lnTo>
                  <a:lnTo>
                    <a:pt x="0" y="339"/>
                  </a:lnTo>
                  <a:close/>
                </a:path>
              </a:pathLst>
            </a:custGeom>
            <a:grpFill/>
            <a:ln w="0">
              <a:solidFill>
                <a:schemeClr val="bg1">
                  <a:lumMod val="95000"/>
                </a:schemeClr>
              </a:solidFill>
              <a:prstDash val="solid"/>
              <a:round/>
              <a:headEnd/>
              <a:tailEnd/>
            </a:ln>
          </p:spPr>
          <p:txBody>
            <a:bodyPr/>
            <a:lstStyle/>
            <a:p>
              <a:endParaRPr lang="zh-CN" altLang="en-US"/>
            </a:p>
          </p:txBody>
        </p:sp>
        <p:sp>
          <p:nvSpPr>
            <p:cNvPr id="83" name="Freeform 124"/>
            <p:cNvSpPr>
              <a:spLocks/>
            </p:cNvSpPr>
            <p:nvPr/>
          </p:nvSpPr>
          <p:spPr bwMode="gray">
            <a:xfrm>
              <a:off x="3140" y="2406"/>
              <a:ext cx="448" cy="398"/>
            </a:xfrm>
            <a:custGeom>
              <a:avLst/>
              <a:gdLst>
                <a:gd name="T0" fmla="*/ 0 w 896"/>
                <a:gd name="T1" fmla="*/ 84 h 797"/>
                <a:gd name="T2" fmla="*/ 7 w 896"/>
                <a:gd name="T3" fmla="*/ 100 h 797"/>
                <a:gd name="T4" fmla="*/ 17 w 896"/>
                <a:gd name="T5" fmla="*/ 115 h 797"/>
                <a:gd name="T6" fmla="*/ 30 w 896"/>
                <a:gd name="T7" fmla="*/ 127 h 797"/>
                <a:gd name="T8" fmla="*/ 29 w 896"/>
                <a:gd name="T9" fmla="*/ 140 h 797"/>
                <a:gd name="T10" fmla="*/ 53 w 896"/>
                <a:gd name="T11" fmla="*/ 162 h 797"/>
                <a:gd name="T12" fmla="*/ 76 w 896"/>
                <a:gd name="T13" fmla="*/ 171 h 797"/>
                <a:gd name="T14" fmla="*/ 104 w 896"/>
                <a:gd name="T15" fmla="*/ 166 h 797"/>
                <a:gd name="T16" fmla="*/ 116 w 896"/>
                <a:gd name="T17" fmla="*/ 171 h 797"/>
                <a:gd name="T18" fmla="*/ 133 w 896"/>
                <a:gd name="T19" fmla="*/ 164 h 797"/>
                <a:gd name="T20" fmla="*/ 134 w 896"/>
                <a:gd name="T21" fmla="*/ 180 h 797"/>
                <a:gd name="T22" fmla="*/ 143 w 896"/>
                <a:gd name="T23" fmla="*/ 191 h 797"/>
                <a:gd name="T24" fmla="*/ 156 w 896"/>
                <a:gd name="T25" fmla="*/ 187 h 797"/>
                <a:gd name="T26" fmla="*/ 173 w 896"/>
                <a:gd name="T27" fmla="*/ 199 h 797"/>
                <a:gd name="T28" fmla="*/ 188 w 896"/>
                <a:gd name="T29" fmla="*/ 194 h 797"/>
                <a:gd name="T30" fmla="*/ 193 w 896"/>
                <a:gd name="T31" fmla="*/ 189 h 797"/>
                <a:gd name="T32" fmla="*/ 212 w 896"/>
                <a:gd name="T33" fmla="*/ 179 h 797"/>
                <a:gd name="T34" fmla="*/ 213 w 896"/>
                <a:gd name="T35" fmla="*/ 163 h 797"/>
                <a:gd name="T36" fmla="*/ 208 w 896"/>
                <a:gd name="T37" fmla="*/ 148 h 797"/>
                <a:gd name="T38" fmla="*/ 194 w 896"/>
                <a:gd name="T39" fmla="*/ 157 h 797"/>
                <a:gd name="T40" fmla="*/ 180 w 896"/>
                <a:gd name="T41" fmla="*/ 141 h 797"/>
                <a:gd name="T42" fmla="*/ 170 w 896"/>
                <a:gd name="T43" fmla="*/ 133 h 797"/>
                <a:gd name="T44" fmla="*/ 182 w 896"/>
                <a:gd name="T45" fmla="*/ 129 h 797"/>
                <a:gd name="T46" fmla="*/ 181 w 896"/>
                <a:gd name="T47" fmla="*/ 116 h 797"/>
                <a:gd name="T48" fmla="*/ 190 w 896"/>
                <a:gd name="T49" fmla="*/ 108 h 797"/>
                <a:gd name="T50" fmla="*/ 186 w 896"/>
                <a:gd name="T51" fmla="*/ 94 h 797"/>
                <a:gd name="T52" fmla="*/ 197 w 896"/>
                <a:gd name="T53" fmla="*/ 87 h 797"/>
                <a:gd name="T54" fmla="*/ 211 w 896"/>
                <a:gd name="T55" fmla="*/ 99 h 797"/>
                <a:gd name="T56" fmla="*/ 224 w 896"/>
                <a:gd name="T57" fmla="*/ 91 h 797"/>
                <a:gd name="T58" fmla="*/ 219 w 896"/>
                <a:gd name="T59" fmla="*/ 75 h 797"/>
                <a:gd name="T60" fmla="*/ 206 w 896"/>
                <a:gd name="T61" fmla="*/ 71 h 797"/>
                <a:gd name="T62" fmla="*/ 203 w 896"/>
                <a:gd name="T63" fmla="*/ 62 h 797"/>
                <a:gd name="T64" fmla="*/ 182 w 896"/>
                <a:gd name="T65" fmla="*/ 66 h 797"/>
                <a:gd name="T66" fmla="*/ 169 w 896"/>
                <a:gd name="T67" fmla="*/ 53 h 797"/>
                <a:gd name="T68" fmla="*/ 157 w 896"/>
                <a:gd name="T69" fmla="*/ 53 h 797"/>
                <a:gd name="T70" fmla="*/ 156 w 896"/>
                <a:gd name="T71" fmla="*/ 41 h 797"/>
                <a:gd name="T72" fmla="*/ 173 w 896"/>
                <a:gd name="T73" fmla="*/ 20 h 797"/>
                <a:gd name="T74" fmla="*/ 171 w 896"/>
                <a:gd name="T75" fmla="*/ 3 h 797"/>
                <a:gd name="T76" fmla="*/ 153 w 896"/>
                <a:gd name="T77" fmla="*/ 6 h 797"/>
                <a:gd name="T78" fmla="*/ 112 w 896"/>
                <a:gd name="T79" fmla="*/ 0 h 797"/>
                <a:gd name="T80" fmla="*/ 110 w 896"/>
                <a:gd name="T81" fmla="*/ 32 h 797"/>
                <a:gd name="T82" fmla="*/ 89 w 896"/>
                <a:gd name="T83" fmla="*/ 49 h 797"/>
                <a:gd name="T84" fmla="*/ 72 w 896"/>
                <a:gd name="T85" fmla="*/ 52 h 797"/>
                <a:gd name="T86" fmla="*/ 42 w 896"/>
                <a:gd name="T87" fmla="*/ 71 h 797"/>
                <a:gd name="T88" fmla="*/ 25 w 896"/>
                <a:gd name="T89" fmla="*/ 79 h 797"/>
                <a:gd name="T90" fmla="*/ 0 w 896"/>
                <a:gd name="T91" fmla="*/ 84 h 797"/>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896"/>
                <a:gd name="T139" fmla="*/ 0 h 797"/>
                <a:gd name="T140" fmla="*/ 896 w 896"/>
                <a:gd name="T141" fmla="*/ 797 h 797"/>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896" h="797">
                  <a:moveTo>
                    <a:pt x="0" y="339"/>
                  </a:moveTo>
                  <a:lnTo>
                    <a:pt x="28" y="402"/>
                  </a:lnTo>
                  <a:lnTo>
                    <a:pt x="65" y="463"/>
                  </a:lnTo>
                  <a:lnTo>
                    <a:pt x="120" y="510"/>
                  </a:lnTo>
                  <a:lnTo>
                    <a:pt x="117" y="561"/>
                  </a:lnTo>
                  <a:lnTo>
                    <a:pt x="211" y="648"/>
                  </a:lnTo>
                  <a:lnTo>
                    <a:pt x="302" y="685"/>
                  </a:lnTo>
                  <a:lnTo>
                    <a:pt x="416" y="667"/>
                  </a:lnTo>
                  <a:lnTo>
                    <a:pt x="465" y="687"/>
                  </a:lnTo>
                  <a:lnTo>
                    <a:pt x="532" y="659"/>
                  </a:lnTo>
                  <a:lnTo>
                    <a:pt x="536" y="721"/>
                  </a:lnTo>
                  <a:lnTo>
                    <a:pt x="571" y="764"/>
                  </a:lnTo>
                  <a:lnTo>
                    <a:pt x="624" y="748"/>
                  </a:lnTo>
                  <a:lnTo>
                    <a:pt x="689" y="797"/>
                  </a:lnTo>
                  <a:lnTo>
                    <a:pt x="750" y="776"/>
                  </a:lnTo>
                  <a:lnTo>
                    <a:pt x="772" y="756"/>
                  </a:lnTo>
                  <a:lnTo>
                    <a:pt x="845" y="719"/>
                  </a:lnTo>
                  <a:lnTo>
                    <a:pt x="851" y="654"/>
                  </a:lnTo>
                  <a:lnTo>
                    <a:pt x="831" y="595"/>
                  </a:lnTo>
                  <a:lnTo>
                    <a:pt x="774" y="630"/>
                  </a:lnTo>
                  <a:lnTo>
                    <a:pt x="717" y="567"/>
                  </a:lnTo>
                  <a:lnTo>
                    <a:pt x="678" y="534"/>
                  </a:lnTo>
                  <a:lnTo>
                    <a:pt x="727" y="518"/>
                  </a:lnTo>
                  <a:lnTo>
                    <a:pt x="723" y="465"/>
                  </a:lnTo>
                  <a:lnTo>
                    <a:pt x="760" y="433"/>
                  </a:lnTo>
                  <a:lnTo>
                    <a:pt x="743" y="378"/>
                  </a:lnTo>
                  <a:lnTo>
                    <a:pt x="788" y="349"/>
                  </a:lnTo>
                  <a:lnTo>
                    <a:pt x="841" y="398"/>
                  </a:lnTo>
                  <a:lnTo>
                    <a:pt x="896" y="366"/>
                  </a:lnTo>
                  <a:lnTo>
                    <a:pt x="876" y="303"/>
                  </a:lnTo>
                  <a:lnTo>
                    <a:pt x="823" y="284"/>
                  </a:lnTo>
                  <a:lnTo>
                    <a:pt x="811" y="250"/>
                  </a:lnTo>
                  <a:lnTo>
                    <a:pt x="727" y="266"/>
                  </a:lnTo>
                  <a:lnTo>
                    <a:pt x="676" y="213"/>
                  </a:lnTo>
                  <a:lnTo>
                    <a:pt x="626" y="215"/>
                  </a:lnTo>
                  <a:lnTo>
                    <a:pt x="622" y="165"/>
                  </a:lnTo>
                  <a:lnTo>
                    <a:pt x="691" y="83"/>
                  </a:lnTo>
                  <a:lnTo>
                    <a:pt x="683" y="12"/>
                  </a:lnTo>
                  <a:lnTo>
                    <a:pt x="609" y="26"/>
                  </a:lnTo>
                  <a:lnTo>
                    <a:pt x="445" y="0"/>
                  </a:lnTo>
                  <a:lnTo>
                    <a:pt x="437" y="130"/>
                  </a:lnTo>
                  <a:lnTo>
                    <a:pt x="353" y="197"/>
                  </a:lnTo>
                  <a:lnTo>
                    <a:pt x="288" y="209"/>
                  </a:lnTo>
                  <a:lnTo>
                    <a:pt x="168" y="286"/>
                  </a:lnTo>
                  <a:lnTo>
                    <a:pt x="97" y="317"/>
                  </a:lnTo>
                  <a:lnTo>
                    <a:pt x="0" y="339"/>
                  </a:lnTo>
                </a:path>
              </a:pathLst>
            </a:custGeom>
            <a:grpFill/>
            <a:ln w="6350">
              <a:solidFill>
                <a:schemeClr val="bg1">
                  <a:lumMod val="95000"/>
                </a:schemeClr>
              </a:solidFill>
              <a:prstDash val="solid"/>
              <a:round/>
              <a:headEnd/>
              <a:tailEnd/>
            </a:ln>
          </p:spPr>
          <p:txBody>
            <a:bodyPr/>
            <a:lstStyle/>
            <a:p>
              <a:endParaRPr lang="zh-CN" altLang="en-US"/>
            </a:p>
          </p:txBody>
        </p:sp>
        <p:sp>
          <p:nvSpPr>
            <p:cNvPr id="84" name="Freeform 125"/>
            <p:cNvSpPr>
              <a:spLocks/>
            </p:cNvSpPr>
            <p:nvPr/>
          </p:nvSpPr>
          <p:spPr bwMode="gray">
            <a:xfrm>
              <a:off x="3128" y="2050"/>
              <a:ext cx="251" cy="526"/>
            </a:xfrm>
            <a:custGeom>
              <a:avLst/>
              <a:gdLst>
                <a:gd name="T0" fmla="*/ 7 w 502"/>
                <a:gd name="T1" fmla="*/ 236 h 1051"/>
                <a:gd name="T2" fmla="*/ 6 w 502"/>
                <a:gd name="T3" fmla="*/ 263 h 1051"/>
                <a:gd name="T4" fmla="*/ 30 w 502"/>
                <a:gd name="T5" fmla="*/ 257 h 1051"/>
                <a:gd name="T6" fmla="*/ 48 w 502"/>
                <a:gd name="T7" fmla="*/ 250 h 1051"/>
                <a:gd name="T8" fmla="*/ 78 w 502"/>
                <a:gd name="T9" fmla="*/ 230 h 1051"/>
                <a:gd name="T10" fmla="*/ 94 w 502"/>
                <a:gd name="T11" fmla="*/ 228 h 1051"/>
                <a:gd name="T12" fmla="*/ 115 w 502"/>
                <a:gd name="T13" fmla="*/ 210 h 1051"/>
                <a:gd name="T14" fmla="*/ 117 w 502"/>
                <a:gd name="T15" fmla="*/ 178 h 1051"/>
                <a:gd name="T16" fmla="*/ 108 w 502"/>
                <a:gd name="T17" fmla="*/ 169 h 1051"/>
                <a:gd name="T18" fmla="*/ 109 w 502"/>
                <a:gd name="T19" fmla="*/ 159 h 1051"/>
                <a:gd name="T20" fmla="*/ 115 w 502"/>
                <a:gd name="T21" fmla="*/ 150 h 1051"/>
                <a:gd name="T22" fmla="*/ 114 w 502"/>
                <a:gd name="T23" fmla="*/ 142 h 1051"/>
                <a:gd name="T24" fmla="*/ 121 w 502"/>
                <a:gd name="T25" fmla="*/ 126 h 1051"/>
                <a:gd name="T26" fmla="*/ 118 w 502"/>
                <a:gd name="T27" fmla="*/ 109 h 1051"/>
                <a:gd name="T28" fmla="*/ 99 w 502"/>
                <a:gd name="T29" fmla="*/ 99 h 1051"/>
                <a:gd name="T30" fmla="*/ 100 w 502"/>
                <a:gd name="T31" fmla="*/ 81 h 1051"/>
                <a:gd name="T32" fmla="*/ 108 w 502"/>
                <a:gd name="T33" fmla="*/ 74 h 1051"/>
                <a:gd name="T34" fmla="*/ 109 w 502"/>
                <a:gd name="T35" fmla="*/ 64 h 1051"/>
                <a:gd name="T36" fmla="*/ 119 w 502"/>
                <a:gd name="T37" fmla="*/ 60 h 1051"/>
                <a:gd name="T38" fmla="*/ 126 w 502"/>
                <a:gd name="T39" fmla="*/ 43 h 1051"/>
                <a:gd name="T40" fmla="*/ 119 w 502"/>
                <a:gd name="T41" fmla="*/ 31 h 1051"/>
                <a:gd name="T42" fmla="*/ 110 w 502"/>
                <a:gd name="T43" fmla="*/ 26 h 1051"/>
                <a:gd name="T44" fmla="*/ 111 w 502"/>
                <a:gd name="T45" fmla="*/ 16 h 1051"/>
                <a:gd name="T46" fmla="*/ 121 w 502"/>
                <a:gd name="T47" fmla="*/ 11 h 1051"/>
                <a:gd name="T48" fmla="*/ 114 w 502"/>
                <a:gd name="T49" fmla="*/ 0 h 1051"/>
                <a:gd name="T50" fmla="*/ 87 w 502"/>
                <a:gd name="T51" fmla="*/ 11 h 1051"/>
                <a:gd name="T52" fmla="*/ 72 w 502"/>
                <a:gd name="T53" fmla="*/ 11 h 1051"/>
                <a:gd name="T54" fmla="*/ 50 w 502"/>
                <a:gd name="T55" fmla="*/ 19 h 1051"/>
                <a:gd name="T56" fmla="*/ 38 w 502"/>
                <a:gd name="T57" fmla="*/ 49 h 1051"/>
                <a:gd name="T58" fmla="*/ 19 w 502"/>
                <a:gd name="T59" fmla="*/ 56 h 1051"/>
                <a:gd name="T60" fmla="*/ 19 w 502"/>
                <a:gd name="T61" fmla="*/ 73 h 1051"/>
                <a:gd name="T62" fmla="*/ 12 w 502"/>
                <a:gd name="T63" fmla="*/ 104 h 1051"/>
                <a:gd name="T64" fmla="*/ 0 w 502"/>
                <a:gd name="T65" fmla="*/ 117 h 1051"/>
                <a:gd name="T66" fmla="*/ 13 w 502"/>
                <a:gd name="T67" fmla="*/ 139 h 1051"/>
                <a:gd name="T68" fmla="*/ 4 w 502"/>
                <a:gd name="T69" fmla="*/ 164 h 1051"/>
                <a:gd name="T70" fmla="*/ 9 w 502"/>
                <a:gd name="T71" fmla="*/ 198 h 1051"/>
                <a:gd name="T72" fmla="*/ 15 w 502"/>
                <a:gd name="T73" fmla="*/ 220 h 1051"/>
                <a:gd name="T74" fmla="*/ 7 w 502"/>
                <a:gd name="T75" fmla="*/ 236 h 1051"/>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502"/>
                <a:gd name="T115" fmla="*/ 0 h 1051"/>
                <a:gd name="T116" fmla="*/ 502 w 502"/>
                <a:gd name="T117" fmla="*/ 1051 h 1051"/>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502" h="1051">
                  <a:moveTo>
                    <a:pt x="25" y="942"/>
                  </a:moveTo>
                  <a:lnTo>
                    <a:pt x="23" y="1051"/>
                  </a:lnTo>
                  <a:lnTo>
                    <a:pt x="120" y="1027"/>
                  </a:lnTo>
                  <a:lnTo>
                    <a:pt x="191" y="998"/>
                  </a:lnTo>
                  <a:lnTo>
                    <a:pt x="311" y="919"/>
                  </a:lnTo>
                  <a:lnTo>
                    <a:pt x="376" y="909"/>
                  </a:lnTo>
                  <a:lnTo>
                    <a:pt x="460" y="840"/>
                  </a:lnTo>
                  <a:lnTo>
                    <a:pt x="468" y="712"/>
                  </a:lnTo>
                  <a:lnTo>
                    <a:pt x="429" y="675"/>
                  </a:lnTo>
                  <a:lnTo>
                    <a:pt x="433" y="635"/>
                  </a:lnTo>
                  <a:lnTo>
                    <a:pt x="460" y="600"/>
                  </a:lnTo>
                  <a:lnTo>
                    <a:pt x="454" y="565"/>
                  </a:lnTo>
                  <a:lnTo>
                    <a:pt x="484" y="504"/>
                  </a:lnTo>
                  <a:lnTo>
                    <a:pt x="470" y="433"/>
                  </a:lnTo>
                  <a:lnTo>
                    <a:pt x="395" y="395"/>
                  </a:lnTo>
                  <a:lnTo>
                    <a:pt x="397" y="324"/>
                  </a:lnTo>
                  <a:lnTo>
                    <a:pt x="429" y="293"/>
                  </a:lnTo>
                  <a:lnTo>
                    <a:pt x="435" y="254"/>
                  </a:lnTo>
                  <a:lnTo>
                    <a:pt x="476" y="240"/>
                  </a:lnTo>
                  <a:lnTo>
                    <a:pt x="502" y="169"/>
                  </a:lnTo>
                  <a:lnTo>
                    <a:pt x="476" y="122"/>
                  </a:lnTo>
                  <a:lnTo>
                    <a:pt x="437" y="104"/>
                  </a:lnTo>
                  <a:lnTo>
                    <a:pt x="441" y="61"/>
                  </a:lnTo>
                  <a:lnTo>
                    <a:pt x="484" y="41"/>
                  </a:lnTo>
                  <a:lnTo>
                    <a:pt x="454" y="0"/>
                  </a:lnTo>
                  <a:lnTo>
                    <a:pt x="348" y="43"/>
                  </a:lnTo>
                  <a:lnTo>
                    <a:pt x="285" y="43"/>
                  </a:lnTo>
                  <a:lnTo>
                    <a:pt x="199" y="74"/>
                  </a:lnTo>
                  <a:lnTo>
                    <a:pt x="151" y="193"/>
                  </a:lnTo>
                  <a:lnTo>
                    <a:pt x="73" y="222"/>
                  </a:lnTo>
                  <a:lnTo>
                    <a:pt x="73" y="291"/>
                  </a:lnTo>
                  <a:lnTo>
                    <a:pt x="45" y="415"/>
                  </a:lnTo>
                  <a:lnTo>
                    <a:pt x="0" y="468"/>
                  </a:lnTo>
                  <a:lnTo>
                    <a:pt x="51" y="555"/>
                  </a:lnTo>
                  <a:lnTo>
                    <a:pt x="14" y="655"/>
                  </a:lnTo>
                  <a:lnTo>
                    <a:pt x="33" y="789"/>
                  </a:lnTo>
                  <a:lnTo>
                    <a:pt x="57" y="877"/>
                  </a:lnTo>
                  <a:lnTo>
                    <a:pt x="25" y="942"/>
                  </a:lnTo>
                  <a:close/>
                </a:path>
              </a:pathLst>
            </a:custGeom>
            <a:grpFill/>
            <a:ln w="0">
              <a:solidFill>
                <a:schemeClr val="bg1">
                  <a:lumMod val="95000"/>
                </a:schemeClr>
              </a:solidFill>
              <a:prstDash val="solid"/>
              <a:round/>
              <a:headEnd/>
              <a:tailEnd/>
            </a:ln>
          </p:spPr>
          <p:txBody>
            <a:bodyPr/>
            <a:lstStyle/>
            <a:p>
              <a:endParaRPr lang="zh-CN" altLang="en-US"/>
            </a:p>
          </p:txBody>
        </p:sp>
        <p:sp>
          <p:nvSpPr>
            <p:cNvPr id="85" name="Freeform 126"/>
            <p:cNvSpPr>
              <a:spLocks/>
            </p:cNvSpPr>
            <p:nvPr/>
          </p:nvSpPr>
          <p:spPr bwMode="gray">
            <a:xfrm>
              <a:off x="3128" y="2050"/>
              <a:ext cx="251" cy="526"/>
            </a:xfrm>
            <a:custGeom>
              <a:avLst/>
              <a:gdLst>
                <a:gd name="T0" fmla="*/ 7 w 502"/>
                <a:gd name="T1" fmla="*/ 236 h 1051"/>
                <a:gd name="T2" fmla="*/ 6 w 502"/>
                <a:gd name="T3" fmla="*/ 263 h 1051"/>
                <a:gd name="T4" fmla="*/ 30 w 502"/>
                <a:gd name="T5" fmla="*/ 257 h 1051"/>
                <a:gd name="T6" fmla="*/ 48 w 502"/>
                <a:gd name="T7" fmla="*/ 250 h 1051"/>
                <a:gd name="T8" fmla="*/ 78 w 502"/>
                <a:gd name="T9" fmla="*/ 230 h 1051"/>
                <a:gd name="T10" fmla="*/ 94 w 502"/>
                <a:gd name="T11" fmla="*/ 228 h 1051"/>
                <a:gd name="T12" fmla="*/ 115 w 502"/>
                <a:gd name="T13" fmla="*/ 210 h 1051"/>
                <a:gd name="T14" fmla="*/ 117 w 502"/>
                <a:gd name="T15" fmla="*/ 178 h 1051"/>
                <a:gd name="T16" fmla="*/ 108 w 502"/>
                <a:gd name="T17" fmla="*/ 169 h 1051"/>
                <a:gd name="T18" fmla="*/ 109 w 502"/>
                <a:gd name="T19" fmla="*/ 159 h 1051"/>
                <a:gd name="T20" fmla="*/ 115 w 502"/>
                <a:gd name="T21" fmla="*/ 150 h 1051"/>
                <a:gd name="T22" fmla="*/ 114 w 502"/>
                <a:gd name="T23" fmla="*/ 142 h 1051"/>
                <a:gd name="T24" fmla="*/ 121 w 502"/>
                <a:gd name="T25" fmla="*/ 126 h 1051"/>
                <a:gd name="T26" fmla="*/ 118 w 502"/>
                <a:gd name="T27" fmla="*/ 109 h 1051"/>
                <a:gd name="T28" fmla="*/ 99 w 502"/>
                <a:gd name="T29" fmla="*/ 99 h 1051"/>
                <a:gd name="T30" fmla="*/ 100 w 502"/>
                <a:gd name="T31" fmla="*/ 81 h 1051"/>
                <a:gd name="T32" fmla="*/ 108 w 502"/>
                <a:gd name="T33" fmla="*/ 74 h 1051"/>
                <a:gd name="T34" fmla="*/ 109 w 502"/>
                <a:gd name="T35" fmla="*/ 64 h 1051"/>
                <a:gd name="T36" fmla="*/ 119 w 502"/>
                <a:gd name="T37" fmla="*/ 60 h 1051"/>
                <a:gd name="T38" fmla="*/ 126 w 502"/>
                <a:gd name="T39" fmla="*/ 43 h 1051"/>
                <a:gd name="T40" fmla="*/ 119 w 502"/>
                <a:gd name="T41" fmla="*/ 31 h 1051"/>
                <a:gd name="T42" fmla="*/ 110 w 502"/>
                <a:gd name="T43" fmla="*/ 26 h 1051"/>
                <a:gd name="T44" fmla="*/ 111 w 502"/>
                <a:gd name="T45" fmla="*/ 16 h 1051"/>
                <a:gd name="T46" fmla="*/ 121 w 502"/>
                <a:gd name="T47" fmla="*/ 11 h 1051"/>
                <a:gd name="T48" fmla="*/ 114 w 502"/>
                <a:gd name="T49" fmla="*/ 0 h 1051"/>
                <a:gd name="T50" fmla="*/ 87 w 502"/>
                <a:gd name="T51" fmla="*/ 11 h 1051"/>
                <a:gd name="T52" fmla="*/ 72 w 502"/>
                <a:gd name="T53" fmla="*/ 11 h 1051"/>
                <a:gd name="T54" fmla="*/ 50 w 502"/>
                <a:gd name="T55" fmla="*/ 19 h 1051"/>
                <a:gd name="T56" fmla="*/ 38 w 502"/>
                <a:gd name="T57" fmla="*/ 49 h 1051"/>
                <a:gd name="T58" fmla="*/ 19 w 502"/>
                <a:gd name="T59" fmla="*/ 56 h 1051"/>
                <a:gd name="T60" fmla="*/ 19 w 502"/>
                <a:gd name="T61" fmla="*/ 73 h 1051"/>
                <a:gd name="T62" fmla="*/ 12 w 502"/>
                <a:gd name="T63" fmla="*/ 104 h 1051"/>
                <a:gd name="T64" fmla="*/ 0 w 502"/>
                <a:gd name="T65" fmla="*/ 117 h 1051"/>
                <a:gd name="T66" fmla="*/ 13 w 502"/>
                <a:gd name="T67" fmla="*/ 139 h 1051"/>
                <a:gd name="T68" fmla="*/ 4 w 502"/>
                <a:gd name="T69" fmla="*/ 164 h 1051"/>
                <a:gd name="T70" fmla="*/ 9 w 502"/>
                <a:gd name="T71" fmla="*/ 198 h 1051"/>
                <a:gd name="T72" fmla="*/ 15 w 502"/>
                <a:gd name="T73" fmla="*/ 220 h 1051"/>
                <a:gd name="T74" fmla="*/ 7 w 502"/>
                <a:gd name="T75" fmla="*/ 236 h 1051"/>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502"/>
                <a:gd name="T115" fmla="*/ 0 h 1051"/>
                <a:gd name="T116" fmla="*/ 502 w 502"/>
                <a:gd name="T117" fmla="*/ 1051 h 1051"/>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502" h="1051">
                  <a:moveTo>
                    <a:pt x="25" y="942"/>
                  </a:moveTo>
                  <a:lnTo>
                    <a:pt x="23" y="1051"/>
                  </a:lnTo>
                  <a:lnTo>
                    <a:pt x="120" y="1027"/>
                  </a:lnTo>
                  <a:lnTo>
                    <a:pt x="191" y="998"/>
                  </a:lnTo>
                  <a:lnTo>
                    <a:pt x="311" y="919"/>
                  </a:lnTo>
                  <a:lnTo>
                    <a:pt x="376" y="909"/>
                  </a:lnTo>
                  <a:lnTo>
                    <a:pt x="460" y="840"/>
                  </a:lnTo>
                  <a:lnTo>
                    <a:pt x="468" y="712"/>
                  </a:lnTo>
                  <a:lnTo>
                    <a:pt x="429" y="675"/>
                  </a:lnTo>
                  <a:lnTo>
                    <a:pt x="433" y="635"/>
                  </a:lnTo>
                  <a:lnTo>
                    <a:pt x="460" y="600"/>
                  </a:lnTo>
                  <a:lnTo>
                    <a:pt x="454" y="565"/>
                  </a:lnTo>
                  <a:lnTo>
                    <a:pt x="484" y="504"/>
                  </a:lnTo>
                  <a:lnTo>
                    <a:pt x="470" y="433"/>
                  </a:lnTo>
                  <a:lnTo>
                    <a:pt x="395" y="395"/>
                  </a:lnTo>
                  <a:lnTo>
                    <a:pt x="397" y="324"/>
                  </a:lnTo>
                  <a:lnTo>
                    <a:pt x="429" y="293"/>
                  </a:lnTo>
                  <a:lnTo>
                    <a:pt x="435" y="254"/>
                  </a:lnTo>
                  <a:lnTo>
                    <a:pt x="476" y="240"/>
                  </a:lnTo>
                  <a:lnTo>
                    <a:pt x="502" y="169"/>
                  </a:lnTo>
                  <a:lnTo>
                    <a:pt x="476" y="122"/>
                  </a:lnTo>
                  <a:lnTo>
                    <a:pt x="437" y="104"/>
                  </a:lnTo>
                  <a:lnTo>
                    <a:pt x="441" y="61"/>
                  </a:lnTo>
                  <a:lnTo>
                    <a:pt x="484" y="41"/>
                  </a:lnTo>
                  <a:lnTo>
                    <a:pt x="454" y="0"/>
                  </a:lnTo>
                  <a:lnTo>
                    <a:pt x="348" y="43"/>
                  </a:lnTo>
                  <a:lnTo>
                    <a:pt x="285" y="43"/>
                  </a:lnTo>
                  <a:lnTo>
                    <a:pt x="199" y="74"/>
                  </a:lnTo>
                  <a:lnTo>
                    <a:pt x="151" y="193"/>
                  </a:lnTo>
                  <a:lnTo>
                    <a:pt x="73" y="222"/>
                  </a:lnTo>
                  <a:lnTo>
                    <a:pt x="73" y="291"/>
                  </a:lnTo>
                  <a:lnTo>
                    <a:pt x="45" y="415"/>
                  </a:lnTo>
                  <a:lnTo>
                    <a:pt x="0" y="468"/>
                  </a:lnTo>
                  <a:lnTo>
                    <a:pt x="51" y="555"/>
                  </a:lnTo>
                  <a:lnTo>
                    <a:pt x="14" y="655"/>
                  </a:lnTo>
                  <a:lnTo>
                    <a:pt x="33" y="789"/>
                  </a:lnTo>
                  <a:lnTo>
                    <a:pt x="57" y="877"/>
                  </a:lnTo>
                  <a:lnTo>
                    <a:pt x="25" y="942"/>
                  </a:lnTo>
                </a:path>
              </a:pathLst>
            </a:custGeom>
            <a:grpFill/>
            <a:ln w="6350">
              <a:solidFill>
                <a:schemeClr val="bg1">
                  <a:lumMod val="95000"/>
                </a:schemeClr>
              </a:solidFill>
              <a:prstDash val="solid"/>
              <a:round/>
              <a:headEnd/>
              <a:tailEnd/>
            </a:ln>
          </p:spPr>
          <p:txBody>
            <a:bodyPr/>
            <a:lstStyle/>
            <a:p>
              <a:endParaRPr lang="zh-CN" altLang="en-US"/>
            </a:p>
          </p:txBody>
        </p:sp>
        <p:sp>
          <p:nvSpPr>
            <p:cNvPr id="86" name="Freeform 127"/>
            <p:cNvSpPr>
              <a:spLocks/>
            </p:cNvSpPr>
            <p:nvPr/>
          </p:nvSpPr>
          <p:spPr bwMode="gray">
            <a:xfrm>
              <a:off x="2736" y="2154"/>
              <a:ext cx="464" cy="664"/>
            </a:xfrm>
            <a:custGeom>
              <a:avLst/>
              <a:gdLst>
                <a:gd name="T0" fmla="*/ 2 w 929"/>
                <a:gd name="T1" fmla="*/ 106 h 1329"/>
                <a:gd name="T2" fmla="*/ 21 w 929"/>
                <a:gd name="T3" fmla="*/ 126 h 1329"/>
                <a:gd name="T4" fmla="*/ 31 w 929"/>
                <a:gd name="T5" fmla="*/ 148 h 1329"/>
                <a:gd name="T6" fmla="*/ 26 w 929"/>
                <a:gd name="T7" fmla="*/ 170 h 1329"/>
                <a:gd name="T8" fmla="*/ 43 w 929"/>
                <a:gd name="T9" fmla="*/ 183 h 1329"/>
                <a:gd name="T10" fmla="*/ 68 w 929"/>
                <a:gd name="T11" fmla="*/ 187 h 1329"/>
                <a:gd name="T12" fmla="*/ 79 w 929"/>
                <a:gd name="T13" fmla="*/ 172 h 1329"/>
                <a:gd name="T14" fmla="*/ 78 w 929"/>
                <a:gd name="T15" fmla="*/ 153 h 1329"/>
                <a:gd name="T16" fmla="*/ 72 w 929"/>
                <a:gd name="T17" fmla="*/ 108 h 1329"/>
                <a:gd name="T18" fmla="*/ 92 w 929"/>
                <a:gd name="T19" fmla="*/ 113 h 1329"/>
                <a:gd name="T20" fmla="*/ 109 w 929"/>
                <a:gd name="T21" fmla="*/ 126 h 1329"/>
                <a:gd name="T22" fmla="*/ 143 w 929"/>
                <a:gd name="T23" fmla="*/ 150 h 1329"/>
                <a:gd name="T24" fmla="*/ 140 w 929"/>
                <a:gd name="T25" fmla="*/ 174 h 1329"/>
                <a:gd name="T26" fmla="*/ 112 w 929"/>
                <a:gd name="T27" fmla="*/ 189 h 1329"/>
                <a:gd name="T28" fmla="*/ 99 w 929"/>
                <a:gd name="T29" fmla="*/ 204 h 1329"/>
                <a:gd name="T30" fmla="*/ 71 w 929"/>
                <a:gd name="T31" fmla="*/ 199 h 1329"/>
                <a:gd name="T32" fmla="*/ 65 w 929"/>
                <a:gd name="T33" fmla="*/ 222 h 1329"/>
                <a:gd name="T34" fmla="*/ 70 w 929"/>
                <a:gd name="T35" fmla="*/ 249 h 1329"/>
                <a:gd name="T36" fmla="*/ 48 w 929"/>
                <a:gd name="T37" fmla="*/ 267 h 1329"/>
                <a:gd name="T38" fmla="*/ 53 w 929"/>
                <a:gd name="T39" fmla="*/ 285 h 1329"/>
                <a:gd name="T40" fmla="*/ 63 w 929"/>
                <a:gd name="T41" fmla="*/ 304 h 1329"/>
                <a:gd name="T42" fmla="*/ 110 w 929"/>
                <a:gd name="T43" fmla="*/ 308 h 1329"/>
                <a:gd name="T44" fmla="*/ 142 w 929"/>
                <a:gd name="T45" fmla="*/ 313 h 1329"/>
                <a:gd name="T46" fmla="*/ 172 w 929"/>
                <a:gd name="T47" fmla="*/ 324 h 1329"/>
                <a:gd name="T48" fmla="*/ 188 w 929"/>
                <a:gd name="T49" fmla="*/ 330 h 1329"/>
                <a:gd name="T50" fmla="*/ 181 w 929"/>
                <a:gd name="T51" fmla="*/ 308 h 1329"/>
                <a:gd name="T52" fmla="*/ 202 w 929"/>
                <a:gd name="T53" fmla="*/ 290 h 1329"/>
                <a:gd name="T54" fmla="*/ 178 w 929"/>
                <a:gd name="T55" fmla="*/ 276 h 1329"/>
                <a:gd name="T56" fmla="*/ 200 w 929"/>
                <a:gd name="T57" fmla="*/ 270 h 1329"/>
                <a:gd name="T58" fmla="*/ 231 w 929"/>
                <a:gd name="T59" fmla="*/ 266 h 1329"/>
                <a:gd name="T60" fmla="*/ 218 w 929"/>
                <a:gd name="T61" fmla="*/ 241 h 1329"/>
                <a:gd name="T62" fmla="*/ 202 w 929"/>
                <a:gd name="T63" fmla="*/ 211 h 1329"/>
                <a:gd name="T64" fmla="*/ 210 w 929"/>
                <a:gd name="T65" fmla="*/ 167 h 1329"/>
                <a:gd name="T66" fmla="*/ 200 w 929"/>
                <a:gd name="T67" fmla="*/ 112 h 1329"/>
                <a:gd name="T68" fmla="*/ 196 w 929"/>
                <a:gd name="T69" fmla="*/ 65 h 1329"/>
                <a:gd name="T70" fmla="*/ 214 w 929"/>
                <a:gd name="T71" fmla="*/ 21 h 1329"/>
                <a:gd name="T72" fmla="*/ 206 w 929"/>
                <a:gd name="T73" fmla="*/ 0 h 1329"/>
                <a:gd name="T74" fmla="*/ 182 w 929"/>
                <a:gd name="T75" fmla="*/ 10 h 1329"/>
                <a:gd name="T76" fmla="*/ 164 w 929"/>
                <a:gd name="T77" fmla="*/ 44 h 1329"/>
                <a:gd name="T78" fmla="*/ 129 w 929"/>
                <a:gd name="T79" fmla="*/ 87 h 1329"/>
                <a:gd name="T80" fmla="*/ 99 w 929"/>
                <a:gd name="T81" fmla="*/ 84 h 1329"/>
                <a:gd name="T82" fmla="*/ 74 w 929"/>
                <a:gd name="T83" fmla="*/ 70 h 1329"/>
                <a:gd name="T84" fmla="*/ 72 w 929"/>
                <a:gd name="T85" fmla="*/ 42 h 1329"/>
                <a:gd name="T86" fmla="*/ 68 w 929"/>
                <a:gd name="T87" fmla="*/ 18 h 1329"/>
                <a:gd name="T88" fmla="*/ 43 w 929"/>
                <a:gd name="T89" fmla="*/ 42 h 1329"/>
                <a:gd name="T90" fmla="*/ 26 w 929"/>
                <a:gd name="T91" fmla="*/ 90 h 1329"/>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929"/>
                <a:gd name="T139" fmla="*/ 0 h 1329"/>
                <a:gd name="T140" fmla="*/ 929 w 929"/>
                <a:gd name="T141" fmla="*/ 1329 h 1329"/>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929" h="1329">
                  <a:moveTo>
                    <a:pt x="0" y="406"/>
                  </a:moveTo>
                  <a:lnTo>
                    <a:pt x="8" y="425"/>
                  </a:lnTo>
                  <a:lnTo>
                    <a:pt x="36" y="461"/>
                  </a:lnTo>
                  <a:lnTo>
                    <a:pt x="87" y="504"/>
                  </a:lnTo>
                  <a:lnTo>
                    <a:pt x="85" y="538"/>
                  </a:lnTo>
                  <a:lnTo>
                    <a:pt x="124" y="595"/>
                  </a:lnTo>
                  <a:lnTo>
                    <a:pt x="107" y="636"/>
                  </a:lnTo>
                  <a:lnTo>
                    <a:pt x="107" y="681"/>
                  </a:lnTo>
                  <a:lnTo>
                    <a:pt x="150" y="697"/>
                  </a:lnTo>
                  <a:lnTo>
                    <a:pt x="174" y="732"/>
                  </a:lnTo>
                  <a:lnTo>
                    <a:pt x="239" y="762"/>
                  </a:lnTo>
                  <a:lnTo>
                    <a:pt x="272" y="748"/>
                  </a:lnTo>
                  <a:lnTo>
                    <a:pt x="278" y="705"/>
                  </a:lnTo>
                  <a:lnTo>
                    <a:pt x="317" y="689"/>
                  </a:lnTo>
                  <a:lnTo>
                    <a:pt x="335" y="648"/>
                  </a:lnTo>
                  <a:lnTo>
                    <a:pt x="315" y="612"/>
                  </a:lnTo>
                  <a:lnTo>
                    <a:pt x="264" y="593"/>
                  </a:lnTo>
                  <a:lnTo>
                    <a:pt x="288" y="435"/>
                  </a:lnTo>
                  <a:lnTo>
                    <a:pt x="319" y="451"/>
                  </a:lnTo>
                  <a:lnTo>
                    <a:pt x="370" y="453"/>
                  </a:lnTo>
                  <a:lnTo>
                    <a:pt x="372" y="484"/>
                  </a:lnTo>
                  <a:lnTo>
                    <a:pt x="439" y="504"/>
                  </a:lnTo>
                  <a:lnTo>
                    <a:pt x="563" y="559"/>
                  </a:lnTo>
                  <a:lnTo>
                    <a:pt x="575" y="603"/>
                  </a:lnTo>
                  <a:lnTo>
                    <a:pt x="550" y="646"/>
                  </a:lnTo>
                  <a:lnTo>
                    <a:pt x="561" y="697"/>
                  </a:lnTo>
                  <a:lnTo>
                    <a:pt x="557" y="750"/>
                  </a:lnTo>
                  <a:lnTo>
                    <a:pt x="449" y="758"/>
                  </a:lnTo>
                  <a:lnTo>
                    <a:pt x="449" y="807"/>
                  </a:lnTo>
                  <a:lnTo>
                    <a:pt x="396" y="819"/>
                  </a:lnTo>
                  <a:lnTo>
                    <a:pt x="349" y="793"/>
                  </a:lnTo>
                  <a:lnTo>
                    <a:pt x="286" y="797"/>
                  </a:lnTo>
                  <a:lnTo>
                    <a:pt x="288" y="851"/>
                  </a:lnTo>
                  <a:lnTo>
                    <a:pt x="260" y="890"/>
                  </a:lnTo>
                  <a:lnTo>
                    <a:pt x="305" y="921"/>
                  </a:lnTo>
                  <a:lnTo>
                    <a:pt x="282" y="998"/>
                  </a:lnTo>
                  <a:lnTo>
                    <a:pt x="292" y="1057"/>
                  </a:lnTo>
                  <a:lnTo>
                    <a:pt x="195" y="1071"/>
                  </a:lnTo>
                  <a:lnTo>
                    <a:pt x="211" y="1093"/>
                  </a:lnTo>
                  <a:lnTo>
                    <a:pt x="215" y="1142"/>
                  </a:lnTo>
                  <a:lnTo>
                    <a:pt x="191" y="1156"/>
                  </a:lnTo>
                  <a:lnTo>
                    <a:pt x="252" y="1217"/>
                  </a:lnTo>
                  <a:lnTo>
                    <a:pt x="345" y="1191"/>
                  </a:lnTo>
                  <a:lnTo>
                    <a:pt x="443" y="1232"/>
                  </a:lnTo>
                  <a:lnTo>
                    <a:pt x="506" y="1280"/>
                  </a:lnTo>
                  <a:lnTo>
                    <a:pt x="571" y="1254"/>
                  </a:lnTo>
                  <a:lnTo>
                    <a:pt x="642" y="1299"/>
                  </a:lnTo>
                  <a:lnTo>
                    <a:pt x="689" y="1299"/>
                  </a:lnTo>
                  <a:lnTo>
                    <a:pt x="691" y="1329"/>
                  </a:lnTo>
                  <a:lnTo>
                    <a:pt x="754" y="1323"/>
                  </a:lnTo>
                  <a:lnTo>
                    <a:pt x="756" y="1270"/>
                  </a:lnTo>
                  <a:lnTo>
                    <a:pt x="727" y="1234"/>
                  </a:lnTo>
                  <a:lnTo>
                    <a:pt x="748" y="1205"/>
                  </a:lnTo>
                  <a:lnTo>
                    <a:pt x="811" y="1163"/>
                  </a:lnTo>
                  <a:lnTo>
                    <a:pt x="776" y="1142"/>
                  </a:lnTo>
                  <a:lnTo>
                    <a:pt x="715" y="1104"/>
                  </a:lnTo>
                  <a:lnTo>
                    <a:pt x="733" y="1069"/>
                  </a:lnTo>
                  <a:lnTo>
                    <a:pt x="802" y="1083"/>
                  </a:lnTo>
                  <a:lnTo>
                    <a:pt x="880" y="1089"/>
                  </a:lnTo>
                  <a:lnTo>
                    <a:pt x="926" y="1065"/>
                  </a:lnTo>
                  <a:lnTo>
                    <a:pt x="929" y="1014"/>
                  </a:lnTo>
                  <a:lnTo>
                    <a:pt x="874" y="967"/>
                  </a:lnTo>
                  <a:lnTo>
                    <a:pt x="837" y="906"/>
                  </a:lnTo>
                  <a:lnTo>
                    <a:pt x="809" y="845"/>
                  </a:lnTo>
                  <a:lnTo>
                    <a:pt x="811" y="736"/>
                  </a:lnTo>
                  <a:lnTo>
                    <a:pt x="843" y="671"/>
                  </a:lnTo>
                  <a:lnTo>
                    <a:pt x="819" y="583"/>
                  </a:lnTo>
                  <a:lnTo>
                    <a:pt x="800" y="449"/>
                  </a:lnTo>
                  <a:lnTo>
                    <a:pt x="837" y="351"/>
                  </a:lnTo>
                  <a:lnTo>
                    <a:pt x="786" y="262"/>
                  </a:lnTo>
                  <a:lnTo>
                    <a:pt x="829" y="209"/>
                  </a:lnTo>
                  <a:lnTo>
                    <a:pt x="859" y="85"/>
                  </a:lnTo>
                  <a:lnTo>
                    <a:pt x="859" y="18"/>
                  </a:lnTo>
                  <a:lnTo>
                    <a:pt x="825" y="0"/>
                  </a:lnTo>
                  <a:lnTo>
                    <a:pt x="788" y="59"/>
                  </a:lnTo>
                  <a:lnTo>
                    <a:pt x="731" y="40"/>
                  </a:lnTo>
                  <a:lnTo>
                    <a:pt x="678" y="99"/>
                  </a:lnTo>
                  <a:lnTo>
                    <a:pt x="658" y="179"/>
                  </a:lnTo>
                  <a:lnTo>
                    <a:pt x="561" y="309"/>
                  </a:lnTo>
                  <a:lnTo>
                    <a:pt x="516" y="349"/>
                  </a:lnTo>
                  <a:lnTo>
                    <a:pt x="487" y="321"/>
                  </a:lnTo>
                  <a:lnTo>
                    <a:pt x="396" y="337"/>
                  </a:lnTo>
                  <a:lnTo>
                    <a:pt x="355" y="284"/>
                  </a:lnTo>
                  <a:lnTo>
                    <a:pt x="296" y="282"/>
                  </a:lnTo>
                  <a:lnTo>
                    <a:pt x="254" y="242"/>
                  </a:lnTo>
                  <a:lnTo>
                    <a:pt x="290" y="168"/>
                  </a:lnTo>
                  <a:lnTo>
                    <a:pt x="305" y="122"/>
                  </a:lnTo>
                  <a:lnTo>
                    <a:pt x="272" y="73"/>
                  </a:lnTo>
                  <a:lnTo>
                    <a:pt x="207" y="91"/>
                  </a:lnTo>
                  <a:lnTo>
                    <a:pt x="172" y="170"/>
                  </a:lnTo>
                  <a:lnTo>
                    <a:pt x="158" y="307"/>
                  </a:lnTo>
                  <a:lnTo>
                    <a:pt x="107" y="362"/>
                  </a:lnTo>
                  <a:lnTo>
                    <a:pt x="0" y="406"/>
                  </a:lnTo>
                </a:path>
              </a:pathLst>
            </a:custGeom>
            <a:grpFill/>
            <a:ln w="6350">
              <a:solidFill>
                <a:schemeClr val="bg1">
                  <a:lumMod val="95000"/>
                </a:schemeClr>
              </a:solidFill>
              <a:prstDash val="solid"/>
              <a:round/>
              <a:headEnd/>
              <a:tailEnd/>
            </a:ln>
          </p:spPr>
          <p:txBody>
            <a:bodyPr/>
            <a:lstStyle/>
            <a:p>
              <a:endParaRPr lang="zh-CN" altLang="en-US"/>
            </a:p>
          </p:txBody>
        </p:sp>
        <p:sp>
          <p:nvSpPr>
            <p:cNvPr id="87" name="Freeform 128"/>
            <p:cNvSpPr>
              <a:spLocks/>
            </p:cNvSpPr>
            <p:nvPr/>
          </p:nvSpPr>
          <p:spPr bwMode="gray">
            <a:xfrm>
              <a:off x="3987" y="3238"/>
              <a:ext cx="121" cy="305"/>
            </a:xfrm>
            <a:custGeom>
              <a:avLst/>
              <a:gdLst>
                <a:gd name="T0" fmla="*/ 43 w 242"/>
                <a:gd name="T1" fmla="*/ 1 h 610"/>
                <a:gd name="T2" fmla="*/ 39 w 242"/>
                <a:gd name="T3" fmla="*/ 6 h 610"/>
                <a:gd name="T4" fmla="*/ 33 w 242"/>
                <a:gd name="T5" fmla="*/ 11 h 610"/>
                <a:gd name="T6" fmla="*/ 28 w 242"/>
                <a:gd name="T7" fmla="*/ 16 h 610"/>
                <a:gd name="T8" fmla="*/ 22 w 242"/>
                <a:gd name="T9" fmla="*/ 24 h 610"/>
                <a:gd name="T10" fmla="*/ 19 w 242"/>
                <a:gd name="T11" fmla="*/ 30 h 610"/>
                <a:gd name="T12" fmla="*/ 16 w 242"/>
                <a:gd name="T13" fmla="*/ 37 h 610"/>
                <a:gd name="T14" fmla="*/ 11 w 242"/>
                <a:gd name="T15" fmla="*/ 47 h 610"/>
                <a:gd name="T16" fmla="*/ 5 w 242"/>
                <a:gd name="T17" fmla="*/ 58 h 610"/>
                <a:gd name="T18" fmla="*/ 1 w 242"/>
                <a:gd name="T19" fmla="*/ 67 h 610"/>
                <a:gd name="T20" fmla="*/ 1 w 242"/>
                <a:gd name="T21" fmla="*/ 77 h 610"/>
                <a:gd name="T22" fmla="*/ 4 w 242"/>
                <a:gd name="T23" fmla="*/ 88 h 610"/>
                <a:gd name="T24" fmla="*/ 5 w 242"/>
                <a:gd name="T25" fmla="*/ 99 h 610"/>
                <a:gd name="T26" fmla="*/ 3 w 242"/>
                <a:gd name="T27" fmla="*/ 108 h 610"/>
                <a:gd name="T28" fmla="*/ 6 w 242"/>
                <a:gd name="T29" fmla="*/ 114 h 610"/>
                <a:gd name="T30" fmla="*/ 15 w 242"/>
                <a:gd name="T31" fmla="*/ 119 h 610"/>
                <a:gd name="T32" fmla="*/ 22 w 242"/>
                <a:gd name="T33" fmla="*/ 129 h 610"/>
                <a:gd name="T34" fmla="*/ 28 w 242"/>
                <a:gd name="T35" fmla="*/ 135 h 610"/>
                <a:gd name="T36" fmla="*/ 33 w 242"/>
                <a:gd name="T37" fmla="*/ 139 h 610"/>
                <a:gd name="T38" fmla="*/ 35 w 242"/>
                <a:gd name="T39" fmla="*/ 146 h 610"/>
                <a:gd name="T40" fmla="*/ 37 w 242"/>
                <a:gd name="T41" fmla="*/ 152 h 610"/>
                <a:gd name="T42" fmla="*/ 41 w 242"/>
                <a:gd name="T43" fmla="*/ 152 h 610"/>
                <a:gd name="T44" fmla="*/ 42 w 242"/>
                <a:gd name="T45" fmla="*/ 146 h 610"/>
                <a:gd name="T46" fmla="*/ 42 w 242"/>
                <a:gd name="T47" fmla="*/ 135 h 610"/>
                <a:gd name="T48" fmla="*/ 45 w 242"/>
                <a:gd name="T49" fmla="*/ 123 h 610"/>
                <a:gd name="T50" fmla="*/ 51 w 242"/>
                <a:gd name="T51" fmla="*/ 114 h 610"/>
                <a:gd name="T52" fmla="*/ 55 w 242"/>
                <a:gd name="T53" fmla="*/ 103 h 610"/>
                <a:gd name="T54" fmla="*/ 57 w 242"/>
                <a:gd name="T55" fmla="*/ 86 h 610"/>
                <a:gd name="T56" fmla="*/ 58 w 242"/>
                <a:gd name="T57" fmla="*/ 66 h 610"/>
                <a:gd name="T58" fmla="*/ 58 w 242"/>
                <a:gd name="T59" fmla="*/ 51 h 610"/>
                <a:gd name="T60" fmla="*/ 60 w 242"/>
                <a:gd name="T61" fmla="*/ 39 h 610"/>
                <a:gd name="T62" fmla="*/ 60 w 242"/>
                <a:gd name="T63" fmla="*/ 28 h 610"/>
                <a:gd name="T64" fmla="*/ 56 w 242"/>
                <a:gd name="T65" fmla="*/ 19 h 610"/>
                <a:gd name="T66" fmla="*/ 52 w 242"/>
                <a:gd name="T67" fmla="*/ 10 h 610"/>
                <a:gd name="T68" fmla="*/ 47 w 242"/>
                <a:gd name="T69" fmla="*/ 2 h 610"/>
                <a:gd name="T70" fmla="*/ 44 w 242"/>
                <a:gd name="T71" fmla="*/ 0 h 610"/>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242"/>
                <a:gd name="T109" fmla="*/ 0 h 610"/>
                <a:gd name="T110" fmla="*/ 242 w 242"/>
                <a:gd name="T111" fmla="*/ 610 h 610"/>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242" h="610">
                  <a:moveTo>
                    <a:pt x="173" y="0"/>
                  </a:moveTo>
                  <a:lnTo>
                    <a:pt x="172" y="4"/>
                  </a:lnTo>
                  <a:lnTo>
                    <a:pt x="164" y="12"/>
                  </a:lnTo>
                  <a:lnTo>
                    <a:pt x="154" y="24"/>
                  </a:lnTo>
                  <a:lnTo>
                    <a:pt x="144" y="36"/>
                  </a:lnTo>
                  <a:lnTo>
                    <a:pt x="132" y="44"/>
                  </a:lnTo>
                  <a:lnTo>
                    <a:pt x="122" y="49"/>
                  </a:lnTo>
                  <a:lnTo>
                    <a:pt x="111" y="63"/>
                  </a:lnTo>
                  <a:lnTo>
                    <a:pt x="97" y="79"/>
                  </a:lnTo>
                  <a:lnTo>
                    <a:pt x="87" y="97"/>
                  </a:lnTo>
                  <a:lnTo>
                    <a:pt x="77" y="112"/>
                  </a:lnTo>
                  <a:lnTo>
                    <a:pt x="73" y="122"/>
                  </a:lnTo>
                  <a:lnTo>
                    <a:pt x="71" y="132"/>
                  </a:lnTo>
                  <a:lnTo>
                    <a:pt x="63" y="148"/>
                  </a:lnTo>
                  <a:lnTo>
                    <a:pt x="53" y="168"/>
                  </a:lnTo>
                  <a:lnTo>
                    <a:pt x="44" y="189"/>
                  </a:lnTo>
                  <a:lnTo>
                    <a:pt x="32" y="213"/>
                  </a:lnTo>
                  <a:lnTo>
                    <a:pt x="20" y="234"/>
                  </a:lnTo>
                  <a:lnTo>
                    <a:pt x="10" y="254"/>
                  </a:lnTo>
                  <a:lnTo>
                    <a:pt x="4" y="268"/>
                  </a:lnTo>
                  <a:lnTo>
                    <a:pt x="0" y="288"/>
                  </a:lnTo>
                  <a:lnTo>
                    <a:pt x="2" y="309"/>
                  </a:lnTo>
                  <a:lnTo>
                    <a:pt x="8" y="331"/>
                  </a:lnTo>
                  <a:lnTo>
                    <a:pt x="14" y="354"/>
                  </a:lnTo>
                  <a:lnTo>
                    <a:pt x="18" y="376"/>
                  </a:lnTo>
                  <a:lnTo>
                    <a:pt x="18" y="396"/>
                  </a:lnTo>
                  <a:lnTo>
                    <a:pt x="14" y="414"/>
                  </a:lnTo>
                  <a:lnTo>
                    <a:pt x="12" y="431"/>
                  </a:lnTo>
                  <a:lnTo>
                    <a:pt x="14" y="445"/>
                  </a:lnTo>
                  <a:lnTo>
                    <a:pt x="24" y="455"/>
                  </a:lnTo>
                  <a:lnTo>
                    <a:pt x="42" y="467"/>
                  </a:lnTo>
                  <a:lnTo>
                    <a:pt x="57" y="477"/>
                  </a:lnTo>
                  <a:lnTo>
                    <a:pt x="71" y="492"/>
                  </a:lnTo>
                  <a:lnTo>
                    <a:pt x="85" y="514"/>
                  </a:lnTo>
                  <a:lnTo>
                    <a:pt x="99" y="530"/>
                  </a:lnTo>
                  <a:lnTo>
                    <a:pt x="111" y="540"/>
                  </a:lnTo>
                  <a:lnTo>
                    <a:pt x="122" y="547"/>
                  </a:lnTo>
                  <a:lnTo>
                    <a:pt x="130" y="555"/>
                  </a:lnTo>
                  <a:lnTo>
                    <a:pt x="136" y="569"/>
                  </a:lnTo>
                  <a:lnTo>
                    <a:pt x="140" y="583"/>
                  </a:lnTo>
                  <a:lnTo>
                    <a:pt x="144" y="597"/>
                  </a:lnTo>
                  <a:lnTo>
                    <a:pt x="148" y="606"/>
                  </a:lnTo>
                  <a:lnTo>
                    <a:pt x="154" y="610"/>
                  </a:lnTo>
                  <a:lnTo>
                    <a:pt x="162" y="606"/>
                  </a:lnTo>
                  <a:lnTo>
                    <a:pt x="168" y="597"/>
                  </a:lnTo>
                  <a:lnTo>
                    <a:pt x="168" y="581"/>
                  </a:lnTo>
                  <a:lnTo>
                    <a:pt x="168" y="559"/>
                  </a:lnTo>
                  <a:lnTo>
                    <a:pt x="168" y="538"/>
                  </a:lnTo>
                  <a:lnTo>
                    <a:pt x="172" y="516"/>
                  </a:lnTo>
                  <a:lnTo>
                    <a:pt x="179" y="494"/>
                  </a:lnTo>
                  <a:lnTo>
                    <a:pt x="189" y="475"/>
                  </a:lnTo>
                  <a:lnTo>
                    <a:pt x="201" y="457"/>
                  </a:lnTo>
                  <a:lnTo>
                    <a:pt x="211" y="435"/>
                  </a:lnTo>
                  <a:lnTo>
                    <a:pt x="217" y="412"/>
                  </a:lnTo>
                  <a:lnTo>
                    <a:pt x="221" y="380"/>
                  </a:lnTo>
                  <a:lnTo>
                    <a:pt x="225" y="343"/>
                  </a:lnTo>
                  <a:lnTo>
                    <a:pt x="227" y="303"/>
                  </a:lnTo>
                  <a:lnTo>
                    <a:pt x="229" y="264"/>
                  </a:lnTo>
                  <a:lnTo>
                    <a:pt x="227" y="231"/>
                  </a:lnTo>
                  <a:lnTo>
                    <a:pt x="229" y="203"/>
                  </a:lnTo>
                  <a:lnTo>
                    <a:pt x="233" y="179"/>
                  </a:lnTo>
                  <a:lnTo>
                    <a:pt x="240" y="156"/>
                  </a:lnTo>
                  <a:lnTo>
                    <a:pt x="242" y="134"/>
                  </a:lnTo>
                  <a:lnTo>
                    <a:pt x="238" y="112"/>
                  </a:lnTo>
                  <a:lnTo>
                    <a:pt x="229" y="89"/>
                  </a:lnTo>
                  <a:lnTo>
                    <a:pt x="223" y="73"/>
                  </a:lnTo>
                  <a:lnTo>
                    <a:pt x="215" y="59"/>
                  </a:lnTo>
                  <a:lnTo>
                    <a:pt x="207" y="42"/>
                  </a:lnTo>
                  <a:lnTo>
                    <a:pt x="195" y="22"/>
                  </a:lnTo>
                  <a:lnTo>
                    <a:pt x="185" y="10"/>
                  </a:lnTo>
                  <a:lnTo>
                    <a:pt x="177" y="2"/>
                  </a:lnTo>
                  <a:lnTo>
                    <a:pt x="173" y="0"/>
                  </a:lnTo>
                </a:path>
              </a:pathLst>
            </a:custGeom>
            <a:grpFill/>
            <a:ln w="6350">
              <a:solidFill>
                <a:schemeClr val="bg1">
                  <a:lumMod val="95000"/>
                </a:schemeClr>
              </a:solidFill>
              <a:prstDash val="solid"/>
              <a:round/>
              <a:headEnd/>
              <a:tailEnd/>
            </a:ln>
          </p:spPr>
          <p:txBody>
            <a:bodyPr/>
            <a:lstStyle/>
            <a:p>
              <a:endParaRPr lang="zh-CN" altLang="en-US"/>
            </a:p>
          </p:txBody>
        </p:sp>
      </p:grpSp>
      <p:sp>
        <p:nvSpPr>
          <p:cNvPr id="88" name="Freeform 78"/>
          <p:cNvSpPr>
            <a:spLocks/>
          </p:cNvSpPr>
          <p:nvPr/>
        </p:nvSpPr>
        <p:spPr bwMode="gray">
          <a:xfrm>
            <a:off x="3334486" y="3939033"/>
            <a:ext cx="671600" cy="571500"/>
          </a:xfrm>
          <a:custGeom>
            <a:avLst/>
            <a:gdLst>
              <a:gd name="T0" fmla="*/ 279 w 1128"/>
              <a:gd name="T1" fmla="*/ 62 h 960"/>
              <a:gd name="T2" fmla="*/ 272 w 1128"/>
              <a:gd name="T3" fmla="*/ 67 h 960"/>
              <a:gd name="T4" fmla="*/ 266 w 1128"/>
              <a:gd name="T5" fmla="*/ 77 h 960"/>
              <a:gd name="T6" fmla="*/ 261 w 1128"/>
              <a:gd name="T7" fmla="*/ 87 h 960"/>
              <a:gd name="T8" fmla="*/ 254 w 1128"/>
              <a:gd name="T9" fmla="*/ 97 h 960"/>
              <a:gd name="T10" fmla="*/ 241 w 1128"/>
              <a:gd name="T11" fmla="*/ 103 h 960"/>
              <a:gd name="T12" fmla="*/ 230 w 1128"/>
              <a:gd name="T13" fmla="*/ 104 h 960"/>
              <a:gd name="T14" fmla="*/ 216 w 1128"/>
              <a:gd name="T15" fmla="*/ 103 h 960"/>
              <a:gd name="T16" fmla="*/ 203 w 1128"/>
              <a:gd name="T17" fmla="*/ 110 h 960"/>
              <a:gd name="T18" fmla="*/ 199 w 1128"/>
              <a:gd name="T19" fmla="*/ 115 h 960"/>
              <a:gd name="T20" fmla="*/ 198 w 1128"/>
              <a:gd name="T21" fmla="*/ 118 h 960"/>
              <a:gd name="T22" fmla="*/ 196 w 1128"/>
              <a:gd name="T23" fmla="*/ 119 h 960"/>
              <a:gd name="T24" fmla="*/ 190 w 1128"/>
              <a:gd name="T25" fmla="*/ 114 h 960"/>
              <a:gd name="T26" fmla="*/ 183 w 1128"/>
              <a:gd name="T27" fmla="*/ 118 h 960"/>
              <a:gd name="T28" fmla="*/ 177 w 1128"/>
              <a:gd name="T29" fmla="*/ 127 h 960"/>
              <a:gd name="T30" fmla="*/ 164 w 1128"/>
              <a:gd name="T31" fmla="*/ 127 h 960"/>
              <a:gd name="T32" fmla="*/ 155 w 1128"/>
              <a:gd name="T33" fmla="*/ 120 h 960"/>
              <a:gd name="T34" fmla="*/ 148 w 1128"/>
              <a:gd name="T35" fmla="*/ 111 h 960"/>
              <a:gd name="T36" fmla="*/ 143 w 1128"/>
              <a:gd name="T37" fmla="*/ 113 h 960"/>
              <a:gd name="T38" fmla="*/ 147 w 1128"/>
              <a:gd name="T39" fmla="*/ 122 h 960"/>
              <a:gd name="T40" fmla="*/ 154 w 1128"/>
              <a:gd name="T41" fmla="*/ 130 h 960"/>
              <a:gd name="T42" fmla="*/ 153 w 1128"/>
              <a:gd name="T43" fmla="*/ 140 h 960"/>
              <a:gd name="T44" fmla="*/ 140 w 1128"/>
              <a:gd name="T45" fmla="*/ 149 h 960"/>
              <a:gd name="T46" fmla="*/ 134 w 1128"/>
              <a:gd name="T47" fmla="*/ 149 h 960"/>
              <a:gd name="T48" fmla="*/ 132 w 1128"/>
              <a:gd name="T49" fmla="*/ 148 h 960"/>
              <a:gd name="T50" fmla="*/ 130 w 1128"/>
              <a:gd name="T51" fmla="*/ 148 h 960"/>
              <a:gd name="T52" fmla="*/ 126 w 1128"/>
              <a:gd name="T53" fmla="*/ 154 h 960"/>
              <a:gd name="T54" fmla="*/ 116 w 1128"/>
              <a:gd name="T55" fmla="*/ 163 h 960"/>
              <a:gd name="T56" fmla="*/ 110 w 1128"/>
              <a:gd name="T57" fmla="*/ 167 h 960"/>
              <a:gd name="T58" fmla="*/ 97 w 1128"/>
              <a:gd name="T59" fmla="*/ 168 h 960"/>
              <a:gd name="T60" fmla="*/ 87 w 1128"/>
              <a:gd name="T61" fmla="*/ 171 h 960"/>
              <a:gd name="T62" fmla="*/ 75 w 1128"/>
              <a:gd name="T63" fmla="*/ 179 h 960"/>
              <a:gd name="T64" fmla="*/ 56 w 1128"/>
              <a:gd name="T65" fmla="*/ 185 h 960"/>
              <a:gd name="T66" fmla="*/ 46 w 1128"/>
              <a:gd name="T67" fmla="*/ 186 h 960"/>
              <a:gd name="T68" fmla="*/ 38 w 1128"/>
              <a:gd name="T69" fmla="*/ 194 h 960"/>
              <a:gd name="T70" fmla="*/ 29 w 1128"/>
              <a:gd name="T71" fmla="*/ 199 h 960"/>
              <a:gd name="T72" fmla="*/ 23 w 1128"/>
              <a:gd name="T73" fmla="*/ 207 h 960"/>
              <a:gd name="T74" fmla="*/ 26 w 1128"/>
              <a:gd name="T75" fmla="*/ 214 h 960"/>
              <a:gd name="T76" fmla="*/ 35 w 1128"/>
              <a:gd name="T77" fmla="*/ 227 h 960"/>
              <a:gd name="T78" fmla="*/ 35 w 1128"/>
              <a:gd name="T79" fmla="*/ 235 h 960"/>
              <a:gd name="T80" fmla="*/ 24 w 1128"/>
              <a:gd name="T81" fmla="*/ 240 h 960"/>
              <a:gd name="T82" fmla="*/ 13 w 1128"/>
              <a:gd name="T83" fmla="*/ 235 h 960"/>
              <a:gd name="T84" fmla="*/ 4 w 1128"/>
              <a:gd name="T85" fmla="*/ 222 h 960"/>
              <a:gd name="T86" fmla="*/ 1 w 1128"/>
              <a:gd name="T87" fmla="*/ 210 h 960"/>
              <a:gd name="T88" fmla="*/ 1 w 1128"/>
              <a:gd name="T89" fmla="*/ 200 h 960"/>
              <a:gd name="T90" fmla="*/ 8 w 1128"/>
              <a:gd name="T91" fmla="*/ 189 h 960"/>
              <a:gd name="T92" fmla="*/ 0 w 1128"/>
              <a:gd name="T93" fmla="*/ 184 h 960"/>
              <a:gd name="T94" fmla="*/ 19 w 1128"/>
              <a:gd name="T95" fmla="*/ 160 h 960"/>
              <a:gd name="T96" fmla="*/ 37 w 1128"/>
              <a:gd name="T97" fmla="*/ 139 h 960"/>
              <a:gd name="T98" fmla="*/ 59 w 1128"/>
              <a:gd name="T99" fmla="*/ 101 h 960"/>
              <a:gd name="T100" fmla="*/ 74 w 1128"/>
              <a:gd name="T101" fmla="*/ 62 h 960"/>
              <a:gd name="T102" fmla="*/ 82 w 1128"/>
              <a:gd name="T103" fmla="*/ 36 h 960"/>
              <a:gd name="T104" fmla="*/ 121 w 1128"/>
              <a:gd name="T105" fmla="*/ 3 h 960"/>
              <a:gd name="T106" fmla="*/ 156 w 1128"/>
              <a:gd name="T107" fmla="*/ 8 h 960"/>
              <a:gd name="T108" fmla="*/ 170 w 1128"/>
              <a:gd name="T109" fmla="*/ 24 h 960"/>
              <a:gd name="T110" fmla="*/ 185 w 1128"/>
              <a:gd name="T111" fmla="*/ 32 h 960"/>
              <a:gd name="T112" fmla="*/ 224 w 1128"/>
              <a:gd name="T113" fmla="*/ 15 h 960"/>
              <a:gd name="T114" fmla="*/ 272 w 1128"/>
              <a:gd name="T115" fmla="*/ 41 h 960"/>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1128"/>
              <a:gd name="T175" fmla="*/ 0 h 960"/>
              <a:gd name="T176" fmla="*/ 1128 w 1128"/>
              <a:gd name="T177" fmla="*/ 960 h 960"/>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1128" h="960">
                <a:moveTo>
                  <a:pt x="1128" y="246"/>
                </a:moveTo>
                <a:lnTo>
                  <a:pt x="1124" y="248"/>
                </a:lnTo>
                <a:lnTo>
                  <a:pt x="1116" y="250"/>
                </a:lnTo>
                <a:lnTo>
                  <a:pt x="1104" y="254"/>
                </a:lnTo>
                <a:lnTo>
                  <a:pt x="1094" y="259"/>
                </a:lnTo>
                <a:lnTo>
                  <a:pt x="1088" y="265"/>
                </a:lnTo>
                <a:lnTo>
                  <a:pt x="1083" y="275"/>
                </a:lnTo>
                <a:lnTo>
                  <a:pt x="1075" y="289"/>
                </a:lnTo>
                <a:lnTo>
                  <a:pt x="1063" y="305"/>
                </a:lnTo>
                <a:lnTo>
                  <a:pt x="1055" y="318"/>
                </a:lnTo>
                <a:lnTo>
                  <a:pt x="1047" y="332"/>
                </a:lnTo>
                <a:lnTo>
                  <a:pt x="1043" y="348"/>
                </a:lnTo>
                <a:lnTo>
                  <a:pt x="1037" y="362"/>
                </a:lnTo>
                <a:lnTo>
                  <a:pt x="1029" y="376"/>
                </a:lnTo>
                <a:lnTo>
                  <a:pt x="1016" y="387"/>
                </a:lnTo>
                <a:lnTo>
                  <a:pt x="1002" y="395"/>
                </a:lnTo>
                <a:lnTo>
                  <a:pt x="984" y="403"/>
                </a:lnTo>
                <a:lnTo>
                  <a:pt x="966" y="411"/>
                </a:lnTo>
                <a:lnTo>
                  <a:pt x="949" y="417"/>
                </a:lnTo>
                <a:lnTo>
                  <a:pt x="937" y="419"/>
                </a:lnTo>
                <a:lnTo>
                  <a:pt x="921" y="415"/>
                </a:lnTo>
                <a:lnTo>
                  <a:pt x="903" y="411"/>
                </a:lnTo>
                <a:lnTo>
                  <a:pt x="884" y="409"/>
                </a:lnTo>
                <a:lnTo>
                  <a:pt x="864" y="411"/>
                </a:lnTo>
                <a:lnTo>
                  <a:pt x="846" y="419"/>
                </a:lnTo>
                <a:lnTo>
                  <a:pt x="829" y="431"/>
                </a:lnTo>
                <a:lnTo>
                  <a:pt x="813" y="440"/>
                </a:lnTo>
                <a:lnTo>
                  <a:pt x="801" y="450"/>
                </a:lnTo>
                <a:lnTo>
                  <a:pt x="799" y="454"/>
                </a:lnTo>
                <a:lnTo>
                  <a:pt x="797" y="458"/>
                </a:lnTo>
                <a:lnTo>
                  <a:pt x="795" y="464"/>
                </a:lnTo>
                <a:lnTo>
                  <a:pt x="793" y="468"/>
                </a:lnTo>
                <a:lnTo>
                  <a:pt x="791" y="472"/>
                </a:lnTo>
                <a:lnTo>
                  <a:pt x="789" y="474"/>
                </a:lnTo>
                <a:lnTo>
                  <a:pt x="787" y="474"/>
                </a:lnTo>
                <a:lnTo>
                  <a:pt x="783" y="474"/>
                </a:lnTo>
                <a:lnTo>
                  <a:pt x="777" y="470"/>
                </a:lnTo>
                <a:lnTo>
                  <a:pt x="770" y="462"/>
                </a:lnTo>
                <a:lnTo>
                  <a:pt x="760" y="456"/>
                </a:lnTo>
                <a:lnTo>
                  <a:pt x="752" y="456"/>
                </a:lnTo>
                <a:lnTo>
                  <a:pt x="742" y="462"/>
                </a:lnTo>
                <a:lnTo>
                  <a:pt x="734" y="472"/>
                </a:lnTo>
                <a:lnTo>
                  <a:pt x="726" y="484"/>
                </a:lnTo>
                <a:lnTo>
                  <a:pt x="718" y="496"/>
                </a:lnTo>
                <a:lnTo>
                  <a:pt x="708" y="507"/>
                </a:lnTo>
                <a:lnTo>
                  <a:pt x="695" y="513"/>
                </a:lnTo>
                <a:lnTo>
                  <a:pt x="679" y="513"/>
                </a:lnTo>
                <a:lnTo>
                  <a:pt x="657" y="509"/>
                </a:lnTo>
                <a:lnTo>
                  <a:pt x="644" y="503"/>
                </a:lnTo>
                <a:lnTo>
                  <a:pt x="634" y="494"/>
                </a:lnTo>
                <a:lnTo>
                  <a:pt x="622" y="482"/>
                </a:lnTo>
                <a:lnTo>
                  <a:pt x="612" y="468"/>
                </a:lnTo>
                <a:lnTo>
                  <a:pt x="602" y="454"/>
                </a:lnTo>
                <a:lnTo>
                  <a:pt x="592" y="442"/>
                </a:lnTo>
                <a:lnTo>
                  <a:pt x="583" y="437"/>
                </a:lnTo>
                <a:lnTo>
                  <a:pt x="575" y="440"/>
                </a:lnTo>
                <a:lnTo>
                  <a:pt x="571" y="452"/>
                </a:lnTo>
                <a:lnTo>
                  <a:pt x="575" y="464"/>
                </a:lnTo>
                <a:lnTo>
                  <a:pt x="581" y="478"/>
                </a:lnTo>
                <a:lnTo>
                  <a:pt x="588" y="490"/>
                </a:lnTo>
                <a:lnTo>
                  <a:pt x="596" y="498"/>
                </a:lnTo>
                <a:lnTo>
                  <a:pt x="608" y="509"/>
                </a:lnTo>
                <a:lnTo>
                  <a:pt x="618" y="519"/>
                </a:lnTo>
                <a:lnTo>
                  <a:pt x="624" y="531"/>
                </a:lnTo>
                <a:lnTo>
                  <a:pt x="624" y="541"/>
                </a:lnTo>
                <a:lnTo>
                  <a:pt x="612" y="557"/>
                </a:lnTo>
                <a:lnTo>
                  <a:pt x="596" y="574"/>
                </a:lnTo>
                <a:lnTo>
                  <a:pt x="577" y="588"/>
                </a:lnTo>
                <a:lnTo>
                  <a:pt x="557" y="596"/>
                </a:lnTo>
                <a:lnTo>
                  <a:pt x="545" y="600"/>
                </a:lnTo>
                <a:lnTo>
                  <a:pt x="535" y="598"/>
                </a:lnTo>
                <a:lnTo>
                  <a:pt x="533" y="596"/>
                </a:lnTo>
                <a:lnTo>
                  <a:pt x="531" y="594"/>
                </a:lnTo>
                <a:lnTo>
                  <a:pt x="527" y="592"/>
                </a:lnTo>
                <a:lnTo>
                  <a:pt x="525" y="590"/>
                </a:lnTo>
                <a:lnTo>
                  <a:pt x="523" y="590"/>
                </a:lnTo>
                <a:lnTo>
                  <a:pt x="521" y="590"/>
                </a:lnTo>
                <a:lnTo>
                  <a:pt x="520" y="592"/>
                </a:lnTo>
                <a:lnTo>
                  <a:pt x="518" y="598"/>
                </a:lnTo>
                <a:lnTo>
                  <a:pt x="514" y="608"/>
                </a:lnTo>
                <a:lnTo>
                  <a:pt x="504" y="614"/>
                </a:lnTo>
                <a:lnTo>
                  <a:pt x="492" y="624"/>
                </a:lnTo>
                <a:lnTo>
                  <a:pt x="478" y="637"/>
                </a:lnTo>
                <a:lnTo>
                  <a:pt x="466" y="651"/>
                </a:lnTo>
                <a:lnTo>
                  <a:pt x="459" y="661"/>
                </a:lnTo>
                <a:lnTo>
                  <a:pt x="451" y="667"/>
                </a:lnTo>
                <a:lnTo>
                  <a:pt x="441" y="667"/>
                </a:lnTo>
                <a:lnTo>
                  <a:pt x="427" y="665"/>
                </a:lnTo>
                <a:lnTo>
                  <a:pt x="411" y="667"/>
                </a:lnTo>
                <a:lnTo>
                  <a:pt x="390" y="669"/>
                </a:lnTo>
                <a:lnTo>
                  <a:pt x="374" y="669"/>
                </a:lnTo>
                <a:lnTo>
                  <a:pt x="360" y="675"/>
                </a:lnTo>
                <a:lnTo>
                  <a:pt x="348" y="683"/>
                </a:lnTo>
                <a:lnTo>
                  <a:pt x="336" y="694"/>
                </a:lnTo>
                <a:lnTo>
                  <a:pt x="323" y="704"/>
                </a:lnTo>
                <a:lnTo>
                  <a:pt x="299" y="714"/>
                </a:lnTo>
                <a:lnTo>
                  <a:pt x="271" y="726"/>
                </a:lnTo>
                <a:lnTo>
                  <a:pt x="246" y="734"/>
                </a:lnTo>
                <a:lnTo>
                  <a:pt x="226" y="740"/>
                </a:lnTo>
                <a:lnTo>
                  <a:pt x="212" y="740"/>
                </a:lnTo>
                <a:lnTo>
                  <a:pt x="199" y="740"/>
                </a:lnTo>
                <a:lnTo>
                  <a:pt x="185" y="742"/>
                </a:lnTo>
                <a:lnTo>
                  <a:pt x="173" y="748"/>
                </a:lnTo>
                <a:lnTo>
                  <a:pt x="163" y="759"/>
                </a:lnTo>
                <a:lnTo>
                  <a:pt x="153" y="773"/>
                </a:lnTo>
                <a:lnTo>
                  <a:pt x="142" y="781"/>
                </a:lnTo>
                <a:lnTo>
                  <a:pt x="128" y="787"/>
                </a:lnTo>
                <a:lnTo>
                  <a:pt x="116" y="793"/>
                </a:lnTo>
                <a:lnTo>
                  <a:pt x="108" y="803"/>
                </a:lnTo>
                <a:lnTo>
                  <a:pt x="100" y="816"/>
                </a:lnTo>
                <a:lnTo>
                  <a:pt x="92" y="826"/>
                </a:lnTo>
                <a:lnTo>
                  <a:pt x="86" y="834"/>
                </a:lnTo>
                <a:lnTo>
                  <a:pt x="90" y="844"/>
                </a:lnTo>
                <a:lnTo>
                  <a:pt x="104" y="856"/>
                </a:lnTo>
                <a:lnTo>
                  <a:pt x="118" y="872"/>
                </a:lnTo>
                <a:lnTo>
                  <a:pt x="130" y="891"/>
                </a:lnTo>
                <a:lnTo>
                  <a:pt x="138" y="905"/>
                </a:lnTo>
                <a:lnTo>
                  <a:pt x="144" y="919"/>
                </a:lnTo>
                <a:lnTo>
                  <a:pt x="146" y="931"/>
                </a:lnTo>
                <a:lnTo>
                  <a:pt x="140" y="940"/>
                </a:lnTo>
                <a:lnTo>
                  <a:pt x="128" y="946"/>
                </a:lnTo>
                <a:lnTo>
                  <a:pt x="114" y="954"/>
                </a:lnTo>
                <a:lnTo>
                  <a:pt x="96" y="960"/>
                </a:lnTo>
                <a:lnTo>
                  <a:pt x="79" y="960"/>
                </a:lnTo>
                <a:lnTo>
                  <a:pt x="67" y="956"/>
                </a:lnTo>
                <a:lnTo>
                  <a:pt x="51" y="938"/>
                </a:lnTo>
                <a:lnTo>
                  <a:pt x="37" y="919"/>
                </a:lnTo>
                <a:lnTo>
                  <a:pt x="25" y="901"/>
                </a:lnTo>
                <a:lnTo>
                  <a:pt x="18" y="887"/>
                </a:lnTo>
                <a:lnTo>
                  <a:pt x="10" y="872"/>
                </a:lnTo>
                <a:lnTo>
                  <a:pt x="4" y="854"/>
                </a:lnTo>
                <a:lnTo>
                  <a:pt x="2" y="840"/>
                </a:lnTo>
                <a:lnTo>
                  <a:pt x="2" y="826"/>
                </a:lnTo>
                <a:lnTo>
                  <a:pt x="2" y="812"/>
                </a:lnTo>
                <a:lnTo>
                  <a:pt x="4" y="797"/>
                </a:lnTo>
                <a:lnTo>
                  <a:pt x="12" y="783"/>
                </a:lnTo>
                <a:lnTo>
                  <a:pt x="25" y="765"/>
                </a:lnTo>
                <a:lnTo>
                  <a:pt x="31" y="753"/>
                </a:lnTo>
                <a:lnTo>
                  <a:pt x="33" y="749"/>
                </a:lnTo>
                <a:lnTo>
                  <a:pt x="4" y="746"/>
                </a:lnTo>
                <a:lnTo>
                  <a:pt x="0" y="734"/>
                </a:lnTo>
                <a:lnTo>
                  <a:pt x="33" y="687"/>
                </a:lnTo>
                <a:lnTo>
                  <a:pt x="71" y="675"/>
                </a:lnTo>
                <a:lnTo>
                  <a:pt x="77" y="637"/>
                </a:lnTo>
                <a:lnTo>
                  <a:pt x="128" y="627"/>
                </a:lnTo>
                <a:lnTo>
                  <a:pt x="147" y="612"/>
                </a:lnTo>
                <a:lnTo>
                  <a:pt x="147" y="553"/>
                </a:lnTo>
                <a:lnTo>
                  <a:pt x="175" y="539"/>
                </a:lnTo>
                <a:lnTo>
                  <a:pt x="244" y="478"/>
                </a:lnTo>
                <a:lnTo>
                  <a:pt x="238" y="403"/>
                </a:lnTo>
                <a:lnTo>
                  <a:pt x="264" y="332"/>
                </a:lnTo>
                <a:lnTo>
                  <a:pt x="301" y="307"/>
                </a:lnTo>
                <a:lnTo>
                  <a:pt x="297" y="250"/>
                </a:lnTo>
                <a:lnTo>
                  <a:pt x="325" y="220"/>
                </a:lnTo>
                <a:lnTo>
                  <a:pt x="303" y="157"/>
                </a:lnTo>
                <a:lnTo>
                  <a:pt x="329" y="143"/>
                </a:lnTo>
                <a:lnTo>
                  <a:pt x="329" y="86"/>
                </a:lnTo>
                <a:lnTo>
                  <a:pt x="384" y="78"/>
                </a:lnTo>
                <a:lnTo>
                  <a:pt x="484" y="9"/>
                </a:lnTo>
                <a:lnTo>
                  <a:pt x="535" y="39"/>
                </a:lnTo>
                <a:lnTo>
                  <a:pt x="592" y="9"/>
                </a:lnTo>
                <a:lnTo>
                  <a:pt x="624" y="29"/>
                </a:lnTo>
                <a:lnTo>
                  <a:pt x="693" y="0"/>
                </a:lnTo>
                <a:lnTo>
                  <a:pt x="720" y="27"/>
                </a:lnTo>
                <a:lnTo>
                  <a:pt x="681" y="94"/>
                </a:lnTo>
                <a:lnTo>
                  <a:pt x="651" y="130"/>
                </a:lnTo>
                <a:lnTo>
                  <a:pt x="679" y="151"/>
                </a:lnTo>
                <a:lnTo>
                  <a:pt x="740" y="128"/>
                </a:lnTo>
                <a:lnTo>
                  <a:pt x="823" y="92"/>
                </a:lnTo>
                <a:lnTo>
                  <a:pt x="878" y="120"/>
                </a:lnTo>
                <a:lnTo>
                  <a:pt x="895" y="59"/>
                </a:lnTo>
                <a:lnTo>
                  <a:pt x="984" y="61"/>
                </a:lnTo>
                <a:lnTo>
                  <a:pt x="1053" y="96"/>
                </a:lnTo>
                <a:lnTo>
                  <a:pt x="1086" y="161"/>
                </a:lnTo>
                <a:lnTo>
                  <a:pt x="1110" y="216"/>
                </a:lnTo>
                <a:lnTo>
                  <a:pt x="1128" y="246"/>
                </a:lnTo>
              </a:path>
            </a:pathLst>
          </a:custGeom>
          <a:solidFill>
            <a:srgbClr val="C4C7CB"/>
          </a:solidFill>
          <a:ln w="6350">
            <a:solidFill>
              <a:srgbClr val="FFFFFF"/>
            </a:solidFill>
            <a:prstDash val="solid"/>
            <a:round/>
            <a:headEnd/>
            <a:tailEnd/>
          </a:ln>
        </p:spPr>
        <p:txBody>
          <a:bodyPr lIns="68567" tIns="34284" rIns="68567" bIns="34284"/>
          <a:lstStyle/>
          <a:p>
            <a:endParaRPr lang="zh-CN" altLang="en-US"/>
          </a:p>
        </p:txBody>
      </p:sp>
      <p:sp>
        <p:nvSpPr>
          <p:cNvPr id="89" name="Freeform 92"/>
          <p:cNvSpPr>
            <a:spLocks/>
          </p:cNvSpPr>
          <p:nvPr/>
        </p:nvSpPr>
        <p:spPr bwMode="gray">
          <a:xfrm>
            <a:off x="3647662" y="2615059"/>
            <a:ext cx="587055" cy="394097"/>
          </a:xfrm>
          <a:custGeom>
            <a:avLst/>
            <a:gdLst>
              <a:gd name="T0" fmla="*/ 81 w 987"/>
              <a:gd name="T1" fmla="*/ 0 h 663"/>
              <a:gd name="T2" fmla="*/ 88 w 987"/>
              <a:gd name="T3" fmla="*/ 3 h 663"/>
              <a:gd name="T4" fmla="*/ 96 w 987"/>
              <a:gd name="T5" fmla="*/ 5 h 663"/>
              <a:gd name="T6" fmla="*/ 103 w 987"/>
              <a:gd name="T7" fmla="*/ 2 h 663"/>
              <a:gd name="T8" fmla="*/ 111 w 987"/>
              <a:gd name="T9" fmla="*/ 0 h 663"/>
              <a:gd name="T10" fmla="*/ 119 w 987"/>
              <a:gd name="T11" fmla="*/ 5 h 663"/>
              <a:gd name="T12" fmla="*/ 125 w 987"/>
              <a:gd name="T13" fmla="*/ 15 h 663"/>
              <a:gd name="T14" fmla="*/ 126 w 987"/>
              <a:gd name="T15" fmla="*/ 24 h 663"/>
              <a:gd name="T16" fmla="*/ 128 w 987"/>
              <a:gd name="T17" fmla="*/ 32 h 663"/>
              <a:gd name="T18" fmla="*/ 133 w 987"/>
              <a:gd name="T19" fmla="*/ 37 h 663"/>
              <a:gd name="T20" fmla="*/ 141 w 987"/>
              <a:gd name="T21" fmla="*/ 39 h 663"/>
              <a:gd name="T22" fmla="*/ 149 w 987"/>
              <a:gd name="T23" fmla="*/ 38 h 663"/>
              <a:gd name="T24" fmla="*/ 154 w 987"/>
              <a:gd name="T25" fmla="*/ 33 h 663"/>
              <a:gd name="T26" fmla="*/ 160 w 987"/>
              <a:gd name="T27" fmla="*/ 24 h 663"/>
              <a:gd name="T28" fmla="*/ 167 w 987"/>
              <a:gd name="T29" fmla="*/ 15 h 663"/>
              <a:gd name="T30" fmla="*/ 175 w 987"/>
              <a:gd name="T31" fmla="*/ 6 h 663"/>
              <a:gd name="T32" fmla="*/ 184 w 987"/>
              <a:gd name="T33" fmla="*/ 2 h 663"/>
              <a:gd name="T34" fmla="*/ 191 w 987"/>
              <a:gd name="T35" fmla="*/ 4 h 663"/>
              <a:gd name="T36" fmla="*/ 200 w 987"/>
              <a:gd name="T37" fmla="*/ 9 h 663"/>
              <a:gd name="T38" fmla="*/ 212 w 987"/>
              <a:gd name="T39" fmla="*/ 11 h 663"/>
              <a:gd name="T40" fmla="*/ 224 w 987"/>
              <a:gd name="T41" fmla="*/ 9 h 663"/>
              <a:gd name="T42" fmla="*/ 234 w 987"/>
              <a:gd name="T43" fmla="*/ 7 h 663"/>
              <a:gd name="T44" fmla="*/ 241 w 987"/>
              <a:gd name="T45" fmla="*/ 5 h 663"/>
              <a:gd name="T46" fmla="*/ 246 w 987"/>
              <a:gd name="T47" fmla="*/ 5 h 663"/>
              <a:gd name="T48" fmla="*/ 246 w 987"/>
              <a:gd name="T49" fmla="*/ 12 h 663"/>
              <a:gd name="T50" fmla="*/ 245 w 987"/>
              <a:gd name="T51" fmla="*/ 23 h 663"/>
              <a:gd name="T52" fmla="*/ 243 w 987"/>
              <a:gd name="T53" fmla="*/ 31 h 663"/>
              <a:gd name="T54" fmla="*/ 237 w 987"/>
              <a:gd name="T55" fmla="*/ 32 h 663"/>
              <a:gd name="T56" fmla="*/ 231 w 987"/>
              <a:gd name="T57" fmla="*/ 31 h 663"/>
              <a:gd name="T58" fmla="*/ 225 w 987"/>
              <a:gd name="T59" fmla="*/ 32 h 663"/>
              <a:gd name="T60" fmla="*/ 216 w 987"/>
              <a:gd name="T61" fmla="*/ 41 h 663"/>
              <a:gd name="T62" fmla="*/ 205 w 987"/>
              <a:gd name="T63" fmla="*/ 49 h 663"/>
              <a:gd name="T64" fmla="*/ 198 w 987"/>
              <a:gd name="T65" fmla="*/ 51 h 663"/>
              <a:gd name="T66" fmla="*/ 191 w 987"/>
              <a:gd name="T67" fmla="*/ 52 h 663"/>
              <a:gd name="T68" fmla="*/ 189 w 987"/>
              <a:gd name="T69" fmla="*/ 55 h 663"/>
              <a:gd name="T70" fmla="*/ 191 w 987"/>
              <a:gd name="T71" fmla="*/ 63 h 663"/>
              <a:gd name="T72" fmla="*/ 190 w 987"/>
              <a:gd name="T73" fmla="*/ 72 h 663"/>
              <a:gd name="T74" fmla="*/ 185 w 987"/>
              <a:gd name="T75" fmla="*/ 77 h 663"/>
              <a:gd name="T76" fmla="*/ 177 w 987"/>
              <a:gd name="T77" fmla="*/ 79 h 663"/>
              <a:gd name="T78" fmla="*/ 171 w 987"/>
              <a:gd name="T79" fmla="*/ 79 h 663"/>
              <a:gd name="T80" fmla="*/ 170 w 987"/>
              <a:gd name="T81" fmla="*/ 84 h 663"/>
              <a:gd name="T82" fmla="*/ 170 w 987"/>
              <a:gd name="T83" fmla="*/ 93 h 663"/>
              <a:gd name="T84" fmla="*/ 168 w 987"/>
              <a:gd name="T85" fmla="*/ 101 h 663"/>
              <a:gd name="T86" fmla="*/ 163 w 987"/>
              <a:gd name="T87" fmla="*/ 106 h 663"/>
              <a:gd name="T88" fmla="*/ 157 w 987"/>
              <a:gd name="T89" fmla="*/ 111 h 663"/>
              <a:gd name="T90" fmla="*/ 155 w 987"/>
              <a:gd name="T91" fmla="*/ 118 h 663"/>
              <a:gd name="T92" fmla="*/ 152 w 987"/>
              <a:gd name="T93" fmla="*/ 123 h 663"/>
              <a:gd name="T94" fmla="*/ 139 w 987"/>
              <a:gd name="T95" fmla="*/ 127 h 663"/>
              <a:gd name="T96" fmla="*/ 129 w 987"/>
              <a:gd name="T97" fmla="*/ 143 h 663"/>
              <a:gd name="T98" fmla="*/ 106 w 987"/>
              <a:gd name="T99" fmla="*/ 148 h 663"/>
              <a:gd name="T100" fmla="*/ 89 w 987"/>
              <a:gd name="T101" fmla="*/ 156 h 663"/>
              <a:gd name="T102" fmla="*/ 66 w 987"/>
              <a:gd name="T103" fmla="*/ 144 h 663"/>
              <a:gd name="T104" fmla="*/ 52 w 987"/>
              <a:gd name="T105" fmla="*/ 160 h 663"/>
              <a:gd name="T106" fmla="*/ 13 w 987"/>
              <a:gd name="T107" fmla="*/ 152 h 663"/>
              <a:gd name="T108" fmla="*/ 0 w 987"/>
              <a:gd name="T109" fmla="*/ 140 h 663"/>
              <a:gd name="T110" fmla="*/ 14 w 987"/>
              <a:gd name="T111" fmla="*/ 98 h 663"/>
              <a:gd name="T112" fmla="*/ 8 w 987"/>
              <a:gd name="T113" fmla="*/ 78 h 663"/>
              <a:gd name="T114" fmla="*/ 26 w 987"/>
              <a:gd name="T115" fmla="*/ 45 h 663"/>
              <a:gd name="T116" fmla="*/ 50 w 987"/>
              <a:gd name="T117" fmla="*/ 22 h 663"/>
              <a:gd name="T118" fmla="*/ 80 w 987"/>
              <a:gd name="T119" fmla="*/ 0 h 663"/>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987"/>
              <a:gd name="T181" fmla="*/ 0 h 663"/>
              <a:gd name="T182" fmla="*/ 987 w 987"/>
              <a:gd name="T183" fmla="*/ 663 h 663"/>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987" h="663">
                <a:moveTo>
                  <a:pt x="323" y="0"/>
                </a:moveTo>
                <a:lnTo>
                  <a:pt x="327" y="2"/>
                </a:lnTo>
                <a:lnTo>
                  <a:pt x="339" y="7"/>
                </a:lnTo>
                <a:lnTo>
                  <a:pt x="353" y="13"/>
                </a:lnTo>
                <a:lnTo>
                  <a:pt x="369" y="19"/>
                </a:lnTo>
                <a:lnTo>
                  <a:pt x="384" y="21"/>
                </a:lnTo>
                <a:lnTo>
                  <a:pt x="398" y="19"/>
                </a:lnTo>
                <a:lnTo>
                  <a:pt x="414" y="9"/>
                </a:lnTo>
                <a:lnTo>
                  <a:pt x="432" y="2"/>
                </a:lnTo>
                <a:lnTo>
                  <a:pt x="447" y="2"/>
                </a:lnTo>
                <a:lnTo>
                  <a:pt x="463" y="7"/>
                </a:lnTo>
                <a:lnTo>
                  <a:pt x="479" y="23"/>
                </a:lnTo>
                <a:lnTo>
                  <a:pt x="493" y="43"/>
                </a:lnTo>
                <a:lnTo>
                  <a:pt x="500" y="63"/>
                </a:lnTo>
                <a:lnTo>
                  <a:pt x="504" y="82"/>
                </a:lnTo>
                <a:lnTo>
                  <a:pt x="504" y="98"/>
                </a:lnTo>
                <a:lnTo>
                  <a:pt x="508" y="114"/>
                </a:lnTo>
                <a:lnTo>
                  <a:pt x="512" y="129"/>
                </a:lnTo>
                <a:lnTo>
                  <a:pt x="522" y="143"/>
                </a:lnTo>
                <a:lnTo>
                  <a:pt x="534" y="151"/>
                </a:lnTo>
                <a:lnTo>
                  <a:pt x="550" y="155"/>
                </a:lnTo>
                <a:lnTo>
                  <a:pt x="567" y="157"/>
                </a:lnTo>
                <a:lnTo>
                  <a:pt x="585" y="157"/>
                </a:lnTo>
                <a:lnTo>
                  <a:pt x="599" y="153"/>
                </a:lnTo>
                <a:lnTo>
                  <a:pt x="609" y="147"/>
                </a:lnTo>
                <a:lnTo>
                  <a:pt x="617" y="133"/>
                </a:lnTo>
                <a:lnTo>
                  <a:pt x="628" y="116"/>
                </a:lnTo>
                <a:lnTo>
                  <a:pt x="642" y="96"/>
                </a:lnTo>
                <a:lnTo>
                  <a:pt x="656" y="76"/>
                </a:lnTo>
                <a:lnTo>
                  <a:pt x="668" y="61"/>
                </a:lnTo>
                <a:lnTo>
                  <a:pt x="683" y="43"/>
                </a:lnTo>
                <a:lnTo>
                  <a:pt x="703" y="27"/>
                </a:lnTo>
                <a:lnTo>
                  <a:pt x="723" y="15"/>
                </a:lnTo>
                <a:lnTo>
                  <a:pt x="737" y="9"/>
                </a:lnTo>
                <a:lnTo>
                  <a:pt x="748" y="11"/>
                </a:lnTo>
                <a:lnTo>
                  <a:pt x="764" y="19"/>
                </a:lnTo>
                <a:lnTo>
                  <a:pt x="782" y="27"/>
                </a:lnTo>
                <a:lnTo>
                  <a:pt x="802" y="37"/>
                </a:lnTo>
                <a:lnTo>
                  <a:pt x="823" y="45"/>
                </a:lnTo>
                <a:lnTo>
                  <a:pt x="851" y="47"/>
                </a:lnTo>
                <a:lnTo>
                  <a:pt x="874" y="43"/>
                </a:lnTo>
                <a:lnTo>
                  <a:pt x="896" y="37"/>
                </a:lnTo>
                <a:lnTo>
                  <a:pt x="920" y="33"/>
                </a:lnTo>
                <a:lnTo>
                  <a:pt x="937" y="29"/>
                </a:lnTo>
                <a:lnTo>
                  <a:pt x="953" y="25"/>
                </a:lnTo>
                <a:lnTo>
                  <a:pt x="967" y="21"/>
                </a:lnTo>
                <a:lnTo>
                  <a:pt x="979" y="19"/>
                </a:lnTo>
                <a:lnTo>
                  <a:pt x="985" y="21"/>
                </a:lnTo>
                <a:lnTo>
                  <a:pt x="987" y="31"/>
                </a:lnTo>
                <a:lnTo>
                  <a:pt x="987" y="51"/>
                </a:lnTo>
                <a:lnTo>
                  <a:pt x="985" y="70"/>
                </a:lnTo>
                <a:lnTo>
                  <a:pt x="983" y="92"/>
                </a:lnTo>
                <a:lnTo>
                  <a:pt x="979" y="112"/>
                </a:lnTo>
                <a:lnTo>
                  <a:pt x="973" y="124"/>
                </a:lnTo>
                <a:lnTo>
                  <a:pt x="963" y="128"/>
                </a:lnTo>
                <a:lnTo>
                  <a:pt x="951" y="128"/>
                </a:lnTo>
                <a:lnTo>
                  <a:pt x="937" y="126"/>
                </a:lnTo>
                <a:lnTo>
                  <a:pt x="926" y="124"/>
                </a:lnTo>
                <a:lnTo>
                  <a:pt x="912" y="126"/>
                </a:lnTo>
                <a:lnTo>
                  <a:pt x="902" y="131"/>
                </a:lnTo>
                <a:lnTo>
                  <a:pt x="886" y="147"/>
                </a:lnTo>
                <a:lnTo>
                  <a:pt x="865" y="167"/>
                </a:lnTo>
                <a:lnTo>
                  <a:pt x="843" y="185"/>
                </a:lnTo>
                <a:lnTo>
                  <a:pt x="821" y="198"/>
                </a:lnTo>
                <a:lnTo>
                  <a:pt x="807" y="204"/>
                </a:lnTo>
                <a:lnTo>
                  <a:pt x="792" y="206"/>
                </a:lnTo>
                <a:lnTo>
                  <a:pt x="778" y="206"/>
                </a:lnTo>
                <a:lnTo>
                  <a:pt x="766" y="208"/>
                </a:lnTo>
                <a:lnTo>
                  <a:pt x="760" y="212"/>
                </a:lnTo>
                <a:lnTo>
                  <a:pt x="758" y="222"/>
                </a:lnTo>
                <a:lnTo>
                  <a:pt x="762" y="236"/>
                </a:lnTo>
                <a:lnTo>
                  <a:pt x="764" y="253"/>
                </a:lnTo>
                <a:lnTo>
                  <a:pt x="764" y="271"/>
                </a:lnTo>
                <a:lnTo>
                  <a:pt x="760" y="289"/>
                </a:lnTo>
                <a:lnTo>
                  <a:pt x="754" y="303"/>
                </a:lnTo>
                <a:lnTo>
                  <a:pt x="743" y="311"/>
                </a:lnTo>
                <a:lnTo>
                  <a:pt x="725" y="316"/>
                </a:lnTo>
                <a:lnTo>
                  <a:pt x="709" y="316"/>
                </a:lnTo>
                <a:lnTo>
                  <a:pt x="695" y="316"/>
                </a:lnTo>
                <a:lnTo>
                  <a:pt x="685" y="318"/>
                </a:lnTo>
                <a:lnTo>
                  <a:pt x="682" y="326"/>
                </a:lnTo>
                <a:lnTo>
                  <a:pt x="682" y="338"/>
                </a:lnTo>
                <a:lnTo>
                  <a:pt x="682" y="356"/>
                </a:lnTo>
                <a:lnTo>
                  <a:pt x="682" y="374"/>
                </a:lnTo>
                <a:lnTo>
                  <a:pt x="680" y="391"/>
                </a:lnTo>
                <a:lnTo>
                  <a:pt x="674" y="405"/>
                </a:lnTo>
                <a:lnTo>
                  <a:pt x="668" y="415"/>
                </a:lnTo>
                <a:lnTo>
                  <a:pt x="654" y="425"/>
                </a:lnTo>
                <a:lnTo>
                  <a:pt x="640" y="433"/>
                </a:lnTo>
                <a:lnTo>
                  <a:pt x="630" y="444"/>
                </a:lnTo>
                <a:lnTo>
                  <a:pt x="626" y="458"/>
                </a:lnTo>
                <a:lnTo>
                  <a:pt x="622" y="474"/>
                </a:lnTo>
                <a:lnTo>
                  <a:pt x="617" y="486"/>
                </a:lnTo>
                <a:lnTo>
                  <a:pt x="609" y="494"/>
                </a:lnTo>
                <a:lnTo>
                  <a:pt x="605" y="496"/>
                </a:lnTo>
                <a:lnTo>
                  <a:pt x="558" y="511"/>
                </a:lnTo>
                <a:lnTo>
                  <a:pt x="546" y="572"/>
                </a:lnTo>
                <a:lnTo>
                  <a:pt x="518" y="572"/>
                </a:lnTo>
                <a:lnTo>
                  <a:pt x="461" y="598"/>
                </a:lnTo>
                <a:lnTo>
                  <a:pt x="424" y="594"/>
                </a:lnTo>
                <a:lnTo>
                  <a:pt x="412" y="620"/>
                </a:lnTo>
                <a:lnTo>
                  <a:pt x="357" y="627"/>
                </a:lnTo>
                <a:lnTo>
                  <a:pt x="327" y="643"/>
                </a:lnTo>
                <a:lnTo>
                  <a:pt x="266" y="578"/>
                </a:lnTo>
                <a:lnTo>
                  <a:pt x="229" y="596"/>
                </a:lnTo>
                <a:lnTo>
                  <a:pt x="209" y="643"/>
                </a:lnTo>
                <a:lnTo>
                  <a:pt x="105" y="663"/>
                </a:lnTo>
                <a:lnTo>
                  <a:pt x="54" y="610"/>
                </a:lnTo>
                <a:lnTo>
                  <a:pt x="4" y="612"/>
                </a:lnTo>
                <a:lnTo>
                  <a:pt x="0" y="562"/>
                </a:lnTo>
                <a:lnTo>
                  <a:pt x="69" y="482"/>
                </a:lnTo>
                <a:lnTo>
                  <a:pt x="59" y="395"/>
                </a:lnTo>
                <a:lnTo>
                  <a:pt x="28" y="350"/>
                </a:lnTo>
                <a:lnTo>
                  <a:pt x="32" y="313"/>
                </a:lnTo>
                <a:lnTo>
                  <a:pt x="87" y="265"/>
                </a:lnTo>
                <a:lnTo>
                  <a:pt x="107" y="181"/>
                </a:lnTo>
                <a:lnTo>
                  <a:pt x="168" y="143"/>
                </a:lnTo>
                <a:lnTo>
                  <a:pt x="201" y="88"/>
                </a:lnTo>
                <a:lnTo>
                  <a:pt x="266" y="84"/>
                </a:lnTo>
                <a:lnTo>
                  <a:pt x="323" y="0"/>
                </a:lnTo>
              </a:path>
            </a:pathLst>
          </a:custGeom>
          <a:solidFill>
            <a:srgbClr val="C4C7CB"/>
          </a:solidFill>
          <a:ln w="6350">
            <a:solidFill>
              <a:srgbClr val="FFFFFF"/>
            </a:solidFill>
            <a:prstDash val="solid"/>
            <a:round/>
            <a:headEnd/>
            <a:tailEnd/>
          </a:ln>
        </p:spPr>
        <p:txBody>
          <a:bodyPr lIns="68567" tIns="34284" rIns="68567" bIns="34284"/>
          <a:lstStyle/>
          <a:p>
            <a:endParaRPr lang="zh-CN" altLang="en-US"/>
          </a:p>
        </p:txBody>
      </p:sp>
      <p:sp>
        <p:nvSpPr>
          <p:cNvPr id="90" name="Freeform 100"/>
          <p:cNvSpPr>
            <a:spLocks/>
          </p:cNvSpPr>
          <p:nvPr/>
        </p:nvSpPr>
        <p:spPr bwMode="gray">
          <a:xfrm>
            <a:off x="3876292" y="2010221"/>
            <a:ext cx="512035" cy="510779"/>
          </a:xfrm>
          <a:custGeom>
            <a:avLst/>
            <a:gdLst>
              <a:gd name="T0" fmla="*/ 182 w 860"/>
              <a:gd name="T1" fmla="*/ 145 h 858"/>
              <a:gd name="T2" fmla="*/ 179 w 860"/>
              <a:gd name="T3" fmla="*/ 149 h 858"/>
              <a:gd name="T4" fmla="*/ 174 w 860"/>
              <a:gd name="T5" fmla="*/ 152 h 858"/>
              <a:gd name="T6" fmla="*/ 166 w 860"/>
              <a:gd name="T7" fmla="*/ 154 h 858"/>
              <a:gd name="T8" fmla="*/ 156 w 860"/>
              <a:gd name="T9" fmla="*/ 157 h 858"/>
              <a:gd name="T10" fmla="*/ 149 w 860"/>
              <a:gd name="T11" fmla="*/ 163 h 858"/>
              <a:gd name="T12" fmla="*/ 140 w 860"/>
              <a:gd name="T13" fmla="*/ 170 h 858"/>
              <a:gd name="T14" fmla="*/ 133 w 860"/>
              <a:gd name="T15" fmla="*/ 176 h 858"/>
              <a:gd name="T16" fmla="*/ 129 w 860"/>
              <a:gd name="T17" fmla="*/ 180 h 858"/>
              <a:gd name="T18" fmla="*/ 123 w 860"/>
              <a:gd name="T19" fmla="*/ 186 h 858"/>
              <a:gd name="T20" fmla="*/ 119 w 860"/>
              <a:gd name="T21" fmla="*/ 194 h 858"/>
              <a:gd name="T22" fmla="*/ 113 w 860"/>
              <a:gd name="T23" fmla="*/ 201 h 858"/>
              <a:gd name="T24" fmla="*/ 107 w 860"/>
              <a:gd name="T25" fmla="*/ 204 h 858"/>
              <a:gd name="T26" fmla="*/ 103 w 860"/>
              <a:gd name="T27" fmla="*/ 208 h 858"/>
              <a:gd name="T28" fmla="*/ 95 w 860"/>
              <a:gd name="T29" fmla="*/ 213 h 858"/>
              <a:gd name="T30" fmla="*/ 89 w 860"/>
              <a:gd name="T31" fmla="*/ 215 h 858"/>
              <a:gd name="T32" fmla="*/ 88 w 860"/>
              <a:gd name="T33" fmla="*/ 210 h 858"/>
              <a:gd name="T34" fmla="*/ 92 w 860"/>
              <a:gd name="T35" fmla="*/ 204 h 858"/>
              <a:gd name="T36" fmla="*/ 98 w 860"/>
              <a:gd name="T37" fmla="*/ 198 h 858"/>
              <a:gd name="T38" fmla="*/ 103 w 860"/>
              <a:gd name="T39" fmla="*/ 191 h 858"/>
              <a:gd name="T40" fmla="*/ 101 w 860"/>
              <a:gd name="T41" fmla="*/ 187 h 858"/>
              <a:gd name="T42" fmla="*/ 95 w 860"/>
              <a:gd name="T43" fmla="*/ 184 h 858"/>
              <a:gd name="T44" fmla="*/ 91 w 860"/>
              <a:gd name="T45" fmla="*/ 179 h 858"/>
              <a:gd name="T46" fmla="*/ 93 w 860"/>
              <a:gd name="T47" fmla="*/ 170 h 858"/>
              <a:gd name="T48" fmla="*/ 100 w 860"/>
              <a:gd name="T49" fmla="*/ 159 h 858"/>
              <a:gd name="T50" fmla="*/ 107 w 860"/>
              <a:gd name="T51" fmla="*/ 148 h 858"/>
              <a:gd name="T52" fmla="*/ 110 w 860"/>
              <a:gd name="T53" fmla="*/ 140 h 858"/>
              <a:gd name="T54" fmla="*/ 110 w 860"/>
              <a:gd name="T55" fmla="*/ 135 h 858"/>
              <a:gd name="T56" fmla="*/ 105 w 860"/>
              <a:gd name="T57" fmla="*/ 129 h 858"/>
              <a:gd name="T58" fmla="*/ 99 w 860"/>
              <a:gd name="T59" fmla="*/ 123 h 858"/>
              <a:gd name="T60" fmla="*/ 94 w 860"/>
              <a:gd name="T61" fmla="*/ 122 h 858"/>
              <a:gd name="T62" fmla="*/ 87 w 860"/>
              <a:gd name="T63" fmla="*/ 123 h 858"/>
              <a:gd name="T64" fmla="*/ 78 w 860"/>
              <a:gd name="T65" fmla="*/ 123 h 858"/>
              <a:gd name="T66" fmla="*/ 74 w 860"/>
              <a:gd name="T67" fmla="*/ 124 h 858"/>
              <a:gd name="T68" fmla="*/ 70 w 860"/>
              <a:gd name="T69" fmla="*/ 134 h 858"/>
              <a:gd name="T70" fmla="*/ 66 w 860"/>
              <a:gd name="T71" fmla="*/ 145 h 858"/>
              <a:gd name="T72" fmla="*/ 60 w 860"/>
              <a:gd name="T73" fmla="*/ 152 h 858"/>
              <a:gd name="T74" fmla="*/ 53 w 860"/>
              <a:gd name="T75" fmla="*/ 163 h 858"/>
              <a:gd name="T76" fmla="*/ 46 w 860"/>
              <a:gd name="T77" fmla="*/ 169 h 858"/>
              <a:gd name="T78" fmla="*/ 41 w 860"/>
              <a:gd name="T79" fmla="*/ 172 h 858"/>
              <a:gd name="T80" fmla="*/ 34 w 860"/>
              <a:gd name="T81" fmla="*/ 167 h 858"/>
              <a:gd name="T82" fmla="*/ 14 w 860"/>
              <a:gd name="T83" fmla="*/ 147 h 858"/>
              <a:gd name="T84" fmla="*/ 5 w 860"/>
              <a:gd name="T85" fmla="*/ 127 h 858"/>
              <a:gd name="T86" fmla="*/ 7 w 860"/>
              <a:gd name="T87" fmla="*/ 101 h 858"/>
              <a:gd name="T88" fmla="*/ 3 w 860"/>
              <a:gd name="T89" fmla="*/ 79 h 858"/>
              <a:gd name="T90" fmla="*/ 21 w 860"/>
              <a:gd name="T91" fmla="*/ 80 h 858"/>
              <a:gd name="T92" fmla="*/ 43 w 860"/>
              <a:gd name="T93" fmla="*/ 78 h 858"/>
              <a:gd name="T94" fmla="*/ 69 w 860"/>
              <a:gd name="T95" fmla="*/ 53 h 858"/>
              <a:gd name="T96" fmla="*/ 94 w 860"/>
              <a:gd name="T97" fmla="*/ 44 h 858"/>
              <a:gd name="T98" fmla="*/ 108 w 860"/>
              <a:gd name="T99" fmla="*/ 37 h 858"/>
              <a:gd name="T100" fmla="*/ 131 w 860"/>
              <a:gd name="T101" fmla="*/ 12 h 858"/>
              <a:gd name="T102" fmla="*/ 149 w 860"/>
              <a:gd name="T103" fmla="*/ 6 h 858"/>
              <a:gd name="T104" fmla="*/ 182 w 860"/>
              <a:gd name="T105" fmla="*/ 30 h 858"/>
              <a:gd name="T106" fmla="*/ 194 w 860"/>
              <a:gd name="T107" fmla="*/ 60 h 858"/>
              <a:gd name="T108" fmla="*/ 215 w 860"/>
              <a:gd name="T109" fmla="*/ 101 h 858"/>
              <a:gd name="T110" fmla="*/ 183 w 860"/>
              <a:gd name="T111" fmla="*/ 134 h 858"/>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860"/>
              <a:gd name="T169" fmla="*/ 0 h 858"/>
              <a:gd name="T170" fmla="*/ 860 w 860"/>
              <a:gd name="T171" fmla="*/ 858 h 858"/>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860" h="858">
                <a:moveTo>
                  <a:pt x="725" y="575"/>
                </a:moveTo>
                <a:lnTo>
                  <a:pt x="725" y="579"/>
                </a:lnTo>
                <a:lnTo>
                  <a:pt x="719" y="585"/>
                </a:lnTo>
                <a:lnTo>
                  <a:pt x="713" y="594"/>
                </a:lnTo>
                <a:lnTo>
                  <a:pt x="705" y="604"/>
                </a:lnTo>
                <a:lnTo>
                  <a:pt x="695" y="608"/>
                </a:lnTo>
                <a:lnTo>
                  <a:pt x="681" y="610"/>
                </a:lnTo>
                <a:lnTo>
                  <a:pt x="664" y="614"/>
                </a:lnTo>
                <a:lnTo>
                  <a:pt x="642" y="618"/>
                </a:lnTo>
                <a:lnTo>
                  <a:pt x="622" y="626"/>
                </a:lnTo>
                <a:lnTo>
                  <a:pt x="607" y="638"/>
                </a:lnTo>
                <a:lnTo>
                  <a:pt x="593" y="651"/>
                </a:lnTo>
                <a:lnTo>
                  <a:pt x="577" y="665"/>
                </a:lnTo>
                <a:lnTo>
                  <a:pt x="559" y="679"/>
                </a:lnTo>
                <a:lnTo>
                  <a:pt x="544" y="693"/>
                </a:lnTo>
                <a:lnTo>
                  <a:pt x="530" y="703"/>
                </a:lnTo>
                <a:lnTo>
                  <a:pt x="522" y="711"/>
                </a:lnTo>
                <a:lnTo>
                  <a:pt x="514" y="718"/>
                </a:lnTo>
                <a:lnTo>
                  <a:pt x="502" y="730"/>
                </a:lnTo>
                <a:lnTo>
                  <a:pt x="492" y="744"/>
                </a:lnTo>
                <a:lnTo>
                  <a:pt x="481" y="760"/>
                </a:lnTo>
                <a:lnTo>
                  <a:pt x="475" y="774"/>
                </a:lnTo>
                <a:lnTo>
                  <a:pt x="465" y="789"/>
                </a:lnTo>
                <a:lnTo>
                  <a:pt x="451" y="801"/>
                </a:lnTo>
                <a:lnTo>
                  <a:pt x="437" y="809"/>
                </a:lnTo>
                <a:lnTo>
                  <a:pt x="427" y="815"/>
                </a:lnTo>
                <a:lnTo>
                  <a:pt x="422" y="823"/>
                </a:lnTo>
                <a:lnTo>
                  <a:pt x="410" y="831"/>
                </a:lnTo>
                <a:lnTo>
                  <a:pt x="394" y="840"/>
                </a:lnTo>
                <a:lnTo>
                  <a:pt x="380" y="850"/>
                </a:lnTo>
                <a:lnTo>
                  <a:pt x="364" y="856"/>
                </a:lnTo>
                <a:lnTo>
                  <a:pt x="355" y="858"/>
                </a:lnTo>
                <a:lnTo>
                  <a:pt x="349" y="854"/>
                </a:lnTo>
                <a:lnTo>
                  <a:pt x="349" y="838"/>
                </a:lnTo>
                <a:lnTo>
                  <a:pt x="355" y="827"/>
                </a:lnTo>
                <a:lnTo>
                  <a:pt x="366" y="815"/>
                </a:lnTo>
                <a:lnTo>
                  <a:pt x="380" y="801"/>
                </a:lnTo>
                <a:lnTo>
                  <a:pt x="392" y="789"/>
                </a:lnTo>
                <a:lnTo>
                  <a:pt x="404" y="775"/>
                </a:lnTo>
                <a:lnTo>
                  <a:pt x="410" y="764"/>
                </a:lnTo>
                <a:lnTo>
                  <a:pt x="410" y="754"/>
                </a:lnTo>
                <a:lnTo>
                  <a:pt x="404" y="748"/>
                </a:lnTo>
                <a:lnTo>
                  <a:pt x="392" y="742"/>
                </a:lnTo>
                <a:lnTo>
                  <a:pt x="380" y="734"/>
                </a:lnTo>
                <a:lnTo>
                  <a:pt x="370" y="726"/>
                </a:lnTo>
                <a:lnTo>
                  <a:pt x="364" y="716"/>
                </a:lnTo>
                <a:lnTo>
                  <a:pt x="364" y="699"/>
                </a:lnTo>
                <a:lnTo>
                  <a:pt x="372" y="679"/>
                </a:lnTo>
                <a:lnTo>
                  <a:pt x="382" y="661"/>
                </a:lnTo>
                <a:lnTo>
                  <a:pt x="400" y="636"/>
                </a:lnTo>
                <a:lnTo>
                  <a:pt x="418" y="608"/>
                </a:lnTo>
                <a:lnTo>
                  <a:pt x="425" y="592"/>
                </a:lnTo>
                <a:lnTo>
                  <a:pt x="433" y="575"/>
                </a:lnTo>
                <a:lnTo>
                  <a:pt x="441" y="559"/>
                </a:lnTo>
                <a:lnTo>
                  <a:pt x="443" y="547"/>
                </a:lnTo>
                <a:lnTo>
                  <a:pt x="439" y="537"/>
                </a:lnTo>
                <a:lnTo>
                  <a:pt x="429" y="526"/>
                </a:lnTo>
                <a:lnTo>
                  <a:pt x="418" y="514"/>
                </a:lnTo>
                <a:lnTo>
                  <a:pt x="404" y="502"/>
                </a:lnTo>
                <a:lnTo>
                  <a:pt x="394" y="494"/>
                </a:lnTo>
                <a:lnTo>
                  <a:pt x="384" y="490"/>
                </a:lnTo>
                <a:lnTo>
                  <a:pt x="374" y="490"/>
                </a:lnTo>
                <a:lnTo>
                  <a:pt x="362" y="492"/>
                </a:lnTo>
                <a:lnTo>
                  <a:pt x="345" y="494"/>
                </a:lnTo>
                <a:lnTo>
                  <a:pt x="325" y="494"/>
                </a:lnTo>
                <a:lnTo>
                  <a:pt x="311" y="492"/>
                </a:lnTo>
                <a:lnTo>
                  <a:pt x="301" y="492"/>
                </a:lnTo>
                <a:lnTo>
                  <a:pt x="294" y="498"/>
                </a:lnTo>
                <a:lnTo>
                  <a:pt x="286" y="512"/>
                </a:lnTo>
                <a:lnTo>
                  <a:pt x="280" y="533"/>
                </a:lnTo>
                <a:lnTo>
                  <a:pt x="272" y="557"/>
                </a:lnTo>
                <a:lnTo>
                  <a:pt x="264" y="577"/>
                </a:lnTo>
                <a:lnTo>
                  <a:pt x="254" y="592"/>
                </a:lnTo>
                <a:lnTo>
                  <a:pt x="242" y="608"/>
                </a:lnTo>
                <a:lnTo>
                  <a:pt x="227" y="630"/>
                </a:lnTo>
                <a:lnTo>
                  <a:pt x="211" y="650"/>
                </a:lnTo>
                <a:lnTo>
                  <a:pt x="197" y="663"/>
                </a:lnTo>
                <a:lnTo>
                  <a:pt x="183" y="673"/>
                </a:lnTo>
                <a:lnTo>
                  <a:pt x="172" y="681"/>
                </a:lnTo>
                <a:lnTo>
                  <a:pt x="162" y="687"/>
                </a:lnTo>
                <a:lnTo>
                  <a:pt x="158" y="691"/>
                </a:lnTo>
                <a:lnTo>
                  <a:pt x="134" y="667"/>
                </a:lnTo>
                <a:lnTo>
                  <a:pt x="103" y="620"/>
                </a:lnTo>
                <a:lnTo>
                  <a:pt x="55" y="587"/>
                </a:lnTo>
                <a:lnTo>
                  <a:pt x="0" y="569"/>
                </a:lnTo>
                <a:lnTo>
                  <a:pt x="20" y="510"/>
                </a:lnTo>
                <a:lnTo>
                  <a:pt x="53" y="457"/>
                </a:lnTo>
                <a:lnTo>
                  <a:pt x="30" y="402"/>
                </a:lnTo>
                <a:lnTo>
                  <a:pt x="30" y="337"/>
                </a:lnTo>
                <a:lnTo>
                  <a:pt x="10" y="315"/>
                </a:lnTo>
                <a:lnTo>
                  <a:pt x="40" y="285"/>
                </a:lnTo>
                <a:lnTo>
                  <a:pt x="81" y="317"/>
                </a:lnTo>
                <a:lnTo>
                  <a:pt x="126" y="382"/>
                </a:lnTo>
                <a:lnTo>
                  <a:pt x="170" y="311"/>
                </a:lnTo>
                <a:lnTo>
                  <a:pt x="215" y="274"/>
                </a:lnTo>
                <a:lnTo>
                  <a:pt x="274" y="209"/>
                </a:lnTo>
                <a:lnTo>
                  <a:pt x="349" y="189"/>
                </a:lnTo>
                <a:lnTo>
                  <a:pt x="376" y="173"/>
                </a:lnTo>
                <a:lnTo>
                  <a:pt x="380" y="134"/>
                </a:lnTo>
                <a:lnTo>
                  <a:pt x="431" y="146"/>
                </a:lnTo>
                <a:lnTo>
                  <a:pt x="475" y="108"/>
                </a:lnTo>
                <a:lnTo>
                  <a:pt x="524" y="47"/>
                </a:lnTo>
                <a:lnTo>
                  <a:pt x="524" y="0"/>
                </a:lnTo>
                <a:lnTo>
                  <a:pt x="595" y="22"/>
                </a:lnTo>
                <a:lnTo>
                  <a:pt x="679" y="45"/>
                </a:lnTo>
                <a:lnTo>
                  <a:pt x="725" y="120"/>
                </a:lnTo>
                <a:lnTo>
                  <a:pt x="784" y="187"/>
                </a:lnTo>
                <a:lnTo>
                  <a:pt x="774" y="240"/>
                </a:lnTo>
                <a:lnTo>
                  <a:pt x="860" y="317"/>
                </a:lnTo>
                <a:lnTo>
                  <a:pt x="860" y="402"/>
                </a:lnTo>
                <a:lnTo>
                  <a:pt x="815" y="425"/>
                </a:lnTo>
                <a:lnTo>
                  <a:pt x="731" y="533"/>
                </a:lnTo>
                <a:lnTo>
                  <a:pt x="725" y="575"/>
                </a:lnTo>
              </a:path>
            </a:pathLst>
          </a:custGeom>
          <a:solidFill>
            <a:srgbClr val="C4C7CB"/>
          </a:solidFill>
          <a:ln w="6350">
            <a:solidFill>
              <a:srgbClr val="FFFFFF"/>
            </a:solidFill>
            <a:prstDash val="solid"/>
            <a:round/>
            <a:headEnd/>
            <a:tailEnd/>
          </a:ln>
        </p:spPr>
        <p:txBody>
          <a:bodyPr lIns="68567" tIns="34284" rIns="68567" bIns="34284"/>
          <a:lstStyle/>
          <a:p>
            <a:endParaRPr lang="zh-CN" altLang="en-US"/>
          </a:p>
        </p:txBody>
      </p:sp>
      <p:sp>
        <p:nvSpPr>
          <p:cNvPr id="91" name="Freeform 82"/>
          <p:cNvSpPr>
            <a:spLocks/>
          </p:cNvSpPr>
          <p:nvPr/>
        </p:nvSpPr>
        <p:spPr bwMode="gray">
          <a:xfrm>
            <a:off x="4001417" y="3293714"/>
            <a:ext cx="336991" cy="378619"/>
          </a:xfrm>
          <a:custGeom>
            <a:avLst/>
            <a:gdLst>
              <a:gd name="T0" fmla="*/ 109 w 565"/>
              <a:gd name="T1" fmla="*/ 11 h 638"/>
              <a:gd name="T2" fmla="*/ 106 w 565"/>
              <a:gd name="T3" fmla="*/ 11 h 638"/>
              <a:gd name="T4" fmla="*/ 103 w 565"/>
              <a:gd name="T5" fmla="*/ 14 h 638"/>
              <a:gd name="T6" fmla="*/ 100 w 565"/>
              <a:gd name="T7" fmla="*/ 21 h 638"/>
              <a:gd name="T8" fmla="*/ 99 w 565"/>
              <a:gd name="T9" fmla="*/ 28 h 638"/>
              <a:gd name="T10" fmla="*/ 96 w 565"/>
              <a:gd name="T11" fmla="*/ 31 h 638"/>
              <a:gd name="T12" fmla="*/ 90 w 565"/>
              <a:gd name="T13" fmla="*/ 29 h 638"/>
              <a:gd name="T14" fmla="*/ 84 w 565"/>
              <a:gd name="T15" fmla="*/ 26 h 638"/>
              <a:gd name="T16" fmla="*/ 80 w 565"/>
              <a:gd name="T17" fmla="*/ 26 h 638"/>
              <a:gd name="T18" fmla="*/ 82 w 565"/>
              <a:gd name="T19" fmla="*/ 32 h 638"/>
              <a:gd name="T20" fmla="*/ 87 w 565"/>
              <a:gd name="T21" fmla="*/ 36 h 638"/>
              <a:gd name="T22" fmla="*/ 93 w 565"/>
              <a:gd name="T23" fmla="*/ 38 h 638"/>
              <a:gd name="T24" fmla="*/ 101 w 565"/>
              <a:gd name="T25" fmla="*/ 35 h 638"/>
              <a:gd name="T26" fmla="*/ 104 w 565"/>
              <a:gd name="T27" fmla="*/ 31 h 638"/>
              <a:gd name="T28" fmla="*/ 106 w 565"/>
              <a:gd name="T29" fmla="*/ 25 h 638"/>
              <a:gd name="T30" fmla="*/ 110 w 565"/>
              <a:gd name="T31" fmla="*/ 24 h 638"/>
              <a:gd name="T32" fmla="*/ 117 w 565"/>
              <a:gd name="T33" fmla="*/ 30 h 638"/>
              <a:gd name="T34" fmla="*/ 126 w 565"/>
              <a:gd name="T35" fmla="*/ 34 h 638"/>
              <a:gd name="T36" fmla="*/ 131 w 565"/>
              <a:gd name="T37" fmla="*/ 36 h 638"/>
              <a:gd name="T38" fmla="*/ 138 w 565"/>
              <a:gd name="T39" fmla="*/ 38 h 638"/>
              <a:gd name="T40" fmla="*/ 142 w 565"/>
              <a:gd name="T41" fmla="*/ 44 h 638"/>
              <a:gd name="T42" fmla="*/ 139 w 565"/>
              <a:gd name="T43" fmla="*/ 51 h 638"/>
              <a:gd name="T44" fmla="*/ 133 w 565"/>
              <a:gd name="T45" fmla="*/ 58 h 638"/>
              <a:gd name="T46" fmla="*/ 130 w 565"/>
              <a:gd name="T47" fmla="*/ 60 h 638"/>
              <a:gd name="T48" fmla="*/ 134 w 565"/>
              <a:gd name="T49" fmla="*/ 60 h 638"/>
              <a:gd name="T50" fmla="*/ 139 w 565"/>
              <a:gd name="T51" fmla="*/ 60 h 638"/>
              <a:gd name="T52" fmla="*/ 141 w 565"/>
              <a:gd name="T53" fmla="*/ 63 h 638"/>
              <a:gd name="T54" fmla="*/ 136 w 565"/>
              <a:gd name="T55" fmla="*/ 67 h 638"/>
              <a:gd name="T56" fmla="*/ 129 w 565"/>
              <a:gd name="T57" fmla="*/ 71 h 638"/>
              <a:gd name="T58" fmla="*/ 126 w 565"/>
              <a:gd name="T59" fmla="*/ 73 h 638"/>
              <a:gd name="T60" fmla="*/ 129 w 565"/>
              <a:gd name="T61" fmla="*/ 73 h 638"/>
              <a:gd name="T62" fmla="*/ 135 w 565"/>
              <a:gd name="T63" fmla="*/ 78 h 638"/>
              <a:gd name="T64" fmla="*/ 136 w 565"/>
              <a:gd name="T65" fmla="*/ 88 h 638"/>
              <a:gd name="T66" fmla="*/ 138 w 565"/>
              <a:gd name="T67" fmla="*/ 98 h 638"/>
              <a:gd name="T68" fmla="*/ 141 w 565"/>
              <a:gd name="T69" fmla="*/ 104 h 638"/>
              <a:gd name="T70" fmla="*/ 141 w 565"/>
              <a:gd name="T71" fmla="*/ 108 h 638"/>
              <a:gd name="T72" fmla="*/ 136 w 565"/>
              <a:gd name="T73" fmla="*/ 112 h 638"/>
              <a:gd name="T74" fmla="*/ 129 w 565"/>
              <a:gd name="T75" fmla="*/ 111 h 638"/>
              <a:gd name="T76" fmla="*/ 123 w 565"/>
              <a:gd name="T77" fmla="*/ 110 h 638"/>
              <a:gd name="T78" fmla="*/ 119 w 565"/>
              <a:gd name="T79" fmla="*/ 116 h 638"/>
              <a:gd name="T80" fmla="*/ 118 w 565"/>
              <a:gd name="T81" fmla="*/ 122 h 638"/>
              <a:gd name="T82" fmla="*/ 116 w 565"/>
              <a:gd name="T83" fmla="*/ 129 h 638"/>
              <a:gd name="T84" fmla="*/ 113 w 565"/>
              <a:gd name="T85" fmla="*/ 136 h 638"/>
              <a:gd name="T86" fmla="*/ 112 w 565"/>
              <a:gd name="T87" fmla="*/ 146 h 638"/>
              <a:gd name="T88" fmla="*/ 112 w 565"/>
              <a:gd name="T89" fmla="*/ 150 h 638"/>
              <a:gd name="T90" fmla="*/ 102 w 565"/>
              <a:gd name="T91" fmla="*/ 158 h 638"/>
              <a:gd name="T92" fmla="*/ 88 w 565"/>
              <a:gd name="T93" fmla="*/ 158 h 638"/>
              <a:gd name="T94" fmla="*/ 69 w 565"/>
              <a:gd name="T95" fmla="*/ 148 h 638"/>
              <a:gd name="T96" fmla="*/ 47 w 565"/>
              <a:gd name="T97" fmla="*/ 155 h 638"/>
              <a:gd name="T98" fmla="*/ 35 w 565"/>
              <a:gd name="T99" fmla="*/ 128 h 638"/>
              <a:gd name="T100" fmla="*/ 20 w 565"/>
              <a:gd name="T101" fmla="*/ 113 h 638"/>
              <a:gd name="T102" fmla="*/ 5 w 565"/>
              <a:gd name="T103" fmla="*/ 83 h 638"/>
              <a:gd name="T104" fmla="*/ 27 w 565"/>
              <a:gd name="T105" fmla="*/ 49 h 638"/>
              <a:gd name="T106" fmla="*/ 42 w 565"/>
              <a:gd name="T107" fmla="*/ 36 h 638"/>
              <a:gd name="T108" fmla="*/ 46 w 565"/>
              <a:gd name="T109" fmla="*/ 12 h 638"/>
              <a:gd name="T110" fmla="*/ 56 w 565"/>
              <a:gd name="T111" fmla="*/ 0 h 638"/>
              <a:gd name="T112" fmla="*/ 76 w 565"/>
              <a:gd name="T113" fmla="*/ 7 h 638"/>
              <a:gd name="T114" fmla="*/ 96 w 565"/>
              <a:gd name="T115" fmla="*/ 1 h 638"/>
              <a:gd name="T116" fmla="*/ 109 w 565"/>
              <a:gd name="T117" fmla="*/ 11 h 63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565"/>
              <a:gd name="T178" fmla="*/ 0 h 638"/>
              <a:gd name="T179" fmla="*/ 565 w 565"/>
              <a:gd name="T180" fmla="*/ 638 h 63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565" h="638">
                <a:moveTo>
                  <a:pt x="433" y="44"/>
                </a:moveTo>
                <a:lnTo>
                  <a:pt x="433" y="44"/>
                </a:lnTo>
                <a:lnTo>
                  <a:pt x="429" y="46"/>
                </a:lnTo>
                <a:lnTo>
                  <a:pt x="423" y="47"/>
                </a:lnTo>
                <a:lnTo>
                  <a:pt x="417" y="53"/>
                </a:lnTo>
                <a:lnTo>
                  <a:pt x="411" y="59"/>
                </a:lnTo>
                <a:lnTo>
                  <a:pt x="403" y="69"/>
                </a:lnTo>
                <a:lnTo>
                  <a:pt x="398" y="85"/>
                </a:lnTo>
                <a:lnTo>
                  <a:pt x="396" y="99"/>
                </a:lnTo>
                <a:lnTo>
                  <a:pt x="394" y="112"/>
                </a:lnTo>
                <a:lnTo>
                  <a:pt x="392" y="122"/>
                </a:lnTo>
                <a:lnTo>
                  <a:pt x="384" y="126"/>
                </a:lnTo>
                <a:lnTo>
                  <a:pt x="372" y="122"/>
                </a:lnTo>
                <a:lnTo>
                  <a:pt x="360" y="118"/>
                </a:lnTo>
                <a:lnTo>
                  <a:pt x="346" y="110"/>
                </a:lnTo>
                <a:lnTo>
                  <a:pt x="335" y="107"/>
                </a:lnTo>
                <a:lnTo>
                  <a:pt x="325" y="105"/>
                </a:lnTo>
                <a:lnTo>
                  <a:pt x="319" y="107"/>
                </a:lnTo>
                <a:lnTo>
                  <a:pt x="317" y="118"/>
                </a:lnTo>
                <a:lnTo>
                  <a:pt x="325" y="128"/>
                </a:lnTo>
                <a:lnTo>
                  <a:pt x="337" y="138"/>
                </a:lnTo>
                <a:lnTo>
                  <a:pt x="346" y="146"/>
                </a:lnTo>
                <a:lnTo>
                  <a:pt x="358" y="152"/>
                </a:lnTo>
                <a:lnTo>
                  <a:pt x="372" y="154"/>
                </a:lnTo>
                <a:lnTo>
                  <a:pt x="388" y="150"/>
                </a:lnTo>
                <a:lnTo>
                  <a:pt x="402" y="142"/>
                </a:lnTo>
                <a:lnTo>
                  <a:pt x="407" y="134"/>
                </a:lnTo>
                <a:lnTo>
                  <a:pt x="413" y="124"/>
                </a:lnTo>
                <a:lnTo>
                  <a:pt x="417" y="112"/>
                </a:lnTo>
                <a:lnTo>
                  <a:pt x="423" y="103"/>
                </a:lnTo>
                <a:lnTo>
                  <a:pt x="429" y="97"/>
                </a:lnTo>
                <a:lnTo>
                  <a:pt x="437" y="97"/>
                </a:lnTo>
                <a:lnTo>
                  <a:pt x="447" y="105"/>
                </a:lnTo>
                <a:lnTo>
                  <a:pt x="468" y="122"/>
                </a:lnTo>
                <a:lnTo>
                  <a:pt x="486" y="132"/>
                </a:lnTo>
                <a:lnTo>
                  <a:pt x="502" y="138"/>
                </a:lnTo>
                <a:lnTo>
                  <a:pt x="514" y="142"/>
                </a:lnTo>
                <a:lnTo>
                  <a:pt x="524" y="144"/>
                </a:lnTo>
                <a:lnTo>
                  <a:pt x="537" y="148"/>
                </a:lnTo>
                <a:lnTo>
                  <a:pt x="549" y="154"/>
                </a:lnTo>
                <a:lnTo>
                  <a:pt x="559" y="164"/>
                </a:lnTo>
                <a:lnTo>
                  <a:pt x="565" y="177"/>
                </a:lnTo>
                <a:lnTo>
                  <a:pt x="561" y="191"/>
                </a:lnTo>
                <a:lnTo>
                  <a:pt x="553" y="207"/>
                </a:lnTo>
                <a:lnTo>
                  <a:pt x="543" y="221"/>
                </a:lnTo>
                <a:lnTo>
                  <a:pt x="531" y="232"/>
                </a:lnTo>
                <a:lnTo>
                  <a:pt x="524" y="240"/>
                </a:lnTo>
                <a:lnTo>
                  <a:pt x="520" y="242"/>
                </a:lnTo>
                <a:lnTo>
                  <a:pt x="524" y="242"/>
                </a:lnTo>
                <a:lnTo>
                  <a:pt x="533" y="242"/>
                </a:lnTo>
                <a:lnTo>
                  <a:pt x="543" y="240"/>
                </a:lnTo>
                <a:lnTo>
                  <a:pt x="555" y="242"/>
                </a:lnTo>
                <a:lnTo>
                  <a:pt x="561" y="246"/>
                </a:lnTo>
                <a:lnTo>
                  <a:pt x="561" y="252"/>
                </a:lnTo>
                <a:lnTo>
                  <a:pt x="555" y="262"/>
                </a:lnTo>
                <a:lnTo>
                  <a:pt x="543" y="270"/>
                </a:lnTo>
                <a:lnTo>
                  <a:pt x="529" y="278"/>
                </a:lnTo>
                <a:lnTo>
                  <a:pt x="516" y="286"/>
                </a:lnTo>
                <a:lnTo>
                  <a:pt x="506" y="290"/>
                </a:lnTo>
                <a:lnTo>
                  <a:pt x="502" y="292"/>
                </a:lnTo>
                <a:lnTo>
                  <a:pt x="506" y="292"/>
                </a:lnTo>
                <a:lnTo>
                  <a:pt x="516" y="295"/>
                </a:lnTo>
                <a:lnTo>
                  <a:pt x="528" y="303"/>
                </a:lnTo>
                <a:lnTo>
                  <a:pt x="537" y="315"/>
                </a:lnTo>
                <a:lnTo>
                  <a:pt x="541" y="329"/>
                </a:lnTo>
                <a:lnTo>
                  <a:pt x="543" y="353"/>
                </a:lnTo>
                <a:lnTo>
                  <a:pt x="543" y="374"/>
                </a:lnTo>
                <a:lnTo>
                  <a:pt x="549" y="396"/>
                </a:lnTo>
                <a:lnTo>
                  <a:pt x="555" y="408"/>
                </a:lnTo>
                <a:lnTo>
                  <a:pt x="561" y="418"/>
                </a:lnTo>
                <a:lnTo>
                  <a:pt x="565" y="425"/>
                </a:lnTo>
                <a:lnTo>
                  <a:pt x="563" y="435"/>
                </a:lnTo>
                <a:lnTo>
                  <a:pt x="553" y="445"/>
                </a:lnTo>
                <a:lnTo>
                  <a:pt x="541" y="451"/>
                </a:lnTo>
                <a:lnTo>
                  <a:pt x="528" y="449"/>
                </a:lnTo>
                <a:lnTo>
                  <a:pt x="514" y="445"/>
                </a:lnTo>
                <a:lnTo>
                  <a:pt x="502" y="441"/>
                </a:lnTo>
                <a:lnTo>
                  <a:pt x="490" y="443"/>
                </a:lnTo>
                <a:lnTo>
                  <a:pt x="482" y="453"/>
                </a:lnTo>
                <a:lnTo>
                  <a:pt x="476" y="465"/>
                </a:lnTo>
                <a:lnTo>
                  <a:pt x="474" y="479"/>
                </a:lnTo>
                <a:lnTo>
                  <a:pt x="472" y="492"/>
                </a:lnTo>
                <a:lnTo>
                  <a:pt x="470" y="506"/>
                </a:lnTo>
                <a:lnTo>
                  <a:pt x="463" y="518"/>
                </a:lnTo>
                <a:lnTo>
                  <a:pt x="457" y="532"/>
                </a:lnTo>
                <a:lnTo>
                  <a:pt x="449" y="545"/>
                </a:lnTo>
                <a:lnTo>
                  <a:pt x="447" y="567"/>
                </a:lnTo>
                <a:lnTo>
                  <a:pt x="445" y="587"/>
                </a:lnTo>
                <a:lnTo>
                  <a:pt x="445" y="599"/>
                </a:lnTo>
                <a:lnTo>
                  <a:pt x="445" y="604"/>
                </a:lnTo>
                <a:lnTo>
                  <a:pt x="445" y="606"/>
                </a:lnTo>
                <a:lnTo>
                  <a:pt x="405" y="634"/>
                </a:lnTo>
                <a:lnTo>
                  <a:pt x="382" y="610"/>
                </a:lnTo>
                <a:lnTo>
                  <a:pt x="350" y="634"/>
                </a:lnTo>
                <a:lnTo>
                  <a:pt x="317" y="638"/>
                </a:lnTo>
                <a:lnTo>
                  <a:pt x="274" y="595"/>
                </a:lnTo>
                <a:lnTo>
                  <a:pt x="234" y="638"/>
                </a:lnTo>
                <a:lnTo>
                  <a:pt x="185" y="622"/>
                </a:lnTo>
                <a:lnTo>
                  <a:pt x="146" y="565"/>
                </a:lnTo>
                <a:lnTo>
                  <a:pt x="140" y="514"/>
                </a:lnTo>
                <a:lnTo>
                  <a:pt x="91" y="514"/>
                </a:lnTo>
                <a:lnTo>
                  <a:pt x="77" y="453"/>
                </a:lnTo>
                <a:lnTo>
                  <a:pt x="0" y="394"/>
                </a:lnTo>
                <a:lnTo>
                  <a:pt x="18" y="333"/>
                </a:lnTo>
                <a:lnTo>
                  <a:pt x="77" y="272"/>
                </a:lnTo>
                <a:lnTo>
                  <a:pt x="106" y="199"/>
                </a:lnTo>
                <a:lnTo>
                  <a:pt x="134" y="156"/>
                </a:lnTo>
                <a:lnTo>
                  <a:pt x="165" y="144"/>
                </a:lnTo>
                <a:lnTo>
                  <a:pt x="144" y="101"/>
                </a:lnTo>
                <a:lnTo>
                  <a:pt x="183" y="51"/>
                </a:lnTo>
                <a:lnTo>
                  <a:pt x="179" y="8"/>
                </a:lnTo>
                <a:lnTo>
                  <a:pt x="224" y="0"/>
                </a:lnTo>
                <a:lnTo>
                  <a:pt x="252" y="34"/>
                </a:lnTo>
                <a:lnTo>
                  <a:pt x="301" y="30"/>
                </a:lnTo>
                <a:lnTo>
                  <a:pt x="344" y="20"/>
                </a:lnTo>
                <a:lnTo>
                  <a:pt x="384" y="4"/>
                </a:lnTo>
                <a:lnTo>
                  <a:pt x="415" y="22"/>
                </a:lnTo>
                <a:lnTo>
                  <a:pt x="433" y="44"/>
                </a:lnTo>
              </a:path>
            </a:pathLst>
          </a:custGeom>
          <a:solidFill>
            <a:srgbClr val="C4C7CB"/>
          </a:solidFill>
          <a:ln w="6350">
            <a:solidFill>
              <a:srgbClr val="FFFFFF"/>
            </a:solidFill>
            <a:prstDash val="solid"/>
            <a:round/>
            <a:headEnd/>
            <a:tailEnd/>
          </a:ln>
        </p:spPr>
        <p:txBody>
          <a:bodyPr lIns="68567" tIns="34284" rIns="68567" bIns="34284"/>
          <a:lstStyle/>
          <a:p>
            <a:endParaRPr lang="zh-CN" altLang="en-US"/>
          </a:p>
        </p:txBody>
      </p:sp>
      <p:cxnSp>
        <p:nvCxnSpPr>
          <p:cNvPr id="92" name="直接连接符 91"/>
          <p:cNvCxnSpPr/>
          <p:nvPr/>
        </p:nvCxnSpPr>
        <p:spPr>
          <a:xfrm>
            <a:off x="4326660" y="2331096"/>
            <a:ext cx="189334" cy="186333"/>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93" name="直接连接符 92"/>
          <p:cNvCxnSpPr/>
          <p:nvPr/>
        </p:nvCxnSpPr>
        <p:spPr>
          <a:xfrm>
            <a:off x="4515994" y="2517428"/>
            <a:ext cx="1688957"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94" name="直接连接符 93"/>
          <p:cNvCxnSpPr/>
          <p:nvPr/>
        </p:nvCxnSpPr>
        <p:spPr>
          <a:xfrm>
            <a:off x="4166548" y="2713224"/>
            <a:ext cx="189334" cy="186333"/>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95" name="直接连接符 94"/>
          <p:cNvCxnSpPr/>
          <p:nvPr/>
        </p:nvCxnSpPr>
        <p:spPr>
          <a:xfrm>
            <a:off x="4355883" y="2899557"/>
            <a:ext cx="1849069"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96" name="直接连接符 95"/>
          <p:cNvCxnSpPr/>
          <p:nvPr/>
        </p:nvCxnSpPr>
        <p:spPr>
          <a:xfrm flipV="1">
            <a:off x="4278775" y="3397300"/>
            <a:ext cx="237218" cy="15359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97" name="直接连接符 96"/>
          <p:cNvCxnSpPr/>
          <p:nvPr/>
        </p:nvCxnSpPr>
        <p:spPr>
          <a:xfrm>
            <a:off x="4515994" y="3397300"/>
            <a:ext cx="1688957"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98" name="直接连接符 97"/>
          <p:cNvCxnSpPr/>
          <p:nvPr/>
        </p:nvCxnSpPr>
        <p:spPr>
          <a:xfrm>
            <a:off x="3784602" y="4261098"/>
            <a:ext cx="189334" cy="186333"/>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99" name="直接连接符 98"/>
          <p:cNvCxnSpPr/>
          <p:nvPr/>
        </p:nvCxnSpPr>
        <p:spPr>
          <a:xfrm>
            <a:off x="3973935" y="4447431"/>
            <a:ext cx="2146068"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100" name="矩形 99"/>
          <p:cNvSpPr/>
          <p:nvPr/>
        </p:nvSpPr>
        <p:spPr>
          <a:xfrm>
            <a:off x="5027553" y="2211710"/>
            <a:ext cx="1061803" cy="253904"/>
          </a:xfrm>
          <a:prstGeom prst="rect">
            <a:avLst/>
          </a:prstGeom>
        </p:spPr>
        <p:txBody>
          <a:bodyPr wrap="none" lIns="68567" tIns="34284" rIns="68567" bIns="34284">
            <a:spAutoFit/>
          </a:bodyPr>
          <a:lstStyle/>
          <a:p>
            <a:r>
              <a:rPr lang="zh-CN" altLang="en-US" sz="1200" dirty="0">
                <a:solidFill>
                  <a:schemeClr val="tx1">
                    <a:lumMod val="85000"/>
                    <a:lumOff val="15000"/>
                  </a:schemeClr>
                </a:solidFill>
                <a:latin typeface="微软雅黑" pitchFamily="34" charset="-122"/>
                <a:ea typeface="微软雅黑" pitchFamily="34" charset="-122"/>
                <a:cs typeface="华文黑体" pitchFamily="2" charset="-122"/>
              </a:rPr>
              <a:t>点击添加文本</a:t>
            </a:r>
            <a:endParaRPr lang="zh-CN" altLang="en-US" sz="1200" dirty="0">
              <a:solidFill>
                <a:schemeClr val="tx1">
                  <a:lumMod val="85000"/>
                  <a:lumOff val="15000"/>
                </a:schemeClr>
              </a:solidFill>
              <a:latin typeface="微软雅黑" pitchFamily="34" charset="-122"/>
              <a:ea typeface="微软雅黑" pitchFamily="34" charset="-122"/>
            </a:endParaRPr>
          </a:p>
        </p:txBody>
      </p:sp>
      <p:sp>
        <p:nvSpPr>
          <p:cNvPr id="101" name="矩形 100"/>
          <p:cNvSpPr/>
          <p:nvPr/>
        </p:nvSpPr>
        <p:spPr>
          <a:xfrm>
            <a:off x="5027553" y="2643491"/>
            <a:ext cx="1061803" cy="253904"/>
          </a:xfrm>
          <a:prstGeom prst="rect">
            <a:avLst/>
          </a:prstGeom>
        </p:spPr>
        <p:txBody>
          <a:bodyPr wrap="none" lIns="68567" tIns="34284" rIns="68567" bIns="34284">
            <a:spAutoFit/>
          </a:bodyPr>
          <a:lstStyle/>
          <a:p>
            <a:r>
              <a:rPr lang="zh-CN" altLang="en-US" sz="1200">
                <a:solidFill>
                  <a:schemeClr val="tx1">
                    <a:lumMod val="85000"/>
                    <a:lumOff val="15000"/>
                  </a:schemeClr>
                </a:solidFill>
                <a:latin typeface="微软雅黑" pitchFamily="34" charset="-122"/>
                <a:ea typeface="微软雅黑" pitchFamily="34" charset="-122"/>
                <a:cs typeface="华文黑体" pitchFamily="2" charset="-122"/>
              </a:rPr>
              <a:t>点击添加文本</a:t>
            </a:r>
            <a:endParaRPr lang="zh-CN" altLang="en-US" sz="1200">
              <a:solidFill>
                <a:schemeClr val="tx1">
                  <a:lumMod val="85000"/>
                  <a:lumOff val="15000"/>
                </a:schemeClr>
              </a:solidFill>
              <a:latin typeface="微软雅黑" pitchFamily="34" charset="-122"/>
              <a:ea typeface="微软雅黑" pitchFamily="34" charset="-122"/>
            </a:endParaRPr>
          </a:p>
        </p:txBody>
      </p:sp>
      <p:sp>
        <p:nvSpPr>
          <p:cNvPr id="102" name="矩形 101"/>
          <p:cNvSpPr/>
          <p:nvPr/>
        </p:nvSpPr>
        <p:spPr>
          <a:xfrm>
            <a:off x="5027553" y="3142570"/>
            <a:ext cx="1061803" cy="253904"/>
          </a:xfrm>
          <a:prstGeom prst="rect">
            <a:avLst/>
          </a:prstGeom>
        </p:spPr>
        <p:txBody>
          <a:bodyPr wrap="none" lIns="68567" tIns="34284" rIns="68567" bIns="34284">
            <a:spAutoFit/>
          </a:bodyPr>
          <a:lstStyle/>
          <a:p>
            <a:r>
              <a:rPr lang="zh-CN" altLang="en-US" sz="1200">
                <a:solidFill>
                  <a:schemeClr val="tx1">
                    <a:lumMod val="85000"/>
                    <a:lumOff val="15000"/>
                  </a:schemeClr>
                </a:solidFill>
                <a:latin typeface="微软雅黑" pitchFamily="34" charset="-122"/>
                <a:ea typeface="微软雅黑" pitchFamily="34" charset="-122"/>
                <a:cs typeface="华文黑体" pitchFamily="2" charset="-122"/>
              </a:rPr>
              <a:t>点击添加文本</a:t>
            </a:r>
            <a:endParaRPr lang="zh-CN" altLang="en-US" sz="1200">
              <a:solidFill>
                <a:schemeClr val="tx1">
                  <a:lumMod val="85000"/>
                  <a:lumOff val="15000"/>
                </a:schemeClr>
              </a:solidFill>
              <a:latin typeface="微软雅黑" pitchFamily="34" charset="-122"/>
              <a:ea typeface="微软雅黑" pitchFamily="34" charset="-122"/>
            </a:endParaRPr>
          </a:p>
        </p:txBody>
      </p:sp>
      <p:sp>
        <p:nvSpPr>
          <p:cNvPr id="103" name="矩形 102"/>
          <p:cNvSpPr/>
          <p:nvPr/>
        </p:nvSpPr>
        <p:spPr>
          <a:xfrm>
            <a:off x="4993600" y="4140047"/>
            <a:ext cx="1061803" cy="253904"/>
          </a:xfrm>
          <a:prstGeom prst="rect">
            <a:avLst/>
          </a:prstGeom>
        </p:spPr>
        <p:txBody>
          <a:bodyPr wrap="none" lIns="68567" tIns="34284" rIns="68567" bIns="34284">
            <a:spAutoFit/>
          </a:bodyPr>
          <a:lstStyle/>
          <a:p>
            <a:r>
              <a:rPr lang="zh-CN" altLang="en-US" sz="1200" dirty="0">
                <a:solidFill>
                  <a:schemeClr val="tx1">
                    <a:lumMod val="85000"/>
                    <a:lumOff val="15000"/>
                  </a:schemeClr>
                </a:solidFill>
                <a:latin typeface="微软雅黑" pitchFamily="34" charset="-122"/>
                <a:ea typeface="微软雅黑" pitchFamily="34" charset="-122"/>
                <a:cs typeface="华文黑体" pitchFamily="2" charset="-122"/>
              </a:rPr>
              <a:t>点击添加文本</a:t>
            </a:r>
            <a:endParaRPr lang="zh-CN" altLang="en-US" sz="1200" dirty="0">
              <a:solidFill>
                <a:schemeClr val="tx1">
                  <a:lumMod val="85000"/>
                  <a:lumOff val="15000"/>
                </a:schemeClr>
              </a:solidFill>
              <a:latin typeface="微软雅黑" pitchFamily="34" charset="-122"/>
              <a:ea typeface="微软雅黑" pitchFamily="34" charset="-122"/>
            </a:endParaRPr>
          </a:p>
        </p:txBody>
      </p:sp>
      <p:sp>
        <p:nvSpPr>
          <p:cNvPr id="104" name="矩形标注 103"/>
          <p:cNvSpPr/>
          <p:nvPr/>
        </p:nvSpPr>
        <p:spPr>
          <a:xfrm>
            <a:off x="6607141" y="1836028"/>
            <a:ext cx="1957258" cy="2630982"/>
          </a:xfrm>
          <a:prstGeom prst="wedgeRectCallout">
            <a:avLst>
              <a:gd name="adj1" fmla="val -72333"/>
              <a:gd name="adj2" fmla="val 19715"/>
            </a:avLst>
          </a:prstGeom>
          <a:solidFill>
            <a:srgbClr val="C4C7CB"/>
          </a:solidFill>
          <a:ln>
            <a:noFill/>
          </a:ln>
        </p:spPr>
        <p:style>
          <a:lnRef idx="2">
            <a:schemeClr val="accent1">
              <a:shade val="50000"/>
            </a:schemeClr>
          </a:lnRef>
          <a:fillRef idx="1">
            <a:schemeClr val="accent1"/>
          </a:fillRef>
          <a:effectRef idx="0">
            <a:schemeClr val="accent1"/>
          </a:effectRef>
          <a:fontRef idx="minor">
            <a:schemeClr val="lt1"/>
          </a:fontRef>
        </p:style>
        <p:txBody>
          <a:bodyPr lIns="68567" tIns="34284" rIns="68567" bIns="34284" rtlCol="0" anchor="ctr"/>
          <a:lstStyle/>
          <a:p>
            <a:pPr algn="ctr"/>
            <a:endParaRPr lang="zh-CN" altLang="en-US"/>
          </a:p>
        </p:txBody>
      </p:sp>
      <p:sp>
        <p:nvSpPr>
          <p:cNvPr id="105" name="TextBox 86"/>
          <p:cNvSpPr txBox="1"/>
          <p:nvPr/>
        </p:nvSpPr>
        <p:spPr>
          <a:xfrm>
            <a:off x="6781196" y="2014550"/>
            <a:ext cx="1656184" cy="2269840"/>
          </a:xfrm>
          <a:prstGeom prst="rect">
            <a:avLst/>
          </a:prstGeom>
          <a:noFill/>
        </p:spPr>
        <p:txBody>
          <a:bodyPr wrap="square" lIns="68567" tIns="34284" rIns="68567" bIns="34284" rtlCol="0">
            <a:spAutoFit/>
          </a:bodyPr>
          <a:lstStyle/>
          <a:p>
            <a:pPr algn="just">
              <a:lnSpc>
                <a:spcPct val="130000"/>
              </a:lnSpc>
            </a:pPr>
            <a:r>
              <a:rPr lang="zh-CN" altLang="en-US" sz="1000"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您的内容打在这里，或者通过复制您的文本后，在此框中选择粘贴，并选择只保留文字。您的内容打在这里，或者通过复制您的文本后，在此框中选择粘贴，并选择只保留文字。</a:t>
            </a:r>
            <a:endParaRPr lang="en-US" altLang="zh-CN" sz="1000" dirty="0">
              <a:solidFill>
                <a:schemeClr val="tx1">
                  <a:lumMod val="75000"/>
                  <a:lumOff val="25000"/>
                </a:schemeClr>
              </a:solidFill>
              <a:latin typeface="微软雅黑" pitchFamily="34" charset="-122"/>
              <a:ea typeface="微软雅黑" pitchFamily="34" charset="-122"/>
            </a:endParaRPr>
          </a:p>
          <a:p>
            <a:pPr algn="just">
              <a:lnSpc>
                <a:spcPct val="130000"/>
              </a:lnSpc>
            </a:pPr>
            <a:r>
              <a:rPr lang="zh-CN" altLang="en-US" sz="1000"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您的内容打在这里，或者通过复制您的文本后，在此框中选择粘贴，并选择只保留文字。</a:t>
            </a:r>
          </a:p>
        </p:txBody>
      </p:sp>
    </p:spTree>
    <p:extLst>
      <p:ext uri="{BB962C8B-B14F-4D97-AF65-F5344CB8AC3E}">
        <p14:creationId xmlns:p14="http://schemas.microsoft.com/office/powerpoint/2010/main" val="3358786487"/>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Tm="0">
        <p15:prstTrans prst="airplane"/>
      </p:transition>
    </mc:Choice>
    <mc:Fallback>
      <p:transition spd="slow"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0-#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2" presetClass="entr" presetSubtype="8" fill="hold" nodeType="click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wipe(left)">
                                          <p:cBhvr>
                                            <p:cTn id="13" dur="500"/>
                                            <p:tgtEl>
                                              <p:spTgt spid="2"/>
                                            </p:tgtEl>
                                          </p:cBhvr>
                                        </p:animEffect>
                                      </p:childTnLst>
                                    </p:cTn>
                                  </p:par>
                                </p:childTnLst>
                              </p:cTn>
                            </p:par>
                            <p:par>
                              <p:cTn id="14" fill="hold">
                                <p:stCondLst>
                                  <p:cond delay="500"/>
                                </p:stCondLst>
                                <p:childTnLst>
                                  <p:par>
                                    <p:cTn id="15" presetID="41" presetClass="entr" presetSubtype="0" fill="hold" grpId="0" nodeType="afterEffect">
                                      <p:stCondLst>
                                        <p:cond delay="0"/>
                                      </p:stCondLst>
                                      <p:iterate type="lt">
                                        <p:tmPct val="10000"/>
                                      </p:iterate>
                                      <p:childTnLst>
                                        <p:set>
                                          <p:cBhvr>
                                            <p:cTn id="16" dur="1" fill="hold">
                                              <p:stCondLst>
                                                <p:cond delay="0"/>
                                              </p:stCondLst>
                                            </p:cTn>
                                            <p:tgtEl>
                                              <p:spTgt spid="7"/>
                                            </p:tgtEl>
                                            <p:attrNameLst>
                                              <p:attrName>style.visibility</p:attrName>
                                            </p:attrNameLst>
                                          </p:cBhvr>
                                          <p:to>
                                            <p:strVal val="visible"/>
                                          </p:to>
                                        </p:set>
                                        <p:anim calcmode="lin" valueType="num">
                                          <p:cBhvr>
                                            <p:cTn id="17" dur="500" fill="hold"/>
                                            <p:tgtEl>
                                              <p:spTgt spid="7"/>
                                            </p:tgtEl>
                                            <p:attrNameLst>
                                              <p:attrName>ppt_x</p:attrName>
                                            </p:attrNameLst>
                                          </p:cBhvr>
                                          <p:tavLst>
                                            <p:tav tm="0">
                                              <p:val>
                                                <p:strVal val="#ppt_x"/>
                                              </p:val>
                                            </p:tav>
                                            <p:tav tm="50000">
                                              <p:val>
                                                <p:strVal val="#ppt_x+.1"/>
                                              </p:val>
                                            </p:tav>
                                            <p:tav tm="100000">
                                              <p:val>
                                                <p:strVal val="#ppt_x"/>
                                              </p:val>
                                            </p:tav>
                                          </p:tavLst>
                                        </p:anim>
                                        <p:anim calcmode="lin" valueType="num">
                                          <p:cBhvr>
                                            <p:cTn id="18" dur="500" fill="hold"/>
                                            <p:tgtEl>
                                              <p:spTgt spid="7"/>
                                            </p:tgtEl>
                                            <p:attrNameLst>
                                              <p:attrName>ppt_y</p:attrName>
                                            </p:attrNameLst>
                                          </p:cBhvr>
                                          <p:tavLst>
                                            <p:tav tm="0">
                                              <p:val>
                                                <p:strVal val="#ppt_y"/>
                                              </p:val>
                                            </p:tav>
                                            <p:tav tm="100000">
                                              <p:val>
                                                <p:strVal val="#ppt_y"/>
                                              </p:val>
                                            </p:tav>
                                          </p:tavLst>
                                        </p:anim>
                                        <p:anim calcmode="lin" valueType="num">
                                          <p:cBhvr>
                                            <p:cTn id="19" dur="500" fill="hold"/>
                                            <p:tgtEl>
                                              <p:spTgt spid="7"/>
                                            </p:tgtEl>
                                            <p:attrNameLst>
                                              <p:attrName>ppt_h</p:attrName>
                                            </p:attrNameLst>
                                          </p:cBhvr>
                                          <p:tavLst>
                                            <p:tav tm="0">
                                              <p:val>
                                                <p:strVal val="#ppt_h/10"/>
                                              </p:val>
                                            </p:tav>
                                            <p:tav tm="50000">
                                              <p:val>
                                                <p:strVal val="#ppt_h+.01"/>
                                              </p:val>
                                            </p:tav>
                                            <p:tav tm="100000">
                                              <p:val>
                                                <p:strVal val="#ppt_h"/>
                                              </p:val>
                                            </p:tav>
                                          </p:tavLst>
                                        </p:anim>
                                        <p:anim calcmode="lin" valueType="num">
                                          <p:cBhvr>
                                            <p:cTn id="20" dur="500" fill="hold"/>
                                            <p:tgtEl>
                                              <p:spTgt spid="7"/>
                                            </p:tgtEl>
                                            <p:attrNameLst>
                                              <p:attrName>ppt_w</p:attrName>
                                            </p:attrNameLst>
                                          </p:cBhvr>
                                          <p:tavLst>
                                            <p:tav tm="0">
                                              <p:val>
                                                <p:strVal val="#ppt_w/10"/>
                                              </p:val>
                                            </p:tav>
                                            <p:tav tm="50000">
                                              <p:val>
                                                <p:strVal val="#ppt_w+.01"/>
                                              </p:val>
                                            </p:tav>
                                            <p:tav tm="100000">
                                              <p:val>
                                                <p:strVal val="#ppt_w"/>
                                              </p:val>
                                            </p:tav>
                                          </p:tavLst>
                                        </p:anim>
                                        <p:animEffect transition="in" filter="fade">
                                          <p:cBhvr>
                                            <p:cTn id="21" dur="500" tmFilter="0,0; .5, 1; 1, 1"/>
                                            <p:tgtEl>
                                              <p:spTgt spid="7"/>
                                            </p:tgtEl>
                                          </p:cBhvr>
                                        </p:animEffect>
                                      </p:childTnLst>
                                    </p:cTn>
                                  </p:par>
                                </p:childTnLst>
                              </p:cTn>
                            </p:par>
                            <p:par>
                              <p:cTn id="22" fill="hold">
                                <p:stCondLst>
                                  <p:cond delay="1350"/>
                                </p:stCondLst>
                                <p:childTnLst>
                                  <p:par>
                                    <p:cTn id="23" presetID="2" presetClass="entr" presetSubtype="8" accel="58000" fill="hold" nodeType="afterEffect" p14:presetBounceEnd="58000">
                                      <p:stCondLst>
                                        <p:cond delay="0"/>
                                      </p:stCondLst>
                                      <p:childTnLst>
                                        <p:set>
                                          <p:cBhvr>
                                            <p:cTn id="24" dur="1" fill="hold">
                                              <p:stCondLst>
                                                <p:cond delay="0"/>
                                              </p:stCondLst>
                                            </p:cTn>
                                            <p:tgtEl>
                                              <p:spTgt spid="25"/>
                                            </p:tgtEl>
                                            <p:attrNameLst>
                                              <p:attrName>style.visibility</p:attrName>
                                            </p:attrNameLst>
                                          </p:cBhvr>
                                          <p:to>
                                            <p:strVal val="visible"/>
                                          </p:to>
                                        </p:set>
                                        <p:anim calcmode="lin" valueType="num" p14:bounceEnd="58000">
                                          <p:cBhvr additive="base">
                                            <p:cTn id="25" dur="1000" fill="hold"/>
                                            <p:tgtEl>
                                              <p:spTgt spid="25"/>
                                            </p:tgtEl>
                                            <p:attrNameLst>
                                              <p:attrName>ppt_x</p:attrName>
                                            </p:attrNameLst>
                                          </p:cBhvr>
                                          <p:tavLst>
                                            <p:tav tm="0">
                                              <p:val>
                                                <p:strVal val="0-#ppt_w/2"/>
                                              </p:val>
                                            </p:tav>
                                            <p:tav tm="100000">
                                              <p:val>
                                                <p:strVal val="#ppt_x"/>
                                              </p:val>
                                            </p:tav>
                                          </p:tavLst>
                                        </p:anim>
                                        <p:anim calcmode="lin" valueType="num" p14:bounceEnd="58000">
                                          <p:cBhvr additive="base">
                                            <p:cTn id="26" dur="1000" fill="hold"/>
                                            <p:tgtEl>
                                              <p:spTgt spid="25"/>
                                            </p:tgtEl>
                                            <p:attrNameLst>
                                              <p:attrName>ppt_y</p:attrName>
                                            </p:attrNameLst>
                                          </p:cBhvr>
                                          <p:tavLst>
                                            <p:tav tm="0">
                                              <p:val>
                                                <p:strVal val="#ppt_y"/>
                                              </p:val>
                                            </p:tav>
                                            <p:tav tm="100000">
                                              <p:val>
                                                <p:strVal val="#ppt_y"/>
                                              </p:val>
                                            </p:tav>
                                          </p:tavLst>
                                        </p:anim>
                                      </p:childTnLst>
                                    </p:cTn>
                                  </p:par>
                                  <p:par>
                                    <p:cTn id="27" presetID="10" presetClass="entr" presetSubtype="0" fill="hold" grpId="0" nodeType="withEffect">
                                      <p:stCondLst>
                                        <p:cond delay="1000"/>
                                      </p:stCondLst>
                                      <p:childTnLst>
                                        <p:set>
                                          <p:cBhvr>
                                            <p:cTn id="28" dur="1" fill="hold">
                                              <p:stCondLst>
                                                <p:cond delay="0"/>
                                              </p:stCondLst>
                                            </p:cTn>
                                            <p:tgtEl>
                                              <p:spTgt spid="89"/>
                                            </p:tgtEl>
                                            <p:attrNameLst>
                                              <p:attrName>style.visibility</p:attrName>
                                            </p:attrNameLst>
                                          </p:cBhvr>
                                          <p:to>
                                            <p:strVal val="visible"/>
                                          </p:to>
                                        </p:set>
                                        <p:animEffect transition="in" filter="fade">
                                          <p:cBhvr>
                                            <p:cTn id="29" dur="500"/>
                                            <p:tgtEl>
                                              <p:spTgt spid="89"/>
                                            </p:tgtEl>
                                          </p:cBhvr>
                                        </p:animEffect>
                                      </p:childTnLst>
                                    </p:cTn>
                                  </p:par>
                                  <p:par>
                                    <p:cTn id="30" presetID="10" presetClass="entr" presetSubtype="0" fill="hold" grpId="0" nodeType="withEffect">
                                      <p:stCondLst>
                                        <p:cond delay="1300"/>
                                      </p:stCondLst>
                                      <p:childTnLst>
                                        <p:set>
                                          <p:cBhvr>
                                            <p:cTn id="31" dur="1" fill="hold">
                                              <p:stCondLst>
                                                <p:cond delay="0"/>
                                              </p:stCondLst>
                                            </p:cTn>
                                            <p:tgtEl>
                                              <p:spTgt spid="90"/>
                                            </p:tgtEl>
                                            <p:attrNameLst>
                                              <p:attrName>style.visibility</p:attrName>
                                            </p:attrNameLst>
                                          </p:cBhvr>
                                          <p:to>
                                            <p:strVal val="visible"/>
                                          </p:to>
                                        </p:set>
                                        <p:animEffect transition="in" filter="fade">
                                          <p:cBhvr>
                                            <p:cTn id="32" dur="500"/>
                                            <p:tgtEl>
                                              <p:spTgt spid="90"/>
                                            </p:tgtEl>
                                          </p:cBhvr>
                                        </p:animEffect>
                                      </p:childTnLst>
                                    </p:cTn>
                                  </p:par>
                                  <p:par>
                                    <p:cTn id="33" presetID="10" presetClass="entr" presetSubtype="0" fill="hold" grpId="0" nodeType="withEffect">
                                      <p:stCondLst>
                                        <p:cond delay="1800"/>
                                      </p:stCondLst>
                                      <p:childTnLst>
                                        <p:set>
                                          <p:cBhvr>
                                            <p:cTn id="34" dur="1" fill="hold">
                                              <p:stCondLst>
                                                <p:cond delay="0"/>
                                              </p:stCondLst>
                                            </p:cTn>
                                            <p:tgtEl>
                                              <p:spTgt spid="91"/>
                                            </p:tgtEl>
                                            <p:attrNameLst>
                                              <p:attrName>style.visibility</p:attrName>
                                            </p:attrNameLst>
                                          </p:cBhvr>
                                          <p:to>
                                            <p:strVal val="visible"/>
                                          </p:to>
                                        </p:set>
                                        <p:animEffect transition="in" filter="fade">
                                          <p:cBhvr>
                                            <p:cTn id="35" dur="500"/>
                                            <p:tgtEl>
                                              <p:spTgt spid="91"/>
                                            </p:tgtEl>
                                          </p:cBhvr>
                                        </p:animEffect>
                                      </p:childTnLst>
                                    </p:cTn>
                                  </p:par>
                                  <p:par>
                                    <p:cTn id="36" presetID="10" presetClass="entr" presetSubtype="0" fill="hold" grpId="0" nodeType="withEffect">
                                      <p:stCondLst>
                                        <p:cond delay="1500"/>
                                      </p:stCondLst>
                                      <p:childTnLst>
                                        <p:set>
                                          <p:cBhvr>
                                            <p:cTn id="37" dur="1" fill="hold">
                                              <p:stCondLst>
                                                <p:cond delay="0"/>
                                              </p:stCondLst>
                                            </p:cTn>
                                            <p:tgtEl>
                                              <p:spTgt spid="88"/>
                                            </p:tgtEl>
                                            <p:attrNameLst>
                                              <p:attrName>style.visibility</p:attrName>
                                            </p:attrNameLst>
                                          </p:cBhvr>
                                          <p:to>
                                            <p:strVal val="visible"/>
                                          </p:to>
                                        </p:set>
                                        <p:animEffect transition="in" filter="fade">
                                          <p:cBhvr>
                                            <p:cTn id="38" dur="500"/>
                                            <p:tgtEl>
                                              <p:spTgt spid="88"/>
                                            </p:tgtEl>
                                          </p:cBhvr>
                                        </p:animEffect>
                                      </p:childTnLst>
                                    </p:cTn>
                                  </p:par>
                                </p:childTnLst>
                              </p:cTn>
                            </p:par>
                            <p:par>
                              <p:cTn id="39" fill="hold">
                                <p:stCondLst>
                                  <p:cond delay="3650"/>
                                </p:stCondLst>
                                <p:childTnLst>
                                  <p:par>
                                    <p:cTn id="40" presetID="10" presetClass="entr" presetSubtype="0" fill="hold" nodeType="afterEffect">
                                      <p:stCondLst>
                                        <p:cond delay="0"/>
                                      </p:stCondLst>
                                      <p:childTnLst>
                                        <p:set>
                                          <p:cBhvr>
                                            <p:cTn id="41" dur="1" fill="hold">
                                              <p:stCondLst>
                                                <p:cond delay="0"/>
                                              </p:stCondLst>
                                            </p:cTn>
                                            <p:tgtEl>
                                              <p:spTgt spid="92"/>
                                            </p:tgtEl>
                                            <p:attrNameLst>
                                              <p:attrName>style.visibility</p:attrName>
                                            </p:attrNameLst>
                                          </p:cBhvr>
                                          <p:to>
                                            <p:strVal val="visible"/>
                                          </p:to>
                                        </p:set>
                                        <p:animEffect transition="in" filter="fade">
                                          <p:cBhvr>
                                            <p:cTn id="42" dur="500"/>
                                            <p:tgtEl>
                                              <p:spTgt spid="92"/>
                                            </p:tgtEl>
                                          </p:cBhvr>
                                        </p:animEffect>
                                      </p:childTnLst>
                                    </p:cTn>
                                  </p:par>
                                  <p:par>
                                    <p:cTn id="43" presetID="10" presetClass="entr" presetSubtype="0" fill="hold" nodeType="withEffect">
                                      <p:stCondLst>
                                        <p:cond delay="0"/>
                                      </p:stCondLst>
                                      <p:childTnLst>
                                        <p:set>
                                          <p:cBhvr>
                                            <p:cTn id="44" dur="1" fill="hold">
                                              <p:stCondLst>
                                                <p:cond delay="0"/>
                                              </p:stCondLst>
                                            </p:cTn>
                                            <p:tgtEl>
                                              <p:spTgt spid="93"/>
                                            </p:tgtEl>
                                            <p:attrNameLst>
                                              <p:attrName>style.visibility</p:attrName>
                                            </p:attrNameLst>
                                          </p:cBhvr>
                                          <p:to>
                                            <p:strVal val="visible"/>
                                          </p:to>
                                        </p:set>
                                        <p:animEffect transition="in" filter="fade">
                                          <p:cBhvr>
                                            <p:cTn id="45" dur="500"/>
                                            <p:tgtEl>
                                              <p:spTgt spid="93"/>
                                            </p:tgtEl>
                                          </p:cBhvr>
                                        </p:animEffect>
                                      </p:childTnLst>
                                    </p:cTn>
                                  </p:par>
                                  <p:par>
                                    <p:cTn id="46" presetID="10" presetClass="entr" presetSubtype="0" fill="hold" nodeType="withEffect">
                                      <p:stCondLst>
                                        <p:cond delay="0"/>
                                      </p:stCondLst>
                                      <p:childTnLst>
                                        <p:set>
                                          <p:cBhvr>
                                            <p:cTn id="47" dur="1" fill="hold">
                                              <p:stCondLst>
                                                <p:cond delay="0"/>
                                              </p:stCondLst>
                                            </p:cTn>
                                            <p:tgtEl>
                                              <p:spTgt spid="94"/>
                                            </p:tgtEl>
                                            <p:attrNameLst>
                                              <p:attrName>style.visibility</p:attrName>
                                            </p:attrNameLst>
                                          </p:cBhvr>
                                          <p:to>
                                            <p:strVal val="visible"/>
                                          </p:to>
                                        </p:set>
                                        <p:animEffect transition="in" filter="fade">
                                          <p:cBhvr>
                                            <p:cTn id="48" dur="500"/>
                                            <p:tgtEl>
                                              <p:spTgt spid="94"/>
                                            </p:tgtEl>
                                          </p:cBhvr>
                                        </p:animEffect>
                                      </p:childTnLst>
                                    </p:cTn>
                                  </p:par>
                                  <p:par>
                                    <p:cTn id="49" presetID="10" presetClass="entr" presetSubtype="0" fill="hold" nodeType="withEffect">
                                      <p:stCondLst>
                                        <p:cond delay="0"/>
                                      </p:stCondLst>
                                      <p:childTnLst>
                                        <p:set>
                                          <p:cBhvr>
                                            <p:cTn id="50" dur="1" fill="hold">
                                              <p:stCondLst>
                                                <p:cond delay="0"/>
                                              </p:stCondLst>
                                            </p:cTn>
                                            <p:tgtEl>
                                              <p:spTgt spid="95"/>
                                            </p:tgtEl>
                                            <p:attrNameLst>
                                              <p:attrName>style.visibility</p:attrName>
                                            </p:attrNameLst>
                                          </p:cBhvr>
                                          <p:to>
                                            <p:strVal val="visible"/>
                                          </p:to>
                                        </p:set>
                                        <p:animEffect transition="in" filter="fade">
                                          <p:cBhvr>
                                            <p:cTn id="51" dur="500"/>
                                            <p:tgtEl>
                                              <p:spTgt spid="95"/>
                                            </p:tgtEl>
                                          </p:cBhvr>
                                        </p:animEffect>
                                      </p:childTnLst>
                                    </p:cTn>
                                  </p:par>
                                  <p:par>
                                    <p:cTn id="52" presetID="10" presetClass="entr" presetSubtype="0" fill="hold" nodeType="withEffect">
                                      <p:stCondLst>
                                        <p:cond delay="0"/>
                                      </p:stCondLst>
                                      <p:childTnLst>
                                        <p:set>
                                          <p:cBhvr>
                                            <p:cTn id="53" dur="1" fill="hold">
                                              <p:stCondLst>
                                                <p:cond delay="0"/>
                                              </p:stCondLst>
                                            </p:cTn>
                                            <p:tgtEl>
                                              <p:spTgt spid="96"/>
                                            </p:tgtEl>
                                            <p:attrNameLst>
                                              <p:attrName>style.visibility</p:attrName>
                                            </p:attrNameLst>
                                          </p:cBhvr>
                                          <p:to>
                                            <p:strVal val="visible"/>
                                          </p:to>
                                        </p:set>
                                        <p:animEffect transition="in" filter="fade">
                                          <p:cBhvr>
                                            <p:cTn id="54" dur="500"/>
                                            <p:tgtEl>
                                              <p:spTgt spid="96"/>
                                            </p:tgtEl>
                                          </p:cBhvr>
                                        </p:animEffect>
                                      </p:childTnLst>
                                    </p:cTn>
                                  </p:par>
                                  <p:par>
                                    <p:cTn id="55" presetID="10" presetClass="entr" presetSubtype="0" fill="hold" nodeType="withEffect">
                                      <p:stCondLst>
                                        <p:cond delay="0"/>
                                      </p:stCondLst>
                                      <p:childTnLst>
                                        <p:set>
                                          <p:cBhvr>
                                            <p:cTn id="56" dur="1" fill="hold">
                                              <p:stCondLst>
                                                <p:cond delay="0"/>
                                              </p:stCondLst>
                                            </p:cTn>
                                            <p:tgtEl>
                                              <p:spTgt spid="97"/>
                                            </p:tgtEl>
                                            <p:attrNameLst>
                                              <p:attrName>style.visibility</p:attrName>
                                            </p:attrNameLst>
                                          </p:cBhvr>
                                          <p:to>
                                            <p:strVal val="visible"/>
                                          </p:to>
                                        </p:set>
                                        <p:animEffect transition="in" filter="fade">
                                          <p:cBhvr>
                                            <p:cTn id="57" dur="500"/>
                                            <p:tgtEl>
                                              <p:spTgt spid="97"/>
                                            </p:tgtEl>
                                          </p:cBhvr>
                                        </p:animEffect>
                                      </p:childTnLst>
                                    </p:cTn>
                                  </p:par>
                                  <p:par>
                                    <p:cTn id="58" presetID="10" presetClass="entr" presetSubtype="0" fill="hold" nodeType="withEffect">
                                      <p:stCondLst>
                                        <p:cond delay="0"/>
                                      </p:stCondLst>
                                      <p:childTnLst>
                                        <p:set>
                                          <p:cBhvr>
                                            <p:cTn id="59" dur="1" fill="hold">
                                              <p:stCondLst>
                                                <p:cond delay="0"/>
                                              </p:stCondLst>
                                            </p:cTn>
                                            <p:tgtEl>
                                              <p:spTgt spid="98"/>
                                            </p:tgtEl>
                                            <p:attrNameLst>
                                              <p:attrName>style.visibility</p:attrName>
                                            </p:attrNameLst>
                                          </p:cBhvr>
                                          <p:to>
                                            <p:strVal val="visible"/>
                                          </p:to>
                                        </p:set>
                                        <p:animEffect transition="in" filter="fade">
                                          <p:cBhvr>
                                            <p:cTn id="60" dur="500"/>
                                            <p:tgtEl>
                                              <p:spTgt spid="98"/>
                                            </p:tgtEl>
                                          </p:cBhvr>
                                        </p:animEffect>
                                      </p:childTnLst>
                                    </p:cTn>
                                  </p:par>
                                  <p:par>
                                    <p:cTn id="61" presetID="10" presetClass="entr" presetSubtype="0" fill="hold" nodeType="withEffect">
                                      <p:stCondLst>
                                        <p:cond delay="0"/>
                                      </p:stCondLst>
                                      <p:childTnLst>
                                        <p:set>
                                          <p:cBhvr>
                                            <p:cTn id="62" dur="1" fill="hold">
                                              <p:stCondLst>
                                                <p:cond delay="0"/>
                                              </p:stCondLst>
                                            </p:cTn>
                                            <p:tgtEl>
                                              <p:spTgt spid="99"/>
                                            </p:tgtEl>
                                            <p:attrNameLst>
                                              <p:attrName>style.visibility</p:attrName>
                                            </p:attrNameLst>
                                          </p:cBhvr>
                                          <p:to>
                                            <p:strVal val="visible"/>
                                          </p:to>
                                        </p:set>
                                        <p:animEffect transition="in" filter="fade">
                                          <p:cBhvr>
                                            <p:cTn id="63" dur="500"/>
                                            <p:tgtEl>
                                              <p:spTgt spid="99"/>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03"/>
                                            </p:tgtEl>
                                            <p:attrNameLst>
                                              <p:attrName>style.visibility</p:attrName>
                                            </p:attrNameLst>
                                          </p:cBhvr>
                                          <p:to>
                                            <p:strVal val="visible"/>
                                          </p:to>
                                        </p:set>
                                        <p:animEffect transition="in" filter="fade">
                                          <p:cBhvr>
                                            <p:cTn id="66" dur="500"/>
                                            <p:tgtEl>
                                              <p:spTgt spid="103"/>
                                            </p:tgtEl>
                                          </p:cBhvr>
                                        </p:animEffect>
                                      </p:childTnLst>
                                    </p:cTn>
                                  </p:par>
                                  <p:par>
                                    <p:cTn id="67" presetID="10" presetClass="entr" presetSubtype="0" fill="hold" grpId="0" nodeType="withEffect">
                                      <p:stCondLst>
                                        <p:cond delay="0"/>
                                      </p:stCondLst>
                                      <p:childTnLst>
                                        <p:set>
                                          <p:cBhvr>
                                            <p:cTn id="68" dur="1" fill="hold">
                                              <p:stCondLst>
                                                <p:cond delay="0"/>
                                              </p:stCondLst>
                                            </p:cTn>
                                            <p:tgtEl>
                                              <p:spTgt spid="102"/>
                                            </p:tgtEl>
                                            <p:attrNameLst>
                                              <p:attrName>style.visibility</p:attrName>
                                            </p:attrNameLst>
                                          </p:cBhvr>
                                          <p:to>
                                            <p:strVal val="visible"/>
                                          </p:to>
                                        </p:set>
                                        <p:animEffect transition="in" filter="fade">
                                          <p:cBhvr>
                                            <p:cTn id="69" dur="500"/>
                                            <p:tgtEl>
                                              <p:spTgt spid="102"/>
                                            </p:tgtEl>
                                          </p:cBhvr>
                                        </p:animEffect>
                                      </p:childTnLst>
                                    </p:cTn>
                                  </p:par>
                                  <p:par>
                                    <p:cTn id="70" presetID="10" presetClass="entr" presetSubtype="0" fill="hold" grpId="0" nodeType="withEffect">
                                      <p:stCondLst>
                                        <p:cond delay="0"/>
                                      </p:stCondLst>
                                      <p:childTnLst>
                                        <p:set>
                                          <p:cBhvr>
                                            <p:cTn id="71" dur="1" fill="hold">
                                              <p:stCondLst>
                                                <p:cond delay="0"/>
                                              </p:stCondLst>
                                            </p:cTn>
                                            <p:tgtEl>
                                              <p:spTgt spid="101"/>
                                            </p:tgtEl>
                                            <p:attrNameLst>
                                              <p:attrName>style.visibility</p:attrName>
                                            </p:attrNameLst>
                                          </p:cBhvr>
                                          <p:to>
                                            <p:strVal val="visible"/>
                                          </p:to>
                                        </p:set>
                                        <p:animEffect transition="in" filter="fade">
                                          <p:cBhvr>
                                            <p:cTn id="72" dur="500"/>
                                            <p:tgtEl>
                                              <p:spTgt spid="101"/>
                                            </p:tgtEl>
                                          </p:cBhvr>
                                        </p:animEffect>
                                      </p:childTnLst>
                                    </p:cTn>
                                  </p:par>
                                  <p:par>
                                    <p:cTn id="73" presetID="10" presetClass="entr" presetSubtype="0" fill="hold" grpId="0" nodeType="withEffect">
                                      <p:stCondLst>
                                        <p:cond delay="0"/>
                                      </p:stCondLst>
                                      <p:childTnLst>
                                        <p:set>
                                          <p:cBhvr>
                                            <p:cTn id="74" dur="1" fill="hold">
                                              <p:stCondLst>
                                                <p:cond delay="0"/>
                                              </p:stCondLst>
                                            </p:cTn>
                                            <p:tgtEl>
                                              <p:spTgt spid="100"/>
                                            </p:tgtEl>
                                            <p:attrNameLst>
                                              <p:attrName>style.visibility</p:attrName>
                                            </p:attrNameLst>
                                          </p:cBhvr>
                                          <p:to>
                                            <p:strVal val="visible"/>
                                          </p:to>
                                        </p:set>
                                        <p:animEffect transition="in" filter="fade">
                                          <p:cBhvr>
                                            <p:cTn id="75" dur="500"/>
                                            <p:tgtEl>
                                              <p:spTgt spid="100"/>
                                            </p:tgtEl>
                                          </p:cBhvr>
                                        </p:animEffect>
                                      </p:childTnLst>
                                    </p:cTn>
                                  </p:par>
                                </p:childTnLst>
                              </p:cTn>
                            </p:par>
                            <p:par>
                              <p:cTn id="76" fill="hold">
                                <p:stCondLst>
                                  <p:cond delay="4150"/>
                                </p:stCondLst>
                                <p:childTnLst>
                                  <p:par>
                                    <p:cTn id="77" presetID="22" presetClass="entr" presetSubtype="8" fill="hold" grpId="0" nodeType="afterEffect">
                                      <p:stCondLst>
                                        <p:cond delay="0"/>
                                      </p:stCondLst>
                                      <p:childTnLst>
                                        <p:set>
                                          <p:cBhvr>
                                            <p:cTn id="78" dur="1" fill="hold">
                                              <p:stCondLst>
                                                <p:cond delay="0"/>
                                              </p:stCondLst>
                                            </p:cTn>
                                            <p:tgtEl>
                                              <p:spTgt spid="104"/>
                                            </p:tgtEl>
                                            <p:attrNameLst>
                                              <p:attrName>style.visibility</p:attrName>
                                            </p:attrNameLst>
                                          </p:cBhvr>
                                          <p:to>
                                            <p:strVal val="visible"/>
                                          </p:to>
                                        </p:set>
                                        <p:animEffect transition="in" filter="wipe(left)">
                                          <p:cBhvr>
                                            <p:cTn id="79" dur="500"/>
                                            <p:tgtEl>
                                              <p:spTgt spid="104"/>
                                            </p:tgtEl>
                                          </p:cBhvr>
                                        </p:animEffect>
                                      </p:childTnLst>
                                    </p:cTn>
                                  </p:par>
                                </p:childTnLst>
                              </p:cTn>
                            </p:par>
                            <p:par>
                              <p:cTn id="80" fill="hold">
                                <p:stCondLst>
                                  <p:cond delay="4650"/>
                                </p:stCondLst>
                                <p:childTnLst>
                                  <p:par>
                                    <p:cTn id="81" presetID="22" presetClass="entr" presetSubtype="8" fill="hold" grpId="0" nodeType="afterEffect">
                                      <p:stCondLst>
                                        <p:cond delay="0"/>
                                      </p:stCondLst>
                                      <p:iterate type="lt">
                                        <p:tmPct val="30000"/>
                                      </p:iterate>
                                      <p:childTnLst>
                                        <p:set>
                                          <p:cBhvr>
                                            <p:cTn id="82" dur="1" fill="hold">
                                              <p:stCondLst>
                                                <p:cond delay="0"/>
                                              </p:stCondLst>
                                            </p:cTn>
                                            <p:tgtEl>
                                              <p:spTgt spid="105"/>
                                            </p:tgtEl>
                                            <p:attrNameLst>
                                              <p:attrName>style.visibility</p:attrName>
                                            </p:attrNameLst>
                                          </p:cBhvr>
                                          <p:to>
                                            <p:strVal val="visible"/>
                                          </p:to>
                                        </p:set>
                                        <p:animEffect transition="in" filter="wipe(left)">
                                          <p:cBhvr>
                                            <p:cTn id="83" dur="100"/>
                                            <p:tgtEl>
                                              <p:spTgt spid="105"/>
                                            </p:tgtEl>
                                          </p:cBhvr>
                                        </p:animEffect>
                                      </p:childTnLst>
                                    </p:cTn>
                                  </p:par>
                                  <p:par>
                                    <p:cTn id="84" presetID="36" presetClass="emph" presetSubtype="0" fill="hold" grpId="1" nodeType="withEffect">
                                      <p:stCondLst>
                                        <p:cond delay="0"/>
                                      </p:stCondLst>
                                      <p:iterate type="lt">
                                        <p:tmPct val="30000"/>
                                      </p:iterate>
                                      <p:childTnLst>
                                        <p:animScale>
                                          <p:cBhvr>
                                            <p:cTn id="85" dur="50" autoRev="1" fill="hold">
                                              <p:stCondLst>
                                                <p:cond delay="0"/>
                                              </p:stCondLst>
                                            </p:cTn>
                                            <p:tgtEl>
                                              <p:spTgt spid="105"/>
                                            </p:tgtEl>
                                          </p:cBhvr>
                                          <p:to x="80000" y="100000"/>
                                        </p:animScale>
                                        <p:anim by="(#ppt_w*0.10)" calcmode="lin" valueType="num">
                                          <p:cBhvr>
                                            <p:cTn id="86" dur="50" autoRev="1" fill="hold">
                                              <p:stCondLst>
                                                <p:cond delay="0"/>
                                              </p:stCondLst>
                                            </p:cTn>
                                            <p:tgtEl>
                                              <p:spTgt spid="105"/>
                                            </p:tgtEl>
                                            <p:attrNameLst>
                                              <p:attrName>ppt_x</p:attrName>
                                            </p:attrNameLst>
                                          </p:cBhvr>
                                        </p:anim>
                                        <p:anim by="(-#ppt_w*0.10)" calcmode="lin" valueType="num">
                                          <p:cBhvr>
                                            <p:cTn id="87" dur="50" autoRev="1" fill="hold">
                                              <p:stCondLst>
                                                <p:cond delay="0"/>
                                              </p:stCondLst>
                                            </p:cTn>
                                            <p:tgtEl>
                                              <p:spTgt spid="105"/>
                                            </p:tgtEl>
                                            <p:attrNameLst>
                                              <p:attrName>ppt_y</p:attrName>
                                            </p:attrNameLst>
                                          </p:cBhvr>
                                        </p:anim>
                                        <p:animRot by="-480000">
                                          <p:cBhvr>
                                            <p:cTn id="88" dur="50" autoRev="1" fill="hold">
                                              <p:stCondLst>
                                                <p:cond delay="0"/>
                                              </p:stCondLst>
                                            </p:cTn>
                                            <p:tgtEl>
                                              <p:spTgt spid="105"/>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8" grpId="0" animBg="1"/>
          <p:bldP spid="89" grpId="0" animBg="1"/>
          <p:bldP spid="90" grpId="0" animBg="1"/>
          <p:bldP spid="91" grpId="0" animBg="1"/>
          <p:bldP spid="100" grpId="0"/>
          <p:bldP spid="101" grpId="0"/>
          <p:bldP spid="102" grpId="0"/>
          <p:bldP spid="103" grpId="0"/>
          <p:bldP spid="104" grpId="0" animBg="1"/>
          <p:bldP spid="105" grpId="0"/>
          <p:bldP spid="105" grpId="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0-#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2" presetClass="entr" presetSubtype="8" fill="hold" nodeType="click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wipe(left)">
                                          <p:cBhvr>
                                            <p:cTn id="13" dur="500"/>
                                            <p:tgtEl>
                                              <p:spTgt spid="2"/>
                                            </p:tgtEl>
                                          </p:cBhvr>
                                        </p:animEffect>
                                      </p:childTnLst>
                                    </p:cTn>
                                  </p:par>
                                </p:childTnLst>
                              </p:cTn>
                            </p:par>
                            <p:par>
                              <p:cTn id="14" fill="hold">
                                <p:stCondLst>
                                  <p:cond delay="500"/>
                                </p:stCondLst>
                                <p:childTnLst>
                                  <p:par>
                                    <p:cTn id="15" presetID="41" presetClass="entr" presetSubtype="0" fill="hold" grpId="0" nodeType="afterEffect">
                                      <p:stCondLst>
                                        <p:cond delay="0"/>
                                      </p:stCondLst>
                                      <p:iterate type="lt">
                                        <p:tmPct val="10000"/>
                                      </p:iterate>
                                      <p:childTnLst>
                                        <p:set>
                                          <p:cBhvr>
                                            <p:cTn id="16" dur="1" fill="hold">
                                              <p:stCondLst>
                                                <p:cond delay="0"/>
                                              </p:stCondLst>
                                            </p:cTn>
                                            <p:tgtEl>
                                              <p:spTgt spid="7"/>
                                            </p:tgtEl>
                                            <p:attrNameLst>
                                              <p:attrName>style.visibility</p:attrName>
                                            </p:attrNameLst>
                                          </p:cBhvr>
                                          <p:to>
                                            <p:strVal val="visible"/>
                                          </p:to>
                                        </p:set>
                                        <p:anim calcmode="lin" valueType="num">
                                          <p:cBhvr>
                                            <p:cTn id="17" dur="500" fill="hold"/>
                                            <p:tgtEl>
                                              <p:spTgt spid="7"/>
                                            </p:tgtEl>
                                            <p:attrNameLst>
                                              <p:attrName>ppt_x</p:attrName>
                                            </p:attrNameLst>
                                          </p:cBhvr>
                                          <p:tavLst>
                                            <p:tav tm="0">
                                              <p:val>
                                                <p:strVal val="#ppt_x"/>
                                              </p:val>
                                            </p:tav>
                                            <p:tav tm="50000">
                                              <p:val>
                                                <p:strVal val="#ppt_x+.1"/>
                                              </p:val>
                                            </p:tav>
                                            <p:tav tm="100000">
                                              <p:val>
                                                <p:strVal val="#ppt_x"/>
                                              </p:val>
                                            </p:tav>
                                          </p:tavLst>
                                        </p:anim>
                                        <p:anim calcmode="lin" valueType="num">
                                          <p:cBhvr>
                                            <p:cTn id="18" dur="500" fill="hold"/>
                                            <p:tgtEl>
                                              <p:spTgt spid="7"/>
                                            </p:tgtEl>
                                            <p:attrNameLst>
                                              <p:attrName>ppt_y</p:attrName>
                                            </p:attrNameLst>
                                          </p:cBhvr>
                                          <p:tavLst>
                                            <p:tav tm="0">
                                              <p:val>
                                                <p:strVal val="#ppt_y"/>
                                              </p:val>
                                            </p:tav>
                                            <p:tav tm="100000">
                                              <p:val>
                                                <p:strVal val="#ppt_y"/>
                                              </p:val>
                                            </p:tav>
                                          </p:tavLst>
                                        </p:anim>
                                        <p:anim calcmode="lin" valueType="num">
                                          <p:cBhvr>
                                            <p:cTn id="19" dur="500" fill="hold"/>
                                            <p:tgtEl>
                                              <p:spTgt spid="7"/>
                                            </p:tgtEl>
                                            <p:attrNameLst>
                                              <p:attrName>ppt_h</p:attrName>
                                            </p:attrNameLst>
                                          </p:cBhvr>
                                          <p:tavLst>
                                            <p:tav tm="0">
                                              <p:val>
                                                <p:strVal val="#ppt_h/10"/>
                                              </p:val>
                                            </p:tav>
                                            <p:tav tm="50000">
                                              <p:val>
                                                <p:strVal val="#ppt_h+.01"/>
                                              </p:val>
                                            </p:tav>
                                            <p:tav tm="100000">
                                              <p:val>
                                                <p:strVal val="#ppt_h"/>
                                              </p:val>
                                            </p:tav>
                                          </p:tavLst>
                                        </p:anim>
                                        <p:anim calcmode="lin" valueType="num">
                                          <p:cBhvr>
                                            <p:cTn id="20" dur="500" fill="hold"/>
                                            <p:tgtEl>
                                              <p:spTgt spid="7"/>
                                            </p:tgtEl>
                                            <p:attrNameLst>
                                              <p:attrName>ppt_w</p:attrName>
                                            </p:attrNameLst>
                                          </p:cBhvr>
                                          <p:tavLst>
                                            <p:tav tm="0">
                                              <p:val>
                                                <p:strVal val="#ppt_w/10"/>
                                              </p:val>
                                            </p:tav>
                                            <p:tav tm="50000">
                                              <p:val>
                                                <p:strVal val="#ppt_w+.01"/>
                                              </p:val>
                                            </p:tav>
                                            <p:tav tm="100000">
                                              <p:val>
                                                <p:strVal val="#ppt_w"/>
                                              </p:val>
                                            </p:tav>
                                          </p:tavLst>
                                        </p:anim>
                                        <p:animEffect transition="in" filter="fade">
                                          <p:cBhvr>
                                            <p:cTn id="21" dur="500" tmFilter="0,0; .5, 1; 1, 1"/>
                                            <p:tgtEl>
                                              <p:spTgt spid="7"/>
                                            </p:tgtEl>
                                          </p:cBhvr>
                                        </p:animEffect>
                                      </p:childTnLst>
                                    </p:cTn>
                                  </p:par>
                                </p:childTnLst>
                              </p:cTn>
                            </p:par>
                            <p:par>
                              <p:cTn id="22" fill="hold">
                                <p:stCondLst>
                                  <p:cond delay="1350"/>
                                </p:stCondLst>
                                <p:childTnLst>
                                  <p:par>
                                    <p:cTn id="23" presetID="2" presetClass="entr" presetSubtype="8" accel="58000" fill="hold" nodeType="afterEffect">
                                      <p:stCondLst>
                                        <p:cond delay="0"/>
                                      </p:stCondLst>
                                      <p:childTnLst>
                                        <p:set>
                                          <p:cBhvr>
                                            <p:cTn id="24" dur="1" fill="hold">
                                              <p:stCondLst>
                                                <p:cond delay="0"/>
                                              </p:stCondLst>
                                            </p:cTn>
                                            <p:tgtEl>
                                              <p:spTgt spid="25"/>
                                            </p:tgtEl>
                                            <p:attrNameLst>
                                              <p:attrName>style.visibility</p:attrName>
                                            </p:attrNameLst>
                                          </p:cBhvr>
                                          <p:to>
                                            <p:strVal val="visible"/>
                                          </p:to>
                                        </p:set>
                                        <p:anim calcmode="lin" valueType="num">
                                          <p:cBhvr additive="base">
                                            <p:cTn id="25" dur="1000" fill="hold"/>
                                            <p:tgtEl>
                                              <p:spTgt spid="25"/>
                                            </p:tgtEl>
                                            <p:attrNameLst>
                                              <p:attrName>ppt_x</p:attrName>
                                            </p:attrNameLst>
                                          </p:cBhvr>
                                          <p:tavLst>
                                            <p:tav tm="0">
                                              <p:val>
                                                <p:strVal val="0-#ppt_w/2"/>
                                              </p:val>
                                            </p:tav>
                                            <p:tav tm="100000">
                                              <p:val>
                                                <p:strVal val="#ppt_x"/>
                                              </p:val>
                                            </p:tav>
                                          </p:tavLst>
                                        </p:anim>
                                        <p:anim calcmode="lin" valueType="num">
                                          <p:cBhvr additive="base">
                                            <p:cTn id="26" dur="1000" fill="hold"/>
                                            <p:tgtEl>
                                              <p:spTgt spid="25"/>
                                            </p:tgtEl>
                                            <p:attrNameLst>
                                              <p:attrName>ppt_y</p:attrName>
                                            </p:attrNameLst>
                                          </p:cBhvr>
                                          <p:tavLst>
                                            <p:tav tm="0">
                                              <p:val>
                                                <p:strVal val="#ppt_y"/>
                                              </p:val>
                                            </p:tav>
                                            <p:tav tm="100000">
                                              <p:val>
                                                <p:strVal val="#ppt_y"/>
                                              </p:val>
                                            </p:tav>
                                          </p:tavLst>
                                        </p:anim>
                                      </p:childTnLst>
                                    </p:cTn>
                                  </p:par>
                                  <p:par>
                                    <p:cTn id="27" presetID="10" presetClass="entr" presetSubtype="0" fill="hold" grpId="0" nodeType="withEffect">
                                      <p:stCondLst>
                                        <p:cond delay="1000"/>
                                      </p:stCondLst>
                                      <p:childTnLst>
                                        <p:set>
                                          <p:cBhvr>
                                            <p:cTn id="28" dur="1" fill="hold">
                                              <p:stCondLst>
                                                <p:cond delay="0"/>
                                              </p:stCondLst>
                                            </p:cTn>
                                            <p:tgtEl>
                                              <p:spTgt spid="89"/>
                                            </p:tgtEl>
                                            <p:attrNameLst>
                                              <p:attrName>style.visibility</p:attrName>
                                            </p:attrNameLst>
                                          </p:cBhvr>
                                          <p:to>
                                            <p:strVal val="visible"/>
                                          </p:to>
                                        </p:set>
                                        <p:animEffect transition="in" filter="fade">
                                          <p:cBhvr>
                                            <p:cTn id="29" dur="500"/>
                                            <p:tgtEl>
                                              <p:spTgt spid="89"/>
                                            </p:tgtEl>
                                          </p:cBhvr>
                                        </p:animEffect>
                                      </p:childTnLst>
                                    </p:cTn>
                                  </p:par>
                                  <p:par>
                                    <p:cTn id="30" presetID="10" presetClass="entr" presetSubtype="0" fill="hold" grpId="0" nodeType="withEffect">
                                      <p:stCondLst>
                                        <p:cond delay="1300"/>
                                      </p:stCondLst>
                                      <p:childTnLst>
                                        <p:set>
                                          <p:cBhvr>
                                            <p:cTn id="31" dur="1" fill="hold">
                                              <p:stCondLst>
                                                <p:cond delay="0"/>
                                              </p:stCondLst>
                                            </p:cTn>
                                            <p:tgtEl>
                                              <p:spTgt spid="90"/>
                                            </p:tgtEl>
                                            <p:attrNameLst>
                                              <p:attrName>style.visibility</p:attrName>
                                            </p:attrNameLst>
                                          </p:cBhvr>
                                          <p:to>
                                            <p:strVal val="visible"/>
                                          </p:to>
                                        </p:set>
                                        <p:animEffect transition="in" filter="fade">
                                          <p:cBhvr>
                                            <p:cTn id="32" dur="500"/>
                                            <p:tgtEl>
                                              <p:spTgt spid="90"/>
                                            </p:tgtEl>
                                          </p:cBhvr>
                                        </p:animEffect>
                                      </p:childTnLst>
                                    </p:cTn>
                                  </p:par>
                                  <p:par>
                                    <p:cTn id="33" presetID="10" presetClass="entr" presetSubtype="0" fill="hold" grpId="0" nodeType="withEffect">
                                      <p:stCondLst>
                                        <p:cond delay="1800"/>
                                      </p:stCondLst>
                                      <p:childTnLst>
                                        <p:set>
                                          <p:cBhvr>
                                            <p:cTn id="34" dur="1" fill="hold">
                                              <p:stCondLst>
                                                <p:cond delay="0"/>
                                              </p:stCondLst>
                                            </p:cTn>
                                            <p:tgtEl>
                                              <p:spTgt spid="91"/>
                                            </p:tgtEl>
                                            <p:attrNameLst>
                                              <p:attrName>style.visibility</p:attrName>
                                            </p:attrNameLst>
                                          </p:cBhvr>
                                          <p:to>
                                            <p:strVal val="visible"/>
                                          </p:to>
                                        </p:set>
                                        <p:animEffect transition="in" filter="fade">
                                          <p:cBhvr>
                                            <p:cTn id="35" dur="500"/>
                                            <p:tgtEl>
                                              <p:spTgt spid="91"/>
                                            </p:tgtEl>
                                          </p:cBhvr>
                                        </p:animEffect>
                                      </p:childTnLst>
                                    </p:cTn>
                                  </p:par>
                                  <p:par>
                                    <p:cTn id="36" presetID="10" presetClass="entr" presetSubtype="0" fill="hold" grpId="0" nodeType="withEffect">
                                      <p:stCondLst>
                                        <p:cond delay="1500"/>
                                      </p:stCondLst>
                                      <p:childTnLst>
                                        <p:set>
                                          <p:cBhvr>
                                            <p:cTn id="37" dur="1" fill="hold">
                                              <p:stCondLst>
                                                <p:cond delay="0"/>
                                              </p:stCondLst>
                                            </p:cTn>
                                            <p:tgtEl>
                                              <p:spTgt spid="88"/>
                                            </p:tgtEl>
                                            <p:attrNameLst>
                                              <p:attrName>style.visibility</p:attrName>
                                            </p:attrNameLst>
                                          </p:cBhvr>
                                          <p:to>
                                            <p:strVal val="visible"/>
                                          </p:to>
                                        </p:set>
                                        <p:animEffect transition="in" filter="fade">
                                          <p:cBhvr>
                                            <p:cTn id="38" dur="500"/>
                                            <p:tgtEl>
                                              <p:spTgt spid="88"/>
                                            </p:tgtEl>
                                          </p:cBhvr>
                                        </p:animEffect>
                                      </p:childTnLst>
                                    </p:cTn>
                                  </p:par>
                                </p:childTnLst>
                              </p:cTn>
                            </p:par>
                            <p:par>
                              <p:cTn id="39" fill="hold">
                                <p:stCondLst>
                                  <p:cond delay="3650"/>
                                </p:stCondLst>
                                <p:childTnLst>
                                  <p:par>
                                    <p:cTn id="40" presetID="10" presetClass="entr" presetSubtype="0" fill="hold" nodeType="afterEffect">
                                      <p:stCondLst>
                                        <p:cond delay="0"/>
                                      </p:stCondLst>
                                      <p:childTnLst>
                                        <p:set>
                                          <p:cBhvr>
                                            <p:cTn id="41" dur="1" fill="hold">
                                              <p:stCondLst>
                                                <p:cond delay="0"/>
                                              </p:stCondLst>
                                            </p:cTn>
                                            <p:tgtEl>
                                              <p:spTgt spid="92"/>
                                            </p:tgtEl>
                                            <p:attrNameLst>
                                              <p:attrName>style.visibility</p:attrName>
                                            </p:attrNameLst>
                                          </p:cBhvr>
                                          <p:to>
                                            <p:strVal val="visible"/>
                                          </p:to>
                                        </p:set>
                                        <p:animEffect transition="in" filter="fade">
                                          <p:cBhvr>
                                            <p:cTn id="42" dur="500"/>
                                            <p:tgtEl>
                                              <p:spTgt spid="92"/>
                                            </p:tgtEl>
                                          </p:cBhvr>
                                        </p:animEffect>
                                      </p:childTnLst>
                                    </p:cTn>
                                  </p:par>
                                  <p:par>
                                    <p:cTn id="43" presetID="10" presetClass="entr" presetSubtype="0" fill="hold" nodeType="withEffect">
                                      <p:stCondLst>
                                        <p:cond delay="0"/>
                                      </p:stCondLst>
                                      <p:childTnLst>
                                        <p:set>
                                          <p:cBhvr>
                                            <p:cTn id="44" dur="1" fill="hold">
                                              <p:stCondLst>
                                                <p:cond delay="0"/>
                                              </p:stCondLst>
                                            </p:cTn>
                                            <p:tgtEl>
                                              <p:spTgt spid="93"/>
                                            </p:tgtEl>
                                            <p:attrNameLst>
                                              <p:attrName>style.visibility</p:attrName>
                                            </p:attrNameLst>
                                          </p:cBhvr>
                                          <p:to>
                                            <p:strVal val="visible"/>
                                          </p:to>
                                        </p:set>
                                        <p:animEffect transition="in" filter="fade">
                                          <p:cBhvr>
                                            <p:cTn id="45" dur="500"/>
                                            <p:tgtEl>
                                              <p:spTgt spid="93"/>
                                            </p:tgtEl>
                                          </p:cBhvr>
                                        </p:animEffect>
                                      </p:childTnLst>
                                    </p:cTn>
                                  </p:par>
                                  <p:par>
                                    <p:cTn id="46" presetID="10" presetClass="entr" presetSubtype="0" fill="hold" nodeType="withEffect">
                                      <p:stCondLst>
                                        <p:cond delay="0"/>
                                      </p:stCondLst>
                                      <p:childTnLst>
                                        <p:set>
                                          <p:cBhvr>
                                            <p:cTn id="47" dur="1" fill="hold">
                                              <p:stCondLst>
                                                <p:cond delay="0"/>
                                              </p:stCondLst>
                                            </p:cTn>
                                            <p:tgtEl>
                                              <p:spTgt spid="94"/>
                                            </p:tgtEl>
                                            <p:attrNameLst>
                                              <p:attrName>style.visibility</p:attrName>
                                            </p:attrNameLst>
                                          </p:cBhvr>
                                          <p:to>
                                            <p:strVal val="visible"/>
                                          </p:to>
                                        </p:set>
                                        <p:animEffect transition="in" filter="fade">
                                          <p:cBhvr>
                                            <p:cTn id="48" dur="500"/>
                                            <p:tgtEl>
                                              <p:spTgt spid="94"/>
                                            </p:tgtEl>
                                          </p:cBhvr>
                                        </p:animEffect>
                                      </p:childTnLst>
                                    </p:cTn>
                                  </p:par>
                                  <p:par>
                                    <p:cTn id="49" presetID="10" presetClass="entr" presetSubtype="0" fill="hold" nodeType="withEffect">
                                      <p:stCondLst>
                                        <p:cond delay="0"/>
                                      </p:stCondLst>
                                      <p:childTnLst>
                                        <p:set>
                                          <p:cBhvr>
                                            <p:cTn id="50" dur="1" fill="hold">
                                              <p:stCondLst>
                                                <p:cond delay="0"/>
                                              </p:stCondLst>
                                            </p:cTn>
                                            <p:tgtEl>
                                              <p:spTgt spid="95"/>
                                            </p:tgtEl>
                                            <p:attrNameLst>
                                              <p:attrName>style.visibility</p:attrName>
                                            </p:attrNameLst>
                                          </p:cBhvr>
                                          <p:to>
                                            <p:strVal val="visible"/>
                                          </p:to>
                                        </p:set>
                                        <p:animEffect transition="in" filter="fade">
                                          <p:cBhvr>
                                            <p:cTn id="51" dur="500"/>
                                            <p:tgtEl>
                                              <p:spTgt spid="95"/>
                                            </p:tgtEl>
                                          </p:cBhvr>
                                        </p:animEffect>
                                      </p:childTnLst>
                                    </p:cTn>
                                  </p:par>
                                  <p:par>
                                    <p:cTn id="52" presetID="10" presetClass="entr" presetSubtype="0" fill="hold" nodeType="withEffect">
                                      <p:stCondLst>
                                        <p:cond delay="0"/>
                                      </p:stCondLst>
                                      <p:childTnLst>
                                        <p:set>
                                          <p:cBhvr>
                                            <p:cTn id="53" dur="1" fill="hold">
                                              <p:stCondLst>
                                                <p:cond delay="0"/>
                                              </p:stCondLst>
                                            </p:cTn>
                                            <p:tgtEl>
                                              <p:spTgt spid="96"/>
                                            </p:tgtEl>
                                            <p:attrNameLst>
                                              <p:attrName>style.visibility</p:attrName>
                                            </p:attrNameLst>
                                          </p:cBhvr>
                                          <p:to>
                                            <p:strVal val="visible"/>
                                          </p:to>
                                        </p:set>
                                        <p:animEffect transition="in" filter="fade">
                                          <p:cBhvr>
                                            <p:cTn id="54" dur="500"/>
                                            <p:tgtEl>
                                              <p:spTgt spid="96"/>
                                            </p:tgtEl>
                                          </p:cBhvr>
                                        </p:animEffect>
                                      </p:childTnLst>
                                    </p:cTn>
                                  </p:par>
                                  <p:par>
                                    <p:cTn id="55" presetID="10" presetClass="entr" presetSubtype="0" fill="hold" nodeType="withEffect">
                                      <p:stCondLst>
                                        <p:cond delay="0"/>
                                      </p:stCondLst>
                                      <p:childTnLst>
                                        <p:set>
                                          <p:cBhvr>
                                            <p:cTn id="56" dur="1" fill="hold">
                                              <p:stCondLst>
                                                <p:cond delay="0"/>
                                              </p:stCondLst>
                                            </p:cTn>
                                            <p:tgtEl>
                                              <p:spTgt spid="97"/>
                                            </p:tgtEl>
                                            <p:attrNameLst>
                                              <p:attrName>style.visibility</p:attrName>
                                            </p:attrNameLst>
                                          </p:cBhvr>
                                          <p:to>
                                            <p:strVal val="visible"/>
                                          </p:to>
                                        </p:set>
                                        <p:animEffect transition="in" filter="fade">
                                          <p:cBhvr>
                                            <p:cTn id="57" dur="500"/>
                                            <p:tgtEl>
                                              <p:spTgt spid="97"/>
                                            </p:tgtEl>
                                          </p:cBhvr>
                                        </p:animEffect>
                                      </p:childTnLst>
                                    </p:cTn>
                                  </p:par>
                                  <p:par>
                                    <p:cTn id="58" presetID="10" presetClass="entr" presetSubtype="0" fill="hold" nodeType="withEffect">
                                      <p:stCondLst>
                                        <p:cond delay="0"/>
                                      </p:stCondLst>
                                      <p:childTnLst>
                                        <p:set>
                                          <p:cBhvr>
                                            <p:cTn id="59" dur="1" fill="hold">
                                              <p:stCondLst>
                                                <p:cond delay="0"/>
                                              </p:stCondLst>
                                            </p:cTn>
                                            <p:tgtEl>
                                              <p:spTgt spid="98"/>
                                            </p:tgtEl>
                                            <p:attrNameLst>
                                              <p:attrName>style.visibility</p:attrName>
                                            </p:attrNameLst>
                                          </p:cBhvr>
                                          <p:to>
                                            <p:strVal val="visible"/>
                                          </p:to>
                                        </p:set>
                                        <p:animEffect transition="in" filter="fade">
                                          <p:cBhvr>
                                            <p:cTn id="60" dur="500"/>
                                            <p:tgtEl>
                                              <p:spTgt spid="98"/>
                                            </p:tgtEl>
                                          </p:cBhvr>
                                        </p:animEffect>
                                      </p:childTnLst>
                                    </p:cTn>
                                  </p:par>
                                  <p:par>
                                    <p:cTn id="61" presetID="10" presetClass="entr" presetSubtype="0" fill="hold" nodeType="withEffect">
                                      <p:stCondLst>
                                        <p:cond delay="0"/>
                                      </p:stCondLst>
                                      <p:childTnLst>
                                        <p:set>
                                          <p:cBhvr>
                                            <p:cTn id="62" dur="1" fill="hold">
                                              <p:stCondLst>
                                                <p:cond delay="0"/>
                                              </p:stCondLst>
                                            </p:cTn>
                                            <p:tgtEl>
                                              <p:spTgt spid="99"/>
                                            </p:tgtEl>
                                            <p:attrNameLst>
                                              <p:attrName>style.visibility</p:attrName>
                                            </p:attrNameLst>
                                          </p:cBhvr>
                                          <p:to>
                                            <p:strVal val="visible"/>
                                          </p:to>
                                        </p:set>
                                        <p:animEffect transition="in" filter="fade">
                                          <p:cBhvr>
                                            <p:cTn id="63" dur="500"/>
                                            <p:tgtEl>
                                              <p:spTgt spid="99"/>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03"/>
                                            </p:tgtEl>
                                            <p:attrNameLst>
                                              <p:attrName>style.visibility</p:attrName>
                                            </p:attrNameLst>
                                          </p:cBhvr>
                                          <p:to>
                                            <p:strVal val="visible"/>
                                          </p:to>
                                        </p:set>
                                        <p:animEffect transition="in" filter="fade">
                                          <p:cBhvr>
                                            <p:cTn id="66" dur="500"/>
                                            <p:tgtEl>
                                              <p:spTgt spid="103"/>
                                            </p:tgtEl>
                                          </p:cBhvr>
                                        </p:animEffect>
                                      </p:childTnLst>
                                    </p:cTn>
                                  </p:par>
                                  <p:par>
                                    <p:cTn id="67" presetID="10" presetClass="entr" presetSubtype="0" fill="hold" grpId="0" nodeType="withEffect">
                                      <p:stCondLst>
                                        <p:cond delay="0"/>
                                      </p:stCondLst>
                                      <p:childTnLst>
                                        <p:set>
                                          <p:cBhvr>
                                            <p:cTn id="68" dur="1" fill="hold">
                                              <p:stCondLst>
                                                <p:cond delay="0"/>
                                              </p:stCondLst>
                                            </p:cTn>
                                            <p:tgtEl>
                                              <p:spTgt spid="102"/>
                                            </p:tgtEl>
                                            <p:attrNameLst>
                                              <p:attrName>style.visibility</p:attrName>
                                            </p:attrNameLst>
                                          </p:cBhvr>
                                          <p:to>
                                            <p:strVal val="visible"/>
                                          </p:to>
                                        </p:set>
                                        <p:animEffect transition="in" filter="fade">
                                          <p:cBhvr>
                                            <p:cTn id="69" dur="500"/>
                                            <p:tgtEl>
                                              <p:spTgt spid="102"/>
                                            </p:tgtEl>
                                          </p:cBhvr>
                                        </p:animEffect>
                                      </p:childTnLst>
                                    </p:cTn>
                                  </p:par>
                                  <p:par>
                                    <p:cTn id="70" presetID="10" presetClass="entr" presetSubtype="0" fill="hold" grpId="0" nodeType="withEffect">
                                      <p:stCondLst>
                                        <p:cond delay="0"/>
                                      </p:stCondLst>
                                      <p:childTnLst>
                                        <p:set>
                                          <p:cBhvr>
                                            <p:cTn id="71" dur="1" fill="hold">
                                              <p:stCondLst>
                                                <p:cond delay="0"/>
                                              </p:stCondLst>
                                            </p:cTn>
                                            <p:tgtEl>
                                              <p:spTgt spid="101"/>
                                            </p:tgtEl>
                                            <p:attrNameLst>
                                              <p:attrName>style.visibility</p:attrName>
                                            </p:attrNameLst>
                                          </p:cBhvr>
                                          <p:to>
                                            <p:strVal val="visible"/>
                                          </p:to>
                                        </p:set>
                                        <p:animEffect transition="in" filter="fade">
                                          <p:cBhvr>
                                            <p:cTn id="72" dur="500"/>
                                            <p:tgtEl>
                                              <p:spTgt spid="101"/>
                                            </p:tgtEl>
                                          </p:cBhvr>
                                        </p:animEffect>
                                      </p:childTnLst>
                                    </p:cTn>
                                  </p:par>
                                  <p:par>
                                    <p:cTn id="73" presetID="10" presetClass="entr" presetSubtype="0" fill="hold" grpId="0" nodeType="withEffect">
                                      <p:stCondLst>
                                        <p:cond delay="0"/>
                                      </p:stCondLst>
                                      <p:childTnLst>
                                        <p:set>
                                          <p:cBhvr>
                                            <p:cTn id="74" dur="1" fill="hold">
                                              <p:stCondLst>
                                                <p:cond delay="0"/>
                                              </p:stCondLst>
                                            </p:cTn>
                                            <p:tgtEl>
                                              <p:spTgt spid="100"/>
                                            </p:tgtEl>
                                            <p:attrNameLst>
                                              <p:attrName>style.visibility</p:attrName>
                                            </p:attrNameLst>
                                          </p:cBhvr>
                                          <p:to>
                                            <p:strVal val="visible"/>
                                          </p:to>
                                        </p:set>
                                        <p:animEffect transition="in" filter="fade">
                                          <p:cBhvr>
                                            <p:cTn id="75" dur="500"/>
                                            <p:tgtEl>
                                              <p:spTgt spid="100"/>
                                            </p:tgtEl>
                                          </p:cBhvr>
                                        </p:animEffect>
                                      </p:childTnLst>
                                    </p:cTn>
                                  </p:par>
                                </p:childTnLst>
                              </p:cTn>
                            </p:par>
                            <p:par>
                              <p:cTn id="76" fill="hold">
                                <p:stCondLst>
                                  <p:cond delay="4150"/>
                                </p:stCondLst>
                                <p:childTnLst>
                                  <p:par>
                                    <p:cTn id="77" presetID="22" presetClass="entr" presetSubtype="8" fill="hold" grpId="0" nodeType="afterEffect">
                                      <p:stCondLst>
                                        <p:cond delay="0"/>
                                      </p:stCondLst>
                                      <p:childTnLst>
                                        <p:set>
                                          <p:cBhvr>
                                            <p:cTn id="78" dur="1" fill="hold">
                                              <p:stCondLst>
                                                <p:cond delay="0"/>
                                              </p:stCondLst>
                                            </p:cTn>
                                            <p:tgtEl>
                                              <p:spTgt spid="104"/>
                                            </p:tgtEl>
                                            <p:attrNameLst>
                                              <p:attrName>style.visibility</p:attrName>
                                            </p:attrNameLst>
                                          </p:cBhvr>
                                          <p:to>
                                            <p:strVal val="visible"/>
                                          </p:to>
                                        </p:set>
                                        <p:animEffect transition="in" filter="wipe(left)">
                                          <p:cBhvr>
                                            <p:cTn id="79" dur="500"/>
                                            <p:tgtEl>
                                              <p:spTgt spid="104"/>
                                            </p:tgtEl>
                                          </p:cBhvr>
                                        </p:animEffect>
                                      </p:childTnLst>
                                    </p:cTn>
                                  </p:par>
                                </p:childTnLst>
                              </p:cTn>
                            </p:par>
                            <p:par>
                              <p:cTn id="80" fill="hold">
                                <p:stCondLst>
                                  <p:cond delay="4650"/>
                                </p:stCondLst>
                                <p:childTnLst>
                                  <p:par>
                                    <p:cTn id="81" presetID="22" presetClass="entr" presetSubtype="8" fill="hold" grpId="0" nodeType="afterEffect">
                                      <p:stCondLst>
                                        <p:cond delay="0"/>
                                      </p:stCondLst>
                                      <p:iterate type="lt">
                                        <p:tmPct val="30000"/>
                                      </p:iterate>
                                      <p:childTnLst>
                                        <p:set>
                                          <p:cBhvr>
                                            <p:cTn id="82" dur="1" fill="hold">
                                              <p:stCondLst>
                                                <p:cond delay="0"/>
                                              </p:stCondLst>
                                            </p:cTn>
                                            <p:tgtEl>
                                              <p:spTgt spid="105"/>
                                            </p:tgtEl>
                                            <p:attrNameLst>
                                              <p:attrName>style.visibility</p:attrName>
                                            </p:attrNameLst>
                                          </p:cBhvr>
                                          <p:to>
                                            <p:strVal val="visible"/>
                                          </p:to>
                                        </p:set>
                                        <p:animEffect transition="in" filter="wipe(left)">
                                          <p:cBhvr>
                                            <p:cTn id="83" dur="100"/>
                                            <p:tgtEl>
                                              <p:spTgt spid="105"/>
                                            </p:tgtEl>
                                          </p:cBhvr>
                                        </p:animEffect>
                                      </p:childTnLst>
                                    </p:cTn>
                                  </p:par>
                                  <p:par>
                                    <p:cTn id="84" presetID="36" presetClass="emph" presetSubtype="0" fill="hold" grpId="1" nodeType="withEffect">
                                      <p:stCondLst>
                                        <p:cond delay="0"/>
                                      </p:stCondLst>
                                      <p:iterate type="lt">
                                        <p:tmPct val="30000"/>
                                      </p:iterate>
                                      <p:childTnLst>
                                        <p:animScale>
                                          <p:cBhvr>
                                            <p:cTn id="85" dur="50" autoRev="1" fill="hold">
                                              <p:stCondLst>
                                                <p:cond delay="0"/>
                                              </p:stCondLst>
                                            </p:cTn>
                                            <p:tgtEl>
                                              <p:spTgt spid="105"/>
                                            </p:tgtEl>
                                          </p:cBhvr>
                                          <p:to x="80000" y="100000"/>
                                        </p:animScale>
                                        <p:anim by="(#ppt_w*0.10)" calcmode="lin" valueType="num">
                                          <p:cBhvr>
                                            <p:cTn id="86" dur="50" autoRev="1" fill="hold">
                                              <p:stCondLst>
                                                <p:cond delay="0"/>
                                              </p:stCondLst>
                                            </p:cTn>
                                            <p:tgtEl>
                                              <p:spTgt spid="105"/>
                                            </p:tgtEl>
                                            <p:attrNameLst>
                                              <p:attrName>ppt_x</p:attrName>
                                            </p:attrNameLst>
                                          </p:cBhvr>
                                        </p:anim>
                                        <p:anim by="(-#ppt_w*0.10)" calcmode="lin" valueType="num">
                                          <p:cBhvr>
                                            <p:cTn id="87" dur="50" autoRev="1" fill="hold">
                                              <p:stCondLst>
                                                <p:cond delay="0"/>
                                              </p:stCondLst>
                                            </p:cTn>
                                            <p:tgtEl>
                                              <p:spTgt spid="105"/>
                                            </p:tgtEl>
                                            <p:attrNameLst>
                                              <p:attrName>ppt_y</p:attrName>
                                            </p:attrNameLst>
                                          </p:cBhvr>
                                        </p:anim>
                                        <p:animRot by="-480000">
                                          <p:cBhvr>
                                            <p:cTn id="88" dur="50" autoRev="1" fill="hold">
                                              <p:stCondLst>
                                                <p:cond delay="0"/>
                                              </p:stCondLst>
                                            </p:cTn>
                                            <p:tgtEl>
                                              <p:spTgt spid="105"/>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8" grpId="0" animBg="1"/>
          <p:bldP spid="89" grpId="0" animBg="1"/>
          <p:bldP spid="90" grpId="0" animBg="1"/>
          <p:bldP spid="91" grpId="0" animBg="1"/>
          <p:bldP spid="100" grpId="0"/>
          <p:bldP spid="101" grpId="0"/>
          <p:bldP spid="102" grpId="0"/>
          <p:bldP spid="103" grpId="0"/>
          <p:bldP spid="104" grpId="0" animBg="1"/>
          <p:bldP spid="105" grpId="0"/>
          <p:bldP spid="105" grpId="1"/>
        </p:bldLst>
      </p:timing>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直接连接符 1"/>
          <p:cNvCxnSpPr/>
          <p:nvPr/>
        </p:nvCxnSpPr>
        <p:spPr>
          <a:xfrm>
            <a:off x="755576" y="625398"/>
            <a:ext cx="7848872"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nvGrpSpPr>
          <p:cNvPr id="3" name="Group 7"/>
          <p:cNvGrpSpPr>
            <a:grpSpLocks/>
          </p:cNvGrpSpPr>
          <p:nvPr/>
        </p:nvGrpSpPr>
        <p:grpSpPr bwMode="auto">
          <a:xfrm>
            <a:off x="323528" y="292895"/>
            <a:ext cx="390372" cy="205979"/>
            <a:chOff x="0" y="0"/>
            <a:chExt cx="1041399" cy="549275"/>
          </a:xfrm>
        </p:grpSpPr>
        <p:sp>
          <p:nvSpPr>
            <p:cNvPr id="4" name="Freeform 16"/>
            <p:cNvSpPr>
              <a:spLocks/>
            </p:cNvSpPr>
            <p:nvPr/>
          </p:nvSpPr>
          <p:spPr bwMode="auto">
            <a:xfrm>
              <a:off x="0" y="0"/>
              <a:ext cx="361950" cy="549275"/>
            </a:xfrm>
            <a:custGeom>
              <a:avLst/>
              <a:gdLst>
                <a:gd name="T0" fmla="*/ 4 w 400"/>
                <a:gd name="T1" fmla="*/ 92 h 608"/>
                <a:gd name="T2" fmla="*/ 96 w 400"/>
                <a:gd name="T3" fmla="*/ 0 h 608"/>
                <a:gd name="T4" fmla="*/ 400 w 400"/>
                <a:gd name="T5" fmla="*/ 304 h 608"/>
                <a:gd name="T6" fmla="*/ 96 w 400"/>
                <a:gd name="T7" fmla="*/ 608 h 608"/>
                <a:gd name="T8" fmla="*/ 0 w 400"/>
                <a:gd name="T9" fmla="*/ 512 h 608"/>
                <a:gd name="T10" fmla="*/ 212 w 400"/>
                <a:gd name="T11" fmla="*/ 300 h 608"/>
                <a:gd name="T12" fmla="*/ 4 w 400"/>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400" h="608">
                  <a:moveTo>
                    <a:pt x="4" y="92"/>
                  </a:moveTo>
                  <a:lnTo>
                    <a:pt x="96" y="0"/>
                  </a:lnTo>
                  <a:lnTo>
                    <a:pt x="400" y="304"/>
                  </a:lnTo>
                  <a:lnTo>
                    <a:pt x="96" y="608"/>
                  </a:lnTo>
                  <a:lnTo>
                    <a:pt x="0" y="512"/>
                  </a:lnTo>
                  <a:lnTo>
                    <a:pt x="212" y="300"/>
                  </a:lnTo>
                  <a:lnTo>
                    <a:pt x="4" y="92"/>
                  </a:lnTo>
                  <a:close/>
                </a:path>
              </a:pathLst>
            </a:custGeom>
            <a:solidFill>
              <a:srgbClr val="005DA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5" name="Freeform 17"/>
            <p:cNvSpPr>
              <a:spLocks/>
            </p:cNvSpPr>
            <p:nvPr/>
          </p:nvSpPr>
          <p:spPr bwMode="auto">
            <a:xfrm>
              <a:off x="338137" y="0"/>
              <a:ext cx="360362" cy="549275"/>
            </a:xfrm>
            <a:custGeom>
              <a:avLst/>
              <a:gdLst>
                <a:gd name="T0" fmla="*/ 4 w 399"/>
                <a:gd name="T1" fmla="*/ 92 h 608"/>
                <a:gd name="T2" fmla="*/ 96 w 399"/>
                <a:gd name="T3" fmla="*/ 0 h 608"/>
                <a:gd name="T4" fmla="*/ 399 w 399"/>
                <a:gd name="T5" fmla="*/ 304 h 608"/>
                <a:gd name="T6" fmla="*/ 96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6" y="0"/>
                  </a:lnTo>
                  <a:lnTo>
                    <a:pt x="399" y="304"/>
                  </a:lnTo>
                  <a:lnTo>
                    <a:pt x="96" y="608"/>
                  </a:lnTo>
                  <a:lnTo>
                    <a:pt x="0" y="512"/>
                  </a:lnTo>
                  <a:lnTo>
                    <a:pt x="212" y="300"/>
                  </a:lnTo>
                  <a:lnTo>
                    <a:pt x="4" y="92"/>
                  </a:lnTo>
                  <a:close/>
                </a:path>
              </a:pathLst>
            </a:custGeom>
            <a:solidFill>
              <a:srgbClr val="3992D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6" name="Freeform 18"/>
            <p:cNvSpPr>
              <a:spLocks/>
            </p:cNvSpPr>
            <p:nvPr/>
          </p:nvSpPr>
          <p:spPr bwMode="auto">
            <a:xfrm>
              <a:off x="681037" y="0"/>
              <a:ext cx="360362" cy="549275"/>
            </a:xfrm>
            <a:custGeom>
              <a:avLst/>
              <a:gdLst>
                <a:gd name="T0" fmla="*/ 4 w 399"/>
                <a:gd name="T1" fmla="*/ 92 h 608"/>
                <a:gd name="T2" fmla="*/ 95 w 399"/>
                <a:gd name="T3" fmla="*/ 0 h 608"/>
                <a:gd name="T4" fmla="*/ 399 w 399"/>
                <a:gd name="T5" fmla="*/ 304 h 608"/>
                <a:gd name="T6" fmla="*/ 95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5" y="0"/>
                  </a:lnTo>
                  <a:lnTo>
                    <a:pt x="399" y="304"/>
                  </a:lnTo>
                  <a:lnTo>
                    <a:pt x="95" y="608"/>
                  </a:lnTo>
                  <a:lnTo>
                    <a:pt x="0" y="512"/>
                  </a:lnTo>
                  <a:lnTo>
                    <a:pt x="212" y="300"/>
                  </a:lnTo>
                  <a:lnTo>
                    <a:pt x="4" y="92"/>
                  </a:lnTo>
                  <a:close/>
                </a:path>
              </a:pathLst>
            </a:custGeom>
            <a:solidFill>
              <a:srgbClr val="F796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sp>
        <p:nvSpPr>
          <p:cNvPr id="7" name="Title 1"/>
          <p:cNvSpPr txBox="1">
            <a:spLocks/>
          </p:cNvSpPr>
          <p:nvPr/>
        </p:nvSpPr>
        <p:spPr>
          <a:xfrm>
            <a:off x="857880" y="200199"/>
            <a:ext cx="2129944"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tx1">
                    <a:lumMod val="75000"/>
                    <a:lumOff val="25000"/>
                  </a:schemeClr>
                </a:solidFill>
                <a:latin typeface="微软雅黑" panose="020B0503020204020204" pitchFamily="34" charset="-122"/>
                <a:ea typeface="微软雅黑" panose="020B0503020204020204" pitchFamily="34" charset="-122"/>
              </a:rPr>
              <a:t>点击输入标题内容</a:t>
            </a:r>
            <a:endParaRPr lang="en-GB" altLang="zh-CN" sz="18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8" name="椭圆 19"/>
          <p:cNvSpPr>
            <a:spLocks noChangeArrowheads="1"/>
          </p:cNvSpPr>
          <p:nvPr/>
        </p:nvSpPr>
        <p:spPr bwMode="auto">
          <a:xfrm>
            <a:off x="1032272" y="1556148"/>
            <a:ext cx="1556147" cy="1554956"/>
          </a:xfrm>
          <a:prstGeom prst="ellipse">
            <a:avLst/>
          </a:prstGeom>
          <a:solidFill>
            <a:srgbClr val="1570C1"/>
          </a:solidFill>
          <a:ln>
            <a:noFill/>
          </a:ln>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buFont typeface="Arial" panose="020B0604020202020204" pitchFamily="34" charset="0"/>
              <a:buNone/>
            </a:pPr>
            <a:endParaRPr lang="zh-CN" altLang="en-US">
              <a:solidFill>
                <a:srgbClr val="FFFFFF"/>
              </a:solidFill>
            </a:endParaRPr>
          </a:p>
        </p:txBody>
      </p:sp>
      <p:sp>
        <p:nvSpPr>
          <p:cNvPr id="9" name="椭圆 20"/>
          <p:cNvSpPr>
            <a:spLocks noChangeArrowheads="1"/>
          </p:cNvSpPr>
          <p:nvPr/>
        </p:nvSpPr>
        <p:spPr bwMode="auto">
          <a:xfrm>
            <a:off x="2874169" y="1556148"/>
            <a:ext cx="1554956" cy="1554956"/>
          </a:xfrm>
          <a:prstGeom prst="ellipse">
            <a:avLst/>
          </a:prstGeom>
          <a:solidFill>
            <a:srgbClr val="C4C7CB"/>
          </a:solidFill>
          <a:ln>
            <a:noFill/>
          </a:ln>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buFont typeface="Arial" panose="020B0604020202020204" pitchFamily="34" charset="0"/>
              <a:buNone/>
            </a:pPr>
            <a:endParaRPr lang="zh-CN" altLang="en-US">
              <a:solidFill>
                <a:srgbClr val="FFFFFF"/>
              </a:solidFill>
            </a:endParaRPr>
          </a:p>
        </p:txBody>
      </p:sp>
      <p:sp>
        <p:nvSpPr>
          <p:cNvPr id="10" name="椭圆 21"/>
          <p:cNvSpPr>
            <a:spLocks noChangeArrowheads="1"/>
          </p:cNvSpPr>
          <p:nvPr/>
        </p:nvSpPr>
        <p:spPr bwMode="auto">
          <a:xfrm>
            <a:off x="4714876" y="1556148"/>
            <a:ext cx="1554956" cy="1554956"/>
          </a:xfrm>
          <a:prstGeom prst="ellipse">
            <a:avLst/>
          </a:prstGeom>
          <a:solidFill>
            <a:srgbClr val="1570C1"/>
          </a:solidFill>
          <a:ln>
            <a:noFill/>
          </a:ln>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buFont typeface="Arial" panose="020B0604020202020204" pitchFamily="34" charset="0"/>
              <a:buNone/>
            </a:pPr>
            <a:endParaRPr lang="zh-CN" altLang="en-US">
              <a:solidFill>
                <a:srgbClr val="FFFFFF"/>
              </a:solidFill>
            </a:endParaRPr>
          </a:p>
        </p:txBody>
      </p:sp>
      <p:sp>
        <p:nvSpPr>
          <p:cNvPr id="11" name="椭圆 22"/>
          <p:cNvSpPr>
            <a:spLocks noChangeArrowheads="1"/>
          </p:cNvSpPr>
          <p:nvPr/>
        </p:nvSpPr>
        <p:spPr bwMode="auto">
          <a:xfrm>
            <a:off x="6555582" y="1556148"/>
            <a:ext cx="1556147" cy="1554956"/>
          </a:xfrm>
          <a:prstGeom prst="ellipse">
            <a:avLst/>
          </a:prstGeom>
          <a:solidFill>
            <a:srgbClr val="C4C7CB"/>
          </a:solidFill>
          <a:ln>
            <a:noFill/>
          </a:ln>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buFont typeface="Arial" panose="020B0604020202020204" pitchFamily="34" charset="0"/>
              <a:buNone/>
            </a:pPr>
            <a:endParaRPr lang="zh-CN" altLang="en-US">
              <a:solidFill>
                <a:srgbClr val="FFFFFF"/>
              </a:solidFill>
            </a:endParaRPr>
          </a:p>
        </p:txBody>
      </p:sp>
      <p:grpSp>
        <p:nvGrpSpPr>
          <p:cNvPr id="12" name="Group 4"/>
          <p:cNvGrpSpPr>
            <a:grpSpLocks/>
          </p:cNvGrpSpPr>
          <p:nvPr/>
        </p:nvGrpSpPr>
        <p:grpSpPr bwMode="auto">
          <a:xfrm>
            <a:off x="1457325" y="2002631"/>
            <a:ext cx="706041" cy="661988"/>
            <a:chOff x="0" y="0"/>
            <a:chExt cx="796" cy="747"/>
          </a:xfrm>
        </p:grpSpPr>
        <p:sp>
          <p:nvSpPr>
            <p:cNvPr id="13" name="Line 5"/>
            <p:cNvSpPr>
              <a:spLocks noChangeShapeType="1"/>
            </p:cNvSpPr>
            <p:nvPr/>
          </p:nvSpPr>
          <p:spPr bwMode="auto">
            <a:xfrm>
              <a:off x="0" y="0"/>
              <a:ext cx="0" cy="0"/>
            </a:xfrm>
            <a:prstGeom prst="line">
              <a:avLst/>
            </a:prstGeom>
            <a:noFill/>
            <a:ln w="15875">
              <a:solidFill>
                <a:srgbClr val="449FDB"/>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4" name="Freeform 6"/>
            <p:cNvSpPr>
              <a:spLocks noEditPoints="1"/>
            </p:cNvSpPr>
            <p:nvPr/>
          </p:nvSpPr>
          <p:spPr bwMode="auto">
            <a:xfrm>
              <a:off x="0" y="50"/>
              <a:ext cx="796" cy="697"/>
            </a:xfrm>
            <a:custGeom>
              <a:avLst/>
              <a:gdLst>
                <a:gd name="T0" fmla="*/ 796 w 796"/>
                <a:gd name="T1" fmla="*/ 597 h 697"/>
                <a:gd name="T2" fmla="*/ 796 w 796"/>
                <a:gd name="T3" fmla="*/ 0 h 697"/>
                <a:gd name="T4" fmla="*/ 0 w 796"/>
                <a:gd name="T5" fmla="*/ 0 h 697"/>
                <a:gd name="T6" fmla="*/ 0 w 796"/>
                <a:gd name="T7" fmla="*/ 597 h 697"/>
                <a:gd name="T8" fmla="*/ 348 w 796"/>
                <a:gd name="T9" fmla="*/ 597 h 697"/>
                <a:gd name="T10" fmla="*/ 348 w 796"/>
                <a:gd name="T11" fmla="*/ 647 h 697"/>
                <a:gd name="T12" fmla="*/ 200 w 796"/>
                <a:gd name="T13" fmla="*/ 647 h 697"/>
                <a:gd name="T14" fmla="*/ 200 w 796"/>
                <a:gd name="T15" fmla="*/ 697 h 697"/>
                <a:gd name="T16" fmla="*/ 599 w 796"/>
                <a:gd name="T17" fmla="*/ 697 h 697"/>
                <a:gd name="T18" fmla="*/ 599 w 796"/>
                <a:gd name="T19" fmla="*/ 647 h 697"/>
                <a:gd name="T20" fmla="*/ 448 w 796"/>
                <a:gd name="T21" fmla="*/ 647 h 697"/>
                <a:gd name="T22" fmla="*/ 448 w 796"/>
                <a:gd name="T23" fmla="*/ 597 h 697"/>
                <a:gd name="T24" fmla="*/ 796 w 796"/>
                <a:gd name="T25" fmla="*/ 597 h 697"/>
                <a:gd name="T26" fmla="*/ 100 w 796"/>
                <a:gd name="T27" fmla="*/ 101 h 697"/>
                <a:gd name="T28" fmla="*/ 696 w 796"/>
                <a:gd name="T29" fmla="*/ 101 h 697"/>
                <a:gd name="T30" fmla="*/ 696 w 796"/>
                <a:gd name="T31" fmla="*/ 499 h 697"/>
                <a:gd name="T32" fmla="*/ 100 w 796"/>
                <a:gd name="T33" fmla="*/ 499 h 697"/>
                <a:gd name="T34" fmla="*/ 100 w 796"/>
                <a:gd name="T35" fmla="*/ 101 h 697"/>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796" h="697">
                  <a:moveTo>
                    <a:pt x="796" y="597"/>
                  </a:moveTo>
                  <a:lnTo>
                    <a:pt x="796" y="0"/>
                  </a:lnTo>
                  <a:lnTo>
                    <a:pt x="0" y="0"/>
                  </a:lnTo>
                  <a:lnTo>
                    <a:pt x="0" y="597"/>
                  </a:lnTo>
                  <a:lnTo>
                    <a:pt x="348" y="597"/>
                  </a:lnTo>
                  <a:lnTo>
                    <a:pt x="348" y="647"/>
                  </a:lnTo>
                  <a:lnTo>
                    <a:pt x="200" y="647"/>
                  </a:lnTo>
                  <a:lnTo>
                    <a:pt x="200" y="697"/>
                  </a:lnTo>
                  <a:lnTo>
                    <a:pt x="599" y="697"/>
                  </a:lnTo>
                  <a:lnTo>
                    <a:pt x="599" y="647"/>
                  </a:lnTo>
                  <a:lnTo>
                    <a:pt x="448" y="647"/>
                  </a:lnTo>
                  <a:lnTo>
                    <a:pt x="448" y="597"/>
                  </a:lnTo>
                  <a:lnTo>
                    <a:pt x="796" y="597"/>
                  </a:lnTo>
                  <a:close/>
                  <a:moveTo>
                    <a:pt x="100" y="101"/>
                  </a:moveTo>
                  <a:lnTo>
                    <a:pt x="696" y="101"/>
                  </a:lnTo>
                  <a:lnTo>
                    <a:pt x="696" y="499"/>
                  </a:lnTo>
                  <a:lnTo>
                    <a:pt x="100" y="499"/>
                  </a:lnTo>
                  <a:lnTo>
                    <a:pt x="100" y="101"/>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nvGrpSpPr>
          <p:cNvPr id="15" name="Group 9"/>
          <p:cNvGrpSpPr>
            <a:grpSpLocks/>
          </p:cNvGrpSpPr>
          <p:nvPr/>
        </p:nvGrpSpPr>
        <p:grpSpPr bwMode="auto">
          <a:xfrm>
            <a:off x="3328988" y="1895475"/>
            <a:ext cx="803672" cy="711994"/>
            <a:chOff x="0" y="0"/>
            <a:chExt cx="741" cy="656"/>
          </a:xfrm>
        </p:grpSpPr>
        <p:sp>
          <p:nvSpPr>
            <p:cNvPr id="16" name="Line 10"/>
            <p:cNvSpPr>
              <a:spLocks noChangeShapeType="1"/>
            </p:cNvSpPr>
            <p:nvPr/>
          </p:nvSpPr>
          <p:spPr bwMode="auto">
            <a:xfrm>
              <a:off x="741" y="0"/>
              <a:ext cx="0" cy="0"/>
            </a:xfrm>
            <a:prstGeom prst="line">
              <a:avLst/>
            </a:prstGeom>
            <a:noFill/>
            <a:ln w="15875">
              <a:solidFill>
                <a:srgbClr val="449FDB"/>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7" name="Freeform 11"/>
            <p:cNvSpPr>
              <a:spLocks noEditPoints="1"/>
            </p:cNvSpPr>
            <p:nvPr/>
          </p:nvSpPr>
          <p:spPr bwMode="auto">
            <a:xfrm>
              <a:off x="0" y="44"/>
              <a:ext cx="675" cy="612"/>
            </a:xfrm>
            <a:custGeom>
              <a:avLst/>
              <a:gdLst>
                <a:gd name="T0" fmla="*/ 6361 w 286"/>
                <a:gd name="T1" fmla="*/ 6174 h 259"/>
                <a:gd name="T2" fmla="*/ 6205 w 286"/>
                <a:gd name="T3" fmla="*/ 5702 h 259"/>
                <a:gd name="T4" fmla="*/ 6795 w 286"/>
                <a:gd name="T5" fmla="*/ 4579 h 259"/>
                <a:gd name="T6" fmla="*/ 6958 w 286"/>
                <a:gd name="T7" fmla="*/ 3641 h 259"/>
                <a:gd name="T8" fmla="*/ 5549 w 286"/>
                <a:gd name="T9" fmla="*/ 1687 h 259"/>
                <a:gd name="T10" fmla="*/ 4128 w 286"/>
                <a:gd name="T11" fmla="*/ 3641 h 259"/>
                <a:gd name="T12" fmla="*/ 4312 w 286"/>
                <a:gd name="T13" fmla="*/ 4579 h 259"/>
                <a:gd name="T14" fmla="*/ 4902 w 286"/>
                <a:gd name="T15" fmla="*/ 5702 h 259"/>
                <a:gd name="T16" fmla="*/ 4718 w 286"/>
                <a:gd name="T17" fmla="*/ 6174 h 259"/>
                <a:gd name="T18" fmla="*/ 2233 w 286"/>
                <a:gd name="T19" fmla="*/ 8074 h 259"/>
                <a:gd name="T20" fmla="*/ 8874 w 286"/>
                <a:gd name="T21" fmla="*/ 8074 h 259"/>
                <a:gd name="T22" fmla="*/ 6361 w 286"/>
                <a:gd name="T23" fmla="*/ 6174 h 259"/>
                <a:gd name="T24" fmla="*/ 2986 w 286"/>
                <a:gd name="T25" fmla="*/ 6333 h 259"/>
                <a:gd name="T26" fmla="*/ 4222 w 286"/>
                <a:gd name="T27" fmla="*/ 5740 h 259"/>
                <a:gd name="T28" fmla="*/ 3809 w 286"/>
                <a:gd name="T29" fmla="*/ 4957 h 259"/>
                <a:gd name="T30" fmla="*/ 3510 w 286"/>
                <a:gd name="T31" fmla="*/ 4482 h 259"/>
                <a:gd name="T32" fmla="*/ 3443 w 286"/>
                <a:gd name="T33" fmla="*/ 3892 h 259"/>
                <a:gd name="T34" fmla="*/ 3564 w 286"/>
                <a:gd name="T35" fmla="*/ 3495 h 259"/>
                <a:gd name="T36" fmla="*/ 3993 w 286"/>
                <a:gd name="T37" fmla="*/ 1713 h 259"/>
                <a:gd name="T38" fmla="*/ 4775 w 286"/>
                <a:gd name="T39" fmla="*/ 1250 h 259"/>
                <a:gd name="T40" fmla="*/ 3325 w 286"/>
                <a:gd name="T41" fmla="*/ 0 h 259"/>
                <a:gd name="T42" fmla="*/ 1921 w 286"/>
                <a:gd name="T43" fmla="*/ 1994 h 259"/>
                <a:gd name="T44" fmla="*/ 2077 w 286"/>
                <a:gd name="T45" fmla="*/ 2904 h 259"/>
                <a:gd name="T46" fmla="*/ 2669 w 286"/>
                <a:gd name="T47" fmla="*/ 4026 h 259"/>
                <a:gd name="T48" fmla="*/ 2511 w 286"/>
                <a:gd name="T49" fmla="*/ 4482 h 259"/>
                <a:gd name="T50" fmla="*/ 0 w 286"/>
                <a:gd name="T51" fmla="*/ 6387 h 259"/>
                <a:gd name="T52" fmla="*/ 2851 w 286"/>
                <a:gd name="T53" fmla="*/ 6387 h 259"/>
                <a:gd name="T54" fmla="*/ 2986 w 286"/>
                <a:gd name="T55" fmla="*/ 6333 h 259"/>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286" h="259">
                  <a:moveTo>
                    <a:pt x="205" y="198"/>
                  </a:moveTo>
                  <a:cubicBezTo>
                    <a:pt x="200" y="197"/>
                    <a:pt x="200" y="183"/>
                    <a:pt x="200" y="183"/>
                  </a:cubicBezTo>
                  <a:cubicBezTo>
                    <a:pt x="200" y="183"/>
                    <a:pt x="215" y="167"/>
                    <a:pt x="219" y="147"/>
                  </a:cubicBezTo>
                  <a:cubicBezTo>
                    <a:pt x="228" y="147"/>
                    <a:pt x="234" y="125"/>
                    <a:pt x="224" y="117"/>
                  </a:cubicBezTo>
                  <a:cubicBezTo>
                    <a:pt x="225" y="109"/>
                    <a:pt x="236" y="54"/>
                    <a:pt x="179" y="54"/>
                  </a:cubicBezTo>
                  <a:cubicBezTo>
                    <a:pt x="121" y="54"/>
                    <a:pt x="133" y="109"/>
                    <a:pt x="133" y="117"/>
                  </a:cubicBezTo>
                  <a:cubicBezTo>
                    <a:pt x="124" y="125"/>
                    <a:pt x="130" y="147"/>
                    <a:pt x="139" y="147"/>
                  </a:cubicBezTo>
                  <a:cubicBezTo>
                    <a:pt x="142" y="167"/>
                    <a:pt x="158" y="183"/>
                    <a:pt x="158" y="183"/>
                  </a:cubicBezTo>
                  <a:cubicBezTo>
                    <a:pt x="158" y="183"/>
                    <a:pt x="158" y="197"/>
                    <a:pt x="152" y="198"/>
                  </a:cubicBezTo>
                  <a:cubicBezTo>
                    <a:pt x="135" y="201"/>
                    <a:pt x="72" y="228"/>
                    <a:pt x="72" y="259"/>
                  </a:cubicBezTo>
                  <a:cubicBezTo>
                    <a:pt x="286" y="259"/>
                    <a:pt x="286" y="259"/>
                    <a:pt x="286" y="259"/>
                  </a:cubicBezTo>
                  <a:cubicBezTo>
                    <a:pt x="286" y="228"/>
                    <a:pt x="222" y="201"/>
                    <a:pt x="205" y="198"/>
                  </a:cubicBezTo>
                  <a:close/>
                  <a:moveTo>
                    <a:pt x="96" y="203"/>
                  </a:moveTo>
                  <a:cubicBezTo>
                    <a:pt x="108" y="195"/>
                    <a:pt x="123" y="188"/>
                    <a:pt x="136" y="184"/>
                  </a:cubicBezTo>
                  <a:cubicBezTo>
                    <a:pt x="131" y="178"/>
                    <a:pt x="126" y="169"/>
                    <a:pt x="123" y="159"/>
                  </a:cubicBezTo>
                  <a:cubicBezTo>
                    <a:pt x="119" y="156"/>
                    <a:pt x="115" y="151"/>
                    <a:pt x="113" y="144"/>
                  </a:cubicBezTo>
                  <a:cubicBezTo>
                    <a:pt x="111" y="138"/>
                    <a:pt x="110" y="131"/>
                    <a:pt x="111" y="125"/>
                  </a:cubicBezTo>
                  <a:cubicBezTo>
                    <a:pt x="111" y="120"/>
                    <a:pt x="113" y="116"/>
                    <a:pt x="115" y="112"/>
                  </a:cubicBezTo>
                  <a:cubicBezTo>
                    <a:pt x="113" y="99"/>
                    <a:pt x="113" y="74"/>
                    <a:pt x="129" y="55"/>
                  </a:cubicBezTo>
                  <a:cubicBezTo>
                    <a:pt x="136" y="48"/>
                    <a:pt x="144" y="43"/>
                    <a:pt x="154" y="40"/>
                  </a:cubicBezTo>
                  <a:cubicBezTo>
                    <a:pt x="152" y="22"/>
                    <a:pt x="143" y="0"/>
                    <a:pt x="107" y="0"/>
                  </a:cubicBezTo>
                  <a:cubicBezTo>
                    <a:pt x="50" y="0"/>
                    <a:pt x="61" y="56"/>
                    <a:pt x="62" y="64"/>
                  </a:cubicBezTo>
                  <a:cubicBezTo>
                    <a:pt x="52" y="71"/>
                    <a:pt x="58" y="93"/>
                    <a:pt x="67" y="93"/>
                  </a:cubicBezTo>
                  <a:cubicBezTo>
                    <a:pt x="71" y="114"/>
                    <a:pt x="86" y="129"/>
                    <a:pt x="86" y="129"/>
                  </a:cubicBezTo>
                  <a:cubicBezTo>
                    <a:pt x="86" y="129"/>
                    <a:pt x="86" y="143"/>
                    <a:pt x="81" y="144"/>
                  </a:cubicBezTo>
                  <a:cubicBezTo>
                    <a:pt x="64" y="147"/>
                    <a:pt x="0" y="175"/>
                    <a:pt x="0" y="205"/>
                  </a:cubicBezTo>
                  <a:cubicBezTo>
                    <a:pt x="92" y="205"/>
                    <a:pt x="92" y="205"/>
                    <a:pt x="92" y="205"/>
                  </a:cubicBezTo>
                  <a:cubicBezTo>
                    <a:pt x="93" y="205"/>
                    <a:pt x="95" y="204"/>
                    <a:pt x="96" y="203"/>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nvGrpSpPr>
          <p:cNvPr id="18" name="Group 14"/>
          <p:cNvGrpSpPr>
            <a:grpSpLocks/>
          </p:cNvGrpSpPr>
          <p:nvPr/>
        </p:nvGrpSpPr>
        <p:grpSpPr bwMode="auto">
          <a:xfrm>
            <a:off x="5194697" y="2016919"/>
            <a:ext cx="595313" cy="634604"/>
            <a:chOff x="0" y="0"/>
            <a:chExt cx="550" cy="587"/>
          </a:xfrm>
        </p:grpSpPr>
        <p:sp>
          <p:nvSpPr>
            <p:cNvPr id="19" name="Line 15"/>
            <p:cNvSpPr>
              <a:spLocks noChangeShapeType="1"/>
            </p:cNvSpPr>
            <p:nvPr/>
          </p:nvSpPr>
          <p:spPr bwMode="auto">
            <a:xfrm>
              <a:off x="0" y="0"/>
              <a:ext cx="0" cy="0"/>
            </a:xfrm>
            <a:prstGeom prst="line">
              <a:avLst/>
            </a:prstGeom>
            <a:noFill/>
            <a:ln w="15875">
              <a:solidFill>
                <a:srgbClr val="449FDB"/>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20" name="Freeform 16"/>
            <p:cNvSpPr>
              <a:spLocks noEditPoints="1"/>
            </p:cNvSpPr>
            <p:nvPr/>
          </p:nvSpPr>
          <p:spPr bwMode="auto">
            <a:xfrm>
              <a:off x="36" y="0"/>
              <a:ext cx="514" cy="587"/>
            </a:xfrm>
            <a:custGeom>
              <a:avLst/>
              <a:gdLst>
                <a:gd name="T0" fmla="*/ 74 w 514"/>
                <a:gd name="T1" fmla="*/ 587 h 587"/>
                <a:gd name="T2" fmla="*/ 439 w 514"/>
                <a:gd name="T3" fmla="*/ 587 h 587"/>
                <a:gd name="T4" fmla="*/ 478 w 514"/>
                <a:gd name="T5" fmla="*/ 185 h 587"/>
                <a:gd name="T6" fmla="*/ 38 w 514"/>
                <a:gd name="T7" fmla="*/ 185 h 587"/>
                <a:gd name="T8" fmla="*/ 74 w 514"/>
                <a:gd name="T9" fmla="*/ 587 h 587"/>
                <a:gd name="T10" fmla="*/ 330 w 514"/>
                <a:gd name="T11" fmla="*/ 74 h 587"/>
                <a:gd name="T12" fmla="*/ 330 w 514"/>
                <a:gd name="T13" fmla="*/ 0 h 587"/>
                <a:gd name="T14" fmla="*/ 184 w 514"/>
                <a:gd name="T15" fmla="*/ 0 h 587"/>
                <a:gd name="T16" fmla="*/ 184 w 514"/>
                <a:gd name="T17" fmla="*/ 74 h 587"/>
                <a:gd name="T18" fmla="*/ 0 w 514"/>
                <a:gd name="T19" fmla="*/ 74 h 587"/>
                <a:gd name="T20" fmla="*/ 0 w 514"/>
                <a:gd name="T21" fmla="*/ 185 h 587"/>
                <a:gd name="T22" fmla="*/ 38 w 514"/>
                <a:gd name="T23" fmla="*/ 146 h 587"/>
                <a:gd name="T24" fmla="*/ 478 w 514"/>
                <a:gd name="T25" fmla="*/ 146 h 587"/>
                <a:gd name="T26" fmla="*/ 514 w 514"/>
                <a:gd name="T27" fmla="*/ 185 h 587"/>
                <a:gd name="T28" fmla="*/ 514 w 514"/>
                <a:gd name="T29" fmla="*/ 74 h 587"/>
                <a:gd name="T30" fmla="*/ 330 w 514"/>
                <a:gd name="T31" fmla="*/ 74 h 587"/>
                <a:gd name="T32" fmla="*/ 294 w 514"/>
                <a:gd name="T33" fmla="*/ 74 h 587"/>
                <a:gd name="T34" fmla="*/ 220 w 514"/>
                <a:gd name="T35" fmla="*/ 74 h 587"/>
                <a:gd name="T36" fmla="*/ 220 w 514"/>
                <a:gd name="T37" fmla="*/ 36 h 587"/>
                <a:gd name="T38" fmla="*/ 294 w 514"/>
                <a:gd name="T39" fmla="*/ 36 h 587"/>
                <a:gd name="T40" fmla="*/ 294 w 514"/>
                <a:gd name="T41" fmla="*/ 74 h 587"/>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514" h="587">
                  <a:moveTo>
                    <a:pt x="74" y="587"/>
                  </a:moveTo>
                  <a:lnTo>
                    <a:pt x="439" y="587"/>
                  </a:lnTo>
                  <a:lnTo>
                    <a:pt x="478" y="185"/>
                  </a:lnTo>
                  <a:lnTo>
                    <a:pt x="38" y="185"/>
                  </a:lnTo>
                  <a:lnTo>
                    <a:pt x="74" y="587"/>
                  </a:lnTo>
                  <a:close/>
                  <a:moveTo>
                    <a:pt x="330" y="74"/>
                  </a:moveTo>
                  <a:lnTo>
                    <a:pt x="330" y="0"/>
                  </a:lnTo>
                  <a:lnTo>
                    <a:pt x="184" y="0"/>
                  </a:lnTo>
                  <a:lnTo>
                    <a:pt x="184" y="74"/>
                  </a:lnTo>
                  <a:lnTo>
                    <a:pt x="0" y="74"/>
                  </a:lnTo>
                  <a:lnTo>
                    <a:pt x="0" y="185"/>
                  </a:lnTo>
                  <a:lnTo>
                    <a:pt x="38" y="146"/>
                  </a:lnTo>
                  <a:lnTo>
                    <a:pt x="478" y="146"/>
                  </a:lnTo>
                  <a:lnTo>
                    <a:pt x="514" y="185"/>
                  </a:lnTo>
                  <a:lnTo>
                    <a:pt x="514" y="74"/>
                  </a:lnTo>
                  <a:lnTo>
                    <a:pt x="330" y="74"/>
                  </a:lnTo>
                  <a:close/>
                  <a:moveTo>
                    <a:pt x="294" y="74"/>
                  </a:moveTo>
                  <a:lnTo>
                    <a:pt x="220" y="74"/>
                  </a:lnTo>
                  <a:lnTo>
                    <a:pt x="220" y="36"/>
                  </a:lnTo>
                  <a:lnTo>
                    <a:pt x="294" y="36"/>
                  </a:lnTo>
                  <a:lnTo>
                    <a:pt x="294" y="74"/>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pic>
        <p:nvPicPr>
          <p:cNvPr id="21" name="Group 19"/>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6954442" y="1952625"/>
            <a:ext cx="648890" cy="690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2" name="文本框 44"/>
          <p:cNvSpPr txBox="1">
            <a:spLocks noChangeArrowheads="1"/>
          </p:cNvSpPr>
          <p:nvPr/>
        </p:nvSpPr>
        <p:spPr bwMode="auto">
          <a:xfrm>
            <a:off x="1378744" y="3173017"/>
            <a:ext cx="883444"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buFont typeface="Arial" panose="020B0604020202020204" pitchFamily="34" charset="0"/>
              <a:buNone/>
            </a:pPr>
            <a:r>
              <a:rPr lang="zh-CN" altLang="en-US">
                <a:solidFill>
                  <a:srgbClr val="5F6D78"/>
                </a:solidFill>
                <a:latin typeface="方正正黑简体" pitchFamily="2" charset="-122"/>
                <a:ea typeface="方正正黑简体" pitchFamily="2" charset="-122"/>
              </a:rPr>
              <a:t>标题内容</a:t>
            </a:r>
          </a:p>
        </p:txBody>
      </p:sp>
      <p:sp>
        <p:nvSpPr>
          <p:cNvPr id="23" name="文本框 45"/>
          <p:cNvSpPr txBox="1">
            <a:spLocks noChangeArrowheads="1"/>
          </p:cNvSpPr>
          <p:nvPr/>
        </p:nvSpPr>
        <p:spPr bwMode="auto">
          <a:xfrm>
            <a:off x="1135857" y="3450431"/>
            <a:ext cx="1350169" cy="203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buFont typeface="Arial" panose="020B0604020202020204" pitchFamily="34" charset="0"/>
              <a:buNone/>
            </a:pPr>
            <a:r>
              <a:rPr lang="zh-CN" altLang="en-US">
                <a:solidFill>
                  <a:srgbClr val="5F6D78"/>
                </a:solidFill>
                <a:latin typeface="方正正黑简体" pitchFamily="2" charset="-122"/>
                <a:ea typeface="方正正黑简体" pitchFamily="2" charset="-122"/>
              </a:rPr>
              <a:t>这里填具体描述这里填具体描述</a:t>
            </a:r>
          </a:p>
          <a:p>
            <a:pPr eaLnBrk="1" hangingPunct="1">
              <a:buFont typeface="Arial" panose="020B0604020202020204" pitchFamily="34" charset="0"/>
              <a:buNone/>
            </a:pPr>
            <a:r>
              <a:rPr lang="zh-CN" altLang="en-US">
                <a:solidFill>
                  <a:srgbClr val="5F6D78"/>
                </a:solidFill>
                <a:latin typeface="方正正黑简体" pitchFamily="2" charset="-122"/>
                <a:ea typeface="方正正黑简体" pitchFamily="2" charset="-122"/>
              </a:rPr>
              <a:t>这里填具体描述</a:t>
            </a:r>
          </a:p>
          <a:p>
            <a:pPr eaLnBrk="1" hangingPunct="1">
              <a:buFont typeface="Arial" panose="020B0604020202020204" pitchFamily="34" charset="0"/>
              <a:buNone/>
            </a:pPr>
            <a:r>
              <a:rPr lang="zh-CN" altLang="en-US">
                <a:solidFill>
                  <a:srgbClr val="5F6D78"/>
                </a:solidFill>
                <a:latin typeface="方正正黑简体" pitchFamily="2" charset="-122"/>
                <a:ea typeface="方正正黑简体" pitchFamily="2" charset="-122"/>
              </a:rPr>
              <a:t>这里填具体描述</a:t>
            </a:r>
          </a:p>
        </p:txBody>
      </p:sp>
      <p:sp>
        <p:nvSpPr>
          <p:cNvPr id="24" name="文本框 46"/>
          <p:cNvSpPr txBox="1">
            <a:spLocks noChangeArrowheads="1"/>
          </p:cNvSpPr>
          <p:nvPr/>
        </p:nvSpPr>
        <p:spPr bwMode="auto">
          <a:xfrm>
            <a:off x="3202782" y="3173017"/>
            <a:ext cx="884635"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buFont typeface="Arial" panose="020B0604020202020204" pitchFamily="34" charset="0"/>
              <a:buNone/>
            </a:pPr>
            <a:r>
              <a:rPr lang="zh-CN" altLang="en-US">
                <a:solidFill>
                  <a:srgbClr val="5F6D78"/>
                </a:solidFill>
                <a:latin typeface="方正正黑简体" pitchFamily="2" charset="-122"/>
                <a:ea typeface="方正正黑简体" pitchFamily="2" charset="-122"/>
              </a:rPr>
              <a:t>标题内容</a:t>
            </a:r>
          </a:p>
        </p:txBody>
      </p:sp>
      <p:sp>
        <p:nvSpPr>
          <p:cNvPr id="25" name="文本框 47"/>
          <p:cNvSpPr txBox="1">
            <a:spLocks noChangeArrowheads="1"/>
          </p:cNvSpPr>
          <p:nvPr/>
        </p:nvSpPr>
        <p:spPr bwMode="auto">
          <a:xfrm>
            <a:off x="2961085" y="3450431"/>
            <a:ext cx="1348978" cy="203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buFont typeface="Arial" panose="020B0604020202020204" pitchFamily="34" charset="0"/>
              <a:buNone/>
            </a:pPr>
            <a:r>
              <a:rPr lang="zh-CN" altLang="en-US">
                <a:solidFill>
                  <a:srgbClr val="5F6D78"/>
                </a:solidFill>
                <a:latin typeface="方正正黑简体" pitchFamily="2" charset="-122"/>
                <a:ea typeface="方正正黑简体" pitchFamily="2" charset="-122"/>
              </a:rPr>
              <a:t>这里填具体描述这里填具体描述</a:t>
            </a:r>
          </a:p>
          <a:p>
            <a:pPr eaLnBrk="1" hangingPunct="1">
              <a:buFont typeface="Arial" panose="020B0604020202020204" pitchFamily="34" charset="0"/>
              <a:buNone/>
            </a:pPr>
            <a:r>
              <a:rPr lang="zh-CN" altLang="en-US">
                <a:solidFill>
                  <a:srgbClr val="5F6D78"/>
                </a:solidFill>
                <a:latin typeface="方正正黑简体" pitchFamily="2" charset="-122"/>
                <a:ea typeface="方正正黑简体" pitchFamily="2" charset="-122"/>
              </a:rPr>
              <a:t>这里填具体描述</a:t>
            </a:r>
          </a:p>
          <a:p>
            <a:pPr eaLnBrk="1" hangingPunct="1">
              <a:buFont typeface="Arial" panose="020B0604020202020204" pitchFamily="34" charset="0"/>
              <a:buNone/>
            </a:pPr>
            <a:r>
              <a:rPr lang="zh-CN" altLang="en-US">
                <a:solidFill>
                  <a:srgbClr val="5F6D78"/>
                </a:solidFill>
                <a:latin typeface="方正正黑简体" pitchFamily="2" charset="-122"/>
                <a:ea typeface="方正正黑简体" pitchFamily="2" charset="-122"/>
              </a:rPr>
              <a:t>这里填具体描述</a:t>
            </a:r>
          </a:p>
        </p:txBody>
      </p:sp>
      <p:sp>
        <p:nvSpPr>
          <p:cNvPr id="26" name="文本框 48"/>
          <p:cNvSpPr txBox="1">
            <a:spLocks noChangeArrowheads="1"/>
          </p:cNvSpPr>
          <p:nvPr/>
        </p:nvSpPr>
        <p:spPr bwMode="auto">
          <a:xfrm>
            <a:off x="5168504" y="3173017"/>
            <a:ext cx="883444"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buFont typeface="Arial" panose="020B0604020202020204" pitchFamily="34" charset="0"/>
              <a:buNone/>
            </a:pPr>
            <a:r>
              <a:rPr lang="zh-CN" altLang="en-US">
                <a:solidFill>
                  <a:srgbClr val="5F6D78"/>
                </a:solidFill>
                <a:latin typeface="方正正黑简体" pitchFamily="2" charset="-122"/>
                <a:ea typeface="方正正黑简体" pitchFamily="2" charset="-122"/>
              </a:rPr>
              <a:t>标题内容</a:t>
            </a:r>
          </a:p>
        </p:txBody>
      </p:sp>
      <p:sp>
        <p:nvSpPr>
          <p:cNvPr id="27" name="文本框 49"/>
          <p:cNvSpPr txBox="1">
            <a:spLocks noChangeArrowheads="1"/>
          </p:cNvSpPr>
          <p:nvPr/>
        </p:nvSpPr>
        <p:spPr bwMode="auto">
          <a:xfrm>
            <a:off x="4925616" y="3450431"/>
            <a:ext cx="1348978" cy="203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buFont typeface="Arial" panose="020B0604020202020204" pitchFamily="34" charset="0"/>
              <a:buNone/>
            </a:pPr>
            <a:r>
              <a:rPr lang="zh-CN" altLang="en-US">
                <a:solidFill>
                  <a:srgbClr val="5F6D78"/>
                </a:solidFill>
                <a:latin typeface="方正正黑简体" pitchFamily="2" charset="-122"/>
                <a:ea typeface="方正正黑简体" pitchFamily="2" charset="-122"/>
              </a:rPr>
              <a:t>这里填具体描述这里填具体描述</a:t>
            </a:r>
          </a:p>
          <a:p>
            <a:pPr eaLnBrk="1" hangingPunct="1">
              <a:buFont typeface="Arial" panose="020B0604020202020204" pitchFamily="34" charset="0"/>
              <a:buNone/>
            </a:pPr>
            <a:r>
              <a:rPr lang="zh-CN" altLang="en-US">
                <a:solidFill>
                  <a:srgbClr val="5F6D78"/>
                </a:solidFill>
                <a:latin typeface="方正正黑简体" pitchFamily="2" charset="-122"/>
                <a:ea typeface="方正正黑简体" pitchFamily="2" charset="-122"/>
              </a:rPr>
              <a:t>这里填具体描述</a:t>
            </a:r>
          </a:p>
          <a:p>
            <a:pPr eaLnBrk="1" hangingPunct="1">
              <a:buFont typeface="Arial" panose="020B0604020202020204" pitchFamily="34" charset="0"/>
              <a:buNone/>
            </a:pPr>
            <a:r>
              <a:rPr lang="zh-CN" altLang="en-US">
                <a:solidFill>
                  <a:srgbClr val="5F6D78"/>
                </a:solidFill>
                <a:latin typeface="方正正黑简体" pitchFamily="2" charset="-122"/>
                <a:ea typeface="方正正黑简体" pitchFamily="2" charset="-122"/>
              </a:rPr>
              <a:t>这里填具体描述</a:t>
            </a:r>
          </a:p>
        </p:txBody>
      </p:sp>
      <p:sp>
        <p:nvSpPr>
          <p:cNvPr id="28" name="文本框 50"/>
          <p:cNvSpPr txBox="1">
            <a:spLocks noChangeArrowheads="1"/>
          </p:cNvSpPr>
          <p:nvPr/>
        </p:nvSpPr>
        <p:spPr bwMode="auto">
          <a:xfrm>
            <a:off x="6909198" y="3173017"/>
            <a:ext cx="883444"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buFont typeface="Arial" panose="020B0604020202020204" pitchFamily="34" charset="0"/>
              <a:buNone/>
            </a:pPr>
            <a:r>
              <a:rPr lang="zh-CN" altLang="en-US">
                <a:solidFill>
                  <a:srgbClr val="5F6D78"/>
                </a:solidFill>
                <a:latin typeface="方正正黑简体" pitchFamily="2" charset="-122"/>
                <a:ea typeface="方正正黑简体" pitchFamily="2" charset="-122"/>
              </a:rPr>
              <a:t>标题内容</a:t>
            </a:r>
          </a:p>
        </p:txBody>
      </p:sp>
      <p:sp>
        <p:nvSpPr>
          <p:cNvPr id="29" name="文本框 51"/>
          <p:cNvSpPr txBox="1">
            <a:spLocks noChangeArrowheads="1"/>
          </p:cNvSpPr>
          <p:nvPr/>
        </p:nvSpPr>
        <p:spPr bwMode="auto">
          <a:xfrm>
            <a:off x="6666310" y="3450431"/>
            <a:ext cx="1350169" cy="203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buFont typeface="Arial" panose="020B0604020202020204" pitchFamily="34" charset="0"/>
              <a:buNone/>
            </a:pPr>
            <a:r>
              <a:rPr lang="zh-CN" altLang="en-US">
                <a:solidFill>
                  <a:srgbClr val="5F6D78"/>
                </a:solidFill>
                <a:latin typeface="方正正黑简体" pitchFamily="2" charset="-122"/>
                <a:ea typeface="方正正黑简体" pitchFamily="2" charset="-122"/>
              </a:rPr>
              <a:t>这里填具体描述这里填具体描述</a:t>
            </a:r>
          </a:p>
          <a:p>
            <a:pPr eaLnBrk="1" hangingPunct="1">
              <a:buFont typeface="Arial" panose="020B0604020202020204" pitchFamily="34" charset="0"/>
              <a:buNone/>
            </a:pPr>
            <a:r>
              <a:rPr lang="zh-CN" altLang="en-US">
                <a:solidFill>
                  <a:srgbClr val="5F6D78"/>
                </a:solidFill>
                <a:latin typeface="方正正黑简体" pitchFamily="2" charset="-122"/>
                <a:ea typeface="方正正黑简体" pitchFamily="2" charset="-122"/>
              </a:rPr>
              <a:t>这里填具体描述</a:t>
            </a:r>
          </a:p>
          <a:p>
            <a:pPr eaLnBrk="1" hangingPunct="1">
              <a:buFont typeface="Arial" panose="020B0604020202020204" pitchFamily="34" charset="0"/>
              <a:buNone/>
            </a:pPr>
            <a:r>
              <a:rPr lang="zh-CN" altLang="en-US">
                <a:solidFill>
                  <a:srgbClr val="5F6D78"/>
                </a:solidFill>
                <a:latin typeface="方正正黑简体" pitchFamily="2" charset="-122"/>
                <a:ea typeface="方正正黑简体" pitchFamily="2" charset="-122"/>
              </a:rPr>
              <a:t>这里填具体描述</a:t>
            </a:r>
          </a:p>
        </p:txBody>
      </p:sp>
    </p:spTree>
    <p:extLst>
      <p:ext uri="{BB962C8B-B14F-4D97-AF65-F5344CB8AC3E}">
        <p14:creationId xmlns:p14="http://schemas.microsoft.com/office/powerpoint/2010/main" val="1124094982"/>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Tm="0">
        <p15:prstTrans prst="airplane"/>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0-#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2" presetClass="entr" presetSubtype="8" fill="hold" nodeType="click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wipe(left)">
                                      <p:cBhvr>
                                        <p:cTn id="13" dur="500"/>
                                        <p:tgtEl>
                                          <p:spTgt spid="2"/>
                                        </p:tgtEl>
                                      </p:cBhvr>
                                    </p:animEffect>
                                  </p:childTnLst>
                                </p:cTn>
                              </p:par>
                            </p:childTnLst>
                          </p:cTn>
                        </p:par>
                        <p:par>
                          <p:cTn id="14" fill="hold">
                            <p:stCondLst>
                              <p:cond delay="500"/>
                            </p:stCondLst>
                            <p:childTnLst>
                              <p:par>
                                <p:cTn id="15" presetID="41" presetClass="entr" presetSubtype="0" fill="hold" grpId="0" nodeType="afterEffect">
                                  <p:stCondLst>
                                    <p:cond delay="0"/>
                                  </p:stCondLst>
                                  <p:iterate type="lt">
                                    <p:tmPct val="10000"/>
                                  </p:iterate>
                                  <p:childTnLst>
                                    <p:set>
                                      <p:cBhvr>
                                        <p:cTn id="16" dur="1" fill="hold">
                                          <p:stCondLst>
                                            <p:cond delay="0"/>
                                          </p:stCondLst>
                                        </p:cTn>
                                        <p:tgtEl>
                                          <p:spTgt spid="7"/>
                                        </p:tgtEl>
                                        <p:attrNameLst>
                                          <p:attrName>style.visibility</p:attrName>
                                        </p:attrNameLst>
                                      </p:cBhvr>
                                      <p:to>
                                        <p:strVal val="visible"/>
                                      </p:to>
                                    </p:set>
                                    <p:anim calcmode="lin" valueType="num">
                                      <p:cBhvr>
                                        <p:cTn id="17" dur="500" fill="hold"/>
                                        <p:tgtEl>
                                          <p:spTgt spid="7"/>
                                        </p:tgtEl>
                                        <p:attrNameLst>
                                          <p:attrName>ppt_x</p:attrName>
                                        </p:attrNameLst>
                                      </p:cBhvr>
                                      <p:tavLst>
                                        <p:tav tm="0">
                                          <p:val>
                                            <p:strVal val="#ppt_x"/>
                                          </p:val>
                                        </p:tav>
                                        <p:tav tm="50000">
                                          <p:val>
                                            <p:strVal val="#ppt_x+.1"/>
                                          </p:val>
                                        </p:tav>
                                        <p:tav tm="100000">
                                          <p:val>
                                            <p:strVal val="#ppt_x"/>
                                          </p:val>
                                        </p:tav>
                                      </p:tavLst>
                                    </p:anim>
                                    <p:anim calcmode="lin" valueType="num">
                                      <p:cBhvr>
                                        <p:cTn id="18" dur="500" fill="hold"/>
                                        <p:tgtEl>
                                          <p:spTgt spid="7"/>
                                        </p:tgtEl>
                                        <p:attrNameLst>
                                          <p:attrName>ppt_y</p:attrName>
                                        </p:attrNameLst>
                                      </p:cBhvr>
                                      <p:tavLst>
                                        <p:tav tm="0">
                                          <p:val>
                                            <p:strVal val="#ppt_y"/>
                                          </p:val>
                                        </p:tav>
                                        <p:tav tm="100000">
                                          <p:val>
                                            <p:strVal val="#ppt_y"/>
                                          </p:val>
                                        </p:tav>
                                      </p:tavLst>
                                    </p:anim>
                                    <p:anim calcmode="lin" valueType="num">
                                      <p:cBhvr>
                                        <p:cTn id="19" dur="500" fill="hold"/>
                                        <p:tgtEl>
                                          <p:spTgt spid="7"/>
                                        </p:tgtEl>
                                        <p:attrNameLst>
                                          <p:attrName>ppt_h</p:attrName>
                                        </p:attrNameLst>
                                      </p:cBhvr>
                                      <p:tavLst>
                                        <p:tav tm="0">
                                          <p:val>
                                            <p:strVal val="#ppt_h/10"/>
                                          </p:val>
                                        </p:tav>
                                        <p:tav tm="50000">
                                          <p:val>
                                            <p:strVal val="#ppt_h+.01"/>
                                          </p:val>
                                        </p:tav>
                                        <p:tav tm="100000">
                                          <p:val>
                                            <p:strVal val="#ppt_h"/>
                                          </p:val>
                                        </p:tav>
                                      </p:tavLst>
                                    </p:anim>
                                    <p:anim calcmode="lin" valueType="num">
                                      <p:cBhvr>
                                        <p:cTn id="20" dur="500" fill="hold"/>
                                        <p:tgtEl>
                                          <p:spTgt spid="7"/>
                                        </p:tgtEl>
                                        <p:attrNameLst>
                                          <p:attrName>ppt_w</p:attrName>
                                        </p:attrNameLst>
                                      </p:cBhvr>
                                      <p:tavLst>
                                        <p:tav tm="0">
                                          <p:val>
                                            <p:strVal val="#ppt_w/10"/>
                                          </p:val>
                                        </p:tav>
                                        <p:tav tm="50000">
                                          <p:val>
                                            <p:strVal val="#ppt_w+.01"/>
                                          </p:val>
                                        </p:tav>
                                        <p:tav tm="100000">
                                          <p:val>
                                            <p:strVal val="#ppt_w"/>
                                          </p:val>
                                        </p:tav>
                                      </p:tavLst>
                                    </p:anim>
                                    <p:animEffect transition="in" filter="fade">
                                      <p:cBhvr>
                                        <p:cTn id="21" dur="500" tmFilter="0,0; .5, 1; 1, 1"/>
                                        <p:tgtEl>
                                          <p:spTgt spid="7"/>
                                        </p:tgtEl>
                                      </p:cBhvr>
                                    </p:animEffect>
                                  </p:childTnLst>
                                </p:cTn>
                              </p:par>
                              <p:par>
                                <p:cTn id="22" presetID="42" presetClass="entr" presetSubtype="0" fill="hold" grpId="0" nodeType="withEffect">
                                  <p:stCondLst>
                                    <p:cond delay="0"/>
                                  </p:stCondLst>
                                  <p:childTnLst>
                                    <p:set>
                                      <p:cBhvr>
                                        <p:cTn id="23" dur="1" fill="hold">
                                          <p:stCondLst>
                                            <p:cond delay="0"/>
                                          </p:stCondLst>
                                        </p:cTn>
                                        <p:tgtEl>
                                          <p:spTgt spid="8"/>
                                        </p:tgtEl>
                                        <p:attrNameLst>
                                          <p:attrName>style.visibility</p:attrName>
                                        </p:attrNameLst>
                                      </p:cBhvr>
                                      <p:to>
                                        <p:strVal val="visible"/>
                                      </p:to>
                                    </p:set>
                                    <p:animEffect transition="in" filter="fade">
                                      <p:cBhvr>
                                        <p:cTn id="24" dur="1000"/>
                                        <p:tgtEl>
                                          <p:spTgt spid="8"/>
                                        </p:tgtEl>
                                      </p:cBhvr>
                                    </p:animEffect>
                                    <p:anim calcmode="lin" valueType="num">
                                      <p:cBhvr>
                                        <p:cTn id="25" dur="1000" fill="hold"/>
                                        <p:tgtEl>
                                          <p:spTgt spid="8"/>
                                        </p:tgtEl>
                                        <p:attrNameLst>
                                          <p:attrName>ppt_x</p:attrName>
                                        </p:attrNameLst>
                                      </p:cBhvr>
                                      <p:tavLst>
                                        <p:tav tm="0">
                                          <p:val>
                                            <p:strVal val="#ppt_x"/>
                                          </p:val>
                                        </p:tav>
                                        <p:tav tm="100000">
                                          <p:val>
                                            <p:strVal val="#ppt_x"/>
                                          </p:val>
                                        </p:tav>
                                      </p:tavLst>
                                    </p:anim>
                                    <p:anim calcmode="lin" valueType="num">
                                      <p:cBhvr>
                                        <p:cTn id="26" dur="1000" fill="hold"/>
                                        <p:tgtEl>
                                          <p:spTgt spid="8"/>
                                        </p:tgtEl>
                                        <p:attrNameLst>
                                          <p:attrName>ppt_y</p:attrName>
                                        </p:attrNameLst>
                                      </p:cBhvr>
                                      <p:tavLst>
                                        <p:tav tm="0">
                                          <p:val>
                                            <p:strVal val="#ppt_y+.1"/>
                                          </p:val>
                                        </p:tav>
                                        <p:tav tm="100000">
                                          <p:val>
                                            <p:strVal val="#ppt_y"/>
                                          </p:val>
                                        </p:tav>
                                      </p:tavLst>
                                    </p:anim>
                                  </p:childTnLst>
                                </p:cTn>
                              </p:par>
                              <p:par>
                                <p:cTn id="27" presetID="42" presetClass="entr" presetSubtype="0" fill="hold" nodeType="withEffect">
                                  <p:stCondLst>
                                    <p:cond delay="0"/>
                                  </p:stCondLst>
                                  <p:childTnLst>
                                    <p:set>
                                      <p:cBhvr>
                                        <p:cTn id="28" dur="1" fill="hold">
                                          <p:stCondLst>
                                            <p:cond delay="0"/>
                                          </p:stCondLst>
                                        </p:cTn>
                                        <p:tgtEl>
                                          <p:spTgt spid="12"/>
                                        </p:tgtEl>
                                        <p:attrNameLst>
                                          <p:attrName>style.visibility</p:attrName>
                                        </p:attrNameLst>
                                      </p:cBhvr>
                                      <p:to>
                                        <p:strVal val="visible"/>
                                      </p:to>
                                    </p:set>
                                    <p:animEffect transition="in" filter="fade">
                                      <p:cBhvr>
                                        <p:cTn id="29" dur="1000"/>
                                        <p:tgtEl>
                                          <p:spTgt spid="12"/>
                                        </p:tgtEl>
                                      </p:cBhvr>
                                    </p:animEffect>
                                    <p:anim calcmode="lin" valueType="num">
                                      <p:cBhvr>
                                        <p:cTn id="30" dur="1000" fill="hold"/>
                                        <p:tgtEl>
                                          <p:spTgt spid="12"/>
                                        </p:tgtEl>
                                        <p:attrNameLst>
                                          <p:attrName>ppt_x</p:attrName>
                                        </p:attrNameLst>
                                      </p:cBhvr>
                                      <p:tavLst>
                                        <p:tav tm="0">
                                          <p:val>
                                            <p:strVal val="#ppt_x"/>
                                          </p:val>
                                        </p:tav>
                                        <p:tav tm="100000">
                                          <p:val>
                                            <p:strVal val="#ppt_x"/>
                                          </p:val>
                                        </p:tav>
                                      </p:tavLst>
                                    </p:anim>
                                    <p:anim calcmode="lin" valueType="num">
                                      <p:cBhvr>
                                        <p:cTn id="31" dur="1000" fill="hold"/>
                                        <p:tgtEl>
                                          <p:spTgt spid="12"/>
                                        </p:tgtEl>
                                        <p:attrNameLst>
                                          <p:attrName>ppt_y</p:attrName>
                                        </p:attrNameLst>
                                      </p:cBhvr>
                                      <p:tavLst>
                                        <p:tav tm="0">
                                          <p:val>
                                            <p:strVal val="#ppt_y+.1"/>
                                          </p:val>
                                        </p:tav>
                                        <p:tav tm="100000">
                                          <p:val>
                                            <p:strVal val="#ppt_y"/>
                                          </p:val>
                                        </p:tav>
                                      </p:tavLst>
                                    </p:anim>
                                  </p:childTnLst>
                                </p:cTn>
                              </p:par>
                              <p:par>
                                <p:cTn id="32" presetID="42" presetClass="entr" presetSubtype="0" fill="hold" grpId="0" nodeType="withEffect">
                                  <p:stCondLst>
                                    <p:cond delay="0"/>
                                  </p:stCondLst>
                                  <p:childTnLst>
                                    <p:set>
                                      <p:cBhvr>
                                        <p:cTn id="33" dur="1" fill="hold">
                                          <p:stCondLst>
                                            <p:cond delay="0"/>
                                          </p:stCondLst>
                                        </p:cTn>
                                        <p:tgtEl>
                                          <p:spTgt spid="22"/>
                                        </p:tgtEl>
                                        <p:attrNameLst>
                                          <p:attrName>style.visibility</p:attrName>
                                        </p:attrNameLst>
                                      </p:cBhvr>
                                      <p:to>
                                        <p:strVal val="visible"/>
                                      </p:to>
                                    </p:set>
                                    <p:animEffect transition="in" filter="fade">
                                      <p:cBhvr>
                                        <p:cTn id="34" dur="1000"/>
                                        <p:tgtEl>
                                          <p:spTgt spid="22"/>
                                        </p:tgtEl>
                                      </p:cBhvr>
                                    </p:animEffect>
                                    <p:anim calcmode="lin" valueType="num">
                                      <p:cBhvr>
                                        <p:cTn id="35" dur="1000" fill="hold"/>
                                        <p:tgtEl>
                                          <p:spTgt spid="22"/>
                                        </p:tgtEl>
                                        <p:attrNameLst>
                                          <p:attrName>ppt_x</p:attrName>
                                        </p:attrNameLst>
                                      </p:cBhvr>
                                      <p:tavLst>
                                        <p:tav tm="0">
                                          <p:val>
                                            <p:strVal val="#ppt_x"/>
                                          </p:val>
                                        </p:tav>
                                        <p:tav tm="100000">
                                          <p:val>
                                            <p:strVal val="#ppt_x"/>
                                          </p:val>
                                        </p:tav>
                                      </p:tavLst>
                                    </p:anim>
                                    <p:anim calcmode="lin" valueType="num">
                                      <p:cBhvr>
                                        <p:cTn id="36" dur="1000" fill="hold"/>
                                        <p:tgtEl>
                                          <p:spTgt spid="22"/>
                                        </p:tgtEl>
                                        <p:attrNameLst>
                                          <p:attrName>ppt_y</p:attrName>
                                        </p:attrNameLst>
                                      </p:cBhvr>
                                      <p:tavLst>
                                        <p:tav tm="0">
                                          <p:val>
                                            <p:strVal val="#ppt_y+.1"/>
                                          </p:val>
                                        </p:tav>
                                        <p:tav tm="100000">
                                          <p:val>
                                            <p:strVal val="#ppt_y"/>
                                          </p:val>
                                        </p:tav>
                                      </p:tavLst>
                                    </p:anim>
                                  </p:childTnLst>
                                </p:cTn>
                              </p:par>
                              <p:par>
                                <p:cTn id="37" presetID="42" presetClass="entr" presetSubtype="0" fill="hold" grpId="0" nodeType="withEffect">
                                  <p:stCondLst>
                                    <p:cond delay="0"/>
                                  </p:stCondLst>
                                  <p:childTnLst>
                                    <p:set>
                                      <p:cBhvr>
                                        <p:cTn id="38" dur="1" fill="hold">
                                          <p:stCondLst>
                                            <p:cond delay="0"/>
                                          </p:stCondLst>
                                        </p:cTn>
                                        <p:tgtEl>
                                          <p:spTgt spid="23"/>
                                        </p:tgtEl>
                                        <p:attrNameLst>
                                          <p:attrName>style.visibility</p:attrName>
                                        </p:attrNameLst>
                                      </p:cBhvr>
                                      <p:to>
                                        <p:strVal val="visible"/>
                                      </p:to>
                                    </p:set>
                                    <p:animEffect transition="in" filter="fade">
                                      <p:cBhvr>
                                        <p:cTn id="39" dur="1000"/>
                                        <p:tgtEl>
                                          <p:spTgt spid="23"/>
                                        </p:tgtEl>
                                      </p:cBhvr>
                                    </p:animEffect>
                                    <p:anim calcmode="lin" valueType="num">
                                      <p:cBhvr>
                                        <p:cTn id="40" dur="1000" fill="hold"/>
                                        <p:tgtEl>
                                          <p:spTgt spid="23"/>
                                        </p:tgtEl>
                                        <p:attrNameLst>
                                          <p:attrName>ppt_x</p:attrName>
                                        </p:attrNameLst>
                                      </p:cBhvr>
                                      <p:tavLst>
                                        <p:tav tm="0">
                                          <p:val>
                                            <p:strVal val="#ppt_x"/>
                                          </p:val>
                                        </p:tav>
                                        <p:tav tm="100000">
                                          <p:val>
                                            <p:strVal val="#ppt_x"/>
                                          </p:val>
                                        </p:tav>
                                      </p:tavLst>
                                    </p:anim>
                                    <p:anim calcmode="lin" valueType="num">
                                      <p:cBhvr>
                                        <p:cTn id="41" dur="1000" fill="hold"/>
                                        <p:tgtEl>
                                          <p:spTgt spid="23"/>
                                        </p:tgtEl>
                                        <p:attrNameLst>
                                          <p:attrName>ppt_y</p:attrName>
                                        </p:attrNameLst>
                                      </p:cBhvr>
                                      <p:tavLst>
                                        <p:tav tm="0">
                                          <p:val>
                                            <p:strVal val="#ppt_y+.1"/>
                                          </p:val>
                                        </p:tav>
                                        <p:tav tm="100000">
                                          <p:val>
                                            <p:strVal val="#ppt_y"/>
                                          </p:val>
                                        </p:tav>
                                      </p:tavLst>
                                    </p:anim>
                                  </p:childTnLst>
                                </p:cTn>
                              </p:par>
                            </p:childTnLst>
                          </p:cTn>
                        </p:par>
                        <p:par>
                          <p:cTn id="42" fill="hold">
                            <p:stCondLst>
                              <p:cond delay="1500"/>
                            </p:stCondLst>
                            <p:childTnLst>
                              <p:par>
                                <p:cTn id="43" presetID="42" presetClass="entr" presetSubtype="0" fill="hold" nodeType="afterEffect">
                                  <p:stCondLst>
                                    <p:cond delay="0"/>
                                  </p:stCondLst>
                                  <p:childTnLst>
                                    <p:set>
                                      <p:cBhvr>
                                        <p:cTn id="44" dur="1" fill="hold">
                                          <p:stCondLst>
                                            <p:cond delay="0"/>
                                          </p:stCondLst>
                                        </p:cTn>
                                        <p:tgtEl>
                                          <p:spTgt spid="15"/>
                                        </p:tgtEl>
                                        <p:attrNameLst>
                                          <p:attrName>style.visibility</p:attrName>
                                        </p:attrNameLst>
                                      </p:cBhvr>
                                      <p:to>
                                        <p:strVal val="visible"/>
                                      </p:to>
                                    </p:set>
                                    <p:animEffect transition="in" filter="fade">
                                      <p:cBhvr>
                                        <p:cTn id="45" dur="1000"/>
                                        <p:tgtEl>
                                          <p:spTgt spid="15"/>
                                        </p:tgtEl>
                                      </p:cBhvr>
                                    </p:animEffect>
                                    <p:anim calcmode="lin" valueType="num">
                                      <p:cBhvr>
                                        <p:cTn id="46" dur="1000" fill="hold"/>
                                        <p:tgtEl>
                                          <p:spTgt spid="15"/>
                                        </p:tgtEl>
                                        <p:attrNameLst>
                                          <p:attrName>ppt_x</p:attrName>
                                        </p:attrNameLst>
                                      </p:cBhvr>
                                      <p:tavLst>
                                        <p:tav tm="0">
                                          <p:val>
                                            <p:strVal val="#ppt_x"/>
                                          </p:val>
                                        </p:tav>
                                        <p:tav tm="100000">
                                          <p:val>
                                            <p:strVal val="#ppt_x"/>
                                          </p:val>
                                        </p:tav>
                                      </p:tavLst>
                                    </p:anim>
                                    <p:anim calcmode="lin" valueType="num">
                                      <p:cBhvr>
                                        <p:cTn id="47" dur="1000" fill="hold"/>
                                        <p:tgtEl>
                                          <p:spTgt spid="15"/>
                                        </p:tgtEl>
                                        <p:attrNameLst>
                                          <p:attrName>ppt_y</p:attrName>
                                        </p:attrNameLst>
                                      </p:cBhvr>
                                      <p:tavLst>
                                        <p:tav tm="0">
                                          <p:val>
                                            <p:strVal val="#ppt_y+.1"/>
                                          </p:val>
                                        </p:tav>
                                        <p:tav tm="100000">
                                          <p:val>
                                            <p:strVal val="#ppt_y"/>
                                          </p:val>
                                        </p:tav>
                                      </p:tavLst>
                                    </p:anim>
                                  </p:childTnLst>
                                </p:cTn>
                              </p:par>
                              <p:par>
                                <p:cTn id="48" presetID="42" presetClass="entr" presetSubtype="0" fill="hold" grpId="0" nodeType="withEffect">
                                  <p:stCondLst>
                                    <p:cond delay="0"/>
                                  </p:stCondLst>
                                  <p:childTnLst>
                                    <p:set>
                                      <p:cBhvr>
                                        <p:cTn id="49" dur="1" fill="hold">
                                          <p:stCondLst>
                                            <p:cond delay="0"/>
                                          </p:stCondLst>
                                        </p:cTn>
                                        <p:tgtEl>
                                          <p:spTgt spid="9"/>
                                        </p:tgtEl>
                                        <p:attrNameLst>
                                          <p:attrName>style.visibility</p:attrName>
                                        </p:attrNameLst>
                                      </p:cBhvr>
                                      <p:to>
                                        <p:strVal val="visible"/>
                                      </p:to>
                                    </p:set>
                                    <p:animEffect transition="in" filter="fade">
                                      <p:cBhvr>
                                        <p:cTn id="50" dur="1000"/>
                                        <p:tgtEl>
                                          <p:spTgt spid="9"/>
                                        </p:tgtEl>
                                      </p:cBhvr>
                                    </p:animEffect>
                                    <p:anim calcmode="lin" valueType="num">
                                      <p:cBhvr>
                                        <p:cTn id="51" dur="1000" fill="hold"/>
                                        <p:tgtEl>
                                          <p:spTgt spid="9"/>
                                        </p:tgtEl>
                                        <p:attrNameLst>
                                          <p:attrName>ppt_x</p:attrName>
                                        </p:attrNameLst>
                                      </p:cBhvr>
                                      <p:tavLst>
                                        <p:tav tm="0">
                                          <p:val>
                                            <p:strVal val="#ppt_x"/>
                                          </p:val>
                                        </p:tav>
                                        <p:tav tm="100000">
                                          <p:val>
                                            <p:strVal val="#ppt_x"/>
                                          </p:val>
                                        </p:tav>
                                      </p:tavLst>
                                    </p:anim>
                                    <p:anim calcmode="lin" valueType="num">
                                      <p:cBhvr>
                                        <p:cTn id="52" dur="1000" fill="hold"/>
                                        <p:tgtEl>
                                          <p:spTgt spid="9"/>
                                        </p:tgtEl>
                                        <p:attrNameLst>
                                          <p:attrName>ppt_y</p:attrName>
                                        </p:attrNameLst>
                                      </p:cBhvr>
                                      <p:tavLst>
                                        <p:tav tm="0">
                                          <p:val>
                                            <p:strVal val="#ppt_y+.1"/>
                                          </p:val>
                                        </p:tav>
                                        <p:tav tm="100000">
                                          <p:val>
                                            <p:strVal val="#ppt_y"/>
                                          </p:val>
                                        </p:tav>
                                      </p:tavLst>
                                    </p:anim>
                                  </p:childTnLst>
                                </p:cTn>
                              </p:par>
                              <p:par>
                                <p:cTn id="53" presetID="42" presetClass="entr" presetSubtype="0" fill="hold" grpId="0" nodeType="withEffect">
                                  <p:stCondLst>
                                    <p:cond delay="0"/>
                                  </p:stCondLst>
                                  <p:childTnLst>
                                    <p:set>
                                      <p:cBhvr>
                                        <p:cTn id="54" dur="1" fill="hold">
                                          <p:stCondLst>
                                            <p:cond delay="0"/>
                                          </p:stCondLst>
                                        </p:cTn>
                                        <p:tgtEl>
                                          <p:spTgt spid="24"/>
                                        </p:tgtEl>
                                        <p:attrNameLst>
                                          <p:attrName>style.visibility</p:attrName>
                                        </p:attrNameLst>
                                      </p:cBhvr>
                                      <p:to>
                                        <p:strVal val="visible"/>
                                      </p:to>
                                    </p:set>
                                    <p:animEffect transition="in" filter="fade">
                                      <p:cBhvr>
                                        <p:cTn id="55" dur="1000"/>
                                        <p:tgtEl>
                                          <p:spTgt spid="24"/>
                                        </p:tgtEl>
                                      </p:cBhvr>
                                    </p:animEffect>
                                    <p:anim calcmode="lin" valueType="num">
                                      <p:cBhvr>
                                        <p:cTn id="56" dur="1000" fill="hold"/>
                                        <p:tgtEl>
                                          <p:spTgt spid="24"/>
                                        </p:tgtEl>
                                        <p:attrNameLst>
                                          <p:attrName>ppt_x</p:attrName>
                                        </p:attrNameLst>
                                      </p:cBhvr>
                                      <p:tavLst>
                                        <p:tav tm="0">
                                          <p:val>
                                            <p:strVal val="#ppt_x"/>
                                          </p:val>
                                        </p:tav>
                                        <p:tav tm="100000">
                                          <p:val>
                                            <p:strVal val="#ppt_x"/>
                                          </p:val>
                                        </p:tav>
                                      </p:tavLst>
                                    </p:anim>
                                    <p:anim calcmode="lin" valueType="num">
                                      <p:cBhvr>
                                        <p:cTn id="57" dur="1000" fill="hold"/>
                                        <p:tgtEl>
                                          <p:spTgt spid="24"/>
                                        </p:tgtEl>
                                        <p:attrNameLst>
                                          <p:attrName>ppt_y</p:attrName>
                                        </p:attrNameLst>
                                      </p:cBhvr>
                                      <p:tavLst>
                                        <p:tav tm="0">
                                          <p:val>
                                            <p:strVal val="#ppt_y+.1"/>
                                          </p:val>
                                        </p:tav>
                                        <p:tav tm="100000">
                                          <p:val>
                                            <p:strVal val="#ppt_y"/>
                                          </p:val>
                                        </p:tav>
                                      </p:tavLst>
                                    </p:anim>
                                  </p:childTnLst>
                                </p:cTn>
                              </p:par>
                              <p:par>
                                <p:cTn id="58" presetID="42" presetClass="entr" presetSubtype="0" fill="hold" grpId="0" nodeType="withEffect">
                                  <p:stCondLst>
                                    <p:cond delay="0"/>
                                  </p:stCondLst>
                                  <p:childTnLst>
                                    <p:set>
                                      <p:cBhvr>
                                        <p:cTn id="59" dur="1" fill="hold">
                                          <p:stCondLst>
                                            <p:cond delay="0"/>
                                          </p:stCondLst>
                                        </p:cTn>
                                        <p:tgtEl>
                                          <p:spTgt spid="25"/>
                                        </p:tgtEl>
                                        <p:attrNameLst>
                                          <p:attrName>style.visibility</p:attrName>
                                        </p:attrNameLst>
                                      </p:cBhvr>
                                      <p:to>
                                        <p:strVal val="visible"/>
                                      </p:to>
                                    </p:set>
                                    <p:animEffect transition="in" filter="fade">
                                      <p:cBhvr>
                                        <p:cTn id="60" dur="1000"/>
                                        <p:tgtEl>
                                          <p:spTgt spid="25"/>
                                        </p:tgtEl>
                                      </p:cBhvr>
                                    </p:animEffect>
                                    <p:anim calcmode="lin" valueType="num">
                                      <p:cBhvr>
                                        <p:cTn id="61" dur="1000" fill="hold"/>
                                        <p:tgtEl>
                                          <p:spTgt spid="25"/>
                                        </p:tgtEl>
                                        <p:attrNameLst>
                                          <p:attrName>ppt_x</p:attrName>
                                        </p:attrNameLst>
                                      </p:cBhvr>
                                      <p:tavLst>
                                        <p:tav tm="0">
                                          <p:val>
                                            <p:strVal val="#ppt_x"/>
                                          </p:val>
                                        </p:tav>
                                        <p:tav tm="100000">
                                          <p:val>
                                            <p:strVal val="#ppt_x"/>
                                          </p:val>
                                        </p:tav>
                                      </p:tavLst>
                                    </p:anim>
                                    <p:anim calcmode="lin" valueType="num">
                                      <p:cBhvr>
                                        <p:cTn id="62" dur="1000" fill="hold"/>
                                        <p:tgtEl>
                                          <p:spTgt spid="25"/>
                                        </p:tgtEl>
                                        <p:attrNameLst>
                                          <p:attrName>ppt_y</p:attrName>
                                        </p:attrNameLst>
                                      </p:cBhvr>
                                      <p:tavLst>
                                        <p:tav tm="0">
                                          <p:val>
                                            <p:strVal val="#ppt_y+.1"/>
                                          </p:val>
                                        </p:tav>
                                        <p:tav tm="100000">
                                          <p:val>
                                            <p:strVal val="#ppt_y"/>
                                          </p:val>
                                        </p:tav>
                                      </p:tavLst>
                                    </p:anim>
                                  </p:childTnLst>
                                </p:cTn>
                              </p:par>
                            </p:childTnLst>
                          </p:cTn>
                        </p:par>
                        <p:par>
                          <p:cTn id="63" fill="hold">
                            <p:stCondLst>
                              <p:cond delay="2500"/>
                            </p:stCondLst>
                            <p:childTnLst>
                              <p:par>
                                <p:cTn id="64" presetID="42" presetClass="entr" presetSubtype="0" fill="hold" nodeType="afterEffect">
                                  <p:stCondLst>
                                    <p:cond delay="0"/>
                                  </p:stCondLst>
                                  <p:childTnLst>
                                    <p:set>
                                      <p:cBhvr>
                                        <p:cTn id="65" dur="1" fill="hold">
                                          <p:stCondLst>
                                            <p:cond delay="0"/>
                                          </p:stCondLst>
                                        </p:cTn>
                                        <p:tgtEl>
                                          <p:spTgt spid="18"/>
                                        </p:tgtEl>
                                        <p:attrNameLst>
                                          <p:attrName>style.visibility</p:attrName>
                                        </p:attrNameLst>
                                      </p:cBhvr>
                                      <p:to>
                                        <p:strVal val="visible"/>
                                      </p:to>
                                    </p:set>
                                    <p:animEffect transition="in" filter="fade">
                                      <p:cBhvr>
                                        <p:cTn id="66" dur="1000"/>
                                        <p:tgtEl>
                                          <p:spTgt spid="18"/>
                                        </p:tgtEl>
                                      </p:cBhvr>
                                    </p:animEffect>
                                    <p:anim calcmode="lin" valueType="num">
                                      <p:cBhvr>
                                        <p:cTn id="67" dur="1000" fill="hold"/>
                                        <p:tgtEl>
                                          <p:spTgt spid="18"/>
                                        </p:tgtEl>
                                        <p:attrNameLst>
                                          <p:attrName>ppt_x</p:attrName>
                                        </p:attrNameLst>
                                      </p:cBhvr>
                                      <p:tavLst>
                                        <p:tav tm="0">
                                          <p:val>
                                            <p:strVal val="#ppt_x"/>
                                          </p:val>
                                        </p:tav>
                                        <p:tav tm="100000">
                                          <p:val>
                                            <p:strVal val="#ppt_x"/>
                                          </p:val>
                                        </p:tav>
                                      </p:tavLst>
                                    </p:anim>
                                    <p:anim calcmode="lin" valueType="num">
                                      <p:cBhvr>
                                        <p:cTn id="68" dur="1000" fill="hold"/>
                                        <p:tgtEl>
                                          <p:spTgt spid="18"/>
                                        </p:tgtEl>
                                        <p:attrNameLst>
                                          <p:attrName>ppt_y</p:attrName>
                                        </p:attrNameLst>
                                      </p:cBhvr>
                                      <p:tavLst>
                                        <p:tav tm="0">
                                          <p:val>
                                            <p:strVal val="#ppt_y+.1"/>
                                          </p:val>
                                        </p:tav>
                                        <p:tav tm="100000">
                                          <p:val>
                                            <p:strVal val="#ppt_y"/>
                                          </p:val>
                                        </p:tav>
                                      </p:tavLst>
                                    </p:anim>
                                  </p:childTnLst>
                                </p:cTn>
                              </p:par>
                              <p:par>
                                <p:cTn id="69" presetID="42" presetClass="entr" presetSubtype="0" fill="hold" grpId="0" nodeType="withEffect">
                                  <p:stCondLst>
                                    <p:cond delay="0"/>
                                  </p:stCondLst>
                                  <p:childTnLst>
                                    <p:set>
                                      <p:cBhvr>
                                        <p:cTn id="70" dur="1" fill="hold">
                                          <p:stCondLst>
                                            <p:cond delay="0"/>
                                          </p:stCondLst>
                                        </p:cTn>
                                        <p:tgtEl>
                                          <p:spTgt spid="10"/>
                                        </p:tgtEl>
                                        <p:attrNameLst>
                                          <p:attrName>style.visibility</p:attrName>
                                        </p:attrNameLst>
                                      </p:cBhvr>
                                      <p:to>
                                        <p:strVal val="visible"/>
                                      </p:to>
                                    </p:set>
                                    <p:animEffect transition="in" filter="fade">
                                      <p:cBhvr>
                                        <p:cTn id="71" dur="1000"/>
                                        <p:tgtEl>
                                          <p:spTgt spid="10"/>
                                        </p:tgtEl>
                                      </p:cBhvr>
                                    </p:animEffect>
                                    <p:anim calcmode="lin" valueType="num">
                                      <p:cBhvr>
                                        <p:cTn id="72" dur="1000" fill="hold"/>
                                        <p:tgtEl>
                                          <p:spTgt spid="10"/>
                                        </p:tgtEl>
                                        <p:attrNameLst>
                                          <p:attrName>ppt_x</p:attrName>
                                        </p:attrNameLst>
                                      </p:cBhvr>
                                      <p:tavLst>
                                        <p:tav tm="0">
                                          <p:val>
                                            <p:strVal val="#ppt_x"/>
                                          </p:val>
                                        </p:tav>
                                        <p:tav tm="100000">
                                          <p:val>
                                            <p:strVal val="#ppt_x"/>
                                          </p:val>
                                        </p:tav>
                                      </p:tavLst>
                                    </p:anim>
                                    <p:anim calcmode="lin" valueType="num">
                                      <p:cBhvr>
                                        <p:cTn id="73" dur="1000" fill="hold"/>
                                        <p:tgtEl>
                                          <p:spTgt spid="10"/>
                                        </p:tgtEl>
                                        <p:attrNameLst>
                                          <p:attrName>ppt_y</p:attrName>
                                        </p:attrNameLst>
                                      </p:cBhvr>
                                      <p:tavLst>
                                        <p:tav tm="0">
                                          <p:val>
                                            <p:strVal val="#ppt_y+.1"/>
                                          </p:val>
                                        </p:tav>
                                        <p:tav tm="100000">
                                          <p:val>
                                            <p:strVal val="#ppt_y"/>
                                          </p:val>
                                        </p:tav>
                                      </p:tavLst>
                                    </p:anim>
                                  </p:childTnLst>
                                </p:cTn>
                              </p:par>
                              <p:par>
                                <p:cTn id="74" presetID="42" presetClass="entr" presetSubtype="0" fill="hold" grpId="0" nodeType="withEffect">
                                  <p:stCondLst>
                                    <p:cond delay="0"/>
                                  </p:stCondLst>
                                  <p:childTnLst>
                                    <p:set>
                                      <p:cBhvr>
                                        <p:cTn id="75" dur="1" fill="hold">
                                          <p:stCondLst>
                                            <p:cond delay="0"/>
                                          </p:stCondLst>
                                        </p:cTn>
                                        <p:tgtEl>
                                          <p:spTgt spid="26"/>
                                        </p:tgtEl>
                                        <p:attrNameLst>
                                          <p:attrName>style.visibility</p:attrName>
                                        </p:attrNameLst>
                                      </p:cBhvr>
                                      <p:to>
                                        <p:strVal val="visible"/>
                                      </p:to>
                                    </p:set>
                                    <p:animEffect transition="in" filter="fade">
                                      <p:cBhvr>
                                        <p:cTn id="76" dur="1000"/>
                                        <p:tgtEl>
                                          <p:spTgt spid="26"/>
                                        </p:tgtEl>
                                      </p:cBhvr>
                                    </p:animEffect>
                                    <p:anim calcmode="lin" valueType="num">
                                      <p:cBhvr>
                                        <p:cTn id="77" dur="1000" fill="hold"/>
                                        <p:tgtEl>
                                          <p:spTgt spid="26"/>
                                        </p:tgtEl>
                                        <p:attrNameLst>
                                          <p:attrName>ppt_x</p:attrName>
                                        </p:attrNameLst>
                                      </p:cBhvr>
                                      <p:tavLst>
                                        <p:tav tm="0">
                                          <p:val>
                                            <p:strVal val="#ppt_x"/>
                                          </p:val>
                                        </p:tav>
                                        <p:tav tm="100000">
                                          <p:val>
                                            <p:strVal val="#ppt_x"/>
                                          </p:val>
                                        </p:tav>
                                      </p:tavLst>
                                    </p:anim>
                                    <p:anim calcmode="lin" valueType="num">
                                      <p:cBhvr>
                                        <p:cTn id="78" dur="1000" fill="hold"/>
                                        <p:tgtEl>
                                          <p:spTgt spid="26"/>
                                        </p:tgtEl>
                                        <p:attrNameLst>
                                          <p:attrName>ppt_y</p:attrName>
                                        </p:attrNameLst>
                                      </p:cBhvr>
                                      <p:tavLst>
                                        <p:tav tm="0">
                                          <p:val>
                                            <p:strVal val="#ppt_y+.1"/>
                                          </p:val>
                                        </p:tav>
                                        <p:tav tm="100000">
                                          <p:val>
                                            <p:strVal val="#ppt_y"/>
                                          </p:val>
                                        </p:tav>
                                      </p:tavLst>
                                    </p:anim>
                                  </p:childTnLst>
                                </p:cTn>
                              </p:par>
                              <p:par>
                                <p:cTn id="79" presetID="42" presetClass="entr" presetSubtype="0" fill="hold" grpId="0" nodeType="withEffect">
                                  <p:stCondLst>
                                    <p:cond delay="0"/>
                                  </p:stCondLst>
                                  <p:childTnLst>
                                    <p:set>
                                      <p:cBhvr>
                                        <p:cTn id="80" dur="1" fill="hold">
                                          <p:stCondLst>
                                            <p:cond delay="0"/>
                                          </p:stCondLst>
                                        </p:cTn>
                                        <p:tgtEl>
                                          <p:spTgt spid="27"/>
                                        </p:tgtEl>
                                        <p:attrNameLst>
                                          <p:attrName>style.visibility</p:attrName>
                                        </p:attrNameLst>
                                      </p:cBhvr>
                                      <p:to>
                                        <p:strVal val="visible"/>
                                      </p:to>
                                    </p:set>
                                    <p:animEffect transition="in" filter="fade">
                                      <p:cBhvr>
                                        <p:cTn id="81" dur="1000"/>
                                        <p:tgtEl>
                                          <p:spTgt spid="27"/>
                                        </p:tgtEl>
                                      </p:cBhvr>
                                    </p:animEffect>
                                    <p:anim calcmode="lin" valueType="num">
                                      <p:cBhvr>
                                        <p:cTn id="82" dur="1000" fill="hold"/>
                                        <p:tgtEl>
                                          <p:spTgt spid="27"/>
                                        </p:tgtEl>
                                        <p:attrNameLst>
                                          <p:attrName>ppt_x</p:attrName>
                                        </p:attrNameLst>
                                      </p:cBhvr>
                                      <p:tavLst>
                                        <p:tav tm="0">
                                          <p:val>
                                            <p:strVal val="#ppt_x"/>
                                          </p:val>
                                        </p:tav>
                                        <p:tav tm="100000">
                                          <p:val>
                                            <p:strVal val="#ppt_x"/>
                                          </p:val>
                                        </p:tav>
                                      </p:tavLst>
                                    </p:anim>
                                    <p:anim calcmode="lin" valueType="num">
                                      <p:cBhvr>
                                        <p:cTn id="83" dur="1000" fill="hold"/>
                                        <p:tgtEl>
                                          <p:spTgt spid="27"/>
                                        </p:tgtEl>
                                        <p:attrNameLst>
                                          <p:attrName>ppt_y</p:attrName>
                                        </p:attrNameLst>
                                      </p:cBhvr>
                                      <p:tavLst>
                                        <p:tav tm="0">
                                          <p:val>
                                            <p:strVal val="#ppt_y+.1"/>
                                          </p:val>
                                        </p:tav>
                                        <p:tav tm="100000">
                                          <p:val>
                                            <p:strVal val="#ppt_y"/>
                                          </p:val>
                                        </p:tav>
                                      </p:tavLst>
                                    </p:anim>
                                  </p:childTnLst>
                                </p:cTn>
                              </p:par>
                            </p:childTnLst>
                          </p:cTn>
                        </p:par>
                        <p:par>
                          <p:cTn id="84" fill="hold">
                            <p:stCondLst>
                              <p:cond delay="3500"/>
                            </p:stCondLst>
                            <p:childTnLst>
                              <p:par>
                                <p:cTn id="85" presetID="42" presetClass="entr" presetSubtype="0" fill="hold" nodeType="afterEffect">
                                  <p:stCondLst>
                                    <p:cond delay="0"/>
                                  </p:stCondLst>
                                  <p:childTnLst>
                                    <p:set>
                                      <p:cBhvr>
                                        <p:cTn id="86" dur="1" fill="hold">
                                          <p:stCondLst>
                                            <p:cond delay="0"/>
                                          </p:stCondLst>
                                        </p:cTn>
                                        <p:tgtEl>
                                          <p:spTgt spid="21"/>
                                        </p:tgtEl>
                                        <p:attrNameLst>
                                          <p:attrName>style.visibility</p:attrName>
                                        </p:attrNameLst>
                                      </p:cBhvr>
                                      <p:to>
                                        <p:strVal val="visible"/>
                                      </p:to>
                                    </p:set>
                                    <p:animEffect transition="in" filter="fade">
                                      <p:cBhvr>
                                        <p:cTn id="87" dur="1000"/>
                                        <p:tgtEl>
                                          <p:spTgt spid="21"/>
                                        </p:tgtEl>
                                      </p:cBhvr>
                                    </p:animEffect>
                                    <p:anim calcmode="lin" valueType="num">
                                      <p:cBhvr>
                                        <p:cTn id="88" dur="1000" fill="hold"/>
                                        <p:tgtEl>
                                          <p:spTgt spid="21"/>
                                        </p:tgtEl>
                                        <p:attrNameLst>
                                          <p:attrName>ppt_x</p:attrName>
                                        </p:attrNameLst>
                                      </p:cBhvr>
                                      <p:tavLst>
                                        <p:tav tm="0">
                                          <p:val>
                                            <p:strVal val="#ppt_x"/>
                                          </p:val>
                                        </p:tav>
                                        <p:tav tm="100000">
                                          <p:val>
                                            <p:strVal val="#ppt_x"/>
                                          </p:val>
                                        </p:tav>
                                      </p:tavLst>
                                    </p:anim>
                                    <p:anim calcmode="lin" valueType="num">
                                      <p:cBhvr>
                                        <p:cTn id="89" dur="1000" fill="hold"/>
                                        <p:tgtEl>
                                          <p:spTgt spid="21"/>
                                        </p:tgtEl>
                                        <p:attrNameLst>
                                          <p:attrName>ppt_y</p:attrName>
                                        </p:attrNameLst>
                                      </p:cBhvr>
                                      <p:tavLst>
                                        <p:tav tm="0">
                                          <p:val>
                                            <p:strVal val="#ppt_y+.1"/>
                                          </p:val>
                                        </p:tav>
                                        <p:tav tm="100000">
                                          <p:val>
                                            <p:strVal val="#ppt_y"/>
                                          </p:val>
                                        </p:tav>
                                      </p:tavLst>
                                    </p:anim>
                                  </p:childTnLst>
                                </p:cTn>
                              </p:par>
                              <p:par>
                                <p:cTn id="90" presetID="42" presetClass="entr" presetSubtype="0" fill="hold" grpId="0" nodeType="withEffect">
                                  <p:stCondLst>
                                    <p:cond delay="0"/>
                                  </p:stCondLst>
                                  <p:childTnLst>
                                    <p:set>
                                      <p:cBhvr>
                                        <p:cTn id="91" dur="1" fill="hold">
                                          <p:stCondLst>
                                            <p:cond delay="0"/>
                                          </p:stCondLst>
                                        </p:cTn>
                                        <p:tgtEl>
                                          <p:spTgt spid="11"/>
                                        </p:tgtEl>
                                        <p:attrNameLst>
                                          <p:attrName>style.visibility</p:attrName>
                                        </p:attrNameLst>
                                      </p:cBhvr>
                                      <p:to>
                                        <p:strVal val="visible"/>
                                      </p:to>
                                    </p:set>
                                    <p:animEffect transition="in" filter="fade">
                                      <p:cBhvr>
                                        <p:cTn id="92" dur="1000"/>
                                        <p:tgtEl>
                                          <p:spTgt spid="11"/>
                                        </p:tgtEl>
                                      </p:cBhvr>
                                    </p:animEffect>
                                    <p:anim calcmode="lin" valueType="num">
                                      <p:cBhvr>
                                        <p:cTn id="93" dur="1000" fill="hold"/>
                                        <p:tgtEl>
                                          <p:spTgt spid="11"/>
                                        </p:tgtEl>
                                        <p:attrNameLst>
                                          <p:attrName>ppt_x</p:attrName>
                                        </p:attrNameLst>
                                      </p:cBhvr>
                                      <p:tavLst>
                                        <p:tav tm="0">
                                          <p:val>
                                            <p:strVal val="#ppt_x"/>
                                          </p:val>
                                        </p:tav>
                                        <p:tav tm="100000">
                                          <p:val>
                                            <p:strVal val="#ppt_x"/>
                                          </p:val>
                                        </p:tav>
                                      </p:tavLst>
                                    </p:anim>
                                    <p:anim calcmode="lin" valueType="num">
                                      <p:cBhvr>
                                        <p:cTn id="94" dur="1000" fill="hold"/>
                                        <p:tgtEl>
                                          <p:spTgt spid="11"/>
                                        </p:tgtEl>
                                        <p:attrNameLst>
                                          <p:attrName>ppt_y</p:attrName>
                                        </p:attrNameLst>
                                      </p:cBhvr>
                                      <p:tavLst>
                                        <p:tav tm="0">
                                          <p:val>
                                            <p:strVal val="#ppt_y+.1"/>
                                          </p:val>
                                        </p:tav>
                                        <p:tav tm="100000">
                                          <p:val>
                                            <p:strVal val="#ppt_y"/>
                                          </p:val>
                                        </p:tav>
                                      </p:tavLst>
                                    </p:anim>
                                  </p:childTnLst>
                                </p:cTn>
                              </p:par>
                              <p:par>
                                <p:cTn id="95" presetID="42" presetClass="entr" presetSubtype="0" fill="hold" grpId="0" nodeType="withEffect">
                                  <p:stCondLst>
                                    <p:cond delay="0"/>
                                  </p:stCondLst>
                                  <p:childTnLst>
                                    <p:set>
                                      <p:cBhvr>
                                        <p:cTn id="96" dur="1" fill="hold">
                                          <p:stCondLst>
                                            <p:cond delay="0"/>
                                          </p:stCondLst>
                                        </p:cTn>
                                        <p:tgtEl>
                                          <p:spTgt spid="28"/>
                                        </p:tgtEl>
                                        <p:attrNameLst>
                                          <p:attrName>style.visibility</p:attrName>
                                        </p:attrNameLst>
                                      </p:cBhvr>
                                      <p:to>
                                        <p:strVal val="visible"/>
                                      </p:to>
                                    </p:set>
                                    <p:animEffect transition="in" filter="fade">
                                      <p:cBhvr>
                                        <p:cTn id="97" dur="1000"/>
                                        <p:tgtEl>
                                          <p:spTgt spid="28"/>
                                        </p:tgtEl>
                                      </p:cBhvr>
                                    </p:animEffect>
                                    <p:anim calcmode="lin" valueType="num">
                                      <p:cBhvr>
                                        <p:cTn id="98" dur="1000" fill="hold"/>
                                        <p:tgtEl>
                                          <p:spTgt spid="28"/>
                                        </p:tgtEl>
                                        <p:attrNameLst>
                                          <p:attrName>ppt_x</p:attrName>
                                        </p:attrNameLst>
                                      </p:cBhvr>
                                      <p:tavLst>
                                        <p:tav tm="0">
                                          <p:val>
                                            <p:strVal val="#ppt_x"/>
                                          </p:val>
                                        </p:tav>
                                        <p:tav tm="100000">
                                          <p:val>
                                            <p:strVal val="#ppt_x"/>
                                          </p:val>
                                        </p:tav>
                                      </p:tavLst>
                                    </p:anim>
                                    <p:anim calcmode="lin" valueType="num">
                                      <p:cBhvr>
                                        <p:cTn id="99" dur="1000" fill="hold"/>
                                        <p:tgtEl>
                                          <p:spTgt spid="28"/>
                                        </p:tgtEl>
                                        <p:attrNameLst>
                                          <p:attrName>ppt_y</p:attrName>
                                        </p:attrNameLst>
                                      </p:cBhvr>
                                      <p:tavLst>
                                        <p:tav tm="0">
                                          <p:val>
                                            <p:strVal val="#ppt_y+.1"/>
                                          </p:val>
                                        </p:tav>
                                        <p:tav tm="100000">
                                          <p:val>
                                            <p:strVal val="#ppt_y"/>
                                          </p:val>
                                        </p:tav>
                                      </p:tavLst>
                                    </p:anim>
                                  </p:childTnLst>
                                </p:cTn>
                              </p:par>
                              <p:par>
                                <p:cTn id="100" presetID="42" presetClass="entr" presetSubtype="0" fill="hold" grpId="0" nodeType="withEffect">
                                  <p:stCondLst>
                                    <p:cond delay="0"/>
                                  </p:stCondLst>
                                  <p:childTnLst>
                                    <p:set>
                                      <p:cBhvr>
                                        <p:cTn id="101" dur="1" fill="hold">
                                          <p:stCondLst>
                                            <p:cond delay="0"/>
                                          </p:stCondLst>
                                        </p:cTn>
                                        <p:tgtEl>
                                          <p:spTgt spid="29"/>
                                        </p:tgtEl>
                                        <p:attrNameLst>
                                          <p:attrName>style.visibility</p:attrName>
                                        </p:attrNameLst>
                                      </p:cBhvr>
                                      <p:to>
                                        <p:strVal val="visible"/>
                                      </p:to>
                                    </p:set>
                                    <p:animEffect transition="in" filter="fade">
                                      <p:cBhvr>
                                        <p:cTn id="102" dur="1000"/>
                                        <p:tgtEl>
                                          <p:spTgt spid="29"/>
                                        </p:tgtEl>
                                      </p:cBhvr>
                                    </p:animEffect>
                                    <p:anim calcmode="lin" valueType="num">
                                      <p:cBhvr>
                                        <p:cTn id="103" dur="1000" fill="hold"/>
                                        <p:tgtEl>
                                          <p:spTgt spid="29"/>
                                        </p:tgtEl>
                                        <p:attrNameLst>
                                          <p:attrName>ppt_x</p:attrName>
                                        </p:attrNameLst>
                                      </p:cBhvr>
                                      <p:tavLst>
                                        <p:tav tm="0">
                                          <p:val>
                                            <p:strVal val="#ppt_x"/>
                                          </p:val>
                                        </p:tav>
                                        <p:tav tm="100000">
                                          <p:val>
                                            <p:strVal val="#ppt_x"/>
                                          </p:val>
                                        </p:tav>
                                      </p:tavLst>
                                    </p:anim>
                                    <p:anim calcmode="lin" valueType="num">
                                      <p:cBhvr>
                                        <p:cTn id="104" dur="1000" fill="hold"/>
                                        <p:tgtEl>
                                          <p:spTgt spid="2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animBg="1" autoUpdateAnimBg="0"/>
      <p:bldP spid="9" grpId="0" animBg="1" autoUpdateAnimBg="0"/>
      <p:bldP spid="10" grpId="0" animBg="1" autoUpdateAnimBg="0"/>
      <p:bldP spid="11" grpId="0" animBg="1" autoUpdateAnimBg="0"/>
      <p:bldP spid="22" grpId="0" autoUpdateAnimBg="0"/>
      <p:bldP spid="23" grpId="0" autoUpdateAnimBg="0"/>
      <p:bldP spid="24" grpId="0" autoUpdateAnimBg="0"/>
      <p:bldP spid="25" grpId="0" autoUpdateAnimBg="0"/>
      <p:bldP spid="26" grpId="0" autoUpdateAnimBg="0"/>
      <p:bldP spid="27" grpId="0" autoUpdateAnimBg="0"/>
      <p:bldP spid="28" grpId="0" autoUpdateAnimBg="0"/>
      <p:bldP spid="29" grpId="0" autoUpdateAnimBg="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1651830"/>
            <a:ext cx="9144000" cy="1814777"/>
            <a:chOff x="170694" y="177982"/>
            <a:chExt cx="3936004" cy="781165"/>
          </a:xfrm>
        </p:grpSpPr>
        <p:sp>
          <p:nvSpPr>
            <p:cNvPr id="3" name="等腰三角形 2"/>
            <p:cNvSpPr/>
            <p:nvPr/>
          </p:nvSpPr>
          <p:spPr>
            <a:xfrm>
              <a:off x="1233863" y="177982"/>
              <a:ext cx="355284" cy="356514"/>
            </a:xfrm>
            <a:prstGeom prst="triangle">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4" name="等腰三角形 3"/>
            <p:cNvSpPr/>
            <p:nvPr/>
          </p:nvSpPr>
          <p:spPr>
            <a:xfrm flipV="1">
              <a:off x="200258" y="602633"/>
              <a:ext cx="355284" cy="356514"/>
            </a:xfrm>
            <a:prstGeom prst="triangle">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5" name="矩形 4"/>
            <p:cNvSpPr/>
            <p:nvPr/>
          </p:nvSpPr>
          <p:spPr>
            <a:xfrm>
              <a:off x="170694" y="261768"/>
              <a:ext cx="3936004" cy="611981"/>
            </a:xfrm>
            <a:prstGeom prst="rect">
              <a:avLst/>
            </a:prstGeom>
            <a:solidFill>
              <a:srgbClr val="C4C7CB"/>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6" name="平行四边形 5"/>
            <p:cNvSpPr/>
            <p:nvPr/>
          </p:nvSpPr>
          <p:spPr>
            <a:xfrm>
              <a:off x="376965" y="178257"/>
              <a:ext cx="1036076" cy="779005"/>
            </a:xfrm>
            <a:prstGeom prst="parallelogram">
              <a:avLst>
                <a:gd name="adj" fmla="val 48207"/>
              </a:avLst>
            </a:prstGeom>
            <a:solidFill>
              <a:srgbClr val="005DA2"/>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7" name="文本框 6"/>
            <p:cNvSpPr txBox="1"/>
            <p:nvPr/>
          </p:nvSpPr>
          <p:spPr>
            <a:xfrm>
              <a:off x="650907" y="284178"/>
              <a:ext cx="569115" cy="559734"/>
            </a:xfrm>
            <a:prstGeom prst="rect">
              <a:avLst/>
            </a:prstGeom>
            <a:noFill/>
          </p:spPr>
          <p:txBody>
            <a:bodyPr wrap="square" lIns="68580" tIns="34290" rIns="68580" bIns="34290" rtlCol="0">
              <a:spAutoFit/>
            </a:bodyPr>
            <a:lstStyle/>
            <a:p>
              <a:r>
                <a:rPr lang="en-US" altLang="zh-CN" sz="8000" dirty="0" smtClean="0">
                  <a:solidFill>
                    <a:schemeClr val="bg1">
                      <a:lumMod val="95000"/>
                    </a:schemeClr>
                  </a:solidFill>
                  <a:latin typeface="Impact" panose="020B0806030902050204" pitchFamily="34" charset="0"/>
                </a:rPr>
                <a:t>02</a:t>
              </a:r>
              <a:endParaRPr lang="zh-CN" altLang="en-US" sz="8000" dirty="0">
                <a:solidFill>
                  <a:schemeClr val="bg1">
                    <a:lumMod val="95000"/>
                  </a:schemeClr>
                </a:solidFill>
                <a:latin typeface="Impact" panose="020B0806030902050204" pitchFamily="34" charset="0"/>
              </a:endParaRPr>
            </a:p>
          </p:txBody>
        </p:sp>
      </p:grpSp>
      <p:sp>
        <p:nvSpPr>
          <p:cNvPr id="8" name="TextBox 48"/>
          <p:cNvSpPr txBox="1"/>
          <p:nvPr/>
        </p:nvSpPr>
        <p:spPr>
          <a:xfrm>
            <a:off x="2977976" y="2046770"/>
            <a:ext cx="5050408" cy="623250"/>
          </a:xfrm>
          <a:prstGeom prst="rect">
            <a:avLst/>
          </a:prstGeom>
          <a:noFill/>
        </p:spPr>
        <p:txBody>
          <a:bodyPr wrap="square" lIns="68584" tIns="34291" rIns="68584" bIns="34291" rtlCol="0">
            <a:spAutoFit/>
          </a:bodyPr>
          <a:lstStyle/>
          <a:p>
            <a:r>
              <a:rPr lang="zh-CN" altLang="en-US" sz="3600" b="1" dirty="0" smtClean="0">
                <a:solidFill>
                  <a:schemeClr val="tx1">
                    <a:lumMod val="75000"/>
                    <a:lumOff val="25000"/>
                  </a:schemeClr>
                </a:solidFill>
                <a:latin typeface="微软雅黑" panose="020B0503020204020204" pitchFamily="34" charset="-122"/>
                <a:ea typeface="微软雅黑" panose="020B0503020204020204" pitchFamily="34" charset="-122"/>
              </a:rPr>
              <a:t>单击此处添加标题</a:t>
            </a:r>
            <a:endParaRPr lang="en-GB" altLang="zh-CN" sz="36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9" name="TextBox 49"/>
          <p:cNvSpPr txBox="1"/>
          <p:nvPr/>
        </p:nvSpPr>
        <p:spPr>
          <a:xfrm>
            <a:off x="2977976" y="2698179"/>
            <a:ext cx="3075708" cy="315473"/>
          </a:xfrm>
          <a:prstGeom prst="rect">
            <a:avLst/>
          </a:prstGeom>
          <a:noFill/>
        </p:spPr>
        <p:txBody>
          <a:bodyPr wrap="square" lIns="68584" tIns="34291" rIns="68584" bIns="34291" rtlCol="0">
            <a:spAutoFit/>
          </a:bodyPr>
          <a:lstStyle/>
          <a:p>
            <a:pPr eaLnBrk="0" hangingPunct="0"/>
            <a:r>
              <a:rPr lang="zh-CN" altLang="en-US" sz="1600" dirty="0">
                <a:solidFill>
                  <a:schemeClr val="tx1">
                    <a:lumMod val="75000"/>
                    <a:lumOff val="25000"/>
                  </a:schemeClr>
                </a:solidFill>
                <a:latin typeface="微软雅黑" pitchFamily="34" charset="-122"/>
                <a:ea typeface="微软雅黑" pitchFamily="34" charset="-122"/>
                <a:sym typeface="微软雅黑" pitchFamily="34" charset="-122"/>
              </a:rPr>
              <a:t>点击此处添加副标题文本内容</a:t>
            </a:r>
          </a:p>
        </p:txBody>
      </p:sp>
      <p:grpSp>
        <p:nvGrpSpPr>
          <p:cNvPr id="10" name="组合 9"/>
          <p:cNvGrpSpPr/>
          <p:nvPr/>
        </p:nvGrpSpPr>
        <p:grpSpPr>
          <a:xfrm>
            <a:off x="5940152" y="1274820"/>
            <a:ext cx="432048" cy="432834"/>
            <a:chOff x="6084168" y="1274820"/>
            <a:chExt cx="432048" cy="432834"/>
          </a:xfrm>
        </p:grpSpPr>
        <p:sp>
          <p:nvSpPr>
            <p:cNvPr id="11" name="椭圆 22"/>
            <p:cNvSpPr>
              <a:spLocks noChangeArrowheads="1"/>
            </p:cNvSpPr>
            <p:nvPr/>
          </p:nvSpPr>
          <p:spPr bwMode="auto">
            <a:xfrm>
              <a:off x="6084168" y="1274820"/>
              <a:ext cx="432048" cy="432834"/>
            </a:xfrm>
            <a:prstGeom prst="ellipse">
              <a:avLst/>
            </a:prstGeom>
            <a:solidFill>
              <a:schemeClr val="accent1"/>
            </a:solidFill>
            <a:ln>
              <a:noFill/>
            </a:ln>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en-US">
                <a:solidFill>
                  <a:srgbClr val="FFFFFF"/>
                </a:solidFill>
                <a:latin typeface="Calibri" pitchFamily="34" charset="0"/>
              </a:endParaRPr>
            </a:p>
          </p:txBody>
        </p:sp>
        <p:sp>
          <p:nvSpPr>
            <p:cNvPr id="12" name="Freeform 59"/>
            <p:cNvSpPr>
              <a:spLocks noChangeArrowheads="1"/>
            </p:cNvSpPr>
            <p:nvPr/>
          </p:nvSpPr>
          <p:spPr bwMode="auto">
            <a:xfrm>
              <a:off x="6180302" y="1365898"/>
              <a:ext cx="239780" cy="250679"/>
            </a:xfrm>
            <a:custGeom>
              <a:avLst/>
              <a:gdLst>
                <a:gd name="T0" fmla="*/ 73627430 w 581"/>
                <a:gd name="T1" fmla="*/ 67678707 h 609"/>
                <a:gd name="T2" fmla="*/ 61659637 w 581"/>
                <a:gd name="T3" fmla="*/ 78678142 h 609"/>
                <a:gd name="T4" fmla="*/ 54244957 w 581"/>
                <a:gd name="T5" fmla="*/ 72208055 h 609"/>
                <a:gd name="T6" fmla="*/ 57106883 w 581"/>
                <a:gd name="T7" fmla="*/ 65867111 h 609"/>
                <a:gd name="T8" fmla="*/ 61659637 w 581"/>
                <a:gd name="T9" fmla="*/ 69490662 h 609"/>
                <a:gd name="T10" fmla="*/ 71806401 w 581"/>
                <a:gd name="T11" fmla="*/ 61338122 h 609"/>
                <a:gd name="T12" fmla="*/ 73627430 w 581"/>
                <a:gd name="T13" fmla="*/ 67678707 h 609"/>
                <a:gd name="T14" fmla="*/ 61659637 w 581"/>
                <a:gd name="T15" fmla="*/ 64055516 h 609"/>
                <a:gd name="T16" fmla="*/ 49691843 w 581"/>
                <a:gd name="T17" fmla="*/ 69490662 h 609"/>
                <a:gd name="T18" fmla="*/ 51513233 w 581"/>
                <a:gd name="T19" fmla="*/ 75054951 h 609"/>
                <a:gd name="T20" fmla="*/ 3772261 w 581"/>
                <a:gd name="T21" fmla="*/ 78678142 h 609"/>
                <a:gd name="T22" fmla="*/ 0 w 581"/>
                <a:gd name="T23" fmla="*/ 10999436 h 609"/>
                <a:gd name="T24" fmla="*/ 10146404 w 581"/>
                <a:gd name="T25" fmla="*/ 7246742 h 609"/>
                <a:gd name="T26" fmla="*/ 17561444 w 581"/>
                <a:gd name="T27" fmla="*/ 18246178 h 609"/>
                <a:gd name="T28" fmla="*/ 24845922 w 581"/>
                <a:gd name="T29" fmla="*/ 7246742 h 609"/>
                <a:gd name="T30" fmla="*/ 28488341 w 581"/>
                <a:gd name="T31" fmla="*/ 10999436 h 609"/>
                <a:gd name="T32" fmla="*/ 43318061 w 581"/>
                <a:gd name="T33" fmla="*/ 10999436 h 609"/>
                <a:gd name="T34" fmla="*/ 46960119 w 581"/>
                <a:gd name="T35" fmla="*/ 7246742 h 609"/>
                <a:gd name="T36" fmla="*/ 54244957 w 581"/>
                <a:gd name="T37" fmla="*/ 18246178 h 609"/>
                <a:gd name="T38" fmla="*/ 61659637 w 581"/>
                <a:gd name="T39" fmla="*/ 7246742 h 609"/>
                <a:gd name="T40" fmla="*/ 71806401 w 581"/>
                <a:gd name="T41" fmla="*/ 10999436 h 609"/>
                <a:gd name="T42" fmla="*/ 66212751 w 581"/>
                <a:gd name="T43" fmla="*/ 59526167 h 609"/>
                <a:gd name="T44" fmla="*/ 10146404 w 581"/>
                <a:gd name="T45" fmla="*/ 63149718 h 609"/>
                <a:gd name="T46" fmla="*/ 12878128 w 581"/>
                <a:gd name="T47" fmla="*/ 65867111 h 609"/>
                <a:gd name="T48" fmla="*/ 39545439 w 581"/>
                <a:gd name="T49" fmla="*/ 63149718 h 609"/>
                <a:gd name="T50" fmla="*/ 39545439 w 581"/>
                <a:gd name="T51" fmla="*/ 63149718 h 609"/>
                <a:gd name="T52" fmla="*/ 39545439 w 581"/>
                <a:gd name="T53" fmla="*/ 63149718 h 609"/>
                <a:gd name="T54" fmla="*/ 12878128 w 581"/>
                <a:gd name="T55" fmla="*/ 60431965 h 609"/>
                <a:gd name="T56" fmla="*/ 58017218 w 581"/>
                <a:gd name="T57" fmla="*/ 28339815 h 609"/>
                <a:gd name="T58" fmla="*/ 13788823 w 581"/>
                <a:gd name="T59" fmla="*/ 28339815 h 609"/>
                <a:gd name="T60" fmla="*/ 13788823 w 581"/>
                <a:gd name="T61" fmla="*/ 35715700 h 609"/>
                <a:gd name="T62" fmla="*/ 61659637 w 581"/>
                <a:gd name="T63" fmla="*/ 31963007 h 609"/>
                <a:gd name="T64" fmla="*/ 58017218 w 581"/>
                <a:gd name="T65" fmla="*/ 43868240 h 609"/>
                <a:gd name="T66" fmla="*/ 35903020 w 581"/>
                <a:gd name="T67" fmla="*/ 43868240 h 609"/>
                <a:gd name="T68" fmla="*/ 13788823 w 581"/>
                <a:gd name="T69" fmla="*/ 43868240 h 609"/>
                <a:gd name="T70" fmla="*/ 13788823 w 581"/>
                <a:gd name="T71" fmla="*/ 51244484 h 609"/>
                <a:gd name="T72" fmla="*/ 35903020 w 581"/>
                <a:gd name="T73" fmla="*/ 51244484 h 609"/>
                <a:gd name="T74" fmla="*/ 61659637 w 581"/>
                <a:gd name="T75" fmla="*/ 47491791 h 609"/>
                <a:gd name="T76" fmla="*/ 54244957 w 581"/>
                <a:gd name="T77" fmla="*/ 14622627 h 609"/>
                <a:gd name="T78" fmla="*/ 50602538 w 581"/>
                <a:gd name="T79" fmla="*/ 10999436 h 609"/>
                <a:gd name="T80" fmla="*/ 54244957 w 581"/>
                <a:gd name="T81" fmla="*/ 0 h 609"/>
                <a:gd name="T82" fmla="*/ 58017218 w 581"/>
                <a:gd name="T83" fmla="*/ 10999436 h 609"/>
                <a:gd name="T84" fmla="*/ 35903020 w 581"/>
                <a:gd name="T85" fmla="*/ 14622627 h 609"/>
                <a:gd name="T86" fmla="*/ 32260601 w 581"/>
                <a:gd name="T87" fmla="*/ 10999436 h 609"/>
                <a:gd name="T88" fmla="*/ 35903020 w 581"/>
                <a:gd name="T89" fmla="*/ 0 h 609"/>
                <a:gd name="T90" fmla="*/ 39545439 w 581"/>
                <a:gd name="T91" fmla="*/ 10999436 h 609"/>
                <a:gd name="T92" fmla="*/ 17561444 w 581"/>
                <a:gd name="T93" fmla="*/ 14622627 h 609"/>
                <a:gd name="T94" fmla="*/ 13788823 w 581"/>
                <a:gd name="T95" fmla="*/ 10999436 h 609"/>
                <a:gd name="T96" fmla="*/ 17561444 w 581"/>
                <a:gd name="T97" fmla="*/ 0 h 609"/>
                <a:gd name="T98" fmla="*/ 21203502 w 581"/>
                <a:gd name="T99" fmla="*/ 10999436 h 609"/>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581" h="609">
                  <a:moveTo>
                    <a:pt x="566" y="523"/>
                  </a:moveTo>
                  <a:lnTo>
                    <a:pt x="566" y="523"/>
                  </a:lnTo>
                  <a:cubicBezTo>
                    <a:pt x="495" y="594"/>
                    <a:pt x="495" y="594"/>
                    <a:pt x="495" y="594"/>
                  </a:cubicBezTo>
                  <a:cubicBezTo>
                    <a:pt x="488" y="601"/>
                    <a:pt x="481" y="608"/>
                    <a:pt x="474" y="608"/>
                  </a:cubicBezTo>
                  <a:cubicBezTo>
                    <a:pt x="467" y="608"/>
                    <a:pt x="460" y="601"/>
                    <a:pt x="453" y="594"/>
                  </a:cubicBezTo>
                  <a:cubicBezTo>
                    <a:pt x="417" y="558"/>
                    <a:pt x="417" y="558"/>
                    <a:pt x="417" y="558"/>
                  </a:cubicBezTo>
                  <a:cubicBezTo>
                    <a:pt x="410" y="551"/>
                    <a:pt x="410" y="544"/>
                    <a:pt x="410" y="537"/>
                  </a:cubicBezTo>
                  <a:cubicBezTo>
                    <a:pt x="410" y="523"/>
                    <a:pt x="417" y="509"/>
                    <a:pt x="439" y="509"/>
                  </a:cubicBezTo>
                  <a:cubicBezTo>
                    <a:pt x="446" y="509"/>
                    <a:pt x="453" y="516"/>
                    <a:pt x="453" y="523"/>
                  </a:cubicBezTo>
                  <a:cubicBezTo>
                    <a:pt x="474" y="537"/>
                    <a:pt x="474" y="537"/>
                    <a:pt x="474" y="537"/>
                  </a:cubicBezTo>
                  <a:cubicBezTo>
                    <a:pt x="530" y="481"/>
                    <a:pt x="530" y="481"/>
                    <a:pt x="530" y="481"/>
                  </a:cubicBezTo>
                  <a:cubicBezTo>
                    <a:pt x="537" y="474"/>
                    <a:pt x="545" y="474"/>
                    <a:pt x="552" y="474"/>
                  </a:cubicBezTo>
                  <a:cubicBezTo>
                    <a:pt x="566" y="474"/>
                    <a:pt x="580" y="488"/>
                    <a:pt x="580" y="502"/>
                  </a:cubicBezTo>
                  <a:cubicBezTo>
                    <a:pt x="580" y="509"/>
                    <a:pt x="573" y="516"/>
                    <a:pt x="566" y="523"/>
                  </a:cubicBezTo>
                  <a:close/>
                  <a:moveTo>
                    <a:pt x="474" y="495"/>
                  </a:moveTo>
                  <a:lnTo>
                    <a:pt x="474" y="495"/>
                  </a:lnTo>
                  <a:cubicBezTo>
                    <a:pt x="467" y="488"/>
                    <a:pt x="453" y="481"/>
                    <a:pt x="439" y="481"/>
                  </a:cubicBezTo>
                  <a:cubicBezTo>
                    <a:pt x="403" y="481"/>
                    <a:pt x="382" y="509"/>
                    <a:pt x="382" y="537"/>
                  </a:cubicBezTo>
                  <a:cubicBezTo>
                    <a:pt x="382" y="558"/>
                    <a:pt x="389" y="573"/>
                    <a:pt x="396" y="580"/>
                  </a:cubicBezTo>
                  <a:cubicBezTo>
                    <a:pt x="424" y="608"/>
                    <a:pt x="424" y="608"/>
                    <a:pt x="424" y="608"/>
                  </a:cubicBezTo>
                  <a:cubicBezTo>
                    <a:pt x="29" y="608"/>
                    <a:pt x="29" y="608"/>
                    <a:pt x="29" y="608"/>
                  </a:cubicBezTo>
                  <a:cubicBezTo>
                    <a:pt x="15" y="608"/>
                    <a:pt x="0" y="594"/>
                    <a:pt x="0" y="580"/>
                  </a:cubicBezTo>
                  <a:cubicBezTo>
                    <a:pt x="0" y="85"/>
                    <a:pt x="0" y="85"/>
                    <a:pt x="0" y="85"/>
                  </a:cubicBezTo>
                  <a:cubicBezTo>
                    <a:pt x="0" y="71"/>
                    <a:pt x="15" y="56"/>
                    <a:pt x="29" y="56"/>
                  </a:cubicBezTo>
                  <a:cubicBezTo>
                    <a:pt x="78" y="56"/>
                    <a:pt x="78" y="56"/>
                    <a:pt x="78" y="56"/>
                  </a:cubicBezTo>
                  <a:cubicBezTo>
                    <a:pt x="78" y="85"/>
                    <a:pt x="78" y="85"/>
                    <a:pt x="78" y="85"/>
                  </a:cubicBezTo>
                  <a:cubicBezTo>
                    <a:pt x="78" y="120"/>
                    <a:pt x="106" y="141"/>
                    <a:pt x="135" y="141"/>
                  </a:cubicBezTo>
                  <a:cubicBezTo>
                    <a:pt x="163" y="141"/>
                    <a:pt x="191" y="120"/>
                    <a:pt x="191" y="85"/>
                  </a:cubicBezTo>
                  <a:cubicBezTo>
                    <a:pt x="191" y="56"/>
                    <a:pt x="191" y="56"/>
                    <a:pt x="191" y="56"/>
                  </a:cubicBezTo>
                  <a:cubicBezTo>
                    <a:pt x="219" y="56"/>
                    <a:pt x="219" y="56"/>
                    <a:pt x="219" y="56"/>
                  </a:cubicBezTo>
                  <a:cubicBezTo>
                    <a:pt x="219" y="85"/>
                    <a:pt x="219" y="85"/>
                    <a:pt x="219" y="85"/>
                  </a:cubicBezTo>
                  <a:cubicBezTo>
                    <a:pt x="219" y="120"/>
                    <a:pt x="248" y="141"/>
                    <a:pt x="276" y="141"/>
                  </a:cubicBezTo>
                  <a:cubicBezTo>
                    <a:pt x="304" y="141"/>
                    <a:pt x="333" y="120"/>
                    <a:pt x="333" y="85"/>
                  </a:cubicBezTo>
                  <a:cubicBezTo>
                    <a:pt x="333" y="56"/>
                    <a:pt x="333" y="56"/>
                    <a:pt x="333" y="56"/>
                  </a:cubicBezTo>
                  <a:cubicBezTo>
                    <a:pt x="361" y="56"/>
                    <a:pt x="361" y="56"/>
                    <a:pt x="361" y="56"/>
                  </a:cubicBezTo>
                  <a:cubicBezTo>
                    <a:pt x="361" y="85"/>
                    <a:pt x="361" y="85"/>
                    <a:pt x="361" y="85"/>
                  </a:cubicBezTo>
                  <a:cubicBezTo>
                    <a:pt x="361" y="120"/>
                    <a:pt x="389" y="141"/>
                    <a:pt x="417" y="141"/>
                  </a:cubicBezTo>
                  <a:cubicBezTo>
                    <a:pt x="446" y="141"/>
                    <a:pt x="474" y="120"/>
                    <a:pt x="474" y="85"/>
                  </a:cubicBezTo>
                  <a:cubicBezTo>
                    <a:pt x="474" y="56"/>
                    <a:pt x="474" y="56"/>
                    <a:pt x="474" y="56"/>
                  </a:cubicBezTo>
                  <a:cubicBezTo>
                    <a:pt x="523" y="56"/>
                    <a:pt x="523" y="56"/>
                    <a:pt x="523" y="56"/>
                  </a:cubicBezTo>
                  <a:cubicBezTo>
                    <a:pt x="537" y="56"/>
                    <a:pt x="552" y="71"/>
                    <a:pt x="552" y="85"/>
                  </a:cubicBezTo>
                  <a:cubicBezTo>
                    <a:pt x="552" y="445"/>
                    <a:pt x="552" y="445"/>
                    <a:pt x="552" y="445"/>
                  </a:cubicBezTo>
                  <a:cubicBezTo>
                    <a:pt x="530" y="445"/>
                    <a:pt x="516" y="452"/>
                    <a:pt x="509" y="460"/>
                  </a:cubicBezTo>
                  <a:lnTo>
                    <a:pt x="474" y="495"/>
                  </a:lnTo>
                  <a:close/>
                  <a:moveTo>
                    <a:pt x="78" y="488"/>
                  </a:moveTo>
                  <a:lnTo>
                    <a:pt x="78" y="488"/>
                  </a:lnTo>
                  <a:cubicBezTo>
                    <a:pt x="78" y="502"/>
                    <a:pt x="85" y="509"/>
                    <a:pt x="99" y="509"/>
                  </a:cubicBezTo>
                  <a:cubicBezTo>
                    <a:pt x="283" y="509"/>
                    <a:pt x="283" y="509"/>
                    <a:pt x="283" y="509"/>
                  </a:cubicBezTo>
                  <a:cubicBezTo>
                    <a:pt x="297" y="509"/>
                    <a:pt x="304" y="502"/>
                    <a:pt x="304" y="488"/>
                  </a:cubicBezTo>
                  <a:cubicBezTo>
                    <a:pt x="304" y="474"/>
                    <a:pt x="297" y="467"/>
                    <a:pt x="283" y="467"/>
                  </a:cubicBezTo>
                  <a:cubicBezTo>
                    <a:pt x="99" y="467"/>
                    <a:pt x="99" y="467"/>
                    <a:pt x="99" y="467"/>
                  </a:cubicBezTo>
                  <a:cubicBezTo>
                    <a:pt x="85" y="467"/>
                    <a:pt x="78" y="474"/>
                    <a:pt x="78" y="488"/>
                  </a:cubicBezTo>
                  <a:close/>
                  <a:moveTo>
                    <a:pt x="446" y="219"/>
                  </a:moveTo>
                  <a:lnTo>
                    <a:pt x="446" y="219"/>
                  </a:lnTo>
                  <a:cubicBezTo>
                    <a:pt x="106" y="219"/>
                    <a:pt x="106" y="219"/>
                    <a:pt x="106" y="219"/>
                  </a:cubicBezTo>
                  <a:cubicBezTo>
                    <a:pt x="92" y="219"/>
                    <a:pt x="78" y="233"/>
                    <a:pt x="78" y="247"/>
                  </a:cubicBezTo>
                  <a:cubicBezTo>
                    <a:pt x="78" y="262"/>
                    <a:pt x="92" y="276"/>
                    <a:pt x="106" y="276"/>
                  </a:cubicBezTo>
                  <a:cubicBezTo>
                    <a:pt x="446" y="276"/>
                    <a:pt x="446" y="276"/>
                    <a:pt x="446" y="276"/>
                  </a:cubicBezTo>
                  <a:cubicBezTo>
                    <a:pt x="460" y="276"/>
                    <a:pt x="474" y="262"/>
                    <a:pt x="474" y="247"/>
                  </a:cubicBezTo>
                  <a:cubicBezTo>
                    <a:pt x="474" y="233"/>
                    <a:pt x="460" y="219"/>
                    <a:pt x="446" y="219"/>
                  </a:cubicBezTo>
                  <a:close/>
                  <a:moveTo>
                    <a:pt x="446" y="339"/>
                  </a:moveTo>
                  <a:lnTo>
                    <a:pt x="446" y="339"/>
                  </a:lnTo>
                  <a:cubicBezTo>
                    <a:pt x="276" y="339"/>
                    <a:pt x="276" y="339"/>
                    <a:pt x="276" y="339"/>
                  </a:cubicBezTo>
                  <a:cubicBezTo>
                    <a:pt x="226" y="339"/>
                    <a:pt x="226" y="339"/>
                    <a:pt x="226" y="339"/>
                  </a:cubicBezTo>
                  <a:cubicBezTo>
                    <a:pt x="106" y="339"/>
                    <a:pt x="106" y="339"/>
                    <a:pt x="106" y="339"/>
                  </a:cubicBezTo>
                  <a:cubicBezTo>
                    <a:pt x="92" y="339"/>
                    <a:pt x="78" y="353"/>
                    <a:pt x="78" y="367"/>
                  </a:cubicBezTo>
                  <a:cubicBezTo>
                    <a:pt x="78" y="389"/>
                    <a:pt x="92" y="396"/>
                    <a:pt x="106" y="396"/>
                  </a:cubicBezTo>
                  <a:cubicBezTo>
                    <a:pt x="226" y="396"/>
                    <a:pt x="226" y="396"/>
                    <a:pt x="226" y="396"/>
                  </a:cubicBezTo>
                  <a:cubicBezTo>
                    <a:pt x="276" y="396"/>
                    <a:pt x="276" y="396"/>
                    <a:pt x="276" y="396"/>
                  </a:cubicBezTo>
                  <a:cubicBezTo>
                    <a:pt x="446" y="396"/>
                    <a:pt x="446" y="396"/>
                    <a:pt x="446" y="396"/>
                  </a:cubicBezTo>
                  <a:cubicBezTo>
                    <a:pt x="460" y="396"/>
                    <a:pt x="474" y="389"/>
                    <a:pt x="474" y="367"/>
                  </a:cubicBezTo>
                  <a:cubicBezTo>
                    <a:pt x="474" y="353"/>
                    <a:pt x="460" y="339"/>
                    <a:pt x="446" y="339"/>
                  </a:cubicBezTo>
                  <a:close/>
                  <a:moveTo>
                    <a:pt x="417" y="113"/>
                  </a:moveTo>
                  <a:lnTo>
                    <a:pt x="417" y="113"/>
                  </a:lnTo>
                  <a:cubicBezTo>
                    <a:pt x="403" y="113"/>
                    <a:pt x="389" y="106"/>
                    <a:pt x="389" y="85"/>
                  </a:cubicBezTo>
                  <a:cubicBezTo>
                    <a:pt x="389" y="28"/>
                    <a:pt x="389" y="28"/>
                    <a:pt x="389" y="28"/>
                  </a:cubicBezTo>
                  <a:cubicBezTo>
                    <a:pt x="389" y="14"/>
                    <a:pt x="403" y="0"/>
                    <a:pt x="417" y="0"/>
                  </a:cubicBezTo>
                  <a:cubicBezTo>
                    <a:pt x="431" y="0"/>
                    <a:pt x="446" y="14"/>
                    <a:pt x="446" y="28"/>
                  </a:cubicBezTo>
                  <a:cubicBezTo>
                    <a:pt x="446" y="85"/>
                    <a:pt x="446" y="85"/>
                    <a:pt x="446" y="85"/>
                  </a:cubicBezTo>
                  <a:cubicBezTo>
                    <a:pt x="446" y="106"/>
                    <a:pt x="431" y="113"/>
                    <a:pt x="417" y="113"/>
                  </a:cubicBezTo>
                  <a:close/>
                  <a:moveTo>
                    <a:pt x="276" y="113"/>
                  </a:moveTo>
                  <a:lnTo>
                    <a:pt x="276" y="113"/>
                  </a:lnTo>
                  <a:cubicBezTo>
                    <a:pt x="262" y="113"/>
                    <a:pt x="248" y="106"/>
                    <a:pt x="248" y="85"/>
                  </a:cubicBezTo>
                  <a:cubicBezTo>
                    <a:pt x="248" y="28"/>
                    <a:pt x="248" y="28"/>
                    <a:pt x="248" y="28"/>
                  </a:cubicBezTo>
                  <a:cubicBezTo>
                    <a:pt x="248" y="14"/>
                    <a:pt x="262" y="0"/>
                    <a:pt x="276" y="0"/>
                  </a:cubicBezTo>
                  <a:cubicBezTo>
                    <a:pt x="290" y="0"/>
                    <a:pt x="304" y="14"/>
                    <a:pt x="304" y="28"/>
                  </a:cubicBezTo>
                  <a:cubicBezTo>
                    <a:pt x="304" y="85"/>
                    <a:pt x="304" y="85"/>
                    <a:pt x="304" y="85"/>
                  </a:cubicBezTo>
                  <a:cubicBezTo>
                    <a:pt x="304" y="106"/>
                    <a:pt x="290" y="113"/>
                    <a:pt x="276" y="113"/>
                  </a:cubicBezTo>
                  <a:close/>
                  <a:moveTo>
                    <a:pt x="135" y="113"/>
                  </a:moveTo>
                  <a:lnTo>
                    <a:pt x="135" y="113"/>
                  </a:lnTo>
                  <a:cubicBezTo>
                    <a:pt x="121" y="113"/>
                    <a:pt x="106" y="106"/>
                    <a:pt x="106" y="85"/>
                  </a:cubicBezTo>
                  <a:cubicBezTo>
                    <a:pt x="106" y="28"/>
                    <a:pt x="106" y="28"/>
                    <a:pt x="106" y="28"/>
                  </a:cubicBezTo>
                  <a:cubicBezTo>
                    <a:pt x="106" y="14"/>
                    <a:pt x="121" y="0"/>
                    <a:pt x="135" y="0"/>
                  </a:cubicBezTo>
                  <a:cubicBezTo>
                    <a:pt x="149" y="0"/>
                    <a:pt x="163" y="14"/>
                    <a:pt x="163" y="28"/>
                  </a:cubicBezTo>
                  <a:cubicBezTo>
                    <a:pt x="163" y="85"/>
                    <a:pt x="163" y="85"/>
                    <a:pt x="163" y="85"/>
                  </a:cubicBezTo>
                  <a:cubicBezTo>
                    <a:pt x="163" y="106"/>
                    <a:pt x="149" y="113"/>
                    <a:pt x="135" y="113"/>
                  </a:cubicBezTo>
                  <a:close/>
                </a:path>
              </a:pathLst>
            </a:custGeom>
            <a:solidFill>
              <a:schemeClr val="bg1"/>
            </a:solidFill>
            <a:ln>
              <a:noFill/>
            </a:ln>
            <a:extLst/>
          </p:spPr>
          <p:txBody>
            <a:bodyPr wrap="none" lIns="34290" tIns="17145" rIns="34290" bIns="17145" anchor="ctr"/>
            <a:lstStyle/>
            <a:p>
              <a:endParaRPr lang="en-US">
                <a:latin typeface="Roboto Light"/>
              </a:endParaRPr>
            </a:p>
          </p:txBody>
        </p:sp>
      </p:grpSp>
      <p:grpSp>
        <p:nvGrpSpPr>
          <p:cNvPr id="13" name="组合 12"/>
          <p:cNvGrpSpPr/>
          <p:nvPr/>
        </p:nvGrpSpPr>
        <p:grpSpPr>
          <a:xfrm>
            <a:off x="4644008" y="1275213"/>
            <a:ext cx="432048" cy="432048"/>
            <a:chOff x="4788024" y="1275213"/>
            <a:chExt cx="432048" cy="432048"/>
          </a:xfrm>
        </p:grpSpPr>
        <p:sp>
          <p:nvSpPr>
            <p:cNvPr id="14" name="椭圆 65"/>
            <p:cNvSpPr>
              <a:spLocks noChangeArrowheads="1"/>
            </p:cNvSpPr>
            <p:nvPr/>
          </p:nvSpPr>
          <p:spPr bwMode="auto">
            <a:xfrm>
              <a:off x="4788024" y="1275213"/>
              <a:ext cx="432048" cy="432048"/>
            </a:xfrm>
            <a:prstGeom prst="ellipse">
              <a:avLst/>
            </a:prstGeom>
            <a:solidFill>
              <a:srgbClr val="F79600"/>
            </a:solidFill>
            <a:ln>
              <a:noFill/>
            </a:ln>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en-US">
                <a:solidFill>
                  <a:srgbClr val="FFFFFF"/>
                </a:solidFill>
                <a:latin typeface="Calibri" pitchFamily="34" charset="0"/>
              </a:endParaRPr>
            </a:p>
          </p:txBody>
        </p:sp>
        <p:sp>
          <p:nvSpPr>
            <p:cNvPr id="15" name="Freeform 110"/>
            <p:cNvSpPr>
              <a:spLocks noChangeArrowheads="1"/>
            </p:cNvSpPr>
            <p:nvPr/>
          </p:nvSpPr>
          <p:spPr bwMode="auto">
            <a:xfrm>
              <a:off x="4891102" y="1366806"/>
              <a:ext cx="250679" cy="248862"/>
            </a:xfrm>
            <a:custGeom>
              <a:avLst/>
              <a:gdLst>
                <a:gd name="T0" fmla="*/ 78678142 w 609"/>
                <a:gd name="T1" fmla="*/ 71002280 h 602"/>
                <a:gd name="T2" fmla="*/ 78678142 w 609"/>
                <a:gd name="T3" fmla="*/ 71002280 h 602"/>
                <a:gd name="T4" fmla="*/ 71302258 w 609"/>
                <a:gd name="T5" fmla="*/ 78441997 h 602"/>
                <a:gd name="T6" fmla="*/ 65867111 w 609"/>
                <a:gd name="T7" fmla="*/ 76614673 h 602"/>
                <a:gd name="T8" fmla="*/ 44774038 w 609"/>
                <a:gd name="T9" fmla="*/ 54426302 h 602"/>
                <a:gd name="T10" fmla="*/ 29245613 w 609"/>
                <a:gd name="T11" fmla="*/ 59125033 h 602"/>
                <a:gd name="T12" fmla="*/ 0 w 609"/>
                <a:gd name="T13" fmla="*/ 29497307 h 602"/>
                <a:gd name="T14" fmla="*/ 29245613 w 609"/>
                <a:gd name="T15" fmla="*/ 0 h 602"/>
                <a:gd name="T16" fmla="*/ 58491226 w 609"/>
                <a:gd name="T17" fmla="*/ 29497307 h 602"/>
                <a:gd name="T18" fmla="*/ 54867675 w 609"/>
                <a:gd name="T19" fmla="*/ 44376380 h 602"/>
                <a:gd name="T20" fmla="*/ 75960749 w 609"/>
                <a:gd name="T21" fmla="*/ 65520668 h 602"/>
                <a:gd name="T22" fmla="*/ 78678142 w 609"/>
                <a:gd name="T23" fmla="*/ 71002280 h 602"/>
                <a:gd name="T24" fmla="*/ 29245613 w 609"/>
                <a:gd name="T25" fmla="*/ 7439717 h 602"/>
                <a:gd name="T26" fmla="*/ 29245613 w 609"/>
                <a:gd name="T27" fmla="*/ 7439717 h 602"/>
                <a:gd name="T28" fmla="*/ 7246742 w 609"/>
                <a:gd name="T29" fmla="*/ 29497307 h 602"/>
                <a:gd name="T30" fmla="*/ 29245613 w 609"/>
                <a:gd name="T31" fmla="*/ 51685677 h 602"/>
                <a:gd name="T32" fmla="*/ 51244484 w 609"/>
                <a:gd name="T33" fmla="*/ 29497307 h 602"/>
                <a:gd name="T34" fmla="*/ 29245613 w 609"/>
                <a:gd name="T35" fmla="*/ 7439717 h 602"/>
                <a:gd name="T36" fmla="*/ 42056644 w 609"/>
                <a:gd name="T37" fmla="*/ 33282375 h 602"/>
                <a:gd name="T38" fmla="*/ 42056644 w 609"/>
                <a:gd name="T39" fmla="*/ 33282375 h 602"/>
                <a:gd name="T40" fmla="*/ 32868804 w 609"/>
                <a:gd name="T41" fmla="*/ 33282375 h 602"/>
                <a:gd name="T42" fmla="*/ 32868804 w 609"/>
                <a:gd name="T43" fmla="*/ 41504973 h 602"/>
                <a:gd name="T44" fmla="*/ 29245613 w 609"/>
                <a:gd name="T45" fmla="*/ 45290042 h 602"/>
                <a:gd name="T46" fmla="*/ 25622062 w 609"/>
                <a:gd name="T47" fmla="*/ 41504973 h 602"/>
                <a:gd name="T48" fmla="*/ 25622062 w 609"/>
                <a:gd name="T49" fmla="*/ 33282375 h 602"/>
                <a:gd name="T50" fmla="*/ 17340380 w 609"/>
                <a:gd name="T51" fmla="*/ 33282375 h 602"/>
                <a:gd name="T52" fmla="*/ 13716829 w 609"/>
                <a:gd name="T53" fmla="*/ 29497307 h 602"/>
                <a:gd name="T54" fmla="*/ 17340380 w 609"/>
                <a:gd name="T55" fmla="*/ 25842658 h 602"/>
                <a:gd name="T56" fmla="*/ 25622062 w 609"/>
                <a:gd name="T57" fmla="*/ 25842658 h 602"/>
                <a:gd name="T58" fmla="*/ 25622062 w 609"/>
                <a:gd name="T59" fmla="*/ 16575978 h 602"/>
                <a:gd name="T60" fmla="*/ 29245613 w 609"/>
                <a:gd name="T61" fmla="*/ 12921329 h 602"/>
                <a:gd name="T62" fmla="*/ 32868804 w 609"/>
                <a:gd name="T63" fmla="*/ 16575978 h 602"/>
                <a:gd name="T64" fmla="*/ 32868804 w 609"/>
                <a:gd name="T65" fmla="*/ 25842658 h 602"/>
                <a:gd name="T66" fmla="*/ 42056644 w 609"/>
                <a:gd name="T67" fmla="*/ 25842658 h 602"/>
                <a:gd name="T68" fmla="*/ 45679835 w 609"/>
                <a:gd name="T69" fmla="*/ 29497307 h 602"/>
                <a:gd name="T70" fmla="*/ 42056644 w 609"/>
                <a:gd name="T71" fmla="*/ 33282375 h 602"/>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609" h="602">
                  <a:moveTo>
                    <a:pt x="608" y="544"/>
                  </a:moveTo>
                  <a:lnTo>
                    <a:pt x="608" y="544"/>
                  </a:lnTo>
                  <a:cubicBezTo>
                    <a:pt x="608" y="573"/>
                    <a:pt x="579" y="601"/>
                    <a:pt x="551" y="601"/>
                  </a:cubicBezTo>
                  <a:cubicBezTo>
                    <a:pt x="530" y="601"/>
                    <a:pt x="516" y="594"/>
                    <a:pt x="509" y="587"/>
                  </a:cubicBezTo>
                  <a:cubicBezTo>
                    <a:pt x="346" y="417"/>
                    <a:pt x="346" y="417"/>
                    <a:pt x="346" y="417"/>
                  </a:cubicBezTo>
                  <a:cubicBezTo>
                    <a:pt x="311" y="438"/>
                    <a:pt x="269" y="453"/>
                    <a:pt x="226" y="453"/>
                  </a:cubicBezTo>
                  <a:cubicBezTo>
                    <a:pt x="106" y="453"/>
                    <a:pt x="0" y="347"/>
                    <a:pt x="0" y="226"/>
                  </a:cubicBezTo>
                  <a:cubicBezTo>
                    <a:pt x="0" y="99"/>
                    <a:pt x="106" y="0"/>
                    <a:pt x="226" y="0"/>
                  </a:cubicBezTo>
                  <a:cubicBezTo>
                    <a:pt x="353" y="0"/>
                    <a:pt x="452" y="99"/>
                    <a:pt x="452" y="226"/>
                  </a:cubicBezTo>
                  <a:cubicBezTo>
                    <a:pt x="452" y="269"/>
                    <a:pt x="445" y="304"/>
                    <a:pt x="424" y="340"/>
                  </a:cubicBezTo>
                  <a:cubicBezTo>
                    <a:pt x="587" y="502"/>
                    <a:pt x="587" y="502"/>
                    <a:pt x="587" y="502"/>
                  </a:cubicBezTo>
                  <a:cubicBezTo>
                    <a:pt x="601" y="516"/>
                    <a:pt x="608" y="530"/>
                    <a:pt x="608" y="544"/>
                  </a:cubicBezTo>
                  <a:close/>
                  <a:moveTo>
                    <a:pt x="226" y="57"/>
                  </a:moveTo>
                  <a:lnTo>
                    <a:pt x="226" y="57"/>
                  </a:lnTo>
                  <a:cubicBezTo>
                    <a:pt x="134" y="57"/>
                    <a:pt x="56" y="127"/>
                    <a:pt x="56" y="226"/>
                  </a:cubicBezTo>
                  <a:cubicBezTo>
                    <a:pt x="56" y="318"/>
                    <a:pt x="134" y="396"/>
                    <a:pt x="226" y="396"/>
                  </a:cubicBezTo>
                  <a:cubicBezTo>
                    <a:pt x="325" y="396"/>
                    <a:pt x="396" y="318"/>
                    <a:pt x="396" y="226"/>
                  </a:cubicBezTo>
                  <a:cubicBezTo>
                    <a:pt x="396" y="127"/>
                    <a:pt x="325" y="57"/>
                    <a:pt x="226" y="57"/>
                  </a:cubicBezTo>
                  <a:close/>
                  <a:moveTo>
                    <a:pt x="325" y="255"/>
                  </a:moveTo>
                  <a:lnTo>
                    <a:pt x="325" y="255"/>
                  </a:lnTo>
                  <a:cubicBezTo>
                    <a:pt x="254" y="255"/>
                    <a:pt x="254" y="255"/>
                    <a:pt x="254" y="255"/>
                  </a:cubicBezTo>
                  <a:cubicBezTo>
                    <a:pt x="254" y="318"/>
                    <a:pt x="254" y="318"/>
                    <a:pt x="254" y="318"/>
                  </a:cubicBezTo>
                  <a:cubicBezTo>
                    <a:pt x="254" y="333"/>
                    <a:pt x="247" y="347"/>
                    <a:pt x="226" y="347"/>
                  </a:cubicBezTo>
                  <a:cubicBezTo>
                    <a:pt x="212" y="347"/>
                    <a:pt x="198" y="333"/>
                    <a:pt x="198" y="318"/>
                  </a:cubicBezTo>
                  <a:cubicBezTo>
                    <a:pt x="198" y="255"/>
                    <a:pt x="198" y="255"/>
                    <a:pt x="198" y="255"/>
                  </a:cubicBezTo>
                  <a:cubicBezTo>
                    <a:pt x="134" y="255"/>
                    <a:pt x="134" y="255"/>
                    <a:pt x="134" y="255"/>
                  </a:cubicBezTo>
                  <a:cubicBezTo>
                    <a:pt x="120" y="255"/>
                    <a:pt x="106" y="241"/>
                    <a:pt x="106" y="226"/>
                  </a:cubicBezTo>
                  <a:cubicBezTo>
                    <a:pt x="106" y="205"/>
                    <a:pt x="120" y="198"/>
                    <a:pt x="134" y="198"/>
                  </a:cubicBezTo>
                  <a:cubicBezTo>
                    <a:pt x="198" y="198"/>
                    <a:pt x="198" y="198"/>
                    <a:pt x="198" y="198"/>
                  </a:cubicBezTo>
                  <a:cubicBezTo>
                    <a:pt x="198" y="127"/>
                    <a:pt x="198" y="127"/>
                    <a:pt x="198" y="127"/>
                  </a:cubicBezTo>
                  <a:cubicBezTo>
                    <a:pt x="198" y="113"/>
                    <a:pt x="212" y="99"/>
                    <a:pt x="226" y="99"/>
                  </a:cubicBezTo>
                  <a:cubicBezTo>
                    <a:pt x="247" y="99"/>
                    <a:pt x="254" y="113"/>
                    <a:pt x="254" y="127"/>
                  </a:cubicBezTo>
                  <a:cubicBezTo>
                    <a:pt x="254" y="198"/>
                    <a:pt x="254" y="198"/>
                    <a:pt x="254" y="198"/>
                  </a:cubicBezTo>
                  <a:cubicBezTo>
                    <a:pt x="325" y="198"/>
                    <a:pt x="325" y="198"/>
                    <a:pt x="325" y="198"/>
                  </a:cubicBezTo>
                  <a:cubicBezTo>
                    <a:pt x="339" y="198"/>
                    <a:pt x="353" y="205"/>
                    <a:pt x="353" y="226"/>
                  </a:cubicBezTo>
                  <a:cubicBezTo>
                    <a:pt x="353" y="241"/>
                    <a:pt x="339" y="255"/>
                    <a:pt x="325" y="255"/>
                  </a:cubicBezTo>
                  <a:close/>
                </a:path>
              </a:pathLst>
            </a:custGeom>
            <a:solidFill>
              <a:schemeClr val="bg1"/>
            </a:solidFill>
            <a:ln>
              <a:noFill/>
            </a:ln>
            <a:extLst/>
          </p:spPr>
          <p:txBody>
            <a:bodyPr wrap="none" lIns="34290" tIns="17145" rIns="34290" bIns="17145" anchor="ctr"/>
            <a:lstStyle/>
            <a:p>
              <a:endParaRPr lang="en-US">
                <a:latin typeface="Roboto Light"/>
              </a:endParaRPr>
            </a:p>
          </p:txBody>
        </p:sp>
      </p:grpSp>
      <p:grpSp>
        <p:nvGrpSpPr>
          <p:cNvPr id="16" name="组合 15"/>
          <p:cNvGrpSpPr/>
          <p:nvPr/>
        </p:nvGrpSpPr>
        <p:grpSpPr>
          <a:xfrm>
            <a:off x="5292080" y="1274820"/>
            <a:ext cx="432833" cy="432834"/>
            <a:chOff x="5436096" y="1274820"/>
            <a:chExt cx="432833" cy="432834"/>
          </a:xfrm>
        </p:grpSpPr>
        <p:sp>
          <p:nvSpPr>
            <p:cNvPr id="17" name="椭圆 16"/>
            <p:cNvSpPr>
              <a:spLocks noChangeArrowheads="1"/>
            </p:cNvSpPr>
            <p:nvPr/>
          </p:nvSpPr>
          <p:spPr bwMode="auto">
            <a:xfrm>
              <a:off x="5436096" y="1274820"/>
              <a:ext cx="432833" cy="432834"/>
            </a:xfrm>
            <a:prstGeom prst="ellipse">
              <a:avLst/>
            </a:pr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en-US">
                <a:solidFill>
                  <a:srgbClr val="FFFFFF"/>
                </a:solidFill>
                <a:latin typeface="Calibri" pitchFamily="34" charset="0"/>
              </a:endParaRPr>
            </a:p>
          </p:txBody>
        </p:sp>
        <p:sp>
          <p:nvSpPr>
            <p:cNvPr id="18" name="Freeform 16"/>
            <p:cNvSpPr>
              <a:spLocks noChangeArrowheads="1"/>
            </p:cNvSpPr>
            <p:nvPr/>
          </p:nvSpPr>
          <p:spPr bwMode="auto">
            <a:xfrm>
              <a:off x="5554420" y="1377705"/>
              <a:ext cx="196183" cy="227065"/>
            </a:xfrm>
            <a:custGeom>
              <a:avLst/>
              <a:gdLst>
                <a:gd name="T0" fmla="*/ 58106390 w 475"/>
                <a:gd name="T1" fmla="*/ 71207247 h 552"/>
                <a:gd name="T2" fmla="*/ 58106390 w 475"/>
                <a:gd name="T3" fmla="*/ 71207247 h 552"/>
                <a:gd name="T4" fmla="*/ 54327993 w 475"/>
                <a:gd name="T5" fmla="*/ 71207247 h 552"/>
                <a:gd name="T6" fmla="*/ 54327993 w 475"/>
                <a:gd name="T7" fmla="*/ 0 h 552"/>
                <a:gd name="T8" fmla="*/ 58106390 w 475"/>
                <a:gd name="T9" fmla="*/ 0 h 552"/>
                <a:gd name="T10" fmla="*/ 61754124 w 475"/>
                <a:gd name="T11" fmla="*/ 3618618 h 552"/>
                <a:gd name="T12" fmla="*/ 61754124 w 475"/>
                <a:gd name="T13" fmla="*/ 67588630 h 552"/>
                <a:gd name="T14" fmla="*/ 58106390 w 475"/>
                <a:gd name="T15" fmla="*/ 71207247 h 552"/>
                <a:gd name="T16" fmla="*/ 7426131 w 475"/>
                <a:gd name="T17" fmla="*/ 67588630 h 552"/>
                <a:gd name="T18" fmla="*/ 7426131 w 475"/>
                <a:gd name="T19" fmla="*/ 67588630 h 552"/>
                <a:gd name="T20" fmla="*/ 7426131 w 475"/>
                <a:gd name="T21" fmla="*/ 63970012 h 552"/>
                <a:gd name="T22" fmla="*/ 13809846 w 475"/>
                <a:gd name="T23" fmla="*/ 63970012 h 552"/>
                <a:gd name="T24" fmla="*/ 21235977 w 475"/>
                <a:gd name="T25" fmla="*/ 56603721 h 552"/>
                <a:gd name="T26" fmla="*/ 13809846 w 475"/>
                <a:gd name="T27" fmla="*/ 49237429 h 552"/>
                <a:gd name="T28" fmla="*/ 7426131 w 475"/>
                <a:gd name="T29" fmla="*/ 49237429 h 552"/>
                <a:gd name="T30" fmla="*/ 7426131 w 475"/>
                <a:gd name="T31" fmla="*/ 42905028 h 552"/>
                <a:gd name="T32" fmla="*/ 13809846 w 475"/>
                <a:gd name="T33" fmla="*/ 42905028 h 552"/>
                <a:gd name="T34" fmla="*/ 21235977 w 475"/>
                <a:gd name="T35" fmla="*/ 35539095 h 552"/>
                <a:gd name="T36" fmla="*/ 13809846 w 475"/>
                <a:gd name="T37" fmla="*/ 28301860 h 552"/>
                <a:gd name="T38" fmla="*/ 7426131 w 475"/>
                <a:gd name="T39" fmla="*/ 28301860 h 552"/>
                <a:gd name="T40" fmla="*/ 7426131 w 475"/>
                <a:gd name="T41" fmla="*/ 21840403 h 552"/>
                <a:gd name="T42" fmla="*/ 13809846 w 475"/>
                <a:gd name="T43" fmla="*/ 21840403 h 552"/>
                <a:gd name="T44" fmla="*/ 21235977 w 475"/>
                <a:gd name="T45" fmla="*/ 14603167 h 552"/>
                <a:gd name="T46" fmla="*/ 13809846 w 475"/>
                <a:gd name="T47" fmla="*/ 7236876 h 552"/>
                <a:gd name="T48" fmla="*/ 7426131 w 475"/>
                <a:gd name="T49" fmla="*/ 7236876 h 552"/>
                <a:gd name="T50" fmla="*/ 7426131 w 475"/>
                <a:gd name="T51" fmla="*/ 3618618 h 552"/>
                <a:gd name="T52" fmla="*/ 11074226 w 475"/>
                <a:gd name="T53" fmla="*/ 0 h 552"/>
                <a:gd name="T54" fmla="*/ 50680259 w 475"/>
                <a:gd name="T55" fmla="*/ 0 h 552"/>
                <a:gd name="T56" fmla="*/ 50680259 w 475"/>
                <a:gd name="T57" fmla="*/ 71207247 h 552"/>
                <a:gd name="T58" fmla="*/ 11074226 w 475"/>
                <a:gd name="T59" fmla="*/ 71207247 h 552"/>
                <a:gd name="T60" fmla="*/ 7426131 w 475"/>
                <a:gd name="T61" fmla="*/ 67588630 h 552"/>
                <a:gd name="T62" fmla="*/ 17588243 w 475"/>
                <a:gd name="T63" fmla="*/ 14603167 h 552"/>
                <a:gd name="T64" fmla="*/ 17588243 w 475"/>
                <a:gd name="T65" fmla="*/ 14603167 h 552"/>
                <a:gd name="T66" fmla="*/ 13809846 w 475"/>
                <a:gd name="T67" fmla="*/ 18221785 h 552"/>
                <a:gd name="T68" fmla="*/ 3778036 w 475"/>
                <a:gd name="T69" fmla="*/ 18221785 h 552"/>
                <a:gd name="T70" fmla="*/ 0 w 475"/>
                <a:gd name="T71" fmla="*/ 14603167 h 552"/>
                <a:gd name="T72" fmla="*/ 3778036 w 475"/>
                <a:gd name="T73" fmla="*/ 10984909 h 552"/>
                <a:gd name="T74" fmla="*/ 13809846 w 475"/>
                <a:gd name="T75" fmla="*/ 10984909 h 552"/>
                <a:gd name="T76" fmla="*/ 17588243 w 475"/>
                <a:gd name="T77" fmla="*/ 14603167 h 552"/>
                <a:gd name="T78" fmla="*/ 3778036 w 475"/>
                <a:gd name="T79" fmla="*/ 31920478 h 552"/>
                <a:gd name="T80" fmla="*/ 3778036 w 475"/>
                <a:gd name="T81" fmla="*/ 31920478 h 552"/>
                <a:gd name="T82" fmla="*/ 13809846 w 475"/>
                <a:gd name="T83" fmla="*/ 31920478 h 552"/>
                <a:gd name="T84" fmla="*/ 17588243 w 475"/>
                <a:gd name="T85" fmla="*/ 35539095 h 552"/>
                <a:gd name="T86" fmla="*/ 13809846 w 475"/>
                <a:gd name="T87" fmla="*/ 39286770 h 552"/>
                <a:gd name="T88" fmla="*/ 3778036 w 475"/>
                <a:gd name="T89" fmla="*/ 39286770 h 552"/>
                <a:gd name="T90" fmla="*/ 0 w 475"/>
                <a:gd name="T91" fmla="*/ 35539095 h 552"/>
                <a:gd name="T92" fmla="*/ 3778036 w 475"/>
                <a:gd name="T93" fmla="*/ 31920478 h 552"/>
                <a:gd name="T94" fmla="*/ 3778036 w 475"/>
                <a:gd name="T95" fmla="*/ 52985462 h 552"/>
                <a:gd name="T96" fmla="*/ 3778036 w 475"/>
                <a:gd name="T97" fmla="*/ 52985462 h 552"/>
                <a:gd name="T98" fmla="*/ 13809846 w 475"/>
                <a:gd name="T99" fmla="*/ 52985462 h 552"/>
                <a:gd name="T100" fmla="*/ 17588243 w 475"/>
                <a:gd name="T101" fmla="*/ 56603721 h 552"/>
                <a:gd name="T102" fmla="*/ 13809846 w 475"/>
                <a:gd name="T103" fmla="*/ 60222338 h 552"/>
                <a:gd name="T104" fmla="*/ 3778036 w 475"/>
                <a:gd name="T105" fmla="*/ 60222338 h 552"/>
                <a:gd name="T106" fmla="*/ 0 w 475"/>
                <a:gd name="T107" fmla="*/ 56603721 h 552"/>
                <a:gd name="T108" fmla="*/ 3778036 w 475"/>
                <a:gd name="T109" fmla="*/ 52985462 h 552"/>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475" h="552">
                  <a:moveTo>
                    <a:pt x="446" y="551"/>
                  </a:moveTo>
                  <a:lnTo>
                    <a:pt x="446" y="551"/>
                  </a:lnTo>
                  <a:cubicBezTo>
                    <a:pt x="417" y="551"/>
                    <a:pt x="417" y="551"/>
                    <a:pt x="417" y="551"/>
                  </a:cubicBezTo>
                  <a:cubicBezTo>
                    <a:pt x="417" y="0"/>
                    <a:pt x="417" y="0"/>
                    <a:pt x="417" y="0"/>
                  </a:cubicBezTo>
                  <a:cubicBezTo>
                    <a:pt x="446" y="0"/>
                    <a:pt x="446" y="0"/>
                    <a:pt x="446" y="0"/>
                  </a:cubicBezTo>
                  <a:cubicBezTo>
                    <a:pt x="460" y="0"/>
                    <a:pt x="474" y="14"/>
                    <a:pt x="474" y="28"/>
                  </a:cubicBezTo>
                  <a:cubicBezTo>
                    <a:pt x="474" y="523"/>
                    <a:pt x="474" y="523"/>
                    <a:pt x="474" y="523"/>
                  </a:cubicBezTo>
                  <a:cubicBezTo>
                    <a:pt x="474" y="537"/>
                    <a:pt x="460" y="551"/>
                    <a:pt x="446" y="551"/>
                  </a:cubicBezTo>
                  <a:close/>
                  <a:moveTo>
                    <a:pt x="57" y="523"/>
                  </a:moveTo>
                  <a:lnTo>
                    <a:pt x="57" y="523"/>
                  </a:lnTo>
                  <a:cubicBezTo>
                    <a:pt x="57" y="495"/>
                    <a:pt x="57" y="495"/>
                    <a:pt x="57" y="495"/>
                  </a:cubicBezTo>
                  <a:cubicBezTo>
                    <a:pt x="106" y="495"/>
                    <a:pt x="106" y="495"/>
                    <a:pt x="106" y="495"/>
                  </a:cubicBezTo>
                  <a:cubicBezTo>
                    <a:pt x="135" y="495"/>
                    <a:pt x="163" y="466"/>
                    <a:pt x="163" y="438"/>
                  </a:cubicBezTo>
                  <a:cubicBezTo>
                    <a:pt x="163" y="403"/>
                    <a:pt x="135" y="381"/>
                    <a:pt x="106" y="381"/>
                  </a:cubicBezTo>
                  <a:cubicBezTo>
                    <a:pt x="57" y="381"/>
                    <a:pt x="57" y="381"/>
                    <a:pt x="57" y="381"/>
                  </a:cubicBezTo>
                  <a:cubicBezTo>
                    <a:pt x="57" y="332"/>
                    <a:pt x="57" y="332"/>
                    <a:pt x="57" y="332"/>
                  </a:cubicBezTo>
                  <a:cubicBezTo>
                    <a:pt x="106" y="332"/>
                    <a:pt x="106" y="332"/>
                    <a:pt x="106" y="332"/>
                  </a:cubicBezTo>
                  <a:cubicBezTo>
                    <a:pt x="135" y="332"/>
                    <a:pt x="163" y="304"/>
                    <a:pt x="163" y="275"/>
                  </a:cubicBezTo>
                  <a:cubicBezTo>
                    <a:pt x="163" y="247"/>
                    <a:pt x="135" y="219"/>
                    <a:pt x="106" y="219"/>
                  </a:cubicBezTo>
                  <a:cubicBezTo>
                    <a:pt x="57" y="219"/>
                    <a:pt x="57" y="219"/>
                    <a:pt x="57" y="219"/>
                  </a:cubicBezTo>
                  <a:cubicBezTo>
                    <a:pt x="57" y="169"/>
                    <a:pt x="57" y="169"/>
                    <a:pt x="57" y="169"/>
                  </a:cubicBezTo>
                  <a:cubicBezTo>
                    <a:pt x="106" y="169"/>
                    <a:pt x="106" y="169"/>
                    <a:pt x="106" y="169"/>
                  </a:cubicBezTo>
                  <a:cubicBezTo>
                    <a:pt x="135" y="169"/>
                    <a:pt x="163" y="148"/>
                    <a:pt x="163" y="113"/>
                  </a:cubicBezTo>
                  <a:cubicBezTo>
                    <a:pt x="163" y="85"/>
                    <a:pt x="135" y="56"/>
                    <a:pt x="106" y="56"/>
                  </a:cubicBezTo>
                  <a:cubicBezTo>
                    <a:pt x="57" y="56"/>
                    <a:pt x="57" y="56"/>
                    <a:pt x="57" y="56"/>
                  </a:cubicBezTo>
                  <a:cubicBezTo>
                    <a:pt x="57" y="28"/>
                    <a:pt x="57" y="28"/>
                    <a:pt x="57" y="28"/>
                  </a:cubicBezTo>
                  <a:cubicBezTo>
                    <a:pt x="57" y="14"/>
                    <a:pt x="71" y="0"/>
                    <a:pt x="85" y="0"/>
                  </a:cubicBezTo>
                  <a:cubicBezTo>
                    <a:pt x="389" y="0"/>
                    <a:pt x="389" y="0"/>
                    <a:pt x="389" y="0"/>
                  </a:cubicBezTo>
                  <a:cubicBezTo>
                    <a:pt x="389" y="551"/>
                    <a:pt x="389" y="551"/>
                    <a:pt x="389" y="551"/>
                  </a:cubicBezTo>
                  <a:cubicBezTo>
                    <a:pt x="85" y="551"/>
                    <a:pt x="85" y="551"/>
                    <a:pt x="85" y="551"/>
                  </a:cubicBezTo>
                  <a:cubicBezTo>
                    <a:pt x="71" y="551"/>
                    <a:pt x="57" y="537"/>
                    <a:pt x="57" y="523"/>
                  </a:cubicBezTo>
                  <a:close/>
                  <a:moveTo>
                    <a:pt x="135" y="113"/>
                  </a:moveTo>
                  <a:lnTo>
                    <a:pt x="135" y="113"/>
                  </a:lnTo>
                  <a:cubicBezTo>
                    <a:pt x="135" y="134"/>
                    <a:pt x="120" y="141"/>
                    <a:pt x="106" y="141"/>
                  </a:cubicBezTo>
                  <a:cubicBezTo>
                    <a:pt x="29" y="141"/>
                    <a:pt x="29" y="141"/>
                    <a:pt x="29" y="141"/>
                  </a:cubicBezTo>
                  <a:cubicBezTo>
                    <a:pt x="15" y="141"/>
                    <a:pt x="0" y="134"/>
                    <a:pt x="0" y="113"/>
                  </a:cubicBezTo>
                  <a:cubicBezTo>
                    <a:pt x="0" y="99"/>
                    <a:pt x="15" y="85"/>
                    <a:pt x="29" y="85"/>
                  </a:cubicBezTo>
                  <a:cubicBezTo>
                    <a:pt x="106" y="85"/>
                    <a:pt x="106" y="85"/>
                    <a:pt x="106" y="85"/>
                  </a:cubicBezTo>
                  <a:cubicBezTo>
                    <a:pt x="120" y="85"/>
                    <a:pt x="135" y="99"/>
                    <a:pt x="135" y="113"/>
                  </a:cubicBezTo>
                  <a:close/>
                  <a:moveTo>
                    <a:pt x="29" y="247"/>
                  </a:moveTo>
                  <a:lnTo>
                    <a:pt x="29" y="247"/>
                  </a:lnTo>
                  <a:cubicBezTo>
                    <a:pt x="106" y="247"/>
                    <a:pt x="106" y="247"/>
                    <a:pt x="106" y="247"/>
                  </a:cubicBezTo>
                  <a:cubicBezTo>
                    <a:pt x="120" y="247"/>
                    <a:pt x="135" y="261"/>
                    <a:pt x="135" y="275"/>
                  </a:cubicBezTo>
                  <a:cubicBezTo>
                    <a:pt x="135" y="290"/>
                    <a:pt x="120" y="304"/>
                    <a:pt x="106" y="304"/>
                  </a:cubicBezTo>
                  <a:cubicBezTo>
                    <a:pt x="29" y="304"/>
                    <a:pt x="29" y="304"/>
                    <a:pt x="29" y="304"/>
                  </a:cubicBezTo>
                  <a:cubicBezTo>
                    <a:pt x="15" y="304"/>
                    <a:pt x="0" y="290"/>
                    <a:pt x="0" y="275"/>
                  </a:cubicBezTo>
                  <a:cubicBezTo>
                    <a:pt x="0" y="261"/>
                    <a:pt x="15" y="247"/>
                    <a:pt x="29" y="247"/>
                  </a:cubicBezTo>
                  <a:close/>
                  <a:moveTo>
                    <a:pt x="29" y="410"/>
                  </a:moveTo>
                  <a:lnTo>
                    <a:pt x="29" y="410"/>
                  </a:lnTo>
                  <a:cubicBezTo>
                    <a:pt x="106" y="410"/>
                    <a:pt x="106" y="410"/>
                    <a:pt x="106" y="410"/>
                  </a:cubicBezTo>
                  <a:cubicBezTo>
                    <a:pt x="120" y="410"/>
                    <a:pt x="135" y="417"/>
                    <a:pt x="135" y="438"/>
                  </a:cubicBezTo>
                  <a:cubicBezTo>
                    <a:pt x="135" y="452"/>
                    <a:pt x="120" y="466"/>
                    <a:pt x="106" y="466"/>
                  </a:cubicBezTo>
                  <a:cubicBezTo>
                    <a:pt x="29" y="466"/>
                    <a:pt x="29" y="466"/>
                    <a:pt x="29" y="466"/>
                  </a:cubicBezTo>
                  <a:cubicBezTo>
                    <a:pt x="15" y="466"/>
                    <a:pt x="0" y="452"/>
                    <a:pt x="0" y="438"/>
                  </a:cubicBezTo>
                  <a:cubicBezTo>
                    <a:pt x="0" y="417"/>
                    <a:pt x="15" y="410"/>
                    <a:pt x="29" y="410"/>
                  </a:cubicBezTo>
                  <a:close/>
                </a:path>
              </a:pathLst>
            </a:custGeom>
            <a:solidFill>
              <a:schemeClr val="bg1"/>
            </a:solidFill>
            <a:ln>
              <a:noFill/>
            </a:ln>
            <a:extLst/>
          </p:spPr>
          <p:txBody>
            <a:bodyPr wrap="none" lIns="34290" tIns="17145" rIns="34290" bIns="17145" anchor="ctr"/>
            <a:lstStyle/>
            <a:p>
              <a:endParaRPr lang="en-US">
                <a:latin typeface="Roboto Light"/>
              </a:endParaRPr>
            </a:p>
          </p:txBody>
        </p:sp>
      </p:grpSp>
      <p:grpSp>
        <p:nvGrpSpPr>
          <p:cNvPr id="19" name="组合 18"/>
          <p:cNvGrpSpPr/>
          <p:nvPr/>
        </p:nvGrpSpPr>
        <p:grpSpPr>
          <a:xfrm>
            <a:off x="3347864" y="1274820"/>
            <a:ext cx="432833" cy="432834"/>
            <a:chOff x="3491880" y="1274820"/>
            <a:chExt cx="432833" cy="432834"/>
          </a:xfrm>
        </p:grpSpPr>
        <p:sp>
          <p:nvSpPr>
            <p:cNvPr id="20" name="椭圆 16"/>
            <p:cNvSpPr>
              <a:spLocks noChangeArrowheads="1"/>
            </p:cNvSpPr>
            <p:nvPr/>
          </p:nvSpPr>
          <p:spPr bwMode="auto">
            <a:xfrm>
              <a:off x="3491880" y="1274820"/>
              <a:ext cx="432833" cy="432834"/>
            </a:xfrm>
            <a:prstGeom prst="ellipse">
              <a:avLst/>
            </a:prstGeom>
            <a:solidFill>
              <a:srgbClr val="005DA2"/>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en-US">
                <a:solidFill>
                  <a:srgbClr val="FFFFFF"/>
                </a:solidFill>
                <a:latin typeface="Calibri" pitchFamily="34" charset="0"/>
              </a:endParaRPr>
            </a:p>
          </p:txBody>
        </p:sp>
        <p:sp>
          <p:nvSpPr>
            <p:cNvPr id="21" name="Freeform 75"/>
            <p:cNvSpPr>
              <a:spLocks noChangeArrowheads="1"/>
            </p:cNvSpPr>
            <p:nvPr/>
          </p:nvSpPr>
          <p:spPr bwMode="auto">
            <a:xfrm>
              <a:off x="3583864" y="1385879"/>
              <a:ext cx="248863" cy="210716"/>
            </a:xfrm>
            <a:custGeom>
              <a:avLst/>
              <a:gdLst>
                <a:gd name="T0" fmla="*/ 74657633 w 602"/>
                <a:gd name="T1" fmla="*/ 66362244 h 510"/>
                <a:gd name="T2" fmla="*/ 74657633 w 602"/>
                <a:gd name="T3" fmla="*/ 66362244 h 510"/>
                <a:gd name="T4" fmla="*/ 3654665 w 602"/>
                <a:gd name="T5" fmla="*/ 66362244 h 510"/>
                <a:gd name="T6" fmla="*/ 0 w 602"/>
                <a:gd name="T7" fmla="*/ 62711741 h 510"/>
                <a:gd name="T8" fmla="*/ 0 w 602"/>
                <a:gd name="T9" fmla="*/ 3650503 h 510"/>
                <a:gd name="T10" fmla="*/ 3654665 w 602"/>
                <a:gd name="T11" fmla="*/ 0 h 510"/>
                <a:gd name="T12" fmla="*/ 7308970 w 602"/>
                <a:gd name="T13" fmla="*/ 3650503 h 510"/>
                <a:gd name="T14" fmla="*/ 7308970 w 602"/>
                <a:gd name="T15" fmla="*/ 50717076 h 510"/>
                <a:gd name="T16" fmla="*/ 7308970 w 602"/>
                <a:gd name="T17" fmla="*/ 50717076 h 510"/>
                <a:gd name="T18" fmla="*/ 7308970 w 602"/>
                <a:gd name="T19" fmla="*/ 58930528 h 510"/>
                <a:gd name="T20" fmla="*/ 74657633 w 602"/>
                <a:gd name="T21" fmla="*/ 58930528 h 510"/>
                <a:gd name="T22" fmla="*/ 78442719 w 602"/>
                <a:gd name="T23" fmla="*/ 62711741 h 510"/>
                <a:gd name="T24" fmla="*/ 74657633 w 602"/>
                <a:gd name="T25" fmla="*/ 66362244 h 510"/>
                <a:gd name="T26" fmla="*/ 66434636 w 602"/>
                <a:gd name="T27" fmla="*/ 55280025 h 510"/>
                <a:gd name="T28" fmla="*/ 66434636 w 602"/>
                <a:gd name="T29" fmla="*/ 55280025 h 510"/>
                <a:gd name="T30" fmla="*/ 58995246 w 602"/>
                <a:gd name="T31" fmla="*/ 55280025 h 510"/>
                <a:gd name="T32" fmla="*/ 55340580 w 602"/>
                <a:gd name="T33" fmla="*/ 51629522 h 510"/>
                <a:gd name="T34" fmla="*/ 55340580 w 602"/>
                <a:gd name="T35" fmla="*/ 25814941 h 510"/>
                <a:gd name="T36" fmla="*/ 58995246 w 602"/>
                <a:gd name="T37" fmla="*/ 22164077 h 510"/>
                <a:gd name="T38" fmla="*/ 66434636 w 602"/>
                <a:gd name="T39" fmla="*/ 22164077 h 510"/>
                <a:gd name="T40" fmla="*/ 70089301 w 602"/>
                <a:gd name="T41" fmla="*/ 25814941 h 510"/>
                <a:gd name="T42" fmla="*/ 70089301 w 602"/>
                <a:gd name="T43" fmla="*/ 51629522 h 510"/>
                <a:gd name="T44" fmla="*/ 66434636 w 602"/>
                <a:gd name="T45" fmla="*/ 55280025 h 510"/>
                <a:gd name="T46" fmla="*/ 45159830 w 602"/>
                <a:gd name="T47" fmla="*/ 55280025 h 510"/>
                <a:gd name="T48" fmla="*/ 45159830 w 602"/>
                <a:gd name="T49" fmla="*/ 55280025 h 510"/>
                <a:gd name="T50" fmla="*/ 37850860 w 602"/>
                <a:gd name="T51" fmla="*/ 55280025 h 510"/>
                <a:gd name="T52" fmla="*/ 34065774 w 602"/>
                <a:gd name="T53" fmla="*/ 51629522 h 510"/>
                <a:gd name="T54" fmla="*/ 34065774 w 602"/>
                <a:gd name="T55" fmla="*/ 11082219 h 510"/>
                <a:gd name="T56" fmla="*/ 37850860 w 602"/>
                <a:gd name="T57" fmla="*/ 7431355 h 510"/>
                <a:gd name="T58" fmla="*/ 45159830 w 602"/>
                <a:gd name="T59" fmla="*/ 7431355 h 510"/>
                <a:gd name="T60" fmla="*/ 48814495 w 602"/>
                <a:gd name="T61" fmla="*/ 11082219 h 510"/>
                <a:gd name="T62" fmla="*/ 48814495 w 602"/>
                <a:gd name="T63" fmla="*/ 51629522 h 510"/>
                <a:gd name="T64" fmla="*/ 45159830 w 602"/>
                <a:gd name="T65" fmla="*/ 55280025 h 510"/>
                <a:gd name="T66" fmla="*/ 24929472 w 602"/>
                <a:gd name="T67" fmla="*/ 55280025 h 510"/>
                <a:gd name="T68" fmla="*/ 24929472 w 602"/>
                <a:gd name="T69" fmla="*/ 55280025 h 510"/>
                <a:gd name="T70" fmla="*/ 17489720 w 602"/>
                <a:gd name="T71" fmla="*/ 55280025 h 510"/>
                <a:gd name="T72" fmla="*/ 13835055 w 602"/>
                <a:gd name="T73" fmla="*/ 51629522 h 510"/>
                <a:gd name="T74" fmla="*/ 13835055 w 602"/>
                <a:gd name="T75" fmla="*/ 44198166 h 510"/>
                <a:gd name="T76" fmla="*/ 17489720 w 602"/>
                <a:gd name="T77" fmla="*/ 40547302 h 510"/>
                <a:gd name="T78" fmla="*/ 24929472 w 602"/>
                <a:gd name="T79" fmla="*/ 40547302 h 510"/>
                <a:gd name="T80" fmla="*/ 28583776 w 602"/>
                <a:gd name="T81" fmla="*/ 44198166 h 510"/>
                <a:gd name="T82" fmla="*/ 28583776 w 602"/>
                <a:gd name="T83" fmla="*/ 51629522 h 510"/>
                <a:gd name="T84" fmla="*/ 24929472 w 602"/>
                <a:gd name="T85" fmla="*/ 55280025 h 510"/>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602" h="510">
                  <a:moveTo>
                    <a:pt x="572" y="509"/>
                  </a:moveTo>
                  <a:lnTo>
                    <a:pt x="572" y="509"/>
                  </a:lnTo>
                  <a:cubicBezTo>
                    <a:pt x="28" y="509"/>
                    <a:pt x="28" y="509"/>
                    <a:pt x="28" y="509"/>
                  </a:cubicBezTo>
                  <a:cubicBezTo>
                    <a:pt x="14" y="509"/>
                    <a:pt x="0" y="502"/>
                    <a:pt x="0" y="481"/>
                  </a:cubicBezTo>
                  <a:cubicBezTo>
                    <a:pt x="0" y="28"/>
                    <a:pt x="0" y="28"/>
                    <a:pt x="0" y="28"/>
                  </a:cubicBezTo>
                  <a:cubicBezTo>
                    <a:pt x="0" y="14"/>
                    <a:pt x="14" y="0"/>
                    <a:pt x="28" y="0"/>
                  </a:cubicBezTo>
                  <a:cubicBezTo>
                    <a:pt x="42" y="0"/>
                    <a:pt x="56" y="14"/>
                    <a:pt x="56" y="28"/>
                  </a:cubicBezTo>
                  <a:cubicBezTo>
                    <a:pt x="56" y="389"/>
                    <a:pt x="56" y="389"/>
                    <a:pt x="56" y="389"/>
                  </a:cubicBezTo>
                  <a:cubicBezTo>
                    <a:pt x="56" y="452"/>
                    <a:pt x="56" y="452"/>
                    <a:pt x="56" y="452"/>
                  </a:cubicBezTo>
                  <a:cubicBezTo>
                    <a:pt x="572" y="452"/>
                    <a:pt x="572" y="452"/>
                    <a:pt x="572" y="452"/>
                  </a:cubicBezTo>
                  <a:cubicBezTo>
                    <a:pt x="594" y="452"/>
                    <a:pt x="601" y="467"/>
                    <a:pt x="601" y="481"/>
                  </a:cubicBezTo>
                  <a:cubicBezTo>
                    <a:pt x="601" y="502"/>
                    <a:pt x="594" y="509"/>
                    <a:pt x="572" y="509"/>
                  </a:cubicBezTo>
                  <a:close/>
                  <a:moveTo>
                    <a:pt x="509" y="424"/>
                  </a:moveTo>
                  <a:lnTo>
                    <a:pt x="509" y="424"/>
                  </a:lnTo>
                  <a:cubicBezTo>
                    <a:pt x="452" y="424"/>
                    <a:pt x="452" y="424"/>
                    <a:pt x="452" y="424"/>
                  </a:cubicBezTo>
                  <a:cubicBezTo>
                    <a:pt x="438" y="424"/>
                    <a:pt x="424" y="417"/>
                    <a:pt x="424" y="396"/>
                  </a:cubicBezTo>
                  <a:cubicBezTo>
                    <a:pt x="424" y="198"/>
                    <a:pt x="424" y="198"/>
                    <a:pt x="424" y="198"/>
                  </a:cubicBezTo>
                  <a:cubicBezTo>
                    <a:pt x="424" y="184"/>
                    <a:pt x="438" y="170"/>
                    <a:pt x="452" y="170"/>
                  </a:cubicBezTo>
                  <a:cubicBezTo>
                    <a:pt x="509" y="170"/>
                    <a:pt x="509" y="170"/>
                    <a:pt x="509" y="170"/>
                  </a:cubicBezTo>
                  <a:cubicBezTo>
                    <a:pt x="523" y="170"/>
                    <a:pt x="537" y="184"/>
                    <a:pt x="537" y="198"/>
                  </a:cubicBezTo>
                  <a:cubicBezTo>
                    <a:pt x="537" y="396"/>
                    <a:pt x="537" y="396"/>
                    <a:pt x="537" y="396"/>
                  </a:cubicBezTo>
                  <a:cubicBezTo>
                    <a:pt x="537" y="417"/>
                    <a:pt x="523" y="424"/>
                    <a:pt x="509" y="424"/>
                  </a:cubicBezTo>
                  <a:close/>
                  <a:moveTo>
                    <a:pt x="346" y="424"/>
                  </a:moveTo>
                  <a:lnTo>
                    <a:pt x="346" y="424"/>
                  </a:lnTo>
                  <a:cubicBezTo>
                    <a:pt x="290" y="424"/>
                    <a:pt x="290" y="424"/>
                    <a:pt x="290" y="424"/>
                  </a:cubicBezTo>
                  <a:cubicBezTo>
                    <a:pt x="276" y="424"/>
                    <a:pt x="261" y="417"/>
                    <a:pt x="261" y="396"/>
                  </a:cubicBezTo>
                  <a:cubicBezTo>
                    <a:pt x="261" y="85"/>
                    <a:pt x="261" y="85"/>
                    <a:pt x="261" y="85"/>
                  </a:cubicBezTo>
                  <a:cubicBezTo>
                    <a:pt x="261" y="71"/>
                    <a:pt x="276" y="57"/>
                    <a:pt x="290" y="57"/>
                  </a:cubicBezTo>
                  <a:cubicBezTo>
                    <a:pt x="346" y="57"/>
                    <a:pt x="346" y="57"/>
                    <a:pt x="346" y="57"/>
                  </a:cubicBezTo>
                  <a:cubicBezTo>
                    <a:pt x="367" y="57"/>
                    <a:pt x="374" y="71"/>
                    <a:pt x="374" y="85"/>
                  </a:cubicBezTo>
                  <a:cubicBezTo>
                    <a:pt x="374" y="396"/>
                    <a:pt x="374" y="396"/>
                    <a:pt x="374" y="396"/>
                  </a:cubicBezTo>
                  <a:cubicBezTo>
                    <a:pt x="374" y="417"/>
                    <a:pt x="367" y="424"/>
                    <a:pt x="346" y="424"/>
                  </a:cubicBezTo>
                  <a:close/>
                  <a:moveTo>
                    <a:pt x="191" y="424"/>
                  </a:moveTo>
                  <a:lnTo>
                    <a:pt x="191" y="424"/>
                  </a:lnTo>
                  <a:cubicBezTo>
                    <a:pt x="134" y="424"/>
                    <a:pt x="134" y="424"/>
                    <a:pt x="134" y="424"/>
                  </a:cubicBezTo>
                  <a:cubicBezTo>
                    <a:pt x="113" y="424"/>
                    <a:pt x="106" y="417"/>
                    <a:pt x="106" y="396"/>
                  </a:cubicBezTo>
                  <a:cubicBezTo>
                    <a:pt x="106" y="339"/>
                    <a:pt x="106" y="339"/>
                    <a:pt x="106" y="339"/>
                  </a:cubicBezTo>
                  <a:cubicBezTo>
                    <a:pt x="106" y="325"/>
                    <a:pt x="113" y="311"/>
                    <a:pt x="134" y="311"/>
                  </a:cubicBezTo>
                  <a:cubicBezTo>
                    <a:pt x="191" y="311"/>
                    <a:pt x="191" y="311"/>
                    <a:pt x="191" y="311"/>
                  </a:cubicBezTo>
                  <a:cubicBezTo>
                    <a:pt x="205" y="311"/>
                    <a:pt x="219" y="325"/>
                    <a:pt x="219" y="339"/>
                  </a:cubicBezTo>
                  <a:cubicBezTo>
                    <a:pt x="219" y="396"/>
                    <a:pt x="219" y="396"/>
                    <a:pt x="219" y="396"/>
                  </a:cubicBezTo>
                  <a:cubicBezTo>
                    <a:pt x="219" y="417"/>
                    <a:pt x="205" y="424"/>
                    <a:pt x="191" y="424"/>
                  </a:cubicBezTo>
                  <a:close/>
                </a:path>
              </a:pathLst>
            </a:custGeom>
            <a:solidFill>
              <a:schemeClr val="bg1"/>
            </a:solidFill>
            <a:ln>
              <a:noFill/>
            </a:ln>
            <a:extLst/>
          </p:spPr>
          <p:txBody>
            <a:bodyPr wrap="none" lIns="34290" tIns="17145" rIns="34290" bIns="17145" anchor="ctr"/>
            <a:lstStyle/>
            <a:p>
              <a:endParaRPr lang="en-US">
                <a:latin typeface="Roboto Light"/>
              </a:endParaRPr>
            </a:p>
          </p:txBody>
        </p:sp>
      </p:grpSp>
      <p:grpSp>
        <p:nvGrpSpPr>
          <p:cNvPr id="22" name="组合 21"/>
          <p:cNvGrpSpPr/>
          <p:nvPr/>
        </p:nvGrpSpPr>
        <p:grpSpPr>
          <a:xfrm>
            <a:off x="3995936" y="1274820"/>
            <a:ext cx="432833" cy="432834"/>
            <a:chOff x="4139952" y="1274820"/>
            <a:chExt cx="432833" cy="432834"/>
          </a:xfrm>
        </p:grpSpPr>
        <p:sp>
          <p:nvSpPr>
            <p:cNvPr id="23" name="椭圆 16"/>
            <p:cNvSpPr>
              <a:spLocks noChangeArrowheads="1"/>
            </p:cNvSpPr>
            <p:nvPr/>
          </p:nvSpPr>
          <p:spPr bwMode="auto">
            <a:xfrm>
              <a:off x="4139952" y="1274820"/>
              <a:ext cx="432833" cy="432834"/>
            </a:xfrm>
            <a:prstGeom prst="ellipse">
              <a:avLst/>
            </a:prstGeom>
            <a:solidFill>
              <a:srgbClr val="3992DB"/>
            </a:solidFill>
            <a:ln>
              <a:noFill/>
            </a:ln>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en-US">
                <a:solidFill>
                  <a:srgbClr val="FFFFFF"/>
                </a:solidFill>
                <a:latin typeface="Calibri" pitchFamily="34" charset="0"/>
              </a:endParaRPr>
            </a:p>
          </p:txBody>
        </p:sp>
        <p:sp>
          <p:nvSpPr>
            <p:cNvPr id="24" name="Freeform 84"/>
            <p:cNvSpPr>
              <a:spLocks noChangeArrowheads="1"/>
            </p:cNvSpPr>
            <p:nvPr/>
          </p:nvSpPr>
          <p:spPr bwMode="auto">
            <a:xfrm>
              <a:off x="4241546" y="1366806"/>
              <a:ext cx="248863" cy="248863"/>
            </a:xfrm>
            <a:custGeom>
              <a:avLst/>
              <a:gdLst>
                <a:gd name="T0" fmla="*/ 43332858 w 602"/>
                <a:gd name="T1" fmla="*/ 34979440 h 602"/>
                <a:gd name="T2" fmla="*/ 43332858 w 602"/>
                <a:gd name="T3" fmla="*/ 34979440 h 602"/>
                <a:gd name="T4" fmla="*/ 43332858 w 602"/>
                <a:gd name="T5" fmla="*/ 0 h 602"/>
                <a:gd name="T6" fmla="*/ 78442719 w 602"/>
                <a:gd name="T7" fmla="*/ 34979440 h 602"/>
                <a:gd name="T8" fmla="*/ 43332858 w 602"/>
                <a:gd name="T9" fmla="*/ 34979440 h 602"/>
                <a:gd name="T10" fmla="*/ 36023527 w 602"/>
                <a:gd name="T11" fmla="*/ 78442719 h 602"/>
                <a:gd name="T12" fmla="*/ 36023527 w 602"/>
                <a:gd name="T13" fmla="*/ 78442719 h 602"/>
                <a:gd name="T14" fmla="*/ 0 w 602"/>
                <a:gd name="T15" fmla="*/ 42419192 h 602"/>
                <a:gd name="T16" fmla="*/ 36023527 w 602"/>
                <a:gd name="T17" fmla="*/ 7308970 h 602"/>
                <a:gd name="T18" fmla="*/ 36023527 w 602"/>
                <a:gd name="T19" fmla="*/ 42419192 h 602"/>
                <a:gd name="T20" fmla="*/ 71002968 w 602"/>
                <a:gd name="T21" fmla="*/ 42419192 h 602"/>
                <a:gd name="T22" fmla="*/ 36023527 w 602"/>
                <a:gd name="T23" fmla="*/ 78442719 h 60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602" h="602">
                  <a:moveTo>
                    <a:pt x="332" y="268"/>
                  </a:moveTo>
                  <a:lnTo>
                    <a:pt x="332" y="268"/>
                  </a:lnTo>
                  <a:cubicBezTo>
                    <a:pt x="332" y="0"/>
                    <a:pt x="332" y="0"/>
                    <a:pt x="332" y="0"/>
                  </a:cubicBezTo>
                  <a:cubicBezTo>
                    <a:pt x="481" y="0"/>
                    <a:pt x="601" y="120"/>
                    <a:pt x="601" y="268"/>
                  </a:cubicBezTo>
                  <a:lnTo>
                    <a:pt x="332" y="268"/>
                  </a:lnTo>
                  <a:close/>
                  <a:moveTo>
                    <a:pt x="276" y="601"/>
                  </a:moveTo>
                  <a:lnTo>
                    <a:pt x="276" y="601"/>
                  </a:lnTo>
                  <a:cubicBezTo>
                    <a:pt x="120" y="601"/>
                    <a:pt x="0" y="480"/>
                    <a:pt x="0" y="325"/>
                  </a:cubicBezTo>
                  <a:cubicBezTo>
                    <a:pt x="0" y="176"/>
                    <a:pt x="120" y="56"/>
                    <a:pt x="276" y="56"/>
                  </a:cubicBezTo>
                  <a:cubicBezTo>
                    <a:pt x="276" y="325"/>
                    <a:pt x="276" y="325"/>
                    <a:pt x="276" y="325"/>
                  </a:cubicBezTo>
                  <a:cubicBezTo>
                    <a:pt x="544" y="325"/>
                    <a:pt x="544" y="325"/>
                    <a:pt x="544" y="325"/>
                  </a:cubicBezTo>
                  <a:cubicBezTo>
                    <a:pt x="544" y="480"/>
                    <a:pt x="424" y="601"/>
                    <a:pt x="276" y="601"/>
                  </a:cubicBezTo>
                  <a:close/>
                </a:path>
              </a:pathLst>
            </a:custGeom>
            <a:solidFill>
              <a:schemeClr val="bg1"/>
            </a:solidFill>
            <a:ln>
              <a:noFill/>
            </a:ln>
            <a:extLst/>
          </p:spPr>
          <p:txBody>
            <a:bodyPr wrap="none" lIns="34290" tIns="17145" rIns="34290" bIns="17145" anchor="ctr"/>
            <a:lstStyle/>
            <a:p>
              <a:endParaRPr lang="en-US">
                <a:latin typeface="Roboto Light"/>
              </a:endParaRPr>
            </a:p>
          </p:txBody>
        </p:sp>
      </p:grpSp>
    </p:spTree>
    <p:extLst>
      <p:ext uri="{BB962C8B-B14F-4D97-AF65-F5344CB8AC3E}">
        <p14:creationId xmlns:p14="http://schemas.microsoft.com/office/powerpoint/2010/main" val="2961176357"/>
      </p:ext>
    </p:extLst>
  </p:cSld>
  <p:clrMapOvr>
    <a:masterClrMapping/>
  </p:clrMapOvr>
  <mc:AlternateContent xmlns:mc="http://schemas.openxmlformats.org/markup-compatibility/2006" xmlns:p14="http://schemas.microsoft.com/office/powerpoint/2010/main">
    <mc:Choice Requires="p14">
      <p:transition spd="slow" p14:dur="2500" advTm="0">
        <p:checker/>
      </p:transition>
    </mc:Choice>
    <mc:Fallback xmlns="">
      <p:transition spd="slow" advTm="0">
        <p:checker/>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800" fill="hold"/>
                                        <p:tgtEl>
                                          <p:spTgt spid="2"/>
                                        </p:tgtEl>
                                        <p:attrNameLst>
                                          <p:attrName>ppt_x</p:attrName>
                                        </p:attrNameLst>
                                      </p:cBhvr>
                                      <p:tavLst>
                                        <p:tav tm="0">
                                          <p:val>
                                            <p:strVal val="0-#ppt_w/2"/>
                                          </p:val>
                                        </p:tav>
                                        <p:tav tm="100000">
                                          <p:val>
                                            <p:strVal val="#ppt_x"/>
                                          </p:val>
                                        </p:tav>
                                      </p:tavLst>
                                    </p:anim>
                                    <p:anim calcmode="lin" valueType="num">
                                      <p:cBhvr additive="base">
                                        <p:cTn id="8" dur="800" fill="hold"/>
                                        <p:tgtEl>
                                          <p:spTgt spid="2"/>
                                        </p:tgtEl>
                                        <p:attrNameLst>
                                          <p:attrName>ppt_y</p:attrName>
                                        </p:attrNameLst>
                                      </p:cBhvr>
                                      <p:tavLst>
                                        <p:tav tm="0">
                                          <p:val>
                                            <p:strVal val="#ppt_y"/>
                                          </p:val>
                                        </p:tav>
                                        <p:tav tm="100000">
                                          <p:val>
                                            <p:strVal val="#ppt_y"/>
                                          </p:val>
                                        </p:tav>
                                      </p:tavLst>
                                    </p:anim>
                                  </p:childTnLst>
                                </p:cTn>
                              </p:par>
                            </p:childTnLst>
                          </p:cTn>
                        </p:par>
                        <p:par>
                          <p:cTn id="9" fill="hold">
                            <p:stCondLst>
                              <p:cond delay="800"/>
                            </p:stCondLst>
                            <p:childTnLst>
                              <p:par>
                                <p:cTn id="10" presetID="53" presetClass="entr" presetSubtype="16" fill="hold" nodeType="afterEffect">
                                  <p:stCondLst>
                                    <p:cond delay="0"/>
                                  </p:stCondLst>
                                  <p:childTnLst>
                                    <p:set>
                                      <p:cBhvr>
                                        <p:cTn id="11" dur="1" fill="hold">
                                          <p:stCondLst>
                                            <p:cond delay="0"/>
                                          </p:stCondLst>
                                        </p:cTn>
                                        <p:tgtEl>
                                          <p:spTgt spid="19"/>
                                        </p:tgtEl>
                                        <p:attrNameLst>
                                          <p:attrName>style.visibility</p:attrName>
                                        </p:attrNameLst>
                                      </p:cBhvr>
                                      <p:to>
                                        <p:strVal val="visible"/>
                                      </p:to>
                                    </p:set>
                                    <p:anim calcmode="lin" valueType="num">
                                      <p:cBhvr>
                                        <p:cTn id="12" dur="500" fill="hold"/>
                                        <p:tgtEl>
                                          <p:spTgt spid="19"/>
                                        </p:tgtEl>
                                        <p:attrNameLst>
                                          <p:attrName>ppt_w</p:attrName>
                                        </p:attrNameLst>
                                      </p:cBhvr>
                                      <p:tavLst>
                                        <p:tav tm="0">
                                          <p:val>
                                            <p:fltVal val="0"/>
                                          </p:val>
                                        </p:tav>
                                        <p:tav tm="100000">
                                          <p:val>
                                            <p:strVal val="#ppt_w"/>
                                          </p:val>
                                        </p:tav>
                                      </p:tavLst>
                                    </p:anim>
                                    <p:anim calcmode="lin" valueType="num">
                                      <p:cBhvr>
                                        <p:cTn id="13" dur="500" fill="hold"/>
                                        <p:tgtEl>
                                          <p:spTgt spid="19"/>
                                        </p:tgtEl>
                                        <p:attrNameLst>
                                          <p:attrName>ppt_h</p:attrName>
                                        </p:attrNameLst>
                                      </p:cBhvr>
                                      <p:tavLst>
                                        <p:tav tm="0">
                                          <p:val>
                                            <p:fltVal val="0"/>
                                          </p:val>
                                        </p:tav>
                                        <p:tav tm="100000">
                                          <p:val>
                                            <p:strVal val="#ppt_h"/>
                                          </p:val>
                                        </p:tav>
                                      </p:tavLst>
                                    </p:anim>
                                    <p:animEffect transition="in" filter="fade">
                                      <p:cBhvr>
                                        <p:cTn id="14" dur="500"/>
                                        <p:tgtEl>
                                          <p:spTgt spid="19"/>
                                        </p:tgtEl>
                                      </p:cBhvr>
                                    </p:animEffect>
                                  </p:childTnLst>
                                </p:cTn>
                              </p:par>
                              <p:par>
                                <p:cTn id="15" presetID="53" presetClass="entr" presetSubtype="16" fill="hold" nodeType="withEffect">
                                  <p:stCondLst>
                                    <p:cond delay="200"/>
                                  </p:stCondLst>
                                  <p:childTnLst>
                                    <p:set>
                                      <p:cBhvr>
                                        <p:cTn id="16" dur="1" fill="hold">
                                          <p:stCondLst>
                                            <p:cond delay="0"/>
                                          </p:stCondLst>
                                        </p:cTn>
                                        <p:tgtEl>
                                          <p:spTgt spid="22"/>
                                        </p:tgtEl>
                                        <p:attrNameLst>
                                          <p:attrName>style.visibility</p:attrName>
                                        </p:attrNameLst>
                                      </p:cBhvr>
                                      <p:to>
                                        <p:strVal val="visible"/>
                                      </p:to>
                                    </p:set>
                                    <p:anim calcmode="lin" valueType="num">
                                      <p:cBhvr>
                                        <p:cTn id="17" dur="500" fill="hold"/>
                                        <p:tgtEl>
                                          <p:spTgt spid="22"/>
                                        </p:tgtEl>
                                        <p:attrNameLst>
                                          <p:attrName>ppt_w</p:attrName>
                                        </p:attrNameLst>
                                      </p:cBhvr>
                                      <p:tavLst>
                                        <p:tav tm="0">
                                          <p:val>
                                            <p:fltVal val="0"/>
                                          </p:val>
                                        </p:tav>
                                        <p:tav tm="100000">
                                          <p:val>
                                            <p:strVal val="#ppt_w"/>
                                          </p:val>
                                        </p:tav>
                                      </p:tavLst>
                                    </p:anim>
                                    <p:anim calcmode="lin" valueType="num">
                                      <p:cBhvr>
                                        <p:cTn id="18" dur="500" fill="hold"/>
                                        <p:tgtEl>
                                          <p:spTgt spid="22"/>
                                        </p:tgtEl>
                                        <p:attrNameLst>
                                          <p:attrName>ppt_h</p:attrName>
                                        </p:attrNameLst>
                                      </p:cBhvr>
                                      <p:tavLst>
                                        <p:tav tm="0">
                                          <p:val>
                                            <p:fltVal val="0"/>
                                          </p:val>
                                        </p:tav>
                                        <p:tav tm="100000">
                                          <p:val>
                                            <p:strVal val="#ppt_h"/>
                                          </p:val>
                                        </p:tav>
                                      </p:tavLst>
                                    </p:anim>
                                    <p:animEffect transition="in" filter="fade">
                                      <p:cBhvr>
                                        <p:cTn id="19" dur="500"/>
                                        <p:tgtEl>
                                          <p:spTgt spid="22"/>
                                        </p:tgtEl>
                                      </p:cBhvr>
                                    </p:animEffect>
                                  </p:childTnLst>
                                </p:cTn>
                              </p:par>
                              <p:par>
                                <p:cTn id="20" presetID="53" presetClass="entr" presetSubtype="16" fill="hold" nodeType="withEffect">
                                  <p:stCondLst>
                                    <p:cond delay="400"/>
                                  </p:stCondLst>
                                  <p:childTnLst>
                                    <p:set>
                                      <p:cBhvr>
                                        <p:cTn id="21" dur="1" fill="hold">
                                          <p:stCondLst>
                                            <p:cond delay="0"/>
                                          </p:stCondLst>
                                        </p:cTn>
                                        <p:tgtEl>
                                          <p:spTgt spid="13"/>
                                        </p:tgtEl>
                                        <p:attrNameLst>
                                          <p:attrName>style.visibility</p:attrName>
                                        </p:attrNameLst>
                                      </p:cBhvr>
                                      <p:to>
                                        <p:strVal val="visible"/>
                                      </p:to>
                                    </p:set>
                                    <p:anim calcmode="lin" valueType="num">
                                      <p:cBhvr>
                                        <p:cTn id="22" dur="500" fill="hold"/>
                                        <p:tgtEl>
                                          <p:spTgt spid="13"/>
                                        </p:tgtEl>
                                        <p:attrNameLst>
                                          <p:attrName>ppt_w</p:attrName>
                                        </p:attrNameLst>
                                      </p:cBhvr>
                                      <p:tavLst>
                                        <p:tav tm="0">
                                          <p:val>
                                            <p:fltVal val="0"/>
                                          </p:val>
                                        </p:tav>
                                        <p:tav tm="100000">
                                          <p:val>
                                            <p:strVal val="#ppt_w"/>
                                          </p:val>
                                        </p:tav>
                                      </p:tavLst>
                                    </p:anim>
                                    <p:anim calcmode="lin" valueType="num">
                                      <p:cBhvr>
                                        <p:cTn id="23" dur="500" fill="hold"/>
                                        <p:tgtEl>
                                          <p:spTgt spid="13"/>
                                        </p:tgtEl>
                                        <p:attrNameLst>
                                          <p:attrName>ppt_h</p:attrName>
                                        </p:attrNameLst>
                                      </p:cBhvr>
                                      <p:tavLst>
                                        <p:tav tm="0">
                                          <p:val>
                                            <p:fltVal val="0"/>
                                          </p:val>
                                        </p:tav>
                                        <p:tav tm="100000">
                                          <p:val>
                                            <p:strVal val="#ppt_h"/>
                                          </p:val>
                                        </p:tav>
                                      </p:tavLst>
                                    </p:anim>
                                    <p:animEffect transition="in" filter="fade">
                                      <p:cBhvr>
                                        <p:cTn id="24" dur="500"/>
                                        <p:tgtEl>
                                          <p:spTgt spid="13"/>
                                        </p:tgtEl>
                                      </p:cBhvr>
                                    </p:animEffect>
                                  </p:childTnLst>
                                </p:cTn>
                              </p:par>
                              <p:par>
                                <p:cTn id="25" presetID="53" presetClass="entr" presetSubtype="16" fill="hold" nodeType="withEffect">
                                  <p:stCondLst>
                                    <p:cond delay="600"/>
                                  </p:stCondLst>
                                  <p:childTnLst>
                                    <p:set>
                                      <p:cBhvr>
                                        <p:cTn id="26" dur="1" fill="hold">
                                          <p:stCondLst>
                                            <p:cond delay="0"/>
                                          </p:stCondLst>
                                        </p:cTn>
                                        <p:tgtEl>
                                          <p:spTgt spid="16"/>
                                        </p:tgtEl>
                                        <p:attrNameLst>
                                          <p:attrName>style.visibility</p:attrName>
                                        </p:attrNameLst>
                                      </p:cBhvr>
                                      <p:to>
                                        <p:strVal val="visible"/>
                                      </p:to>
                                    </p:set>
                                    <p:anim calcmode="lin" valueType="num">
                                      <p:cBhvr>
                                        <p:cTn id="27" dur="500" fill="hold"/>
                                        <p:tgtEl>
                                          <p:spTgt spid="16"/>
                                        </p:tgtEl>
                                        <p:attrNameLst>
                                          <p:attrName>ppt_w</p:attrName>
                                        </p:attrNameLst>
                                      </p:cBhvr>
                                      <p:tavLst>
                                        <p:tav tm="0">
                                          <p:val>
                                            <p:fltVal val="0"/>
                                          </p:val>
                                        </p:tav>
                                        <p:tav tm="100000">
                                          <p:val>
                                            <p:strVal val="#ppt_w"/>
                                          </p:val>
                                        </p:tav>
                                      </p:tavLst>
                                    </p:anim>
                                    <p:anim calcmode="lin" valueType="num">
                                      <p:cBhvr>
                                        <p:cTn id="28" dur="500" fill="hold"/>
                                        <p:tgtEl>
                                          <p:spTgt spid="16"/>
                                        </p:tgtEl>
                                        <p:attrNameLst>
                                          <p:attrName>ppt_h</p:attrName>
                                        </p:attrNameLst>
                                      </p:cBhvr>
                                      <p:tavLst>
                                        <p:tav tm="0">
                                          <p:val>
                                            <p:fltVal val="0"/>
                                          </p:val>
                                        </p:tav>
                                        <p:tav tm="100000">
                                          <p:val>
                                            <p:strVal val="#ppt_h"/>
                                          </p:val>
                                        </p:tav>
                                      </p:tavLst>
                                    </p:anim>
                                    <p:animEffect transition="in" filter="fade">
                                      <p:cBhvr>
                                        <p:cTn id="29" dur="500"/>
                                        <p:tgtEl>
                                          <p:spTgt spid="16"/>
                                        </p:tgtEl>
                                      </p:cBhvr>
                                    </p:animEffect>
                                  </p:childTnLst>
                                </p:cTn>
                              </p:par>
                              <p:par>
                                <p:cTn id="30" presetID="53" presetClass="entr" presetSubtype="16" fill="hold" nodeType="withEffect">
                                  <p:stCondLst>
                                    <p:cond delay="800"/>
                                  </p:stCondLst>
                                  <p:childTnLst>
                                    <p:set>
                                      <p:cBhvr>
                                        <p:cTn id="31" dur="1" fill="hold">
                                          <p:stCondLst>
                                            <p:cond delay="0"/>
                                          </p:stCondLst>
                                        </p:cTn>
                                        <p:tgtEl>
                                          <p:spTgt spid="10"/>
                                        </p:tgtEl>
                                        <p:attrNameLst>
                                          <p:attrName>style.visibility</p:attrName>
                                        </p:attrNameLst>
                                      </p:cBhvr>
                                      <p:to>
                                        <p:strVal val="visible"/>
                                      </p:to>
                                    </p:set>
                                    <p:anim calcmode="lin" valueType="num">
                                      <p:cBhvr>
                                        <p:cTn id="32" dur="500" fill="hold"/>
                                        <p:tgtEl>
                                          <p:spTgt spid="10"/>
                                        </p:tgtEl>
                                        <p:attrNameLst>
                                          <p:attrName>ppt_w</p:attrName>
                                        </p:attrNameLst>
                                      </p:cBhvr>
                                      <p:tavLst>
                                        <p:tav tm="0">
                                          <p:val>
                                            <p:fltVal val="0"/>
                                          </p:val>
                                        </p:tav>
                                        <p:tav tm="100000">
                                          <p:val>
                                            <p:strVal val="#ppt_w"/>
                                          </p:val>
                                        </p:tav>
                                      </p:tavLst>
                                    </p:anim>
                                    <p:anim calcmode="lin" valueType="num">
                                      <p:cBhvr>
                                        <p:cTn id="33" dur="500" fill="hold"/>
                                        <p:tgtEl>
                                          <p:spTgt spid="10"/>
                                        </p:tgtEl>
                                        <p:attrNameLst>
                                          <p:attrName>ppt_h</p:attrName>
                                        </p:attrNameLst>
                                      </p:cBhvr>
                                      <p:tavLst>
                                        <p:tav tm="0">
                                          <p:val>
                                            <p:fltVal val="0"/>
                                          </p:val>
                                        </p:tav>
                                        <p:tav tm="100000">
                                          <p:val>
                                            <p:strVal val="#ppt_h"/>
                                          </p:val>
                                        </p:tav>
                                      </p:tavLst>
                                    </p:anim>
                                    <p:animEffect transition="in" filter="fade">
                                      <p:cBhvr>
                                        <p:cTn id="34" dur="500"/>
                                        <p:tgtEl>
                                          <p:spTgt spid="10"/>
                                        </p:tgtEl>
                                      </p:cBhvr>
                                    </p:animEffect>
                                  </p:childTnLst>
                                </p:cTn>
                              </p:par>
                            </p:childTnLst>
                          </p:cTn>
                        </p:par>
                        <p:par>
                          <p:cTn id="35" fill="hold">
                            <p:stCondLst>
                              <p:cond delay="2100"/>
                            </p:stCondLst>
                            <p:childTnLst>
                              <p:par>
                                <p:cTn id="36" presetID="22" presetClass="entr" presetSubtype="8" fill="hold" grpId="0" nodeType="afterEffect">
                                  <p:stCondLst>
                                    <p:cond delay="0"/>
                                  </p:stCondLst>
                                  <p:iterate type="lt">
                                    <p:tmPct val="30000"/>
                                  </p:iterate>
                                  <p:childTnLst>
                                    <p:set>
                                      <p:cBhvr>
                                        <p:cTn id="37" dur="1" fill="hold">
                                          <p:stCondLst>
                                            <p:cond delay="0"/>
                                          </p:stCondLst>
                                        </p:cTn>
                                        <p:tgtEl>
                                          <p:spTgt spid="8"/>
                                        </p:tgtEl>
                                        <p:attrNameLst>
                                          <p:attrName>style.visibility</p:attrName>
                                        </p:attrNameLst>
                                      </p:cBhvr>
                                      <p:to>
                                        <p:strVal val="visible"/>
                                      </p:to>
                                    </p:set>
                                    <p:animEffect transition="in" filter="wipe(left)">
                                      <p:cBhvr>
                                        <p:cTn id="38" dur="200"/>
                                        <p:tgtEl>
                                          <p:spTgt spid="8"/>
                                        </p:tgtEl>
                                      </p:cBhvr>
                                    </p:animEffect>
                                  </p:childTnLst>
                                </p:cTn>
                              </p:par>
                              <p:par>
                                <p:cTn id="39" presetID="36" presetClass="emph" presetSubtype="0" fill="hold" grpId="1" nodeType="withEffect">
                                  <p:stCondLst>
                                    <p:cond delay="0"/>
                                  </p:stCondLst>
                                  <p:iterate type="lt">
                                    <p:tmPct val="30000"/>
                                  </p:iterate>
                                  <p:childTnLst>
                                    <p:animScale>
                                      <p:cBhvr>
                                        <p:cTn id="40" dur="50" autoRev="1" fill="hold">
                                          <p:stCondLst>
                                            <p:cond delay="0"/>
                                          </p:stCondLst>
                                        </p:cTn>
                                        <p:tgtEl>
                                          <p:spTgt spid="8"/>
                                        </p:tgtEl>
                                      </p:cBhvr>
                                      <p:to x="80000" y="100000"/>
                                    </p:animScale>
                                    <p:anim by="(#ppt_w*0.10)" calcmode="lin" valueType="num">
                                      <p:cBhvr>
                                        <p:cTn id="41" dur="50" autoRev="1" fill="hold">
                                          <p:stCondLst>
                                            <p:cond delay="0"/>
                                          </p:stCondLst>
                                        </p:cTn>
                                        <p:tgtEl>
                                          <p:spTgt spid="8"/>
                                        </p:tgtEl>
                                        <p:attrNameLst>
                                          <p:attrName>ppt_x</p:attrName>
                                        </p:attrNameLst>
                                      </p:cBhvr>
                                    </p:anim>
                                    <p:anim by="(-#ppt_w*0.10)" calcmode="lin" valueType="num">
                                      <p:cBhvr>
                                        <p:cTn id="42" dur="50" autoRev="1" fill="hold">
                                          <p:stCondLst>
                                            <p:cond delay="0"/>
                                          </p:stCondLst>
                                        </p:cTn>
                                        <p:tgtEl>
                                          <p:spTgt spid="8"/>
                                        </p:tgtEl>
                                        <p:attrNameLst>
                                          <p:attrName>ppt_y</p:attrName>
                                        </p:attrNameLst>
                                      </p:cBhvr>
                                    </p:anim>
                                    <p:animRot by="-480000">
                                      <p:cBhvr>
                                        <p:cTn id="43" dur="50" autoRev="1" fill="hold">
                                          <p:stCondLst>
                                            <p:cond delay="0"/>
                                          </p:stCondLst>
                                        </p:cTn>
                                        <p:tgtEl>
                                          <p:spTgt spid="8"/>
                                        </p:tgtEl>
                                        <p:attrNameLst>
                                          <p:attrName>r</p:attrName>
                                        </p:attrNameLst>
                                      </p:cBhvr>
                                    </p:animRot>
                                  </p:childTnLst>
                                </p:cTn>
                              </p:par>
                            </p:childTnLst>
                          </p:cTn>
                        </p:par>
                        <p:par>
                          <p:cTn id="44" fill="hold">
                            <p:stCondLst>
                              <p:cond delay="2720"/>
                            </p:stCondLst>
                            <p:childTnLst>
                              <p:par>
                                <p:cTn id="45" presetID="22" presetClass="entr" presetSubtype="8" fill="hold" grpId="0" nodeType="afterEffect">
                                  <p:stCondLst>
                                    <p:cond delay="0"/>
                                  </p:stCondLst>
                                  <p:iterate type="lt">
                                    <p:tmPct val="30000"/>
                                  </p:iterate>
                                  <p:childTnLst>
                                    <p:set>
                                      <p:cBhvr>
                                        <p:cTn id="46" dur="1" fill="hold">
                                          <p:stCondLst>
                                            <p:cond delay="0"/>
                                          </p:stCondLst>
                                        </p:cTn>
                                        <p:tgtEl>
                                          <p:spTgt spid="9"/>
                                        </p:tgtEl>
                                        <p:attrNameLst>
                                          <p:attrName>style.visibility</p:attrName>
                                        </p:attrNameLst>
                                      </p:cBhvr>
                                      <p:to>
                                        <p:strVal val="visible"/>
                                      </p:to>
                                    </p:set>
                                    <p:animEffect transition="in" filter="wipe(left)">
                                      <p:cBhvr>
                                        <p:cTn id="47" dur="200"/>
                                        <p:tgtEl>
                                          <p:spTgt spid="9"/>
                                        </p:tgtEl>
                                      </p:cBhvr>
                                    </p:animEffect>
                                  </p:childTnLst>
                                </p:cTn>
                              </p:par>
                              <p:par>
                                <p:cTn id="48" presetID="36" presetClass="emph" presetSubtype="0" fill="hold" grpId="1" nodeType="withEffect">
                                  <p:stCondLst>
                                    <p:cond delay="0"/>
                                  </p:stCondLst>
                                  <p:iterate type="lt">
                                    <p:tmPct val="30000"/>
                                  </p:iterate>
                                  <p:childTnLst>
                                    <p:animScale>
                                      <p:cBhvr>
                                        <p:cTn id="49" dur="50" autoRev="1" fill="hold">
                                          <p:stCondLst>
                                            <p:cond delay="0"/>
                                          </p:stCondLst>
                                        </p:cTn>
                                        <p:tgtEl>
                                          <p:spTgt spid="9"/>
                                        </p:tgtEl>
                                      </p:cBhvr>
                                      <p:to x="80000" y="100000"/>
                                    </p:animScale>
                                    <p:anim by="(#ppt_w*0.10)" calcmode="lin" valueType="num">
                                      <p:cBhvr>
                                        <p:cTn id="50" dur="50" autoRev="1" fill="hold">
                                          <p:stCondLst>
                                            <p:cond delay="0"/>
                                          </p:stCondLst>
                                        </p:cTn>
                                        <p:tgtEl>
                                          <p:spTgt spid="9"/>
                                        </p:tgtEl>
                                        <p:attrNameLst>
                                          <p:attrName>ppt_x</p:attrName>
                                        </p:attrNameLst>
                                      </p:cBhvr>
                                    </p:anim>
                                    <p:anim by="(-#ppt_w*0.10)" calcmode="lin" valueType="num">
                                      <p:cBhvr>
                                        <p:cTn id="51" dur="50" autoRev="1" fill="hold">
                                          <p:stCondLst>
                                            <p:cond delay="0"/>
                                          </p:stCondLst>
                                        </p:cTn>
                                        <p:tgtEl>
                                          <p:spTgt spid="9"/>
                                        </p:tgtEl>
                                        <p:attrNameLst>
                                          <p:attrName>ppt_y</p:attrName>
                                        </p:attrNameLst>
                                      </p:cBhvr>
                                    </p:anim>
                                    <p:animRot by="-480000">
                                      <p:cBhvr>
                                        <p:cTn id="52" dur="50" autoRev="1" fill="hold">
                                          <p:stCondLst>
                                            <p:cond delay="0"/>
                                          </p:stCondLst>
                                        </p:cTn>
                                        <p:tgtEl>
                                          <p:spTgt spid="9"/>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8" grpId="1"/>
      <p:bldP spid="9" grpId="0"/>
      <p:bldP spid="9" grpId="1"/>
    </p:bldLst>
  </p:timing>
</p:sld>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1_自定义设计方案">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Office Theme</Template>
  <TotalTime>27</TotalTime>
  <Words>3621</Words>
  <Application>Microsoft Office PowerPoint</Application>
  <PresentationFormat>全屏显示(16:9)</PresentationFormat>
  <Paragraphs>267</Paragraphs>
  <Slides>27</Slides>
  <Notes>0</Notes>
  <HiddenSlides>0</HiddenSlides>
  <MMClips>0</MMClips>
  <ScaleCrop>false</ScaleCrop>
  <HeadingPairs>
    <vt:vector size="4" baseType="variant">
      <vt:variant>
        <vt:lpstr>主题</vt:lpstr>
      </vt:variant>
      <vt:variant>
        <vt:i4>3</vt:i4>
      </vt:variant>
      <vt:variant>
        <vt:lpstr>幻灯片标题</vt:lpstr>
      </vt:variant>
      <vt:variant>
        <vt:i4>27</vt:i4>
      </vt:variant>
    </vt:vector>
  </HeadingPairs>
  <TitlesOfParts>
    <vt:vector size="30" baseType="lpstr">
      <vt:lpstr>第一PPT，www.1ppt.com</vt:lpstr>
      <vt:lpstr>1_自定义设计方案</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述职报告</dc:title>
  <dc:creator>第一PPT</dc:creator>
  <cp:keywords>www.1ppt.com</cp:keywords>
  <cp:lastModifiedBy>Windows User</cp:lastModifiedBy>
  <cp:revision>7</cp:revision>
  <dcterms:created xsi:type="dcterms:W3CDTF">2016-11-13T10:40:55Z</dcterms:created>
  <dcterms:modified xsi:type="dcterms:W3CDTF">2018-08-31T08:51:28Z</dcterms:modified>
</cp:coreProperties>
</file>