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800" r:id="rId3"/>
    <p:sldId id="3779" r:id="rId4"/>
    <p:sldId id="3780" r:id="rId5"/>
    <p:sldId id="3792" r:id="rId6"/>
    <p:sldId id="3791" r:id="rId7"/>
    <p:sldId id="3782" r:id="rId8"/>
    <p:sldId id="3790" r:id="rId9"/>
    <p:sldId id="3796" r:id="rId10"/>
    <p:sldId id="3795" r:id="rId11"/>
    <p:sldId id="3781" r:id="rId12"/>
    <p:sldId id="3784" r:id="rId13"/>
    <p:sldId id="3785" r:id="rId14"/>
    <p:sldId id="3797" r:id="rId15"/>
    <p:sldId id="3793" r:id="rId16"/>
    <p:sldId id="3783" r:id="rId17"/>
    <p:sldId id="3787" r:id="rId18"/>
    <p:sldId id="3789" r:id="rId19"/>
    <p:sldId id="3798" r:id="rId20"/>
    <p:sldId id="3794" r:id="rId21"/>
    <p:sldId id="3786" r:id="rId22"/>
    <p:sldId id="3788" r:id="rId23"/>
    <p:sldId id="3799" r:id="rId24"/>
    <p:sldId id="380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1801"/>
    <a:srgbClr val="682F03"/>
    <a:srgbClr val="F08200"/>
    <a:srgbClr val="E91E21"/>
    <a:srgbClr val="010066"/>
    <a:srgbClr val="DA1F28"/>
    <a:srgbClr val="4BC1DD"/>
    <a:srgbClr val="333F50"/>
    <a:srgbClr val="8A4795"/>
    <a:srgbClr val="82C0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5317" autoAdjust="0"/>
  </p:normalViewPr>
  <p:slideViewPr>
    <p:cSldViewPr>
      <p:cViewPr>
        <p:scale>
          <a:sx n="50" d="100"/>
          <a:sy n="50" d="100"/>
        </p:scale>
        <p:origin x="-26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888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0357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826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296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1026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2130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3610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856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8640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906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882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165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1155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728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104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59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858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927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498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924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057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491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2018/8/31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334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881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216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117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9214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63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3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05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49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05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929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4468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任意多边形 22"/>
          <p:cNvSpPr>
            <a:spLocks/>
          </p:cNvSpPr>
          <p:nvPr/>
        </p:nvSpPr>
        <p:spPr bwMode="auto">
          <a:xfrm>
            <a:off x="0" y="1"/>
            <a:ext cx="8805639" cy="7232649"/>
          </a:xfrm>
          <a:custGeom>
            <a:avLst/>
            <a:gdLst>
              <a:gd name="connsiteX0" fmla="*/ 0 w 9922865"/>
              <a:gd name="connsiteY0" fmla="*/ 0 h 7492075"/>
              <a:gd name="connsiteX1" fmla="*/ 9922865 w 9922865"/>
              <a:gd name="connsiteY1" fmla="*/ 0 h 7492075"/>
              <a:gd name="connsiteX2" fmla="*/ 1647718 w 9922865"/>
              <a:gd name="connsiteY2" fmla="*/ 7492075 h 7492075"/>
              <a:gd name="connsiteX3" fmla="*/ 0 w 9922865"/>
              <a:gd name="connsiteY3" fmla="*/ 7492075 h 749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22865" h="7492075">
                <a:moveTo>
                  <a:pt x="0" y="0"/>
                </a:moveTo>
                <a:lnTo>
                  <a:pt x="9922865" y="0"/>
                </a:lnTo>
                <a:lnTo>
                  <a:pt x="1647718" y="7492075"/>
                </a:lnTo>
                <a:lnTo>
                  <a:pt x="0" y="7492075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5" name="任意多边形 24"/>
          <p:cNvSpPr>
            <a:spLocks/>
          </p:cNvSpPr>
          <p:nvPr/>
        </p:nvSpPr>
        <p:spPr bwMode="auto">
          <a:xfrm>
            <a:off x="0" y="0"/>
            <a:ext cx="8181122" cy="7232650"/>
          </a:xfrm>
          <a:custGeom>
            <a:avLst/>
            <a:gdLst>
              <a:gd name="connsiteX0" fmla="*/ 0 w 9219111"/>
              <a:gd name="connsiteY0" fmla="*/ 0 h 7492076"/>
              <a:gd name="connsiteX1" fmla="*/ 9219111 w 9219111"/>
              <a:gd name="connsiteY1" fmla="*/ 0 h 7492076"/>
              <a:gd name="connsiteX2" fmla="*/ 948639 w 9219111"/>
              <a:gd name="connsiteY2" fmla="*/ 7492076 h 7492076"/>
              <a:gd name="connsiteX3" fmla="*/ 0 w 9219111"/>
              <a:gd name="connsiteY3" fmla="*/ 7492076 h 749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9111" h="7492076">
                <a:moveTo>
                  <a:pt x="0" y="0"/>
                </a:moveTo>
                <a:lnTo>
                  <a:pt x="9219111" y="0"/>
                </a:lnTo>
                <a:lnTo>
                  <a:pt x="948639" y="7492076"/>
                </a:lnTo>
                <a:lnTo>
                  <a:pt x="0" y="7492076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2557632" y="1723441"/>
            <a:ext cx="3787556" cy="3785769"/>
          </a:xfrm>
          <a:custGeom>
            <a:avLst/>
            <a:gdLst>
              <a:gd name="T0" fmla="*/ 1168 w 2120"/>
              <a:gd name="T1" fmla="*/ 5 h 2119"/>
              <a:gd name="T2" fmla="*/ 1374 w 2120"/>
              <a:gd name="T3" fmla="*/ 47 h 2119"/>
              <a:gd name="T4" fmla="*/ 1564 w 2120"/>
              <a:gd name="T5" fmla="*/ 127 h 2119"/>
              <a:gd name="T6" fmla="*/ 1734 w 2120"/>
              <a:gd name="T7" fmla="*/ 243 h 2119"/>
              <a:gd name="T8" fmla="*/ 1877 w 2120"/>
              <a:gd name="T9" fmla="*/ 386 h 2119"/>
              <a:gd name="T10" fmla="*/ 1991 w 2120"/>
              <a:gd name="T11" fmla="*/ 555 h 2119"/>
              <a:gd name="T12" fmla="*/ 2071 w 2120"/>
              <a:gd name="T13" fmla="*/ 743 h 2119"/>
              <a:gd name="T14" fmla="*/ 2114 w 2120"/>
              <a:gd name="T15" fmla="*/ 951 h 2119"/>
              <a:gd name="T16" fmla="*/ 2114 w 2120"/>
              <a:gd name="T17" fmla="*/ 1167 h 2119"/>
              <a:gd name="T18" fmla="*/ 2071 w 2120"/>
              <a:gd name="T19" fmla="*/ 1373 h 2119"/>
              <a:gd name="T20" fmla="*/ 1991 w 2120"/>
              <a:gd name="T21" fmla="*/ 1564 h 2119"/>
              <a:gd name="T22" fmla="*/ 1877 w 2120"/>
              <a:gd name="T23" fmla="*/ 1733 h 2119"/>
              <a:gd name="T24" fmla="*/ 1734 w 2120"/>
              <a:gd name="T25" fmla="*/ 1876 h 2119"/>
              <a:gd name="T26" fmla="*/ 1564 w 2120"/>
              <a:gd name="T27" fmla="*/ 1989 h 2119"/>
              <a:gd name="T28" fmla="*/ 1374 w 2120"/>
              <a:gd name="T29" fmla="*/ 2070 h 2119"/>
              <a:gd name="T30" fmla="*/ 1168 w 2120"/>
              <a:gd name="T31" fmla="*/ 2112 h 2119"/>
              <a:gd name="T32" fmla="*/ 952 w 2120"/>
              <a:gd name="T33" fmla="*/ 2112 h 2119"/>
              <a:gd name="T34" fmla="*/ 744 w 2120"/>
              <a:gd name="T35" fmla="*/ 2070 h 2119"/>
              <a:gd name="T36" fmla="*/ 555 w 2120"/>
              <a:gd name="T37" fmla="*/ 1989 h 2119"/>
              <a:gd name="T38" fmla="*/ 386 w 2120"/>
              <a:gd name="T39" fmla="*/ 1876 h 2119"/>
              <a:gd name="T40" fmla="*/ 243 w 2120"/>
              <a:gd name="T41" fmla="*/ 1733 h 2119"/>
              <a:gd name="T42" fmla="*/ 128 w 2120"/>
              <a:gd name="T43" fmla="*/ 1564 h 2119"/>
              <a:gd name="T44" fmla="*/ 47 w 2120"/>
              <a:gd name="T45" fmla="*/ 1373 h 2119"/>
              <a:gd name="T46" fmla="*/ 5 w 2120"/>
              <a:gd name="T47" fmla="*/ 1167 h 2119"/>
              <a:gd name="T48" fmla="*/ 5 w 2120"/>
              <a:gd name="T49" fmla="*/ 951 h 2119"/>
              <a:gd name="T50" fmla="*/ 47 w 2120"/>
              <a:gd name="T51" fmla="*/ 743 h 2119"/>
              <a:gd name="T52" fmla="*/ 128 w 2120"/>
              <a:gd name="T53" fmla="*/ 555 h 2119"/>
              <a:gd name="T54" fmla="*/ 243 w 2120"/>
              <a:gd name="T55" fmla="*/ 386 h 2119"/>
              <a:gd name="T56" fmla="*/ 386 w 2120"/>
              <a:gd name="T57" fmla="*/ 243 h 2119"/>
              <a:gd name="T58" fmla="*/ 555 w 2120"/>
              <a:gd name="T59" fmla="*/ 127 h 2119"/>
              <a:gd name="T60" fmla="*/ 744 w 2120"/>
              <a:gd name="T61" fmla="*/ 47 h 2119"/>
              <a:gd name="T62" fmla="*/ 952 w 2120"/>
              <a:gd name="T63" fmla="*/ 5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20" h="2119">
                <a:moveTo>
                  <a:pt x="1060" y="0"/>
                </a:moveTo>
                <a:lnTo>
                  <a:pt x="1168" y="5"/>
                </a:lnTo>
                <a:lnTo>
                  <a:pt x="1273" y="21"/>
                </a:lnTo>
                <a:lnTo>
                  <a:pt x="1374" y="47"/>
                </a:lnTo>
                <a:lnTo>
                  <a:pt x="1472" y="84"/>
                </a:lnTo>
                <a:lnTo>
                  <a:pt x="1564" y="127"/>
                </a:lnTo>
                <a:lnTo>
                  <a:pt x="1652" y="181"/>
                </a:lnTo>
                <a:lnTo>
                  <a:pt x="1734" y="243"/>
                </a:lnTo>
                <a:lnTo>
                  <a:pt x="1809" y="311"/>
                </a:lnTo>
                <a:lnTo>
                  <a:pt x="1877" y="386"/>
                </a:lnTo>
                <a:lnTo>
                  <a:pt x="1938" y="466"/>
                </a:lnTo>
                <a:lnTo>
                  <a:pt x="1991" y="555"/>
                </a:lnTo>
                <a:lnTo>
                  <a:pt x="2036" y="647"/>
                </a:lnTo>
                <a:lnTo>
                  <a:pt x="2071" y="743"/>
                </a:lnTo>
                <a:lnTo>
                  <a:pt x="2097" y="845"/>
                </a:lnTo>
                <a:lnTo>
                  <a:pt x="2114" y="951"/>
                </a:lnTo>
                <a:lnTo>
                  <a:pt x="2120" y="1059"/>
                </a:lnTo>
                <a:lnTo>
                  <a:pt x="2114" y="1167"/>
                </a:lnTo>
                <a:lnTo>
                  <a:pt x="2097" y="1272"/>
                </a:lnTo>
                <a:lnTo>
                  <a:pt x="2071" y="1373"/>
                </a:lnTo>
                <a:lnTo>
                  <a:pt x="2036" y="1471"/>
                </a:lnTo>
                <a:lnTo>
                  <a:pt x="1991" y="1564"/>
                </a:lnTo>
                <a:lnTo>
                  <a:pt x="1938" y="1651"/>
                </a:lnTo>
                <a:lnTo>
                  <a:pt x="1877" y="1733"/>
                </a:lnTo>
                <a:lnTo>
                  <a:pt x="1809" y="1808"/>
                </a:lnTo>
                <a:lnTo>
                  <a:pt x="1734" y="1876"/>
                </a:lnTo>
                <a:lnTo>
                  <a:pt x="1652" y="1937"/>
                </a:lnTo>
                <a:lnTo>
                  <a:pt x="1564" y="1989"/>
                </a:lnTo>
                <a:lnTo>
                  <a:pt x="1472" y="2035"/>
                </a:lnTo>
                <a:lnTo>
                  <a:pt x="1374" y="2070"/>
                </a:lnTo>
                <a:lnTo>
                  <a:pt x="1273" y="2096"/>
                </a:lnTo>
                <a:lnTo>
                  <a:pt x="1168" y="2112"/>
                </a:lnTo>
                <a:lnTo>
                  <a:pt x="1060" y="2119"/>
                </a:lnTo>
                <a:lnTo>
                  <a:pt x="952" y="2112"/>
                </a:lnTo>
                <a:lnTo>
                  <a:pt x="847" y="2096"/>
                </a:lnTo>
                <a:lnTo>
                  <a:pt x="744" y="2070"/>
                </a:lnTo>
                <a:lnTo>
                  <a:pt x="648" y="2035"/>
                </a:lnTo>
                <a:lnTo>
                  <a:pt x="555" y="1989"/>
                </a:lnTo>
                <a:lnTo>
                  <a:pt x="468" y="1937"/>
                </a:lnTo>
                <a:lnTo>
                  <a:pt x="386" y="1876"/>
                </a:lnTo>
                <a:lnTo>
                  <a:pt x="311" y="1808"/>
                </a:lnTo>
                <a:lnTo>
                  <a:pt x="243" y="1733"/>
                </a:lnTo>
                <a:lnTo>
                  <a:pt x="182" y="1651"/>
                </a:lnTo>
                <a:lnTo>
                  <a:pt x="128" y="1564"/>
                </a:lnTo>
                <a:lnTo>
                  <a:pt x="84" y="1471"/>
                </a:lnTo>
                <a:lnTo>
                  <a:pt x="47" y="1373"/>
                </a:lnTo>
                <a:lnTo>
                  <a:pt x="21" y="1272"/>
                </a:lnTo>
                <a:lnTo>
                  <a:pt x="5" y="1167"/>
                </a:lnTo>
                <a:lnTo>
                  <a:pt x="0" y="1059"/>
                </a:lnTo>
                <a:lnTo>
                  <a:pt x="5" y="951"/>
                </a:lnTo>
                <a:lnTo>
                  <a:pt x="21" y="845"/>
                </a:lnTo>
                <a:lnTo>
                  <a:pt x="47" y="743"/>
                </a:lnTo>
                <a:lnTo>
                  <a:pt x="84" y="647"/>
                </a:lnTo>
                <a:lnTo>
                  <a:pt x="128" y="555"/>
                </a:lnTo>
                <a:lnTo>
                  <a:pt x="182" y="466"/>
                </a:lnTo>
                <a:lnTo>
                  <a:pt x="243" y="386"/>
                </a:lnTo>
                <a:lnTo>
                  <a:pt x="311" y="311"/>
                </a:lnTo>
                <a:lnTo>
                  <a:pt x="386" y="243"/>
                </a:lnTo>
                <a:lnTo>
                  <a:pt x="468" y="181"/>
                </a:lnTo>
                <a:lnTo>
                  <a:pt x="555" y="127"/>
                </a:lnTo>
                <a:lnTo>
                  <a:pt x="648" y="84"/>
                </a:lnTo>
                <a:lnTo>
                  <a:pt x="744" y="47"/>
                </a:lnTo>
                <a:lnTo>
                  <a:pt x="847" y="21"/>
                </a:lnTo>
                <a:lnTo>
                  <a:pt x="952" y="5"/>
                </a:lnTo>
                <a:lnTo>
                  <a:pt x="10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444500" dist="127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2821350" y="1979815"/>
            <a:ext cx="3276595" cy="3273021"/>
          </a:xfrm>
          <a:custGeom>
            <a:avLst/>
            <a:gdLst>
              <a:gd name="T0" fmla="*/ 917 w 1834"/>
              <a:gd name="T1" fmla="*/ 0 h 1832"/>
              <a:gd name="T2" fmla="*/ 1016 w 1834"/>
              <a:gd name="T3" fmla="*/ 5 h 1832"/>
              <a:gd name="T4" fmla="*/ 1112 w 1834"/>
              <a:gd name="T5" fmla="*/ 21 h 1832"/>
              <a:gd name="T6" fmla="*/ 1207 w 1834"/>
              <a:gd name="T7" fmla="*/ 47 h 1832"/>
              <a:gd name="T8" fmla="*/ 1296 w 1834"/>
              <a:gd name="T9" fmla="*/ 80 h 1832"/>
              <a:gd name="T10" fmla="*/ 1380 w 1834"/>
              <a:gd name="T11" fmla="*/ 124 h 1832"/>
              <a:gd name="T12" fmla="*/ 1458 w 1834"/>
              <a:gd name="T13" fmla="*/ 176 h 1832"/>
              <a:gd name="T14" fmla="*/ 1531 w 1834"/>
              <a:gd name="T15" fmla="*/ 236 h 1832"/>
              <a:gd name="T16" fmla="*/ 1598 w 1834"/>
              <a:gd name="T17" fmla="*/ 302 h 1832"/>
              <a:gd name="T18" fmla="*/ 1657 w 1834"/>
              <a:gd name="T19" fmla="*/ 375 h 1832"/>
              <a:gd name="T20" fmla="*/ 1708 w 1834"/>
              <a:gd name="T21" fmla="*/ 454 h 1832"/>
              <a:gd name="T22" fmla="*/ 1751 w 1834"/>
              <a:gd name="T23" fmla="*/ 538 h 1832"/>
              <a:gd name="T24" fmla="*/ 1786 w 1834"/>
              <a:gd name="T25" fmla="*/ 627 h 1832"/>
              <a:gd name="T26" fmla="*/ 1813 w 1834"/>
              <a:gd name="T27" fmla="*/ 719 h 1832"/>
              <a:gd name="T28" fmla="*/ 1828 w 1834"/>
              <a:gd name="T29" fmla="*/ 817 h 1832"/>
              <a:gd name="T30" fmla="*/ 1834 w 1834"/>
              <a:gd name="T31" fmla="*/ 916 h 1832"/>
              <a:gd name="T32" fmla="*/ 1828 w 1834"/>
              <a:gd name="T33" fmla="*/ 1016 h 1832"/>
              <a:gd name="T34" fmla="*/ 1813 w 1834"/>
              <a:gd name="T35" fmla="*/ 1112 h 1832"/>
              <a:gd name="T36" fmla="*/ 1786 w 1834"/>
              <a:gd name="T37" fmla="*/ 1206 h 1832"/>
              <a:gd name="T38" fmla="*/ 1751 w 1834"/>
              <a:gd name="T39" fmla="*/ 1295 h 1832"/>
              <a:gd name="T40" fmla="*/ 1708 w 1834"/>
              <a:gd name="T41" fmla="*/ 1379 h 1832"/>
              <a:gd name="T42" fmla="*/ 1657 w 1834"/>
              <a:gd name="T43" fmla="*/ 1457 h 1832"/>
              <a:gd name="T44" fmla="*/ 1598 w 1834"/>
              <a:gd name="T45" fmla="*/ 1529 h 1832"/>
              <a:gd name="T46" fmla="*/ 1531 w 1834"/>
              <a:gd name="T47" fmla="*/ 1595 h 1832"/>
              <a:gd name="T48" fmla="*/ 1458 w 1834"/>
              <a:gd name="T49" fmla="*/ 1654 h 1832"/>
              <a:gd name="T50" fmla="*/ 1380 w 1834"/>
              <a:gd name="T51" fmla="*/ 1707 h 1832"/>
              <a:gd name="T52" fmla="*/ 1296 w 1834"/>
              <a:gd name="T53" fmla="*/ 1750 h 1832"/>
              <a:gd name="T54" fmla="*/ 1207 w 1834"/>
              <a:gd name="T55" fmla="*/ 1785 h 1832"/>
              <a:gd name="T56" fmla="*/ 1112 w 1834"/>
              <a:gd name="T57" fmla="*/ 1811 h 1832"/>
              <a:gd name="T58" fmla="*/ 1016 w 1834"/>
              <a:gd name="T59" fmla="*/ 1827 h 1832"/>
              <a:gd name="T60" fmla="*/ 917 w 1834"/>
              <a:gd name="T61" fmla="*/ 1832 h 1832"/>
              <a:gd name="T62" fmla="*/ 817 w 1834"/>
              <a:gd name="T63" fmla="*/ 1827 h 1832"/>
              <a:gd name="T64" fmla="*/ 720 w 1834"/>
              <a:gd name="T65" fmla="*/ 1811 h 1832"/>
              <a:gd name="T66" fmla="*/ 627 w 1834"/>
              <a:gd name="T67" fmla="*/ 1785 h 1832"/>
              <a:gd name="T68" fmla="*/ 538 w 1834"/>
              <a:gd name="T69" fmla="*/ 1750 h 1832"/>
              <a:gd name="T70" fmla="*/ 454 w 1834"/>
              <a:gd name="T71" fmla="*/ 1707 h 1832"/>
              <a:gd name="T72" fmla="*/ 376 w 1834"/>
              <a:gd name="T73" fmla="*/ 1654 h 1832"/>
              <a:gd name="T74" fmla="*/ 302 w 1834"/>
              <a:gd name="T75" fmla="*/ 1595 h 1832"/>
              <a:gd name="T76" fmla="*/ 236 w 1834"/>
              <a:gd name="T77" fmla="*/ 1529 h 1832"/>
              <a:gd name="T78" fmla="*/ 177 w 1834"/>
              <a:gd name="T79" fmla="*/ 1457 h 1832"/>
              <a:gd name="T80" fmla="*/ 126 w 1834"/>
              <a:gd name="T81" fmla="*/ 1379 h 1832"/>
              <a:gd name="T82" fmla="*/ 82 w 1834"/>
              <a:gd name="T83" fmla="*/ 1295 h 1832"/>
              <a:gd name="T84" fmla="*/ 47 w 1834"/>
              <a:gd name="T85" fmla="*/ 1206 h 1832"/>
              <a:gd name="T86" fmla="*/ 21 w 1834"/>
              <a:gd name="T87" fmla="*/ 1112 h 1832"/>
              <a:gd name="T88" fmla="*/ 6 w 1834"/>
              <a:gd name="T89" fmla="*/ 1016 h 1832"/>
              <a:gd name="T90" fmla="*/ 0 w 1834"/>
              <a:gd name="T91" fmla="*/ 916 h 1832"/>
              <a:gd name="T92" fmla="*/ 6 w 1834"/>
              <a:gd name="T93" fmla="*/ 817 h 1832"/>
              <a:gd name="T94" fmla="*/ 21 w 1834"/>
              <a:gd name="T95" fmla="*/ 719 h 1832"/>
              <a:gd name="T96" fmla="*/ 47 w 1834"/>
              <a:gd name="T97" fmla="*/ 627 h 1832"/>
              <a:gd name="T98" fmla="*/ 82 w 1834"/>
              <a:gd name="T99" fmla="*/ 538 h 1832"/>
              <a:gd name="T100" fmla="*/ 126 w 1834"/>
              <a:gd name="T101" fmla="*/ 454 h 1832"/>
              <a:gd name="T102" fmla="*/ 177 w 1834"/>
              <a:gd name="T103" fmla="*/ 375 h 1832"/>
              <a:gd name="T104" fmla="*/ 236 w 1834"/>
              <a:gd name="T105" fmla="*/ 302 h 1832"/>
              <a:gd name="T106" fmla="*/ 302 w 1834"/>
              <a:gd name="T107" fmla="*/ 236 h 1832"/>
              <a:gd name="T108" fmla="*/ 376 w 1834"/>
              <a:gd name="T109" fmla="*/ 176 h 1832"/>
              <a:gd name="T110" fmla="*/ 454 w 1834"/>
              <a:gd name="T111" fmla="*/ 124 h 1832"/>
              <a:gd name="T112" fmla="*/ 538 w 1834"/>
              <a:gd name="T113" fmla="*/ 80 h 1832"/>
              <a:gd name="T114" fmla="*/ 627 w 1834"/>
              <a:gd name="T115" fmla="*/ 47 h 1832"/>
              <a:gd name="T116" fmla="*/ 720 w 1834"/>
              <a:gd name="T117" fmla="*/ 21 h 1832"/>
              <a:gd name="T118" fmla="*/ 817 w 1834"/>
              <a:gd name="T119" fmla="*/ 5 h 1832"/>
              <a:gd name="T120" fmla="*/ 917 w 1834"/>
              <a:gd name="T121" fmla="*/ 0 h 1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34" h="1832">
                <a:moveTo>
                  <a:pt x="917" y="0"/>
                </a:moveTo>
                <a:lnTo>
                  <a:pt x="1016" y="5"/>
                </a:lnTo>
                <a:lnTo>
                  <a:pt x="1112" y="21"/>
                </a:lnTo>
                <a:lnTo>
                  <a:pt x="1207" y="47"/>
                </a:lnTo>
                <a:lnTo>
                  <a:pt x="1296" y="80"/>
                </a:lnTo>
                <a:lnTo>
                  <a:pt x="1380" y="124"/>
                </a:lnTo>
                <a:lnTo>
                  <a:pt x="1458" y="176"/>
                </a:lnTo>
                <a:lnTo>
                  <a:pt x="1531" y="236"/>
                </a:lnTo>
                <a:lnTo>
                  <a:pt x="1598" y="302"/>
                </a:lnTo>
                <a:lnTo>
                  <a:pt x="1657" y="375"/>
                </a:lnTo>
                <a:lnTo>
                  <a:pt x="1708" y="454"/>
                </a:lnTo>
                <a:lnTo>
                  <a:pt x="1751" y="538"/>
                </a:lnTo>
                <a:lnTo>
                  <a:pt x="1786" y="627"/>
                </a:lnTo>
                <a:lnTo>
                  <a:pt x="1813" y="719"/>
                </a:lnTo>
                <a:lnTo>
                  <a:pt x="1828" y="817"/>
                </a:lnTo>
                <a:lnTo>
                  <a:pt x="1834" y="916"/>
                </a:lnTo>
                <a:lnTo>
                  <a:pt x="1828" y="1016"/>
                </a:lnTo>
                <a:lnTo>
                  <a:pt x="1813" y="1112"/>
                </a:lnTo>
                <a:lnTo>
                  <a:pt x="1786" y="1206"/>
                </a:lnTo>
                <a:lnTo>
                  <a:pt x="1751" y="1295"/>
                </a:lnTo>
                <a:lnTo>
                  <a:pt x="1708" y="1379"/>
                </a:lnTo>
                <a:lnTo>
                  <a:pt x="1657" y="1457"/>
                </a:lnTo>
                <a:lnTo>
                  <a:pt x="1598" y="1529"/>
                </a:lnTo>
                <a:lnTo>
                  <a:pt x="1531" y="1595"/>
                </a:lnTo>
                <a:lnTo>
                  <a:pt x="1458" y="1654"/>
                </a:lnTo>
                <a:lnTo>
                  <a:pt x="1380" y="1707"/>
                </a:lnTo>
                <a:lnTo>
                  <a:pt x="1296" y="1750"/>
                </a:lnTo>
                <a:lnTo>
                  <a:pt x="1207" y="1785"/>
                </a:lnTo>
                <a:lnTo>
                  <a:pt x="1112" y="1811"/>
                </a:lnTo>
                <a:lnTo>
                  <a:pt x="1016" y="1827"/>
                </a:lnTo>
                <a:lnTo>
                  <a:pt x="917" y="1832"/>
                </a:lnTo>
                <a:lnTo>
                  <a:pt x="817" y="1827"/>
                </a:lnTo>
                <a:lnTo>
                  <a:pt x="720" y="1811"/>
                </a:lnTo>
                <a:lnTo>
                  <a:pt x="627" y="1785"/>
                </a:lnTo>
                <a:lnTo>
                  <a:pt x="538" y="1750"/>
                </a:lnTo>
                <a:lnTo>
                  <a:pt x="454" y="1707"/>
                </a:lnTo>
                <a:lnTo>
                  <a:pt x="376" y="1654"/>
                </a:lnTo>
                <a:lnTo>
                  <a:pt x="302" y="1595"/>
                </a:lnTo>
                <a:lnTo>
                  <a:pt x="236" y="1529"/>
                </a:lnTo>
                <a:lnTo>
                  <a:pt x="177" y="1457"/>
                </a:lnTo>
                <a:lnTo>
                  <a:pt x="126" y="1379"/>
                </a:lnTo>
                <a:lnTo>
                  <a:pt x="82" y="1295"/>
                </a:lnTo>
                <a:lnTo>
                  <a:pt x="47" y="1206"/>
                </a:lnTo>
                <a:lnTo>
                  <a:pt x="21" y="1112"/>
                </a:lnTo>
                <a:lnTo>
                  <a:pt x="6" y="1016"/>
                </a:lnTo>
                <a:lnTo>
                  <a:pt x="0" y="916"/>
                </a:lnTo>
                <a:lnTo>
                  <a:pt x="6" y="817"/>
                </a:lnTo>
                <a:lnTo>
                  <a:pt x="21" y="719"/>
                </a:lnTo>
                <a:lnTo>
                  <a:pt x="47" y="627"/>
                </a:lnTo>
                <a:lnTo>
                  <a:pt x="82" y="538"/>
                </a:lnTo>
                <a:lnTo>
                  <a:pt x="126" y="454"/>
                </a:lnTo>
                <a:lnTo>
                  <a:pt x="177" y="375"/>
                </a:lnTo>
                <a:lnTo>
                  <a:pt x="236" y="302"/>
                </a:lnTo>
                <a:lnTo>
                  <a:pt x="302" y="236"/>
                </a:lnTo>
                <a:lnTo>
                  <a:pt x="376" y="176"/>
                </a:lnTo>
                <a:lnTo>
                  <a:pt x="454" y="124"/>
                </a:lnTo>
                <a:lnTo>
                  <a:pt x="538" y="80"/>
                </a:lnTo>
                <a:lnTo>
                  <a:pt x="627" y="47"/>
                </a:lnTo>
                <a:lnTo>
                  <a:pt x="720" y="21"/>
                </a:lnTo>
                <a:lnTo>
                  <a:pt x="817" y="5"/>
                </a:lnTo>
                <a:lnTo>
                  <a:pt x="91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357367" y="4329032"/>
            <a:ext cx="57067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5400" b="1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 </a:t>
            </a:r>
            <a:r>
              <a:rPr lang="zh-CN" altLang="en-US" sz="36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新年计划</a:t>
            </a:r>
            <a:r>
              <a:rPr lang="en-US" altLang="zh-CN" sz="36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5981197" y="5181996"/>
            <a:ext cx="60828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600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Year-end summary plan PPT in the New Year</a:t>
            </a: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414847" y="2945512"/>
            <a:ext cx="2126678" cy="134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437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8437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357368" y="5992589"/>
            <a:ext cx="57067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428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5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5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3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80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5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12" grpId="0" animBg="1"/>
      <p:bldP spid="13" grpId="0" animBg="1"/>
      <p:bldP spid="14" grpId="0"/>
      <p:bldP spid="14" grpId="1"/>
      <p:bldP spid="15" grpId="0"/>
      <p:bldP spid="15" grpId="1"/>
      <p:bldP spid="18" grpId="0"/>
      <p:bldP spid="18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41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0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6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2784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83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1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93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91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7058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64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" y="0"/>
            <a:ext cx="5517555" cy="7232650"/>
            <a:chOff x="-1" y="0"/>
            <a:chExt cx="5517555" cy="7232650"/>
          </a:xfrm>
        </p:grpSpPr>
        <p:sp>
          <p:nvSpPr>
            <p:cNvPr id="13" name="等腰三角形 12"/>
            <p:cNvSpPr/>
            <p:nvPr/>
          </p:nvSpPr>
          <p:spPr>
            <a:xfrm rot="5400000">
              <a:off x="5124817" y="2005290"/>
              <a:ext cx="421829" cy="363645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-1" y="0"/>
              <a:ext cx="5200420" cy="7232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2184485" y="1337837"/>
            <a:ext cx="1588559" cy="15885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844664" y="1806352"/>
            <a:ext cx="4854342" cy="755777"/>
            <a:chOff x="5844664" y="1806352"/>
            <a:chExt cx="4854342" cy="755777"/>
          </a:xfrm>
        </p:grpSpPr>
        <p:sp>
          <p:nvSpPr>
            <p:cNvPr id="4" name="圆角矩形 3"/>
            <p:cNvSpPr/>
            <p:nvPr/>
          </p:nvSpPr>
          <p:spPr>
            <a:xfrm>
              <a:off x="5844664" y="1806352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979977" y="1902970"/>
              <a:ext cx="562540" cy="5625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r>
                <a:rPr lang="en-US" altLang="zh-CN" sz="1509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MH_Entry_1"/>
            <p:cNvSpPr/>
            <p:nvPr>
              <p:custDataLst>
                <p:tags r:id="rId4"/>
              </p:custDataLst>
            </p:nvPr>
          </p:nvSpPr>
          <p:spPr>
            <a:xfrm>
              <a:off x="7213455" y="1885100"/>
              <a:ext cx="2466542" cy="615553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</a:t>
              </a:r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概述</a:t>
              </a:r>
              <a:endPara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44664" y="2863627"/>
            <a:ext cx="4854342" cy="755777"/>
            <a:chOff x="5844664" y="2863627"/>
            <a:chExt cx="4854342" cy="755777"/>
          </a:xfrm>
        </p:grpSpPr>
        <p:sp>
          <p:nvSpPr>
            <p:cNvPr id="28" name="圆角矩形 27"/>
            <p:cNvSpPr/>
            <p:nvPr/>
          </p:nvSpPr>
          <p:spPr>
            <a:xfrm>
              <a:off x="5844664" y="2863627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979977" y="2936432"/>
              <a:ext cx="562540" cy="562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r>
                <a:rPr lang="en-US" altLang="zh-CN" sz="1509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MH_Entry_2"/>
            <p:cNvSpPr/>
            <p:nvPr>
              <p:custDataLst>
                <p:tags r:id="rId3"/>
              </p:custDataLst>
            </p:nvPr>
          </p:nvSpPr>
          <p:spPr>
            <a:xfrm>
              <a:off x="7213455" y="2918902"/>
              <a:ext cx="2466542" cy="615553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工作完成情况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COMPLETION OF WORK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44664" y="3885183"/>
            <a:ext cx="4854342" cy="755777"/>
            <a:chOff x="5844664" y="3885183"/>
            <a:chExt cx="4854342" cy="755777"/>
          </a:xfrm>
        </p:grpSpPr>
        <p:sp>
          <p:nvSpPr>
            <p:cNvPr id="31" name="圆角矩形 30"/>
            <p:cNvSpPr/>
            <p:nvPr/>
          </p:nvSpPr>
          <p:spPr>
            <a:xfrm>
              <a:off x="5844664" y="3885183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979977" y="3981801"/>
              <a:ext cx="562540" cy="5625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r>
                <a:rPr lang="en-US" altLang="zh-CN" sz="1509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MH_Entry_3"/>
            <p:cNvSpPr/>
            <p:nvPr>
              <p:custDataLst>
                <p:tags r:id="rId2"/>
              </p:custDataLst>
            </p:nvPr>
          </p:nvSpPr>
          <p:spPr>
            <a:xfrm>
              <a:off x="7213455" y="3955295"/>
              <a:ext cx="2466542" cy="615553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成功项目展示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SUCCESSFUL PROJECT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44664" y="4906739"/>
            <a:ext cx="4854342" cy="755777"/>
            <a:chOff x="5844664" y="4906739"/>
            <a:chExt cx="4854342" cy="755777"/>
          </a:xfrm>
        </p:grpSpPr>
        <p:sp>
          <p:nvSpPr>
            <p:cNvPr id="34" name="圆角矩形 33"/>
            <p:cNvSpPr/>
            <p:nvPr/>
          </p:nvSpPr>
          <p:spPr>
            <a:xfrm>
              <a:off x="5844664" y="4906739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979977" y="5003357"/>
              <a:ext cx="562540" cy="562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r>
                <a:rPr lang="en-US" altLang="zh-CN" sz="1509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MH_Entry_4"/>
            <p:cNvSpPr/>
            <p:nvPr>
              <p:custDataLst>
                <p:tags r:id="rId1"/>
              </p:custDataLst>
            </p:nvPr>
          </p:nvSpPr>
          <p:spPr>
            <a:xfrm>
              <a:off x="7213455" y="4976851"/>
              <a:ext cx="2466542" cy="615553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明年工作</a:t>
              </a:r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计划</a:t>
              </a:r>
              <a:endPara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ctr"/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NEXT YEAR WORK PLAN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9548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17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34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288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0" y="1"/>
            <a:ext cx="8805639" cy="7232649"/>
          </a:xfrm>
          <a:custGeom>
            <a:avLst/>
            <a:gdLst>
              <a:gd name="connsiteX0" fmla="*/ 0 w 9922865"/>
              <a:gd name="connsiteY0" fmla="*/ 0 h 7492075"/>
              <a:gd name="connsiteX1" fmla="*/ 9922865 w 9922865"/>
              <a:gd name="connsiteY1" fmla="*/ 0 h 7492075"/>
              <a:gd name="connsiteX2" fmla="*/ 1647718 w 9922865"/>
              <a:gd name="connsiteY2" fmla="*/ 7492075 h 7492075"/>
              <a:gd name="connsiteX3" fmla="*/ 0 w 9922865"/>
              <a:gd name="connsiteY3" fmla="*/ 7492075 h 749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22865" h="7492075">
                <a:moveTo>
                  <a:pt x="0" y="0"/>
                </a:moveTo>
                <a:lnTo>
                  <a:pt x="9922865" y="0"/>
                </a:lnTo>
                <a:lnTo>
                  <a:pt x="1647718" y="7492075"/>
                </a:lnTo>
                <a:lnTo>
                  <a:pt x="0" y="7492075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5" name="任意多边形 24"/>
          <p:cNvSpPr>
            <a:spLocks/>
          </p:cNvSpPr>
          <p:nvPr/>
        </p:nvSpPr>
        <p:spPr bwMode="auto">
          <a:xfrm>
            <a:off x="0" y="0"/>
            <a:ext cx="8181122" cy="7232650"/>
          </a:xfrm>
          <a:custGeom>
            <a:avLst/>
            <a:gdLst>
              <a:gd name="connsiteX0" fmla="*/ 0 w 9219111"/>
              <a:gd name="connsiteY0" fmla="*/ 0 h 7492076"/>
              <a:gd name="connsiteX1" fmla="*/ 9219111 w 9219111"/>
              <a:gd name="connsiteY1" fmla="*/ 0 h 7492076"/>
              <a:gd name="connsiteX2" fmla="*/ 948639 w 9219111"/>
              <a:gd name="connsiteY2" fmla="*/ 7492076 h 7492076"/>
              <a:gd name="connsiteX3" fmla="*/ 0 w 9219111"/>
              <a:gd name="connsiteY3" fmla="*/ 7492076 h 749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9111" h="7492076">
                <a:moveTo>
                  <a:pt x="0" y="0"/>
                </a:moveTo>
                <a:lnTo>
                  <a:pt x="9219111" y="0"/>
                </a:lnTo>
                <a:lnTo>
                  <a:pt x="948639" y="7492076"/>
                </a:lnTo>
                <a:lnTo>
                  <a:pt x="0" y="7492076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2557632" y="1723441"/>
            <a:ext cx="3787556" cy="3785769"/>
          </a:xfrm>
          <a:custGeom>
            <a:avLst/>
            <a:gdLst>
              <a:gd name="T0" fmla="*/ 1168 w 2120"/>
              <a:gd name="T1" fmla="*/ 5 h 2119"/>
              <a:gd name="T2" fmla="*/ 1374 w 2120"/>
              <a:gd name="T3" fmla="*/ 47 h 2119"/>
              <a:gd name="T4" fmla="*/ 1564 w 2120"/>
              <a:gd name="T5" fmla="*/ 127 h 2119"/>
              <a:gd name="T6" fmla="*/ 1734 w 2120"/>
              <a:gd name="T7" fmla="*/ 243 h 2119"/>
              <a:gd name="T8" fmla="*/ 1877 w 2120"/>
              <a:gd name="T9" fmla="*/ 386 h 2119"/>
              <a:gd name="T10" fmla="*/ 1991 w 2120"/>
              <a:gd name="T11" fmla="*/ 555 h 2119"/>
              <a:gd name="T12" fmla="*/ 2071 w 2120"/>
              <a:gd name="T13" fmla="*/ 743 h 2119"/>
              <a:gd name="T14" fmla="*/ 2114 w 2120"/>
              <a:gd name="T15" fmla="*/ 951 h 2119"/>
              <a:gd name="T16" fmla="*/ 2114 w 2120"/>
              <a:gd name="T17" fmla="*/ 1167 h 2119"/>
              <a:gd name="T18" fmla="*/ 2071 w 2120"/>
              <a:gd name="T19" fmla="*/ 1373 h 2119"/>
              <a:gd name="T20" fmla="*/ 1991 w 2120"/>
              <a:gd name="T21" fmla="*/ 1564 h 2119"/>
              <a:gd name="T22" fmla="*/ 1877 w 2120"/>
              <a:gd name="T23" fmla="*/ 1733 h 2119"/>
              <a:gd name="T24" fmla="*/ 1734 w 2120"/>
              <a:gd name="T25" fmla="*/ 1876 h 2119"/>
              <a:gd name="T26" fmla="*/ 1564 w 2120"/>
              <a:gd name="T27" fmla="*/ 1989 h 2119"/>
              <a:gd name="T28" fmla="*/ 1374 w 2120"/>
              <a:gd name="T29" fmla="*/ 2070 h 2119"/>
              <a:gd name="T30" fmla="*/ 1168 w 2120"/>
              <a:gd name="T31" fmla="*/ 2112 h 2119"/>
              <a:gd name="T32" fmla="*/ 952 w 2120"/>
              <a:gd name="T33" fmla="*/ 2112 h 2119"/>
              <a:gd name="T34" fmla="*/ 744 w 2120"/>
              <a:gd name="T35" fmla="*/ 2070 h 2119"/>
              <a:gd name="T36" fmla="*/ 555 w 2120"/>
              <a:gd name="T37" fmla="*/ 1989 h 2119"/>
              <a:gd name="T38" fmla="*/ 386 w 2120"/>
              <a:gd name="T39" fmla="*/ 1876 h 2119"/>
              <a:gd name="T40" fmla="*/ 243 w 2120"/>
              <a:gd name="T41" fmla="*/ 1733 h 2119"/>
              <a:gd name="T42" fmla="*/ 128 w 2120"/>
              <a:gd name="T43" fmla="*/ 1564 h 2119"/>
              <a:gd name="T44" fmla="*/ 47 w 2120"/>
              <a:gd name="T45" fmla="*/ 1373 h 2119"/>
              <a:gd name="T46" fmla="*/ 5 w 2120"/>
              <a:gd name="T47" fmla="*/ 1167 h 2119"/>
              <a:gd name="T48" fmla="*/ 5 w 2120"/>
              <a:gd name="T49" fmla="*/ 951 h 2119"/>
              <a:gd name="T50" fmla="*/ 47 w 2120"/>
              <a:gd name="T51" fmla="*/ 743 h 2119"/>
              <a:gd name="T52" fmla="*/ 128 w 2120"/>
              <a:gd name="T53" fmla="*/ 555 h 2119"/>
              <a:gd name="T54" fmla="*/ 243 w 2120"/>
              <a:gd name="T55" fmla="*/ 386 h 2119"/>
              <a:gd name="T56" fmla="*/ 386 w 2120"/>
              <a:gd name="T57" fmla="*/ 243 h 2119"/>
              <a:gd name="T58" fmla="*/ 555 w 2120"/>
              <a:gd name="T59" fmla="*/ 127 h 2119"/>
              <a:gd name="T60" fmla="*/ 744 w 2120"/>
              <a:gd name="T61" fmla="*/ 47 h 2119"/>
              <a:gd name="T62" fmla="*/ 952 w 2120"/>
              <a:gd name="T63" fmla="*/ 5 h 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20" h="2119">
                <a:moveTo>
                  <a:pt x="1060" y="0"/>
                </a:moveTo>
                <a:lnTo>
                  <a:pt x="1168" y="5"/>
                </a:lnTo>
                <a:lnTo>
                  <a:pt x="1273" y="21"/>
                </a:lnTo>
                <a:lnTo>
                  <a:pt x="1374" y="47"/>
                </a:lnTo>
                <a:lnTo>
                  <a:pt x="1472" y="84"/>
                </a:lnTo>
                <a:lnTo>
                  <a:pt x="1564" y="127"/>
                </a:lnTo>
                <a:lnTo>
                  <a:pt x="1652" y="181"/>
                </a:lnTo>
                <a:lnTo>
                  <a:pt x="1734" y="243"/>
                </a:lnTo>
                <a:lnTo>
                  <a:pt x="1809" y="311"/>
                </a:lnTo>
                <a:lnTo>
                  <a:pt x="1877" y="386"/>
                </a:lnTo>
                <a:lnTo>
                  <a:pt x="1938" y="466"/>
                </a:lnTo>
                <a:lnTo>
                  <a:pt x="1991" y="555"/>
                </a:lnTo>
                <a:lnTo>
                  <a:pt x="2036" y="647"/>
                </a:lnTo>
                <a:lnTo>
                  <a:pt x="2071" y="743"/>
                </a:lnTo>
                <a:lnTo>
                  <a:pt x="2097" y="845"/>
                </a:lnTo>
                <a:lnTo>
                  <a:pt x="2114" y="951"/>
                </a:lnTo>
                <a:lnTo>
                  <a:pt x="2120" y="1059"/>
                </a:lnTo>
                <a:lnTo>
                  <a:pt x="2114" y="1167"/>
                </a:lnTo>
                <a:lnTo>
                  <a:pt x="2097" y="1272"/>
                </a:lnTo>
                <a:lnTo>
                  <a:pt x="2071" y="1373"/>
                </a:lnTo>
                <a:lnTo>
                  <a:pt x="2036" y="1471"/>
                </a:lnTo>
                <a:lnTo>
                  <a:pt x="1991" y="1564"/>
                </a:lnTo>
                <a:lnTo>
                  <a:pt x="1938" y="1651"/>
                </a:lnTo>
                <a:lnTo>
                  <a:pt x="1877" y="1733"/>
                </a:lnTo>
                <a:lnTo>
                  <a:pt x="1809" y="1808"/>
                </a:lnTo>
                <a:lnTo>
                  <a:pt x="1734" y="1876"/>
                </a:lnTo>
                <a:lnTo>
                  <a:pt x="1652" y="1937"/>
                </a:lnTo>
                <a:lnTo>
                  <a:pt x="1564" y="1989"/>
                </a:lnTo>
                <a:lnTo>
                  <a:pt x="1472" y="2035"/>
                </a:lnTo>
                <a:lnTo>
                  <a:pt x="1374" y="2070"/>
                </a:lnTo>
                <a:lnTo>
                  <a:pt x="1273" y="2096"/>
                </a:lnTo>
                <a:lnTo>
                  <a:pt x="1168" y="2112"/>
                </a:lnTo>
                <a:lnTo>
                  <a:pt x="1060" y="2119"/>
                </a:lnTo>
                <a:lnTo>
                  <a:pt x="952" y="2112"/>
                </a:lnTo>
                <a:lnTo>
                  <a:pt x="847" y="2096"/>
                </a:lnTo>
                <a:lnTo>
                  <a:pt x="744" y="2070"/>
                </a:lnTo>
                <a:lnTo>
                  <a:pt x="648" y="2035"/>
                </a:lnTo>
                <a:lnTo>
                  <a:pt x="555" y="1989"/>
                </a:lnTo>
                <a:lnTo>
                  <a:pt x="468" y="1937"/>
                </a:lnTo>
                <a:lnTo>
                  <a:pt x="386" y="1876"/>
                </a:lnTo>
                <a:lnTo>
                  <a:pt x="311" y="1808"/>
                </a:lnTo>
                <a:lnTo>
                  <a:pt x="243" y="1733"/>
                </a:lnTo>
                <a:lnTo>
                  <a:pt x="182" y="1651"/>
                </a:lnTo>
                <a:lnTo>
                  <a:pt x="128" y="1564"/>
                </a:lnTo>
                <a:lnTo>
                  <a:pt x="84" y="1471"/>
                </a:lnTo>
                <a:lnTo>
                  <a:pt x="47" y="1373"/>
                </a:lnTo>
                <a:lnTo>
                  <a:pt x="21" y="1272"/>
                </a:lnTo>
                <a:lnTo>
                  <a:pt x="5" y="1167"/>
                </a:lnTo>
                <a:lnTo>
                  <a:pt x="0" y="1059"/>
                </a:lnTo>
                <a:lnTo>
                  <a:pt x="5" y="951"/>
                </a:lnTo>
                <a:lnTo>
                  <a:pt x="21" y="845"/>
                </a:lnTo>
                <a:lnTo>
                  <a:pt x="47" y="743"/>
                </a:lnTo>
                <a:lnTo>
                  <a:pt x="84" y="647"/>
                </a:lnTo>
                <a:lnTo>
                  <a:pt x="128" y="555"/>
                </a:lnTo>
                <a:lnTo>
                  <a:pt x="182" y="466"/>
                </a:lnTo>
                <a:lnTo>
                  <a:pt x="243" y="386"/>
                </a:lnTo>
                <a:lnTo>
                  <a:pt x="311" y="311"/>
                </a:lnTo>
                <a:lnTo>
                  <a:pt x="386" y="243"/>
                </a:lnTo>
                <a:lnTo>
                  <a:pt x="468" y="181"/>
                </a:lnTo>
                <a:lnTo>
                  <a:pt x="555" y="127"/>
                </a:lnTo>
                <a:lnTo>
                  <a:pt x="648" y="84"/>
                </a:lnTo>
                <a:lnTo>
                  <a:pt x="744" y="47"/>
                </a:lnTo>
                <a:lnTo>
                  <a:pt x="847" y="21"/>
                </a:lnTo>
                <a:lnTo>
                  <a:pt x="952" y="5"/>
                </a:lnTo>
                <a:lnTo>
                  <a:pt x="10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444500" dist="127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2821350" y="1979815"/>
            <a:ext cx="3276595" cy="3273021"/>
          </a:xfrm>
          <a:custGeom>
            <a:avLst/>
            <a:gdLst>
              <a:gd name="T0" fmla="*/ 917 w 1834"/>
              <a:gd name="T1" fmla="*/ 0 h 1832"/>
              <a:gd name="T2" fmla="*/ 1016 w 1834"/>
              <a:gd name="T3" fmla="*/ 5 h 1832"/>
              <a:gd name="T4" fmla="*/ 1112 w 1834"/>
              <a:gd name="T5" fmla="*/ 21 h 1832"/>
              <a:gd name="T6" fmla="*/ 1207 w 1834"/>
              <a:gd name="T7" fmla="*/ 47 h 1832"/>
              <a:gd name="T8" fmla="*/ 1296 w 1834"/>
              <a:gd name="T9" fmla="*/ 80 h 1832"/>
              <a:gd name="T10" fmla="*/ 1380 w 1834"/>
              <a:gd name="T11" fmla="*/ 124 h 1832"/>
              <a:gd name="T12" fmla="*/ 1458 w 1834"/>
              <a:gd name="T13" fmla="*/ 176 h 1832"/>
              <a:gd name="T14" fmla="*/ 1531 w 1834"/>
              <a:gd name="T15" fmla="*/ 236 h 1832"/>
              <a:gd name="T16" fmla="*/ 1598 w 1834"/>
              <a:gd name="T17" fmla="*/ 302 h 1832"/>
              <a:gd name="T18" fmla="*/ 1657 w 1834"/>
              <a:gd name="T19" fmla="*/ 375 h 1832"/>
              <a:gd name="T20" fmla="*/ 1708 w 1834"/>
              <a:gd name="T21" fmla="*/ 454 h 1832"/>
              <a:gd name="T22" fmla="*/ 1751 w 1834"/>
              <a:gd name="T23" fmla="*/ 538 h 1832"/>
              <a:gd name="T24" fmla="*/ 1786 w 1834"/>
              <a:gd name="T25" fmla="*/ 627 h 1832"/>
              <a:gd name="T26" fmla="*/ 1813 w 1834"/>
              <a:gd name="T27" fmla="*/ 719 h 1832"/>
              <a:gd name="T28" fmla="*/ 1828 w 1834"/>
              <a:gd name="T29" fmla="*/ 817 h 1832"/>
              <a:gd name="T30" fmla="*/ 1834 w 1834"/>
              <a:gd name="T31" fmla="*/ 916 h 1832"/>
              <a:gd name="T32" fmla="*/ 1828 w 1834"/>
              <a:gd name="T33" fmla="*/ 1016 h 1832"/>
              <a:gd name="T34" fmla="*/ 1813 w 1834"/>
              <a:gd name="T35" fmla="*/ 1112 h 1832"/>
              <a:gd name="T36" fmla="*/ 1786 w 1834"/>
              <a:gd name="T37" fmla="*/ 1206 h 1832"/>
              <a:gd name="T38" fmla="*/ 1751 w 1834"/>
              <a:gd name="T39" fmla="*/ 1295 h 1832"/>
              <a:gd name="T40" fmla="*/ 1708 w 1834"/>
              <a:gd name="T41" fmla="*/ 1379 h 1832"/>
              <a:gd name="T42" fmla="*/ 1657 w 1834"/>
              <a:gd name="T43" fmla="*/ 1457 h 1832"/>
              <a:gd name="T44" fmla="*/ 1598 w 1834"/>
              <a:gd name="T45" fmla="*/ 1529 h 1832"/>
              <a:gd name="T46" fmla="*/ 1531 w 1834"/>
              <a:gd name="T47" fmla="*/ 1595 h 1832"/>
              <a:gd name="T48" fmla="*/ 1458 w 1834"/>
              <a:gd name="T49" fmla="*/ 1654 h 1832"/>
              <a:gd name="T50" fmla="*/ 1380 w 1834"/>
              <a:gd name="T51" fmla="*/ 1707 h 1832"/>
              <a:gd name="T52" fmla="*/ 1296 w 1834"/>
              <a:gd name="T53" fmla="*/ 1750 h 1832"/>
              <a:gd name="T54" fmla="*/ 1207 w 1834"/>
              <a:gd name="T55" fmla="*/ 1785 h 1832"/>
              <a:gd name="T56" fmla="*/ 1112 w 1834"/>
              <a:gd name="T57" fmla="*/ 1811 h 1832"/>
              <a:gd name="T58" fmla="*/ 1016 w 1834"/>
              <a:gd name="T59" fmla="*/ 1827 h 1832"/>
              <a:gd name="T60" fmla="*/ 917 w 1834"/>
              <a:gd name="T61" fmla="*/ 1832 h 1832"/>
              <a:gd name="T62" fmla="*/ 817 w 1834"/>
              <a:gd name="T63" fmla="*/ 1827 h 1832"/>
              <a:gd name="T64" fmla="*/ 720 w 1834"/>
              <a:gd name="T65" fmla="*/ 1811 h 1832"/>
              <a:gd name="T66" fmla="*/ 627 w 1834"/>
              <a:gd name="T67" fmla="*/ 1785 h 1832"/>
              <a:gd name="T68" fmla="*/ 538 w 1834"/>
              <a:gd name="T69" fmla="*/ 1750 h 1832"/>
              <a:gd name="T70" fmla="*/ 454 w 1834"/>
              <a:gd name="T71" fmla="*/ 1707 h 1832"/>
              <a:gd name="T72" fmla="*/ 376 w 1834"/>
              <a:gd name="T73" fmla="*/ 1654 h 1832"/>
              <a:gd name="T74" fmla="*/ 302 w 1834"/>
              <a:gd name="T75" fmla="*/ 1595 h 1832"/>
              <a:gd name="T76" fmla="*/ 236 w 1834"/>
              <a:gd name="T77" fmla="*/ 1529 h 1832"/>
              <a:gd name="T78" fmla="*/ 177 w 1834"/>
              <a:gd name="T79" fmla="*/ 1457 h 1832"/>
              <a:gd name="T80" fmla="*/ 126 w 1834"/>
              <a:gd name="T81" fmla="*/ 1379 h 1832"/>
              <a:gd name="T82" fmla="*/ 82 w 1834"/>
              <a:gd name="T83" fmla="*/ 1295 h 1832"/>
              <a:gd name="T84" fmla="*/ 47 w 1834"/>
              <a:gd name="T85" fmla="*/ 1206 h 1832"/>
              <a:gd name="T86" fmla="*/ 21 w 1834"/>
              <a:gd name="T87" fmla="*/ 1112 h 1832"/>
              <a:gd name="T88" fmla="*/ 6 w 1834"/>
              <a:gd name="T89" fmla="*/ 1016 h 1832"/>
              <a:gd name="T90" fmla="*/ 0 w 1834"/>
              <a:gd name="T91" fmla="*/ 916 h 1832"/>
              <a:gd name="T92" fmla="*/ 6 w 1834"/>
              <a:gd name="T93" fmla="*/ 817 h 1832"/>
              <a:gd name="T94" fmla="*/ 21 w 1834"/>
              <a:gd name="T95" fmla="*/ 719 h 1832"/>
              <a:gd name="T96" fmla="*/ 47 w 1834"/>
              <a:gd name="T97" fmla="*/ 627 h 1832"/>
              <a:gd name="T98" fmla="*/ 82 w 1834"/>
              <a:gd name="T99" fmla="*/ 538 h 1832"/>
              <a:gd name="T100" fmla="*/ 126 w 1834"/>
              <a:gd name="T101" fmla="*/ 454 h 1832"/>
              <a:gd name="T102" fmla="*/ 177 w 1834"/>
              <a:gd name="T103" fmla="*/ 375 h 1832"/>
              <a:gd name="T104" fmla="*/ 236 w 1834"/>
              <a:gd name="T105" fmla="*/ 302 h 1832"/>
              <a:gd name="T106" fmla="*/ 302 w 1834"/>
              <a:gd name="T107" fmla="*/ 236 h 1832"/>
              <a:gd name="T108" fmla="*/ 376 w 1834"/>
              <a:gd name="T109" fmla="*/ 176 h 1832"/>
              <a:gd name="T110" fmla="*/ 454 w 1834"/>
              <a:gd name="T111" fmla="*/ 124 h 1832"/>
              <a:gd name="T112" fmla="*/ 538 w 1834"/>
              <a:gd name="T113" fmla="*/ 80 h 1832"/>
              <a:gd name="T114" fmla="*/ 627 w 1834"/>
              <a:gd name="T115" fmla="*/ 47 h 1832"/>
              <a:gd name="T116" fmla="*/ 720 w 1834"/>
              <a:gd name="T117" fmla="*/ 21 h 1832"/>
              <a:gd name="T118" fmla="*/ 817 w 1834"/>
              <a:gd name="T119" fmla="*/ 5 h 1832"/>
              <a:gd name="T120" fmla="*/ 917 w 1834"/>
              <a:gd name="T121" fmla="*/ 0 h 1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34" h="1832">
                <a:moveTo>
                  <a:pt x="917" y="0"/>
                </a:moveTo>
                <a:lnTo>
                  <a:pt x="1016" y="5"/>
                </a:lnTo>
                <a:lnTo>
                  <a:pt x="1112" y="21"/>
                </a:lnTo>
                <a:lnTo>
                  <a:pt x="1207" y="47"/>
                </a:lnTo>
                <a:lnTo>
                  <a:pt x="1296" y="80"/>
                </a:lnTo>
                <a:lnTo>
                  <a:pt x="1380" y="124"/>
                </a:lnTo>
                <a:lnTo>
                  <a:pt x="1458" y="176"/>
                </a:lnTo>
                <a:lnTo>
                  <a:pt x="1531" y="236"/>
                </a:lnTo>
                <a:lnTo>
                  <a:pt x="1598" y="302"/>
                </a:lnTo>
                <a:lnTo>
                  <a:pt x="1657" y="375"/>
                </a:lnTo>
                <a:lnTo>
                  <a:pt x="1708" y="454"/>
                </a:lnTo>
                <a:lnTo>
                  <a:pt x="1751" y="538"/>
                </a:lnTo>
                <a:lnTo>
                  <a:pt x="1786" y="627"/>
                </a:lnTo>
                <a:lnTo>
                  <a:pt x="1813" y="719"/>
                </a:lnTo>
                <a:lnTo>
                  <a:pt x="1828" y="817"/>
                </a:lnTo>
                <a:lnTo>
                  <a:pt x="1834" y="916"/>
                </a:lnTo>
                <a:lnTo>
                  <a:pt x="1828" y="1016"/>
                </a:lnTo>
                <a:lnTo>
                  <a:pt x="1813" y="1112"/>
                </a:lnTo>
                <a:lnTo>
                  <a:pt x="1786" y="1206"/>
                </a:lnTo>
                <a:lnTo>
                  <a:pt x="1751" y="1295"/>
                </a:lnTo>
                <a:lnTo>
                  <a:pt x="1708" y="1379"/>
                </a:lnTo>
                <a:lnTo>
                  <a:pt x="1657" y="1457"/>
                </a:lnTo>
                <a:lnTo>
                  <a:pt x="1598" y="1529"/>
                </a:lnTo>
                <a:lnTo>
                  <a:pt x="1531" y="1595"/>
                </a:lnTo>
                <a:lnTo>
                  <a:pt x="1458" y="1654"/>
                </a:lnTo>
                <a:lnTo>
                  <a:pt x="1380" y="1707"/>
                </a:lnTo>
                <a:lnTo>
                  <a:pt x="1296" y="1750"/>
                </a:lnTo>
                <a:lnTo>
                  <a:pt x="1207" y="1785"/>
                </a:lnTo>
                <a:lnTo>
                  <a:pt x="1112" y="1811"/>
                </a:lnTo>
                <a:lnTo>
                  <a:pt x="1016" y="1827"/>
                </a:lnTo>
                <a:lnTo>
                  <a:pt x="917" y="1832"/>
                </a:lnTo>
                <a:lnTo>
                  <a:pt x="817" y="1827"/>
                </a:lnTo>
                <a:lnTo>
                  <a:pt x="720" y="1811"/>
                </a:lnTo>
                <a:lnTo>
                  <a:pt x="627" y="1785"/>
                </a:lnTo>
                <a:lnTo>
                  <a:pt x="538" y="1750"/>
                </a:lnTo>
                <a:lnTo>
                  <a:pt x="454" y="1707"/>
                </a:lnTo>
                <a:lnTo>
                  <a:pt x="376" y="1654"/>
                </a:lnTo>
                <a:lnTo>
                  <a:pt x="302" y="1595"/>
                </a:lnTo>
                <a:lnTo>
                  <a:pt x="236" y="1529"/>
                </a:lnTo>
                <a:lnTo>
                  <a:pt x="177" y="1457"/>
                </a:lnTo>
                <a:lnTo>
                  <a:pt x="126" y="1379"/>
                </a:lnTo>
                <a:lnTo>
                  <a:pt x="82" y="1295"/>
                </a:lnTo>
                <a:lnTo>
                  <a:pt x="47" y="1206"/>
                </a:lnTo>
                <a:lnTo>
                  <a:pt x="21" y="1112"/>
                </a:lnTo>
                <a:lnTo>
                  <a:pt x="6" y="1016"/>
                </a:lnTo>
                <a:lnTo>
                  <a:pt x="0" y="916"/>
                </a:lnTo>
                <a:lnTo>
                  <a:pt x="6" y="817"/>
                </a:lnTo>
                <a:lnTo>
                  <a:pt x="21" y="719"/>
                </a:lnTo>
                <a:lnTo>
                  <a:pt x="47" y="627"/>
                </a:lnTo>
                <a:lnTo>
                  <a:pt x="82" y="538"/>
                </a:lnTo>
                <a:lnTo>
                  <a:pt x="126" y="454"/>
                </a:lnTo>
                <a:lnTo>
                  <a:pt x="177" y="375"/>
                </a:lnTo>
                <a:lnTo>
                  <a:pt x="236" y="302"/>
                </a:lnTo>
                <a:lnTo>
                  <a:pt x="302" y="236"/>
                </a:lnTo>
                <a:lnTo>
                  <a:pt x="376" y="176"/>
                </a:lnTo>
                <a:lnTo>
                  <a:pt x="454" y="124"/>
                </a:lnTo>
                <a:lnTo>
                  <a:pt x="538" y="80"/>
                </a:lnTo>
                <a:lnTo>
                  <a:pt x="627" y="47"/>
                </a:lnTo>
                <a:lnTo>
                  <a:pt x="720" y="21"/>
                </a:lnTo>
                <a:lnTo>
                  <a:pt x="817" y="5"/>
                </a:lnTo>
                <a:lnTo>
                  <a:pt x="91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357367" y="4334699"/>
            <a:ext cx="570672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72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48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414847" y="2945512"/>
            <a:ext cx="2126678" cy="134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437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8437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013550" y="5504249"/>
            <a:ext cx="405054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5348507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9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12" grpId="0" animBg="1"/>
      <p:bldP spid="13" grpId="0" animBg="1"/>
      <p:bldP spid="14" grpId="0"/>
      <p:bldP spid="14" grpId="1"/>
      <p:bldP spid="18" grpId="0"/>
      <p:bldP spid="18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86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4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0782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60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07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75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8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922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09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00B0F0"/>
      </a:accent2>
      <a:accent3>
        <a:srgbClr val="0070C0"/>
      </a:accent3>
      <a:accent4>
        <a:srgbClr val="00B0F0"/>
      </a:accent4>
      <a:accent5>
        <a:srgbClr val="0070C0"/>
      </a:accent5>
      <a:accent6>
        <a:srgbClr val="00B0F0"/>
      </a:accent6>
      <a:hlink>
        <a:srgbClr val="0070C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3953</Words>
  <Application>Microsoft Office PowerPoint</Application>
  <PresentationFormat>自定义</PresentationFormat>
  <Paragraphs>262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</dc:title>
  <dc:creator/>
  <cp:keywords>www.1ppt.com</cp:keywords>
  <dc:description>www.1ppt.com</dc:description>
  <cp:lastModifiedBy/>
  <cp:revision>1</cp:revision>
  <dcterms:created xsi:type="dcterms:W3CDTF">2016-11-12T16:40:30Z</dcterms:created>
  <dcterms:modified xsi:type="dcterms:W3CDTF">2018-08-31T08:43:32Z</dcterms:modified>
</cp:coreProperties>
</file>