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8" r:id="rId2"/>
  </p:sldMasterIdLst>
  <p:notesMasterIdLst>
    <p:notesMasterId r:id="rId26"/>
  </p:notesMasterIdLst>
  <p:handoutMasterIdLst>
    <p:handoutMasterId r:id="rId27"/>
  </p:handoutMasterIdLst>
  <p:sldIdLst>
    <p:sldId id="3199" r:id="rId3"/>
    <p:sldId id="3200" r:id="rId4"/>
    <p:sldId id="3201" r:id="rId5"/>
    <p:sldId id="3160" r:id="rId6"/>
    <p:sldId id="3143" r:id="rId7"/>
    <p:sldId id="3148" r:id="rId8"/>
    <p:sldId id="3149" r:id="rId9"/>
    <p:sldId id="3202" r:id="rId10"/>
    <p:sldId id="3145" r:id="rId11"/>
    <p:sldId id="3138" r:id="rId12"/>
    <p:sldId id="3144" r:id="rId13"/>
    <p:sldId id="3139" r:id="rId14"/>
    <p:sldId id="3203" r:id="rId15"/>
    <p:sldId id="3158" r:id="rId16"/>
    <p:sldId id="3142" r:id="rId17"/>
    <p:sldId id="3146" r:id="rId18"/>
    <p:sldId id="3159" r:id="rId19"/>
    <p:sldId id="3204" r:id="rId20"/>
    <p:sldId id="3147" r:id="rId21"/>
    <p:sldId id="3141" r:id="rId22"/>
    <p:sldId id="3140" r:id="rId23"/>
    <p:sldId id="3205" r:id="rId24"/>
    <p:sldId id="3206"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0C5"/>
    <a:srgbClr val="4C7121"/>
    <a:srgbClr val="F3C5BE"/>
    <a:srgbClr val="60AEA9"/>
    <a:srgbClr val="00B369"/>
    <a:srgbClr val="1A8CE1"/>
    <a:srgbClr val="FFFFFF"/>
    <a:srgbClr val="A78357"/>
    <a:srgbClr val="28C7D4"/>
    <a:srgbClr val="F9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13" autoAdjust="0"/>
    <p:restoredTop sz="92986" autoAdjust="0"/>
  </p:normalViewPr>
  <p:slideViewPr>
    <p:cSldViewPr>
      <p:cViewPr>
        <p:scale>
          <a:sx n="50" d="100"/>
          <a:sy n="50" d="100"/>
        </p:scale>
        <p:origin x="-414"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2018/8/31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2018/8/31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797982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8805168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172723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727260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532655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907057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635109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405330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9002955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28852497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717261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4</a:t>
            </a:fld>
            <a:endParaRPr lang="zh-CN" altLang="en-US"/>
          </a:p>
        </p:txBody>
      </p:sp>
    </p:spTree>
    <p:extLst>
      <p:ext uri="{BB962C8B-B14F-4D97-AF65-F5344CB8AC3E}">
        <p14:creationId xmlns:p14="http://schemas.microsoft.com/office/powerpoint/2010/main" val="2524265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277535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0964849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6" name="矩形 5"/>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4" name="图片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4" y="688"/>
            <a:ext cx="12876225" cy="7238312"/>
          </a:xfrm>
          <a:prstGeom prst="rect">
            <a:avLst/>
          </a:prstGeom>
        </p:spPr>
      </p:pic>
      <p:sp>
        <p:nvSpPr>
          <p:cNvPr id="8" name="Rectangle 1"/>
          <p:cNvSpPr/>
          <p:nvPr userDrawn="1"/>
        </p:nvSpPr>
        <p:spPr>
          <a:xfrm rot="5400000">
            <a:off x="6332560" y="-5552780"/>
            <a:ext cx="45719" cy="12101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2856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99657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52940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58872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6968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4" y="688"/>
            <a:ext cx="12876225" cy="7238312"/>
          </a:xfrm>
          <a:prstGeom prst="rect">
            <a:avLst/>
          </a:prstGeom>
        </p:spPr>
      </p:pic>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9585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4933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9269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5905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5362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2337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08635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2018/8/31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 id="2147483977"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2018/8/31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53796941"/>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4.jpe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notesSlide" Target="../notesSlides/notesSlide13.xml"/><Relationship Id="rId5" Type="http://schemas.openxmlformats.org/officeDocument/2006/relationships/slideLayout" Target="../slideLayouts/slideLayout2.xml"/><Relationship Id="rId4" Type="http://schemas.openxmlformats.org/officeDocument/2006/relationships/tags" Target="../tags/tag13.xml"/></Relationships>
</file>

<file path=ppt/slides/_rels/slide14.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9"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tags" Target="../tags/tag16.xml"/><Relationship Id="rId7" Type="http://schemas.openxmlformats.org/officeDocument/2006/relationships/image" Target="../media/image4.jpe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tags" Target="../tags/tag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4.jpe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4.jpe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8.xml"/><Relationship Id="rId5" Type="http://schemas.openxmlformats.org/officeDocument/2006/relationships/slideLayout" Target="../slideLayouts/slideLayout2.xml"/><Relationship Id="rId4"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96445"/>
            <a:ext cx="12857957" cy="253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p:cNvSpPr txBox="1">
            <a:spLocks noChangeArrowheads="1"/>
          </p:cNvSpPr>
          <p:nvPr/>
        </p:nvSpPr>
        <p:spPr bwMode="auto">
          <a:xfrm>
            <a:off x="4071273" y="5875859"/>
            <a:ext cx="5039889" cy="9232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6"/>
          <p:cNvSpPr txBox="1">
            <a:spLocks noChangeArrowheads="1"/>
          </p:cNvSpPr>
          <p:nvPr/>
        </p:nvSpPr>
        <p:spPr bwMode="auto">
          <a:xfrm>
            <a:off x="2468935" y="4696445"/>
            <a:ext cx="8244565" cy="11765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999" kern="2000" dirty="0" smtClean="0">
                <a:solidFill>
                  <a:schemeClr val="bg1"/>
                </a:solidFill>
                <a:latin typeface="汉仪大宋简" panose="02010609000101010101" pitchFamily="49" charset="-122"/>
                <a:ea typeface="汉仪大宋简" panose="02010609000101010101" pitchFamily="49" charset="-122"/>
                <a:cs typeface="+mn-ea"/>
                <a:sym typeface="Arial" panose="020B0604020202020204" pitchFamily="34" charset="0"/>
              </a:rPr>
              <a:t>简洁物流快递行业</a:t>
            </a:r>
            <a:r>
              <a:rPr lang="en-US" altLang="zh-CN" sz="5999" kern="2000" dirty="0" smtClean="0">
                <a:solidFill>
                  <a:schemeClr val="bg1"/>
                </a:solidFill>
                <a:latin typeface="汉仪大宋简" panose="02010609000101010101" pitchFamily="49" charset="-122"/>
                <a:ea typeface="汉仪大宋简" panose="02010609000101010101" pitchFamily="49" charset="-122"/>
                <a:cs typeface="+mn-ea"/>
                <a:sym typeface="Arial" panose="020B0604020202020204" pitchFamily="34" charset="0"/>
              </a:rPr>
              <a:t>PPT</a:t>
            </a:r>
            <a:endParaRPr lang="zh-CN" altLang="en-US" sz="5999" kern="2000" dirty="0">
              <a:solidFill>
                <a:schemeClr val="bg1"/>
              </a:solidFill>
              <a:latin typeface="汉仪大宋简" panose="02010609000101010101" pitchFamily="49" charset="-122"/>
              <a:ea typeface="汉仪大宋简" panose="02010609000101010101" pitchFamily="49" charset="-122"/>
              <a:cs typeface="+mn-ea"/>
              <a:sym typeface="Arial" panose="020B0604020202020204" pitchFamily="34" charset="0"/>
            </a:endParaRPr>
          </a:p>
        </p:txBody>
      </p:sp>
      <p:sp>
        <p:nvSpPr>
          <p:cNvPr id="20" name="TextBox 18"/>
          <p:cNvSpPr txBox="1"/>
          <p:nvPr/>
        </p:nvSpPr>
        <p:spPr>
          <a:xfrm>
            <a:off x="5161143" y="6537081"/>
            <a:ext cx="2636384"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83332123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1+#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p:bldP spid="19"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1+#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p:bldP spid="19" grpId="0"/>
          <p:bldP spid="2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accent1"/>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H_Entry_1"/>
          <p:cNvSpPr>
            <a:spLocks noChangeArrowheads="1"/>
          </p:cNvSpPr>
          <p:nvPr>
            <p:custDataLst>
              <p:tags r:id="rId2"/>
            </p:custDataLst>
          </p:nvPr>
        </p:nvSpPr>
        <p:spPr bwMode="auto">
          <a:xfrm flipH="1">
            <a:off x="6530715" y="153903"/>
            <a:ext cx="5975926" cy="6924844"/>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en-US" altLang="zh-CN" sz="41296" dirty="0" smtClean="0">
                <a:solidFill>
                  <a:srgbClr val="FFF0C5"/>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1296" dirty="0">
              <a:solidFill>
                <a:srgbClr val="FFF0C5"/>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任意多边形 14"/>
          <p:cNvSpPr/>
          <p:nvPr/>
        </p:nvSpPr>
        <p:spPr>
          <a:xfrm>
            <a:off x="794" y="-26279"/>
            <a:ext cx="6933344" cy="7270051"/>
          </a:xfrm>
          <a:custGeom>
            <a:avLst/>
            <a:gdLst>
              <a:gd name="connsiteX0" fmla="*/ 2968768 w 5921064"/>
              <a:gd name="connsiteY0" fmla="*/ 1839123 h 6208613"/>
              <a:gd name="connsiteX1" fmla="*/ 3541590 w 5921064"/>
              <a:gd name="connsiteY1" fmla="*/ 1839123 h 6208613"/>
              <a:gd name="connsiteX2" fmla="*/ 2137119 w 5921064"/>
              <a:gd name="connsiteY2" fmla="*/ 5463430 h 6208613"/>
              <a:gd name="connsiteX3" fmla="*/ 1564297 w 5921064"/>
              <a:gd name="connsiteY3" fmla="*/ 5463430 h 6208613"/>
              <a:gd name="connsiteX4" fmla="*/ 1816558 w 5921064"/>
              <a:gd name="connsiteY4" fmla="*/ 1312746 h 6208613"/>
              <a:gd name="connsiteX5" fmla="*/ 3081210 w 5921064"/>
              <a:gd name="connsiteY5" fmla="*/ 1312746 h 6208613"/>
              <a:gd name="connsiteX6" fmla="*/ 1264652 w 5921064"/>
              <a:gd name="connsiteY6" fmla="*/ 5989805 h 6208613"/>
              <a:gd name="connsiteX7" fmla="*/ 0 w 5921064"/>
              <a:gd name="connsiteY7" fmla="*/ 5989805 h 6208613"/>
              <a:gd name="connsiteX8" fmla="*/ 4538652 w 5921064"/>
              <a:gd name="connsiteY8" fmla="*/ 0 h 6208613"/>
              <a:gd name="connsiteX9" fmla="*/ 5921064 w 5921064"/>
              <a:gd name="connsiteY9" fmla="*/ 0 h 6208613"/>
              <a:gd name="connsiteX10" fmla="*/ 4917326 w 5921064"/>
              <a:gd name="connsiteY10" fmla="*/ 2584306 h 6208613"/>
              <a:gd name="connsiteX11" fmla="*/ 5433340 w 5921064"/>
              <a:gd name="connsiteY11" fmla="*/ 2584306 h 6208613"/>
              <a:gd name="connsiteX12" fmla="*/ 4028869 w 5921064"/>
              <a:gd name="connsiteY12" fmla="*/ 6208613 h 6208613"/>
              <a:gd name="connsiteX13" fmla="*/ 3456047 w 5921064"/>
              <a:gd name="connsiteY13" fmla="*/ 6208613 h 6208613"/>
              <a:gd name="connsiteX14" fmla="*/ 3880780 w 5921064"/>
              <a:gd name="connsiteY14" fmla="*/ 5112569 h 6208613"/>
              <a:gd name="connsiteX15" fmla="*/ 2552943 w 5921064"/>
              <a:gd name="connsiteY15" fmla="*/ 5112569 h 620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921064" h="6208613">
                <a:moveTo>
                  <a:pt x="2968768" y="1839123"/>
                </a:moveTo>
                <a:lnTo>
                  <a:pt x="3541590" y="1839123"/>
                </a:lnTo>
                <a:lnTo>
                  <a:pt x="2137119" y="5463430"/>
                </a:lnTo>
                <a:lnTo>
                  <a:pt x="1564297" y="5463430"/>
                </a:lnTo>
                <a:close/>
                <a:moveTo>
                  <a:pt x="1816558" y="1312746"/>
                </a:moveTo>
                <a:lnTo>
                  <a:pt x="3081210" y="1312746"/>
                </a:lnTo>
                <a:lnTo>
                  <a:pt x="1264652" y="5989805"/>
                </a:lnTo>
                <a:lnTo>
                  <a:pt x="0" y="5989805"/>
                </a:lnTo>
                <a:close/>
                <a:moveTo>
                  <a:pt x="4538652" y="0"/>
                </a:moveTo>
                <a:lnTo>
                  <a:pt x="5921064" y="0"/>
                </a:lnTo>
                <a:lnTo>
                  <a:pt x="4917326" y="2584306"/>
                </a:lnTo>
                <a:lnTo>
                  <a:pt x="5433340" y="2584306"/>
                </a:lnTo>
                <a:lnTo>
                  <a:pt x="4028869" y="6208613"/>
                </a:lnTo>
                <a:lnTo>
                  <a:pt x="3456047" y="6208613"/>
                </a:lnTo>
                <a:lnTo>
                  <a:pt x="3880780" y="5112569"/>
                </a:lnTo>
                <a:lnTo>
                  <a:pt x="2552943" y="5112569"/>
                </a:lnTo>
                <a:close/>
              </a:path>
            </a:pathLst>
          </a:custGeom>
          <a:blipFill dpi="0" rotWithShape="1">
            <a:blip r:embed="rId7"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3"/>
            </p:custDataLst>
          </p:nvPr>
        </p:nvSpPr>
        <p:spPr bwMode="auto">
          <a:xfrm flipH="1">
            <a:off x="6717372" y="4541001"/>
            <a:ext cx="4514291" cy="472565"/>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25" name="MH_Entry_1"/>
          <p:cNvSpPr>
            <a:spLocks noChangeArrowheads="1"/>
          </p:cNvSpPr>
          <p:nvPr>
            <p:custDataLst>
              <p:tags r:id="rId4"/>
            </p:custDataLst>
          </p:nvPr>
        </p:nvSpPr>
        <p:spPr bwMode="auto">
          <a:xfrm flipH="1">
            <a:off x="6717372" y="5128308"/>
            <a:ext cx="4514291" cy="517001"/>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Tree>
    <p:custDataLst>
      <p:tags r:id="rId1"/>
    </p:custDataLst>
    <p:extLst>
      <p:ext uri="{BB962C8B-B14F-4D97-AF65-F5344CB8AC3E}">
        <p14:creationId xmlns:p14="http://schemas.microsoft.com/office/powerpoint/2010/main" val="286330210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by="(-#ppt_w*2)" calcmode="lin" valueType="num">
                                      <p:cBhvr rctx="PPT">
                                        <p:cTn id="20" dur="500" autoRev="1" fill="hold">
                                          <p:stCondLst>
                                            <p:cond delay="0"/>
                                          </p:stCondLst>
                                        </p:cTn>
                                        <p:tgtEl>
                                          <p:spTgt spid="19"/>
                                        </p:tgtEl>
                                        <p:attrNameLst>
                                          <p:attrName>ppt_w</p:attrName>
                                        </p:attrNameLst>
                                      </p:cBhvr>
                                    </p:anim>
                                    <p:anim by="(#ppt_w*0.50)" calcmode="lin" valueType="num">
                                      <p:cBhvr>
                                        <p:cTn id="21" dur="500" decel="50000" autoRev="1" fill="hold">
                                          <p:stCondLst>
                                            <p:cond delay="0"/>
                                          </p:stCondLst>
                                        </p:cTn>
                                        <p:tgtEl>
                                          <p:spTgt spid="19"/>
                                        </p:tgtEl>
                                        <p:attrNameLst>
                                          <p:attrName>ppt_x</p:attrName>
                                        </p:attrNameLst>
                                      </p:cBhvr>
                                    </p:anim>
                                    <p:anim from="(-#ppt_h/2)" to="(#ppt_y)" calcmode="lin" valueType="num">
                                      <p:cBhvr>
                                        <p:cTn id="22" dur="1000" fill="hold">
                                          <p:stCondLst>
                                            <p:cond delay="0"/>
                                          </p:stCondLst>
                                        </p:cTn>
                                        <p:tgtEl>
                                          <p:spTgt spid="19"/>
                                        </p:tgtEl>
                                        <p:attrNameLst>
                                          <p:attrName>ppt_y</p:attrName>
                                        </p:attrNameLst>
                                      </p:cBhvr>
                                    </p:anim>
                                    <p:animRot by="21600000">
                                      <p:cBhvr>
                                        <p:cTn id="23" dur="1000" fill="hold">
                                          <p:stCondLst>
                                            <p:cond delay="0"/>
                                          </p:stCondLst>
                                        </p:cTn>
                                        <p:tgtEl>
                                          <p:spTgt spid="19"/>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25"/>
                                        </p:tgtEl>
                                        <p:attrNameLst>
                                          <p:attrName>style.visibility</p:attrName>
                                        </p:attrNameLst>
                                      </p:cBhvr>
                                      <p:to>
                                        <p:strVal val="visible"/>
                                      </p:to>
                                    </p:set>
                                    <p:anim by="(-#ppt_w*2)" calcmode="lin" valueType="num">
                                      <p:cBhvr rctx="PPT">
                                        <p:cTn id="28" dur="500" autoRev="1" fill="hold">
                                          <p:stCondLst>
                                            <p:cond delay="0"/>
                                          </p:stCondLst>
                                        </p:cTn>
                                        <p:tgtEl>
                                          <p:spTgt spid="25"/>
                                        </p:tgtEl>
                                        <p:attrNameLst>
                                          <p:attrName>ppt_w</p:attrName>
                                        </p:attrNameLst>
                                      </p:cBhvr>
                                    </p:anim>
                                    <p:anim by="(#ppt_w*0.50)" calcmode="lin" valueType="num">
                                      <p:cBhvr>
                                        <p:cTn id="29" dur="500" decel="50000" autoRev="1" fill="hold">
                                          <p:stCondLst>
                                            <p:cond delay="0"/>
                                          </p:stCondLst>
                                        </p:cTn>
                                        <p:tgtEl>
                                          <p:spTgt spid="25"/>
                                        </p:tgtEl>
                                        <p:attrNameLst>
                                          <p:attrName>ppt_x</p:attrName>
                                        </p:attrNameLst>
                                      </p:cBhvr>
                                    </p:anim>
                                    <p:anim from="(-#ppt_h/2)" to="(#ppt_y)" calcmode="lin" valueType="num">
                                      <p:cBhvr>
                                        <p:cTn id="30" dur="1000" fill="hold">
                                          <p:stCondLst>
                                            <p:cond delay="0"/>
                                          </p:stCondLst>
                                        </p:cTn>
                                        <p:tgtEl>
                                          <p:spTgt spid="25"/>
                                        </p:tgtEl>
                                        <p:attrNameLst>
                                          <p:attrName>ppt_y</p:attrName>
                                        </p:attrNameLst>
                                      </p:cBhvr>
                                    </p:anim>
                                    <p:animRot by="21600000">
                                      <p:cBhvr>
                                        <p:cTn id="31"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5" grpId="0" animBg="1"/>
      <p:bldP spid="19"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619126"/>
            <a:ext cx="5282188" cy="3493238"/>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点击</a:t>
            </a: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a:t>
            </a:r>
            <a:r>
              <a:rPr lang="en-US" altLang="zh-CN" sz="4000" dirty="0" smtClean="0">
                <a:solidFill>
                  <a:schemeClr val="bg1">
                    <a:lumMod val="65000"/>
                  </a:schemeClr>
                </a:solidFill>
                <a:latin typeface="Impact" panose="020B0806030902050204" pitchFamily="34" charset="0"/>
                <a:ea typeface="微软雅黑" panose="020B0503020204020204" pitchFamily="34" charset="-122"/>
              </a:rPr>
              <a:t>RELATED  TITLE </a:t>
            </a:r>
            <a:r>
              <a:rPr lang="en-US" altLang="zh-CN" sz="4000" dirty="0">
                <a:solidFill>
                  <a:schemeClr val="bg1">
                    <a:lumMod val="65000"/>
                  </a:schemeClr>
                </a:solidFill>
                <a:latin typeface="Impact" panose="020B0806030902050204" pitchFamily="34" charset="0"/>
                <a:ea typeface="微软雅黑" panose="020B0503020204020204" pitchFamily="34" charset="-122"/>
              </a:rPr>
              <a:t>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68225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61996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H_Entry_1"/>
          <p:cNvSpPr>
            <a:spLocks noChangeArrowheads="1"/>
          </p:cNvSpPr>
          <p:nvPr>
            <p:custDataLst>
              <p:tags r:id="rId2"/>
            </p:custDataLst>
          </p:nvPr>
        </p:nvSpPr>
        <p:spPr bwMode="auto">
          <a:xfrm flipH="1">
            <a:off x="6530715" y="153903"/>
            <a:ext cx="5975926" cy="6924844"/>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en-US" altLang="zh-CN" sz="41296" dirty="0" smtClean="0">
                <a:solidFill>
                  <a:srgbClr val="FFF0C5"/>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1296" dirty="0">
              <a:solidFill>
                <a:srgbClr val="FFF0C5"/>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任意多边形 14"/>
          <p:cNvSpPr/>
          <p:nvPr/>
        </p:nvSpPr>
        <p:spPr>
          <a:xfrm>
            <a:off x="794" y="-26279"/>
            <a:ext cx="6933344" cy="7270051"/>
          </a:xfrm>
          <a:custGeom>
            <a:avLst/>
            <a:gdLst>
              <a:gd name="connsiteX0" fmla="*/ 2968768 w 5921064"/>
              <a:gd name="connsiteY0" fmla="*/ 1839123 h 6208613"/>
              <a:gd name="connsiteX1" fmla="*/ 3541590 w 5921064"/>
              <a:gd name="connsiteY1" fmla="*/ 1839123 h 6208613"/>
              <a:gd name="connsiteX2" fmla="*/ 2137119 w 5921064"/>
              <a:gd name="connsiteY2" fmla="*/ 5463430 h 6208613"/>
              <a:gd name="connsiteX3" fmla="*/ 1564297 w 5921064"/>
              <a:gd name="connsiteY3" fmla="*/ 5463430 h 6208613"/>
              <a:gd name="connsiteX4" fmla="*/ 1816558 w 5921064"/>
              <a:gd name="connsiteY4" fmla="*/ 1312746 h 6208613"/>
              <a:gd name="connsiteX5" fmla="*/ 3081210 w 5921064"/>
              <a:gd name="connsiteY5" fmla="*/ 1312746 h 6208613"/>
              <a:gd name="connsiteX6" fmla="*/ 1264652 w 5921064"/>
              <a:gd name="connsiteY6" fmla="*/ 5989805 h 6208613"/>
              <a:gd name="connsiteX7" fmla="*/ 0 w 5921064"/>
              <a:gd name="connsiteY7" fmla="*/ 5989805 h 6208613"/>
              <a:gd name="connsiteX8" fmla="*/ 4538652 w 5921064"/>
              <a:gd name="connsiteY8" fmla="*/ 0 h 6208613"/>
              <a:gd name="connsiteX9" fmla="*/ 5921064 w 5921064"/>
              <a:gd name="connsiteY9" fmla="*/ 0 h 6208613"/>
              <a:gd name="connsiteX10" fmla="*/ 4917326 w 5921064"/>
              <a:gd name="connsiteY10" fmla="*/ 2584306 h 6208613"/>
              <a:gd name="connsiteX11" fmla="*/ 5433340 w 5921064"/>
              <a:gd name="connsiteY11" fmla="*/ 2584306 h 6208613"/>
              <a:gd name="connsiteX12" fmla="*/ 4028869 w 5921064"/>
              <a:gd name="connsiteY12" fmla="*/ 6208613 h 6208613"/>
              <a:gd name="connsiteX13" fmla="*/ 3456047 w 5921064"/>
              <a:gd name="connsiteY13" fmla="*/ 6208613 h 6208613"/>
              <a:gd name="connsiteX14" fmla="*/ 3880780 w 5921064"/>
              <a:gd name="connsiteY14" fmla="*/ 5112569 h 6208613"/>
              <a:gd name="connsiteX15" fmla="*/ 2552943 w 5921064"/>
              <a:gd name="connsiteY15" fmla="*/ 5112569 h 620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921064" h="6208613">
                <a:moveTo>
                  <a:pt x="2968768" y="1839123"/>
                </a:moveTo>
                <a:lnTo>
                  <a:pt x="3541590" y="1839123"/>
                </a:lnTo>
                <a:lnTo>
                  <a:pt x="2137119" y="5463430"/>
                </a:lnTo>
                <a:lnTo>
                  <a:pt x="1564297" y="5463430"/>
                </a:lnTo>
                <a:close/>
                <a:moveTo>
                  <a:pt x="1816558" y="1312746"/>
                </a:moveTo>
                <a:lnTo>
                  <a:pt x="3081210" y="1312746"/>
                </a:lnTo>
                <a:lnTo>
                  <a:pt x="1264652" y="5989805"/>
                </a:lnTo>
                <a:lnTo>
                  <a:pt x="0" y="5989805"/>
                </a:lnTo>
                <a:close/>
                <a:moveTo>
                  <a:pt x="4538652" y="0"/>
                </a:moveTo>
                <a:lnTo>
                  <a:pt x="5921064" y="0"/>
                </a:lnTo>
                <a:lnTo>
                  <a:pt x="4917326" y="2584306"/>
                </a:lnTo>
                <a:lnTo>
                  <a:pt x="5433340" y="2584306"/>
                </a:lnTo>
                <a:lnTo>
                  <a:pt x="4028869" y="6208613"/>
                </a:lnTo>
                <a:lnTo>
                  <a:pt x="3456047" y="6208613"/>
                </a:lnTo>
                <a:lnTo>
                  <a:pt x="3880780" y="5112569"/>
                </a:lnTo>
                <a:lnTo>
                  <a:pt x="2552943" y="5112569"/>
                </a:lnTo>
                <a:close/>
              </a:path>
            </a:pathLst>
          </a:custGeom>
          <a:blipFill dpi="0" rotWithShape="1">
            <a:blip r:embed="rId7"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3"/>
            </p:custDataLst>
          </p:nvPr>
        </p:nvSpPr>
        <p:spPr bwMode="auto">
          <a:xfrm flipH="1">
            <a:off x="6717372" y="4541001"/>
            <a:ext cx="4514291" cy="472565"/>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25" name="MH_Entry_1"/>
          <p:cNvSpPr>
            <a:spLocks noChangeArrowheads="1"/>
          </p:cNvSpPr>
          <p:nvPr>
            <p:custDataLst>
              <p:tags r:id="rId4"/>
            </p:custDataLst>
          </p:nvPr>
        </p:nvSpPr>
        <p:spPr bwMode="auto">
          <a:xfrm flipH="1">
            <a:off x="6717372" y="5128308"/>
            <a:ext cx="4514291" cy="517001"/>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Tree>
    <p:custDataLst>
      <p:tags r:id="rId1"/>
    </p:custDataLst>
    <p:extLst>
      <p:ext uri="{BB962C8B-B14F-4D97-AF65-F5344CB8AC3E}">
        <p14:creationId xmlns:p14="http://schemas.microsoft.com/office/powerpoint/2010/main" val="373431974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by="(-#ppt_w*2)" calcmode="lin" valueType="num">
                                      <p:cBhvr rctx="PPT">
                                        <p:cTn id="20" dur="500" autoRev="1" fill="hold">
                                          <p:stCondLst>
                                            <p:cond delay="0"/>
                                          </p:stCondLst>
                                        </p:cTn>
                                        <p:tgtEl>
                                          <p:spTgt spid="19"/>
                                        </p:tgtEl>
                                        <p:attrNameLst>
                                          <p:attrName>ppt_w</p:attrName>
                                        </p:attrNameLst>
                                      </p:cBhvr>
                                    </p:anim>
                                    <p:anim by="(#ppt_w*0.50)" calcmode="lin" valueType="num">
                                      <p:cBhvr>
                                        <p:cTn id="21" dur="500" decel="50000" autoRev="1" fill="hold">
                                          <p:stCondLst>
                                            <p:cond delay="0"/>
                                          </p:stCondLst>
                                        </p:cTn>
                                        <p:tgtEl>
                                          <p:spTgt spid="19"/>
                                        </p:tgtEl>
                                        <p:attrNameLst>
                                          <p:attrName>ppt_x</p:attrName>
                                        </p:attrNameLst>
                                      </p:cBhvr>
                                    </p:anim>
                                    <p:anim from="(-#ppt_h/2)" to="(#ppt_y)" calcmode="lin" valueType="num">
                                      <p:cBhvr>
                                        <p:cTn id="22" dur="1000" fill="hold">
                                          <p:stCondLst>
                                            <p:cond delay="0"/>
                                          </p:stCondLst>
                                        </p:cTn>
                                        <p:tgtEl>
                                          <p:spTgt spid="19"/>
                                        </p:tgtEl>
                                        <p:attrNameLst>
                                          <p:attrName>ppt_y</p:attrName>
                                        </p:attrNameLst>
                                      </p:cBhvr>
                                    </p:anim>
                                    <p:animRot by="21600000">
                                      <p:cBhvr>
                                        <p:cTn id="23" dur="1000" fill="hold">
                                          <p:stCondLst>
                                            <p:cond delay="0"/>
                                          </p:stCondLst>
                                        </p:cTn>
                                        <p:tgtEl>
                                          <p:spTgt spid="19"/>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25"/>
                                        </p:tgtEl>
                                        <p:attrNameLst>
                                          <p:attrName>style.visibility</p:attrName>
                                        </p:attrNameLst>
                                      </p:cBhvr>
                                      <p:to>
                                        <p:strVal val="visible"/>
                                      </p:to>
                                    </p:set>
                                    <p:anim by="(-#ppt_w*2)" calcmode="lin" valueType="num">
                                      <p:cBhvr rctx="PPT">
                                        <p:cTn id="28" dur="500" autoRev="1" fill="hold">
                                          <p:stCondLst>
                                            <p:cond delay="0"/>
                                          </p:stCondLst>
                                        </p:cTn>
                                        <p:tgtEl>
                                          <p:spTgt spid="25"/>
                                        </p:tgtEl>
                                        <p:attrNameLst>
                                          <p:attrName>ppt_w</p:attrName>
                                        </p:attrNameLst>
                                      </p:cBhvr>
                                    </p:anim>
                                    <p:anim by="(#ppt_w*0.50)" calcmode="lin" valueType="num">
                                      <p:cBhvr>
                                        <p:cTn id="29" dur="500" decel="50000" autoRev="1" fill="hold">
                                          <p:stCondLst>
                                            <p:cond delay="0"/>
                                          </p:stCondLst>
                                        </p:cTn>
                                        <p:tgtEl>
                                          <p:spTgt spid="25"/>
                                        </p:tgtEl>
                                        <p:attrNameLst>
                                          <p:attrName>ppt_x</p:attrName>
                                        </p:attrNameLst>
                                      </p:cBhvr>
                                    </p:anim>
                                    <p:anim from="(-#ppt_h/2)" to="(#ppt_y)" calcmode="lin" valueType="num">
                                      <p:cBhvr>
                                        <p:cTn id="30" dur="1000" fill="hold">
                                          <p:stCondLst>
                                            <p:cond delay="0"/>
                                          </p:stCondLst>
                                        </p:cTn>
                                        <p:tgtEl>
                                          <p:spTgt spid="25"/>
                                        </p:tgtEl>
                                        <p:attrNameLst>
                                          <p:attrName>ppt_y</p:attrName>
                                        </p:attrNameLst>
                                      </p:cBhvr>
                                    </p:anim>
                                    <p:animRot by="21600000">
                                      <p:cBhvr>
                                        <p:cTn id="31"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5" grpId="0" animBg="1"/>
      <p:bldP spid="19"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794" y="1366"/>
            <a:ext cx="7392868" cy="722992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a:effectLst/>
          <a:extLst/>
        </p:spPr>
        <p:txBody>
          <a:bodyPr wrap="none" anchor="ctr"/>
          <a:lstStyle/>
          <a:p>
            <a:pPr>
              <a:defRPr/>
            </a:pPr>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
        <p:nvSpPr>
          <p:cNvPr id="5126" name="Rectangle 4"/>
          <p:cNvSpPr>
            <a:spLocks noChangeArrowheads="1"/>
          </p:cNvSpPr>
          <p:nvPr/>
        </p:nvSpPr>
        <p:spPr bwMode="auto">
          <a:xfrm>
            <a:off x="8145898" y="1589685"/>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27" name="Group 5"/>
          <p:cNvGrpSpPr>
            <a:grpSpLocks/>
          </p:cNvGrpSpPr>
          <p:nvPr/>
        </p:nvGrpSpPr>
        <p:grpSpPr bwMode="auto">
          <a:xfrm>
            <a:off x="6965092" y="1349211"/>
            <a:ext cx="816965" cy="816965"/>
            <a:chOff x="0" y="0"/>
            <a:chExt cx="366" cy="366"/>
          </a:xfrm>
        </p:grpSpPr>
        <p:sp>
          <p:nvSpPr>
            <p:cNvPr id="5153" name="Oval 6"/>
            <p:cNvSpPr>
              <a:spLocks noChangeArrowheads="1"/>
            </p:cNvSpPr>
            <p:nvPr/>
          </p:nvSpPr>
          <p:spPr bwMode="auto">
            <a:xfrm>
              <a:off x="0" y="0"/>
              <a:ext cx="366"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4" name="Freeform 7"/>
            <p:cNvSpPr>
              <a:spLocks noEditPoints="1"/>
            </p:cNvSpPr>
            <p:nvPr/>
          </p:nvSpPr>
          <p:spPr bwMode="auto">
            <a:xfrm>
              <a:off x="108" y="100"/>
              <a:ext cx="148" cy="164"/>
            </a:xfrm>
            <a:custGeom>
              <a:avLst/>
              <a:gdLst>
                <a:gd name="T0" fmla="*/ 140 w 71"/>
                <a:gd name="T1" fmla="*/ 21 h 79"/>
                <a:gd name="T2" fmla="*/ 144 w 71"/>
                <a:gd name="T3" fmla="*/ 6 h 79"/>
                <a:gd name="T4" fmla="*/ 148 w 71"/>
                <a:gd name="T5" fmla="*/ 17 h 79"/>
                <a:gd name="T6" fmla="*/ 15 w 71"/>
                <a:gd name="T7" fmla="*/ 6 h 79"/>
                <a:gd name="T8" fmla="*/ 60 w 71"/>
                <a:gd name="T9" fmla="*/ 0 h 79"/>
                <a:gd name="T10" fmla="*/ 90 w 71"/>
                <a:gd name="T11" fmla="*/ 6 h 79"/>
                <a:gd name="T12" fmla="*/ 135 w 71"/>
                <a:gd name="T13" fmla="*/ 21 h 79"/>
                <a:gd name="T14" fmla="*/ 15 w 71"/>
                <a:gd name="T15" fmla="*/ 6 h 79"/>
                <a:gd name="T16" fmla="*/ 0 w 71"/>
                <a:gd name="T17" fmla="*/ 10 h 79"/>
                <a:gd name="T18" fmla="*/ 10 w 71"/>
                <a:gd name="T19" fmla="*/ 6 h 79"/>
                <a:gd name="T20" fmla="*/ 6 w 71"/>
                <a:gd name="T21" fmla="*/ 21 h 79"/>
                <a:gd name="T22" fmla="*/ 133 w 71"/>
                <a:gd name="T23" fmla="*/ 27 h 79"/>
                <a:gd name="T24" fmla="*/ 17 w 71"/>
                <a:gd name="T25" fmla="*/ 118 h 79"/>
                <a:gd name="T26" fmla="*/ 133 w 71"/>
                <a:gd name="T27" fmla="*/ 27 h 79"/>
                <a:gd name="T28" fmla="*/ 108 w 71"/>
                <a:gd name="T29" fmla="*/ 102 h 79"/>
                <a:gd name="T30" fmla="*/ 85 w 71"/>
                <a:gd name="T31" fmla="*/ 95 h 79"/>
                <a:gd name="T32" fmla="*/ 85 w 71"/>
                <a:gd name="T33" fmla="*/ 89 h 79"/>
                <a:gd name="T34" fmla="*/ 123 w 71"/>
                <a:gd name="T35" fmla="*/ 83 h 79"/>
                <a:gd name="T36" fmla="*/ 85 w 71"/>
                <a:gd name="T37" fmla="*/ 89 h 79"/>
                <a:gd name="T38" fmla="*/ 123 w 71"/>
                <a:gd name="T39" fmla="*/ 73 h 79"/>
                <a:gd name="T40" fmla="*/ 85 w 71"/>
                <a:gd name="T41" fmla="*/ 66 h 79"/>
                <a:gd name="T42" fmla="*/ 52 w 71"/>
                <a:gd name="T43" fmla="*/ 108 h 79"/>
                <a:gd name="T44" fmla="*/ 48 w 71"/>
                <a:gd name="T45" fmla="*/ 89 h 79"/>
                <a:gd name="T46" fmla="*/ 29 w 71"/>
                <a:gd name="T47" fmla="*/ 85 h 79"/>
                <a:gd name="T48" fmla="*/ 79 w 71"/>
                <a:gd name="T49" fmla="*/ 83 h 79"/>
                <a:gd name="T50" fmla="*/ 54 w 71"/>
                <a:gd name="T51" fmla="*/ 83 h 79"/>
                <a:gd name="T52" fmla="*/ 27 w 71"/>
                <a:gd name="T53" fmla="*/ 46 h 79"/>
                <a:gd name="T54" fmla="*/ 79 w 71"/>
                <a:gd name="T55" fmla="*/ 35 h 79"/>
                <a:gd name="T56" fmla="*/ 27 w 71"/>
                <a:gd name="T57" fmla="*/ 46 h 79"/>
                <a:gd name="T58" fmla="*/ 10 w 71"/>
                <a:gd name="T59" fmla="*/ 135 h 79"/>
                <a:gd name="T60" fmla="*/ 142 w 71"/>
                <a:gd name="T61" fmla="*/ 125 h 79"/>
                <a:gd name="T62" fmla="*/ 65 w 71"/>
                <a:gd name="T63" fmla="*/ 139 h 79"/>
                <a:gd name="T64" fmla="*/ 33 w 71"/>
                <a:gd name="T65" fmla="*/ 164 h 79"/>
                <a:gd name="T66" fmla="*/ 65 w 71"/>
                <a:gd name="T67" fmla="*/ 139 h 79"/>
                <a:gd name="T68" fmla="*/ 100 w 71"/>
                <a:gd name="T69" fmla="*/ 164 h 79"/>
                <a:gd name="T70" fmla="*/ 100 w 71"/>
                <a:gd name="T71" fmla="*/ 139 h 7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1" h="79">
                  <a:moveTo>
                    <a:pt x="69" y="10"/>
                  </a:moveTo>
                  <a:cubicBezTo>
                    <a:pt x="67" y="10"/>
                    <a:pt x="67" y="10"/>
                    <a:pt x="67" y="10"/>
                  </a:cubicBezTo>
                  <a:cubicBezTo>
                    <a:pt x="67" y="3"/>
                    <a:pt x="67" y="3"/>
                    <a:pt x="67" y="3"/>
                  </a:cubicBezTo>
                  <a:cubicBezTo>
                    <a:pt x="69" y="3"/>
                    <a:pt x="69" y="3"/>
                    <a:pt x="69" y="3"/>
                  </a:cubicBezTo>
                  <a:cubicBezTo>
                    <a:pt x="71" y="5"/>
                    <a:pt x="71" y="5"/>
                    <a:pt x="71" y="5"/>
                  </a:cubicBezTo>
                  <a:cubicBezTo>
                    <a:pt x="71" y="8"/>
                    <a:pt x="71" y="8"/>
                    <a:pt x="71" y="8"/>
                  </a:cubicBezTo>
                  <a:lnTo>
                    <a:pt x="69" y="10"/>
                  </a:lnTo>
                  <a:close/>
                  <a:moveTo>
                    <a:pt x="7" y="3"/>
                  </a:moveTo>
                  <a:cubicBezTo>
                    <a:pt x="29" y="3"/>
                    <a:pt x="29" y="3"/>
                    <a:pt x="29" y="3"/>
                  </a:cubicBezTo>
                  <a:cubicBezTo>
                    <a:pt x="29" y="0"/>
                    <a:pt x="29" y="0"/>
                    <a:pt x="29" y="0"/>
                  </a:cubicBezTo>
                  <a:cubicBezTo>
                    <a:pt x="43" y="0"/>
                    <a:pt x="43" y="0"/>
                    <a:pt x="43" y="0"/>
                  </a:cubicBezTo>
                  <a:cubicBezTo>
                    <a:pt x="43" y="3"/>
                    <a:pt x="43" y="3"/>
                    <a:pt x="43" y="3"/>
                  </a:cubicBezTo>
                  <a:cubicBezTo>
                    <a:pt x="65" y="3"/>
                    <a:pt x="65" y="3"/>
                    <a:pt x="65" y="3"/>
                  </a:cubicBezTo>
                  <a:cubicBezTo>
                    <a:pt x="65" y="10"/>
                    <a:pt x="65" y="10"/>
                    <a:pt x="65" y="10"/>
                  </a:cubicBezTo>
                  <a:cubicBezTo>
                    <a:pt x="7" y="10"/>
                    <a:pt x="7" y="10"/>
                    <a:pt x="7" y="10"/>
                  </a:cubicBezTo>
                  <a:lnTo>
                    <a:pt x="7" y="3"/>
                  </a:lnTo>
                  <a:close/>
                  <a:moveTo>
                    <a:pt x="0" y="8"/>
                  </a:moveTo>
                  <a:cubicBezTo>
                    <a:pt x="0" y="5"/>
                    <a:pt x="0" y="5"/>
                    <a:pt x="0" y="5"/>
                  </a:cubicBezTo>
                  <a:cubicBezTo>
                    <a:pt x="3" y="3"/>
                    <a:pt x="3" y="3"/>
                    <a:pt x="3" y="3"/>
                  </a:cubicBezTo>
                  <a:cubicBezTo>
                    <a:pt x="5" y="3"/>
                    <a:pt x="5" y="3"/>
                    <a:pt x="5" y="3"/>
                  </a:cubicBezTo>
                  <a:cubicBezTo>
                    <a:pt x="5" y="10"/>
                    <a:pt x="5" y="10"/>
                    <a:pt x="5" y="10"/>
                  </a:cubicBezTo>
                  <a:cubicBezTo>
                    <a:pt x="3" y="10"/>
                    <a:pt x="3" y="10"/>
                    <a:pt x="3" y="10"/>
                  </a:cubicBezTo>
                  <a:lnTo>
                    <a:pt x="0" y="8"/>
                  </a:lnTo>
                  <a:close/>
                  <a:moveTo>
                    <a:pt x="64" y="13"/>
                  </a:moveTo>
                  <a:cubicBezTo>
                    <a:pt x="64" y="57"/>
                    <a:pt x="64" y="57"/>
                    <a:pt x="64" y="57"/>
                  </a:cubicBezTo>
                  <a:cubicBezTo>
                    <a:pt x="8" y="57"/>
                    <a:pt x="8" y="57"/>
                    <a:pt x="8" y="57"/>
                  </a:cubicBezTo>
                  <a:cubicBezTo>
                    <a:pt x="8" y="13"/>
                    <a:pt x="8" y="13"/>
                    <a:pt x="8" y="13"/>
                  </a:cubicBezTo>
                  <a:lnTo>
                    <a:pt x="64" y="13"/>
                  </a:lnTo>
                  <a:close/>
                  <a:moveTo>
                    <a:pt x="41" y="49"/>
                  </a:moveTo>
                  <a:cubicBezTo>
                    <a:pt x="52" y="49"/>
                    <a:pt x="52" y="49"/>
                    <a:pt x="52" y="49"/>
                  </a:cubicBezTo>
                  <a:cubicBezTo>
                    <a:pt x="52" y="46"/>
                    <a:pt x="52" y="46"/>
                    <a:pt x="52" y="46"/>
                  </a:cubicBezTo>
                  <a:cubicBezTo>
                    <a:pt x="41" y="46"/>
                    <a:pt x="41" y="46"/>
                    <a:pt x="41" y="46"/>
                  </a:cubicBezTo>
                  <a:lnTo>
                    <a:pt x="41" y="49"/>
                  </a:lnTo>
                  <a:close/>
                  <a:moveTo>
                    <a:pt x="41" y="43"/>
                  </a:moveTo>
                  <a:cubicBezTo>
                    <a:pt x="59" y="43"/>
                    <a:pt x="59" y="43"/>
                    <a:pt x="59" y="43"/>
                  </a:cubicBezTo>
                  <a:cubicBezTo>
                    <a:pt x="59" y="40"/>
                    <a:pt x="59" y="40"/>
                    <a:pt x="59" y="40"/>
                  </a:cubicBezTo>
                  <a:cubicBezTo>
                    <a:pt x="41" y="40"/>
                    <a:pt x="41" y="40"/>
                    <a:pt x="41" y="40"/>
                  </a:cubicBezTo>
                  <a:lnTo>
                    <a:pt x="41" y="43"/>
                  </a:lnTo>
                  <a:close/>
                  <a:moveTo>
                    <a:pt x="41" y="35"/>
                  </a:moveTo>
                  <a:cubicBezTo>
                    <a:pt x="59" y="35"/>
                    <a:pt x="59" y="35"/>
                    <a:pt x="59" y="35"/>
                  </a:cubicBezTo>
                  <a:cubicBezTo>
                    <a:pt x="59" y="32"/>
                    <a:pt x="59" y="32"/>
                    <a:pt x="59" y="32"/>
                  </a:cubicBezTo>
                  <a:cubicBezTo>
                    <a:pt x="41" y="32"/>
                    <a:pt x="41" y="32"/>
                    <a:pt x="41" y="32"/>
                  </a:cubicBezTo>
                  <a:lnTo>
                    <a:pt x="41" y="35"/>
                  </a:lnTo>
                  <a:close/>
                  <a:moveTo>
                    <a:pt x="25" y="52"/>
                  </a:moveTo>
                  <a:cubicBezTo>
                    <a:pt x="30" y="52"/>
                    <a:pt x="35" y="48"/>
                    <a:pt x="36" y="43"/>
                  </a:cubicBezTo>
                  <a:cubicBezTo>
                    <a:pt x="23" y="43"/>
                    <a:pt x="23" y="43"/>
                    <a:pt x="23" y="43"/>
                  </a:cubicBezTo>
                  <a:cubicBezTo>
                    <a:pt x="23" y="30"/>
                    <a:pt x="23" y="30"/>
                    <a:pt x="23" y="30"/>
                  </a:cubicBezTo>
                  <a:cubicBezTo>
                    <a:pt x="17" y="30"/>
                    <a:pt x="14" y="35"/>
                    <a:pt x="14" y="41"/>
                  </a:cubicBezTo>
                  <a:cubicBezTo>
                    <a:pt x="14" y="47"/>
                    <a:pt x="18" y="52"/>
                    <a:pt x="25" y="52"/>
                  </a:cubicBezTo>
                  <a:close/>
                  <a:moveTo>
                    <a:pt x="38" y="40"/>
                  </a:moveTo>
                  <a:cubicBezTo>
                    <a:pt x="38" y="40"/>
                    <a:pt x="38" y="27"/>
                    <a:pt x="26" y="27"/>
                  </a:cubicBezTo>
                  <a:cubicBezTo>
                    <a:pt x="26" y="40"/>
                    <a:pt x="26" y="40"/>
                    <a:pt x="26" y="40"/>
                  </a:cubicBezTo>
                  <a:lnTo>
                    <a:pt x="38" y="40"/>
                  </a:lnTo>
                  <a:close/>
                  <a:moveTo>
                    <a:pt x="13" y="22"/>
                  </a:moveTo>
                  <a:cubicBezTo>
                    <a:pt x="38" y="22"/>
                    <a:pt x="38" y="22"/>
                    <a:pt x="38" y="22"/>
                  </a:cubicBezTo>
                  <a:cubicBezTo>
                    <a:pt x="38" y="17"/>
                    <a:pt x="38" y="17"/>
                    <a:pt x="38" y="17"/>
                  </a:cubicBezTo>
                  <a:cubicBezTo>
                    <a:pt x="13" y="17"/>
                    <a:pt x="13" y="17"/>
                    <a:pt x="13" y="17"/>
                  </a:cubicBezTo>
                  <a:lnTo>
                    <a:pt x="13" y="22"/>
                  </a:lnTo>
                  <a:close/>
                  <a:moveTo>
                    <a:pt x="68" y="65"/>
                  </a:moveTo>
                  <a:cubicBezTo>
                    <a:pt x="5" y="65"/>
                    <a:pt x="5" y="65"/>
                    <a:pt x="5" y="65"/>
                  </a:cubicBezTo>
                  <a:cubicBezTo>
                    <a:pt x="5" y="60"/>
                    <a:pt x="5" y="60"/>
                    <a:pt x="5" y="60"/>
                  </a:cubicBezTo>
                  <a:cubicBezTo>
                    <a:pt x="68" y="60"/>
                    <a:pt x="68" y="60"/>
                    <a:pt x="68" y="60"/>
                  </a:cubicBezTo>
                  <a:lnTo>
                    <a:pt x="68" y="65"/>
                  </a:lnTo>
                  <a:close/>
                  <a:moveTo>
                    <a:pt x="31" y="67"/>
                  </a:moveTo>
                  <a:cubicBezTo>
                    <a:pt x="23" y="79"/>
                    <a:pt x="23" y="79"/>
                    <a:pt x="23" y="79"/>
                  </a:cubicBezTo>
                  <a:cubicBezTo>
                    <a:pt x="16" y="79"/>
                    <a:pt x="16" y="79"/>
                    <a:pt x="16" y="79"/>
                  </a:cubicBezTo>
                  <a:cubicBezTo>
                    <a:pt x="23" y="67"/>
                    <a:pt x="23" y="67"/>
                    <a:pt x="23" y="67"/>
                  </a:cubicBezTo>
                  <a:lnTo>
                    <a:pt x="31" y="67"/>
                  </a:lnTo>
                  <a:close/>
                  <a:moveTo>
                    <a:pt x="55" y="79"/>
                  </a:moveTo>
                  <a:cubicBezTo>
                    <a:pt x="48" y="79"/>
                    <a:pt x="48" y="79"/>
                    <a:pt x="48" y="79"/>
                  </a:cubicBezTo>
                  <a:cubicBezTo>
                    <a:pt x="41" y="67"/>
                    <a:pt x="41" y="67"/>
                    <a:pt x="41" y="67"/>
                  </a:cubicBezTo>
                  <a:cubicBezTo>
                    <a:pt x="48" y="67"/>
                    <a:pt x="48" y="67"/>
                    <a:pt x="48" y="67"/>
                  </a:cubicBezTo>
                  <a:lnTo>
                    <a:pt x="55" y="79"/>
                  </a:ln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28" name="Rectangle 8"/>
          <p:cNvSpPr>
            <a:spLocks noChangeArrowheads="1"/>
          </p:cNvSpPr>
          <p:nvPr/>
        </p:nvSpPr>
        <p:spPr bwMode="auto">
          <a:xfrm>
            <a:off x="8145898" y="2856801"/>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29" name="Group 9"/>
          <p:cNvGrpSpPr>
            <a:grpSpLocks/>
          </p:cNvGrpSpPr>
          <p:nvPr/>
        </p:nvGrpSpPr>
        <p:grpSpPr bwMode="auto">
          <a:xfrm>
            <a:off x="6987413" y="2648321"/>
            <a:ext cx="816965" cy="816965"/>
            <a:chOff x="0" y="0"/>
            <a:chExt cx="366" cy="366"/>
          </a:xfrm>
        </p:grpSpPr>
        <p:sp>
          <p:nvSpPr>
            <p:cNvPr id="5151" name="Oval 10"/>
            <p:cNvSpPr>
              <a:spLocks noChangeArrowheads="1"/>
            </p:cNvSpPr>
            <p:nvPr/>
          </p:nvSpPr>
          <p:spPr bwMode="auto">
            <a:xfrm>
              <a:off x="0" y="0"/>
              <a:ext cx="366"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2" name="Freeform 11"/>
            <p:cNvSpPr>
              <a:spLocks noEditPoints="1"/>
            </p:cNvSpPr>
            <p:nvPr/>
          </p:nvSpPr>
          <p:spPr bwMode="auto">
            <a:xfrm>
              <a:off x="108" y="100"/>
              <a:ext cx="152" cy="164"/>
            </a:xfrm>
            <a:custGeom>
              <a:avLst/>
              <a:gdLst>
                <a:gd name="T0" fmla="*/ 112 w 73"/>
                <a:gd name="T1" fmla="*/ 164 h 79"/>
                <a:gd name="T2" fmla="*/ 108 w 73"/>
                <a:gd name="T3" fmla="*/ 85 h 79"/>
                <a:gd name="T4" fmla="*/ 102 w 73"/>
                <a:gd name="T5" fmla="*/ 75 h 79"/>
                <a:gd name="T6" fmla="*/ 121 w 73"/>
                <a:gd name="T7" fmla="*/ 69 h 79"/>
                <a:gd name="T8" fmla="*/ 115 w 73"/>
                <a:gd name="T9" fmla="*/ 75 h 79"/>
                <a:gd name="T10" fmla="*/ 137 w 73"/>
                <a:gd name="T11" fmla="*/ 93 h 79"/>
                <a:gd name="T12" fmla="*/ 152 w 73"/>
                <a:gd name="T13" fmla="*/ 93 h 79"/>
                <a:gd name="T14" fmla="*/ 152 w 73"/>
                <a:gd name="T15" fmla="*/ 125 h 79"/>
                <a:gd name="T16" fmla="*/ 79 w 73"/>
                <a:gd name="T17" fmla="*/ 125 h 79"/>
                <a:gd name="T18" fmla="*/ 146 w 73"/>
                <a:gd name="T19" fmla="*/ 125 h 79"/>
                <a:gd name="T20" fmla="*/ 115 w 73"/>
                <a:gd name="T21" fmla="*/ 131 h 79"/>
                <a:gd name="T22" fmla="*/ 108 w 73"/>
                <a:gd name="T23" fmla="*/ 135 h 79"/>
                <a:gd name="T24" fmla="*/ 104 w 73"/>
                <a:gd name="T25" fmla="*/ 125 h 79"/>
                <a:gd name="T26" fmla="*/ 108 w 73"/>
                <a:gd name="T27" fmla="*/ 102 h 79"/>
                <a:gd name="T28" fmla="*/ 115 w 73"/>
                <a:gd name="T29" fmla="*/ 118 h 79"/>
                <a:gd name="T30" fmla="*/ 115 w 73"/>
                <a:gd name="T31" fmla="*/ 131 h 79"/>
                <a:gd name="T32" fmla="*/ 67 w 73"/>
                <a:gd name="T33" fmla="*/ 102 h 79"/>
                <a:gd name="T34" fmla="*/ 23 w 73"/>
                <a:gd name="T35" fmla="*/ 112 h 79"/>
                <a:gd name="T36" fmla="*/ 23 w 73"/>
                <a:gd name="T37" fmla="*/ 102 h 79"/>
                <a:gd name="T38" fmla="*/ 23 w 73"/>
                <a:gd name="T39" fmla="*/ 95 h 79"/>
                <a:gd name="T40" fmla="*/ 23 w 73"/>
                <a:gd name="T41" fmla="*/ 85 h 79"/>
                <a:gd name="T42" fmla="*/ 69 w 73"/>
                <a:gd name="T43" fmla="*/ 95 h 79"/>
                <a:gd name="T44" fmla="*/ 19 w 73"/>
                <a:gd name="T45" fmla="*/ 58 h 79"/>
                <a:gd name="T46" fmla="*/ 90 w 73"/>
                <a:gd name="T47" fmla="*/ 52 h 79"/>
                <a:gd name="T48" fmla="*/ 90 w 73"/>
                <a:gd name="T49" fmla="*/ 62 h 79"/>
                <a:gd name="T50" fmla="*/ 23 w 73"/>
                <a:gd name="T51" fmla="*/ 79 h 79"/>
                <a:gd name="T52" fmla="*/ 23 w 73"/>
                <a:gd name="T53" fmla="*/ 69 h 79"/>
                <a:gd name="T54" fmla="*/ 92 w 73"/>
                <a:gd name="T55" fmla="*/ 69 h 79"/>
                <a:gd name="T56" fmla="*/ 90 w 73"/>
                <a:gd name="T57" fmla="*/ 79 h 79"/>
                <a:gd name="T58" fmla="*/ 104 w 73"/>
                <a:gd name="T59" fmla="*/ 44 h 79"/>
                <a:gd name="T60" fmla="*/ 87 w 73"/>
                <a:gd name="T61" fmla="*/ 27 h 79"/>
                <a:gd name="T62" fmla="*/ 77 w 73"/>
                <a:gd name="T63" fmla="*/ 39 h 79"/>
                <a:gd name="T64" fmla="*/ 25 w 73"/>
                <a:gd name="T65" fmla="*/ 29 h 79"/>
                <a:gd name="T66" fmla="*/ 25 w 73"/>
                <a:gd name="T67" fmla="*/ 27 h 79"/>
                <a:gd name="T68" fmla="*/ 8 w 73"/>
                <a:gd name="T69" fmla="*/ 139 h 79"/>
                <a:gd name="T70" fmla="*/ 71 w 73"/>
                <a:gd name="T71" fmla="*/ 154 h 79"/>
                <a:gd name="T72" fmla="*/ 19 w 73"/>
                <a:gd name="T73" fmla="*/ 164 h 79"/>
                <a:gd name="T74" fmla="*/ 0 w 73"/>
                <a:gd name="T75" fmla="*/ 35 h 79"/>
                <a:gd name="T76" fmla="*/ 29 w 73"/>
                <a:gd name="T77" fmla="*/ 21 h 79"/>
                <a:gd name="T78" fmla="*/ 37 w 73"/>
                <a:gd name="T79" fmla="*/ 17 h 79"/>
                <a:gd name="T80" fmla="*/ 75 w 73"/>
                <a:gd name="T81" fmla="*/ 17 h 79"/>
                <a:gd name="T82" fmla="*/ 85 w 73"/>
                <a:gd name="T83" fmla="*/ 21 h 79"/>
                <a:gd name="T84" fmla="*/ 115 w 73"/>
                <a:gd name="T85" fmla="*/ 35 h 79"/>
                <a:gd name="T86" fmla="*/ 104 w 73"/>
                <a:gd name="T87" fmla="*/ 66 h 79"/>
                <a:gd name="T88" fmla="*/ 56 w 73"/>
                <a:gd name="T89" fmla="*/ 8 h 79"/>
                <a:gd name="T90" fmla="*/ 56 w 73"/>
                <a:gd name="T91" fmla="*/ 27 h 79"/>
                <a:gd name="T92" fmla="*/ 56 w 73"/>
                <a:gd name="T93" fmla="*/ 8 h 7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3" h="79">
                  <a:moveTo>
                    <a:pt x="73" y="60"/>
                  </a:moveTo>
                  <a:cubicBezTo>
                    <a:pt x="73" y="71"/>
                    <a:pt x="65" y="79"/>
                    <a:pt x="54" y="79"/>
                  </a:cubicBezTo>
                  <a:cubicBezTo>
                    <a:pt x="43" y="79"/>
                    <a:pt x="35" y="71"/>
                    <a:pt x="35" y="60"/>
                  </a:cubicBezTo>
                  <a:cubicBezTo>
                    <a:pt x="35" y="50"/>
                    <a:pt x="42" y="42"/>
                    <a:pt x="52" y="41"/>
                  </a:cubicBezTo>
                  <a:cubicBezTo>
                    <a:pt x="52" y="36"/>
                    <a:pt x="52" y="36"/>
                    <a:pt x="52" y="36"/>
                  </a:cubicBezTo>
                  <a:cubicBezTo>
                    <a:pt x="49" y="36"/>
                    <a:pt x="49" y="36"/>
                    <a:pt x="49" y="36"/>
                  </a:cubicBezTo>
                  <a:cubicBezTo>
                    <a:pt x="49" y="33"/>
                    <a:pt x="49" y="33"/>
                    <a:pt x="49" y="33"/>
                  </a:cubicBezTo>
                  <a:cubicBezTo>
                    <a:pt x="58" y="33"/>
                    <a:pt x="58" y="33"/>
                    <a:pt x="58" y="33"/>
                  </a:cubicBezTo>
                  <a:cubicBezTo>
                    <a:pt x="58" y="36"/>
                    <a:pt x="58" y="36"/>
                    <a:pt x="58" y="36"/>
                  </a:cubicBezTo>
                  <a:cubicBezTo>
                    <a:pt x="55" y="36"/>
                    <a:pt x="55" y="36"/>
                    <a:pt x="55" y="36"/>
                  </a:cubicBezTo>
                  <a:cubicBezTo>
                    <a:pt x="55" y="41"/>
                    <a:pt x="55" y="41"/>
                    <a:pt x="55" y="41"/>
                  </a:cubicBezTo>
                  <a:cubicBezTo>
                    <a:pt x="59" y="41"/>
                    <a:pt x="63" y="43"/>
                    <a:pt x="66" y="45"/>
                  </a:cubicBezTo>
                  <a:cubicBezTo>
                    <a:pt x="69" y="41"/>
                    <a:pt x="69" y="41"/>
                    <a:pt x="69" y="41"/>
                  </a:cubicBezTo>
                  <a:cubicBezTo>
                    <a:pt x="73" y="45"/>
                    <a:pt x="73" y="45"/>
                    <a:pt x="73" y="45"/>
                  </a:cubicBezTo>
                  <a:cubicBezTo>
                    <a:pt x="69" y="48"/>
                    <a:pt x="69" y="48"/>
                    <a:pt x="69" y="48"/>
                  </a:cubicBezTo>
                  <a:cubicBezTo>
                    <a:pt x="72" y="52"/>
                    <a:pt x="73" y="56"/>
                    <a:pt x="73" y="60"/>
                  </a:cubicBezTo>
                  <a:close/>
                  <a:moveTo>
                    <a:pt x="54" y="44"/>
                  </a:moveTo>
                  <a:cubicBezTo>
                    <a:pt x="45" y="44"/>
                    <a:pt x="38" y="51"/>
                    <a:pt x="38" y="60"/>
                  </a:cubicBezTo>
                  <a:cubicBezTo>
                    <a:pt x="38" y="69"/>
                    <a:pt x="45" y="76"/>
                    <a:pt x="54" y="76"/>
                  </a:cubicBezTo>
                  <a:cubicBezTo>
                    <a:pt x="63" y="76"/>
                    <a:pt x="70" y="69"/>
                    <a:pt x="70" y="60"/>
                  </a:cubicBezTo>
                  <a:cubicBezTo>
                    <a:pt x="70" y="51"/>
                    <a:pt x="63" y="44"/>
                    <a:pt x="54" y="44"/>
                  </a:cubicBezTo>
                  <a:close/>
                  <a:moveTo>
                    <a:pt x="55" y="63"/>
                  </a:moveTo>
                  <a:cubicBezTo>
                    <a:pt x="55" y="65"/>
                    <a:pt x="55" y="65"/>
                    <a:pt x="55" y="65"/>
                  </a:cubicBezTo>
                  <a:cubicBezTo>
                    <a:pt x="52" y="65"/>
                    <a:pt x="52" y="65"/>
                    <a:pt x="52" y="65"/>
                  </a:cubicBezTo>
                  <a:cubicBezTo>
                    <a:pt x="52" y="63"/>
                    <a:pt x="52" y="63"/>
                    <a:pt x="52" y="63"/>
                  </a:cubicBezTo>
                  <a:cubicBezTo>
                    <a:pt x="51" y="62"/>
                    <a:pt x="50" y="61"/>
                    <a:pt x="50" y="60"/>
                  </a:cubicBezTo>
                  <a:cubicBezTo>
                    <a:pt x="50" y="59"/>
                    <a:pt x="51" y="58"/>
                    <a:pt x="52" y="57"/>
                  </a:cubicBezTo>
                  <a:cubicBezTo>
                    <a:pt x="52" y="49"/>
                    <a:pt x="52" y="49"/>
                    <a:pt x="52" y="49"/>
                  </a:cubicBezTo>
                  <a:cubicBezTo>
                    <a:pt x="55" y="49"/>
                    <a:pt x="55" y="49"/>
                    <a:pt x="55" y="49"/>
                  </a:cubicBezTo>
                  <a:cubicBezTo>
                    <a:pt x="55" y="57"/>
                    <a:pt x="55" y="57"/>
                    <a:pt x="55" y="57"/>
                  </a:cubicBezTo>
                  <a:cubicBezTo>
                    <a:pt x="56" y="58"/>
                    <a:pt x="57" y="59"/>
                    <a:pt x="57" y="60"/>
                  </a:cubicBezTo>
                  <a:cubicBezTo>
                    <a:pt x="57" y="61"/>
                    <a:pt x="56" y="62"/>
                    <a:pt x="55" y="63"/>
                  </a:cubicBezTo>
                  <a:close/>
                  <a:moveTo>
                    <a:pt x="11" y="49"/>
                  </a:moveTo>
                  <a:cubicBezTo>
                    <a:pt x="32" y="49"/>
                    <a:pt x="32" y="49"/>
                    <a:pt x="32" y="49"/>
                  </a:cubicBezTo>
                  <a:cubicBezTo>
                    <a:pt x="31" y="51"/>
                    <a:pt x="30" y="52"/>
                    <a:pt x="30" y="54"/>
                  </a:cubicBezTo>
                  <a:cubicBezTo>
                    <a:pt x="11" y="54"/>
                    <a:pt x="11" y="54"/>
                    <a:pt x="11" y="54"/>
                  </a:cubicBezTo>
                  <a:cubicBezTo>
                    <a:pt x="10" y="54"/>
                    <a:pt x="9" y="53"/>
                    <a:pt x="9" y="51"/>
                  </a:cubicBezTo>
                  <a:cubicBezTo>
                    <a:pt x="9" y="50"/>
                    <a:pt x="10" y="49"/>
                    <a:pt x="11" y="49"/>
                  </a:cubicBezTo>
                  <a:close/>
                  <a:moveTo>
                    <a:pt x="33" y="46"/>
                  </a:moveTo>
                  <a:cubicBezTo>
                    <a:pt x="11" y="46"/>
                    <a:pt x="11" y="46"/>
                    <a:pt x="11" y="46"/>
                  </a:cubicBezTo>
                  <a:cubicBezTo>
                    <a:pt x="10" y="46"/>
                    <a:pt x="9" y="45"/>
                    <a:pt x="9" y="44"/>
                  </a:cubicBezTo>
                  <a:cubicBezTo>
                    <a:pt x="9" y="42"/>
                    <a:pt x="10" y="41"/>
                    <a:pt x="11" y="41"/>
                  </a:cubicBezTo>
                  <a:cubicBezTo>
                    <a:pt x="38" y="41"/>
                    <a:pt x="38" y="41"/>
                    <a:pt x="38" y="41"/>
                  </a:cubicBezTo>
                  <a:cubicBezTo>
                    <a:pt x="36" y="43"/>
                    <a:pt x="35" y="44"/>
                    <a:pt x="33" y="46"/>
                  </a:cubicBezTo>
                  <a:close/>
                  <a:moveTo>
                    <a:pt x="11" y="30"/>
                  </a:moveTo>
                  <a:cubicBezTo>
                    <a:pt x="10" y="30"/>
                    <a:pt x="9" y="29"/>
                    <a:pt x="9" y="28"/>
                  </a:cubicBezTo>
                  <a:cubicBezTo>
                    <a:pt x="9" y="26"/>
                    <a:pt x="10" y="25"/>
                    <a:pt x="11" y="25"/>
                  </a:cubicBezTo>
                  <a:cubicBezTo>
                    <a:pt x="43" y="25"/>
                    <a:pt x="43" y="25"/>
                    <a:pt x="43" y="25"/>
                  </a:cubicBezTo>
                  <a:cubicBezTo>
                    <a:pt x="44" y="25"/>
                    <a:pt x="45" y="26"/>
                    <a:pt x="45" y="28"/>
                  </a:cubicBezTo>
                  <a:cubicBezTo>
                    <a:pt x="45" y="29"/>
                    <a:pt x="44" y="30"/>
                    <a:pt x="43" y="30"/>
                  </a:cubicBezTo>
                  <a:lnTo>
                    <a:pt x="11" y="30"/>
                  </a:lnTo>
                  <a:close/>
                  <a:moveTo>
                    <a:pt x="11" y="38"/>
                  </a:moveTo>
                  <a:cubicBezTo>
                    <a:pt x="10" y="38"/>
                    <a:pt x="9" y="37"/>
                    <a:pt x="9" y="36"/>
                  </a:cubicBezTo>
                  <a:cubicBezTo>
                    <a:pt x="9" y="34"/>
                    <a:pt x="10" y="33"/>
                    <a:pt x="11" y="33"/>
                  </a:cubicBezTo>
                  <a:cubicBezTo>
                    <a:pt x="43" y="33"/>
                    <a:pt x="43" y="33"/>
                    <a:pt x="43" y="33"/>
                  </a:cubicBezTo>
                  <a:cubicBezTo>
                    <a:pt x="43" y="33"/>
                    <a:pt x="44" y="33"/>
                    <a:pt x="44" y="33"/>
                  </a:cubicBezTo>
                  <a:cubicBezTo>
                    <a:pt x="44" y="37"/>
                    <a:pt x="44" y="37"/>
                    <a:pt x="44" y="37"/>
                  </a:cubicBezTo>
                  <a:cubicBezTo>
                    <a:pt x="43" y="38"/>
                    <a:pt x="43" y="38"/>
                    <a:pt x="43" y="38"/>
                  </a:cubicBezTo>
                  <a:lnTo>
                    <a:pt x="11" y="38"/>
                  </a:lnTo>
                  <a:close/>
                  <a:moveTo>
                    <a:pt x="50" y="21"/>
                  </a:moveTo>
                  <a:cubicBezTo>
                    <a:pt x="50" y="16"/>
                    <a:pt x="47" y="13"/>
                    <a:pt x="42" y="13"/>
                  </a:cubicBezTo>
                  <a:cubicBezTo>
                    <a:pt x="42" y="13"/>
                    <a:pt x="42" y="13"/>
                    <a:pt x="42" y="13"/>
                  </a:cubicBezTo>
                  <a:cubicBezTo>
                    <a:pt x="42" y="13"/>
                    <a:pt x="42" y="13"/>
                    <a:pt x="42" y="14"/>
                  </a:cubicBezTo>
                  <a:cubicBezTo>
                    <a:pt x="42" y="17"/>
                    <a:pt x="40" y="19"/>
                    <a:pt x="37" y="19"/>
                  </a:cubicBezTo>
                  <a:cubicBezTo>
                    <a:pt x="18" y="19"/>
                    <a:pt x="18" y="19"/>
                    <a:pt x="18" y="19"/>
                  </a:cubicBezTo>
                  <a:cubicBezTo>
                    <a:pt x="15" y="19"/>
                    <a:pt x="12" y="17"/>
                    <a:pt x="12" y="14"/>
                  </a:cubicBezTo>
                  <a:cubicBezTo>
                    <a:pt x="12" y="13"/>
                    <a:pt x="12" y="13"/>
                    <a:pt x="12" y="13"/>
                  </a:cubicBezTo>
                  <a:cubicBezTo>
                    <a:pt x="12" y="13"/>
                    <a:pt x="12" y="13"/>
                    <a:pt x="12" y="13"/>
                  </a:cubicBezTo>
                  <a:cubicBezTo>
                    <a:pt x="8" y="13"/>
                    <a:pt x="4" y="16"/>
                    <a:pt x="4" y="21"/>
                  </a:cubicBezTo>
                  <a:cubicBezTo>
                    <a:pt x="4" y="67"/>
                    <a:pt x="4" y="67"/>
                    <a:pt x="4" y="67"/>
                  </a:cubicBezTo>
                  <a:cubicBezTo>
                    <a:pt x="4" y="71"/>
                    <a:pt x="8" y="74"/>
                    <a:pt x="12" y="74"/>
                  </a:cubicBezTo>
                  <a:cubicBezTo>
                    <a:pt x="34" y="74"/>
                    <a:pt x="34" y="74"/>
                    <a:pt x="34" y="74"/>
                  </a:cubicBezTo>
                  <a:cubicBezTo>
                    <a:pt x="36" y="76"/>
                    <a:pt x="38" y="78"/>
                    <a:pt x="39" y="79"/>
                  </a:cubicBezTo>
                  <a:cubicBezTo>
                    <a:pt x="9" y="79"/>
                    <a:pt x="9" y="79"/>
                    <a:pt x="9" y="79"/>
                  </a:cubicBezTo>
                  <a:cubicBezTo>
                    <a:pt x="5" y="79"/>
                    <a:pt x="0" y="76"/>
                    <a:pt x="0" y="71"/>
                  </a:cubicBezTo>
                  <a:cubicBezTo>
                    <a:pt x="0" y="17"/>
                    <a:pt x="0" y="17"/>
                    <a:pt x="0" y="17"/>
                  </a:cubicBezTo>
                  <a:cubicBezTo>
                    <a:pt x="0" y="13"/>
                    <a:pt x="5" y="10"/>
                    <a:pt x="9" y="10"/>
                  </a:cubicBezTo>
                  <a:cubicBezTo>
                    <a:pt x="14" y="10"/>
                    <a:pt x="14" y="10"/>
                    <a:pt x="14" y="10"/>
                  </a:cubicBezTo>
                  <a:cubicBezTo>
                    <a:pt x="15" y="9"/>
                    <a:pt x="16" y="8"/>
                    <a:pt x="18" y="8"/>
                  </a:cubicBezTo>
                  <a:cubicBezTo>
                    <a:pt x="18" y="8"/>
                    <a:pt x="18" y="8"/>
                    <a:pt x="18" y="8"/>
                  </a:cubicBezTo>
                  <a:cubicBezTo>
                    <a:pt x="19" y="4"/>
                    <a:pt x="23" y="0"/>
                    <a:pt x="27" y="0"/>
                  </a:cubicBezTo>
                  <a:cubicBezTo>
                    <a:pt x="32" y="0"/>
                    <a:pt x="35" y="4"/>
                    <a:pt x="36" y="8"/>
                  </a:cubicBezTo>
                  <a:cubicBezTo>
                    <a:pt x="37" y="8"/>
                    <a:pt x="37" y="8"/>
                    <a:pt x="37" y="8"/>
                  </a:cubicBezTo>
                  <a:cubicBezTo>
                    <a:pt x="38" y="8"/>
                    <a:pt x="40" y="9"/>
                    <a:pt x="41" y="10"/>
                  </a:cubicBezTo>
                  <a:cubicBezTo>
                    <a:pt x="45" y="10"/>
                    <a:pt x="45" y="10"/>
                    <a:pt x="45" y="10"/>
                  </a:cubicBezTo>
                  <a:cubicBezTo>
                    <a:pt x="50" y="10"/>
                    <a:pt x="55" y="13"/>
                    <a:pt x="55" y="17"/>
                  </a:cubicBezTo>
                  <a:cubicBezTo>
                    <a:pt x="55" y="32"/>
                    <a:pt x="55" y="32"/>
                    <a:pt x="55" y="32"/>
                  </a:cubicBezTo>
                  <a:cubicBezTo>
                    <a:pt x="50" y="32"/>
                    <a:pt x="50" y="32"/>
                    <a:pt x="50" y="32"/>
                  </a:cubicBezTo>
                  <a:lnTo>
                    <a:pt x="50" y="21"/>
                  </a:lnTo>
                  <a:close/>
                  <a:moveTo>
                    <a:pt x="27" y="4"/>
                  </a:moveTo>
                  <a:cubicBezTo>
                    <a:pt x="25" y="4"/>
                    <a:pt x="23" y="6"/>
                    <a:pt x="23" y="9"/>
                  </a:cubicBezTo>
                  <a:cubicBezTo>
                    <a:pt x="23" y="11"/>
                    <a:pt x="25" y="13"/>
                    <a:pt x="27" y="13"/>
                  </a:cubicBezTo>
                  <a:cubicBezTo>
                    <a:pt x="30" y="13"/>
                    <a:pt x="32" y="11"/>
                    <a:pt x="32" y="9"/>
                  </a:cubicBezTo>
                  <a:cubicBezTo>
                    <a:pt x="32" y="6"/>
                    <a:pt x="30" y="4"/>
                    <a:pt x="27" y="4"/>
                  </a:cubicBez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0" name="Rectangle 12"/>
          <p:cNvSpPr>
            <a:spLocks noChangeArrowheads="1"/>
          </p:cNvSpPr>
          <p:nvPr/>
        </p:nvSpPr>
        <p:spPr bwMode="auto">
          <a:xfrm>
            <a:off x="8172684" y="4123917"/>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31" name="Group 13"/>
          <p:cNvGrpSpPr>
            <a:grpSpLocks/>
          </p:cNvGrpSpPr>
          <p:nvPr/>
        </p:nvGrpSpPr>
        <p:grpSpPr bwMode="auto">
          <a:xfrm>
            <a:off x="6987413" y="3916179"/>
            <a:ext cx="816965" cy="816965"/>
            <a:chOff x="0" y="0"/>
            <a:chExt cx="366" cy="366"/>
          </a:xfrm>
        </p:grpSpPr>
        <p:sp>
          <p:nvSpPr>
            <p:cNvPr id="5149" name="Oval 14"/>
            <p:cNvSpPr>
              <a:spLocks noChangeArrowheads="1"/>
            </p:cNvSpPr>
            <p:nvPr/>
          </p:nvSpPr>
          <p:spPr bwMode="auto">
            <a:xfrm>
              <a:off x="0" y="0"/>
              <a:ext cx="366"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50" name="Freeform 15"/>
            <p:cNvSpPr>
              <a:spLocks noEditPoints="1"/>
            </p:cNvSpPr>
            <p:nvPr/>
          </p:nvSpPr>
          <p:spPr bwMode="auto">
            <a:xfrm>
              <a:off x="102" y="102"/>
              <a:ext cx="162" cy="162"/>
            </a:xfrm>
            <a:custGeom>
              <a:avLst/>
              <a:gdLst>
                <a:gd name="T0" fmla="*/ 104 w 78"/>
                <a:gd name="T1" fmla="*/ 83 h 78"/>
                <a:gd name="T2" fmla="*/ 120 w 78"/>
                <a:gd name="T3" fmla="*/ 85 h 78"/>
                <a:gd name="T4" fmla="*/ 162 w 78"/>
                <a:gd name="T5" fmla="*/ 44 h 78"/>
                <a:gd name="T6" fmla="*/ 162 w 78"/>
                <a:gd name="T7" fmla="*/ 37 h 78"/>
                <a:gd name="T8" fmla="*/ 133 w 78"/>
                <a:gd name="T9" fmla="*/ 69 h 78"/>
                <a:gd name="T10" fmla="*/ 104 w 78"/>
                <a:gd name="T11" fmla="*/ 64 h 78"/>
                <a:gd name="T12" fmla="*/ 96 w 78"/>
                <a:gd name="T13" fmla="*/ 37 h 78"/>
                <a:gd name="T14" fmla="*/ 127 w 78"/>
                <a:gd name="T15" fmla="*/ 4 h 78"/>
                <a:gd name="T16" fmla="*/ 120 w 78"/>
                <a:gd name="T17" fmla="*/ 2 h 78"/>
                <a:gd name="T18" fmla="*/ 79 w 78"/>
                <a:gd name="T19" fmla="*/ 44 h 78"/>
                <a:gd name="T20" fmla="*/ 83 w 78"/>
                <a:gd name="T21" fmla="*/ 60 h 78"/>
                <a:gd name="T22" fmla="*/ 44 w 78"/>
                <a:gd name="T23" fmla="*/ 110 h 78"/>
                <a:gd name="T24" fmla="*/ 35 w 78"/>
                <a:gd name="T25" fmla="*/ 108 h 78"/>
                <a:gd name="T26" fmla="*/ 10 w 78"/>
                <a:gd name="T27" fmla="*/ 133 h 78"/>
                <a:gd name="T28" fmla="*/ 35 w 78"/>
                <a:gd name="T29" fmla="*/ 160 h 78"/>
                <a:gd name="T30" fmla="*/ 60 w 78"/>
                <a:gd name="T31" fmla="*/ 133 h 78"/>
                <a:gd name="T32" fmla="*/ 60 w 78"/>
                <a:gd name="T33" fmla="*/ 125 h 78"/>
                <a:gd name="T34" fmla="*/ 104 w 78"/>
                <a:gd name="T35" fmla="*/ 83 h 78"/>
                <a:gd name="T36" fmla="*/ 35 w 78"/>
                <a:gd name="T37" fmla="*/ 147 h 78"/>
                <a:gd name="T38" fmla="*/ 23 w 78"/>
                <a:gd name="T39" fmla="*/ 133 h 78"/>
                <a:gd name="T40" fmla="*/ 35 w 78"/>
                <a:gd name="T41" fmla="*/ 120 h 78"/>
                <a:gd name="T42" fmla="*/ 50 w 78"/>
                <a:gd name="T43" fmla="*/ 133 h 78"/>
                <a:gd name="T44" fmla="*/ 35 w 78"/>
                <a:gd name="T45" fmla="*/ 147 h 78"/>
                <a:gd name="T46" fmla="*/ 37 w 78"/>
                <a:gd name="T47" fmla="*/ 50 h 78"/>
                <a:gd name="T48" fmla="*/ 62 w 78"/>
                <a:gd name="T49" fmla="*/ 75 h 78"/>
                <a:gd name="T50" fmla="*/ 75 w 78"/>
                <a:gd name="T51" fmla="*/ 64 h 78"/>
                <a:gd name="T52" fmla="*/ 50 w 78"/>
                <a:gd name="T53" fmla="*/ 39 h 78"/>
                <a:gd name="T54" fmla="*/ 56 w 78"/>
                <a:gd name="T55" fmla="*/ 33 h 78"/>
                <a:gd name="T56" fmla="*/ 23 w 78"/>
                <a:gd name="T57" fmla="*/ 0 h 78"/>
                <a:gd name="T58" fmla="*/ 0 w 78"/>
                <a:gd name="T59" fmla="*/ 25 h 78"/>
                <a:gd name="T60" fmla="*/ 33 w 78"/>
                <a:gd name="T61" fmla="*/ 56 h 78"/>
                <a:gd name="T62" fmla="*/ 37 w 78"/>
                <a:gd name="T63" fmla="*/ 50 h 78"/>
                <a:gd name="T64" fmla="*/ 114 w 78"/>
                <a:gd name="T65" fmla="*/ 87 h 78"/>
                <a:gd name="T66" fmla="*/ 79 w 78"/>
                <a:gd name="T67" fmla="*/ 118 h 78"/>
                <a:gd name="T68" fmla="*/ 116 w 78"/>
                <a:gd name="T69" fmla="*/ 156 h 78"/>
                <a:gd name="T70" fmla="*/ 139 w 78"/>
                <a:gd name="T71" fmla="*/ 156 h 78"/>
                <a:gd name="T72" fmla="*/ 150 w 78"/>
                <a:gd name="T73" fmla="*/ 145 h 78"/>
                <a:gd name="T74" fmla="*/ 150 w 78"/>
                <a:gd name="T75" fmla="*/ 123 h 78"/>
                <a:gd name="T76" fmla="*/ 114 w 78"/>
                <a:gd name="T77" fmla="*/ 87 h 78"/>
                <a:gd name="T78" fmla="*/ 129 w 78"/>
                <a:gd name="T79" fmla="*/ 147 h 78"/>
                <a:gd name="T80" fmla="*/ 125 w 78"/>
                <a:gd name="T81" fmla="*/ 147 h 78"/>
                <a:gd name="T82" fmla="*/ 93 w 78"/>
                <a:gd name="T83" fmla="*/ 118 h 78"/>
                <a:gd name="T84" fmla="*/ 93 w 78"/>
                <a:gd name="T85" fmla="*/ 112 h 78"/>
                <a:gd name="T86" fmla="*/ 100 w 78"/>
                <a:gd name="T87" fmla="*/ 112 h 78"/>
                <a:gd name="T88" fmla="*/ 129 w 78"/>
                <a:gd name="T89" fmla="*/ 143 h 78"/>
                <a:gd name="T90" fmla="*/ 129 w 78"/>
                <a:gd name="T91" fmla="*/ 147 h 78"/>
                <a:gd name="T92" fmla="*/ 143 w 78"/>
                <a:gd name="T93" fmla="*/ 135 h 78"/>
                <a:gd name="T94" fmla="*/ 137 w 78"/>
                <a:gd name="T95" fmla="*/ 135 h 78"/>
                <a:gd name="T96" fmla="*/ 108 w 78"/>
                <a:gd name="T97" fmla="*/ 106 h 78"/>
                <a:gd name="T98" fmla="*/ 108 w 78"/>
                <a:gd name="T99" fmla="*/ 100 h 78"/>
                <a:gd name="T100" fmla="*/ 112 w 78"/>
                <a:gd name="T101" fmla="*/ 100 h 78"/>
                <a:gd name="T102" fmla="*/ 143 w 78"/>
                <a:gd name="T103" fmla="*/ 129 h 78"/>
                <a:gd name="T104" fmla="*/ 143 w 78"/>
                <a:gd name="T105" fmla="*/ 135 h 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8" h="78">
                  <a:moveTo>
                    <a:pt x="50" y="40"/>
                  </a:moveTo>
                  <a:cubicBezTo>
                    <a:pt x="53" y="41"/>
                    <a:pt x="55" y="41"/>
                    <a:pt x="58" y="41"/>
                  </a:cubicBezTo>
                  <a:cubicBezTo>
                    <a:pt x="69" y="41"/>
                    <a:pt x="78" y="32"/>
                    <a:pt x="78" y="21"/>
                  </a:cubicBezTo>
                  <a:cubicBezTo>
                    <a:pt x="78" y="20"/>
                    <a:pt x="78" y="19"/>
                    <a:pt x="78" y="18"/>
                  </a:cubicBezTo>
                  <a:cubicBezTo>
                    <a:pt x="64" y="33"/>
                    <a:pt x="64" y="33"/>
                    <a:pt x="64" y="33"/>
                  </a:cubicBezTo>
                  <a:cubicBezTo>
                    <a:pt x="50" y="31"/>
                    <a:pt x="50" y="31"/>
                    <a:pt x="50" y="31"/>
                  </a:cubicBezTo>
                  <a:cubicBezTo>
                    <a:pt x="46" y="18"/>
                    <a:pt x="46" y="18"/>
                    <a:pt x="46" y="18"/>
                  </a:cubicBezTo>
                  <a:cubicBezTo>
                    <a:pt x="61" y="2"/>
                    <a:pt x="61" y="2"/>
                    <a:pt x="61" y="2"/>
                  </a:cubicBezTo>
                  <a:cubicBezTo>
                    <a:pt x="60" y="2"/>
                    <a:pt x="59" y="1"/>
                    <a:pt x="58" y="1"/>
                  </a:cubicBezTo>
                  <a:cubicBezTo>
                    <a:pt x="47" y="1"/>
                    <a:pt x="38" y="10"/>
                    <a:pt x="38" y="21"/>
                  </a:cubicBezTo>
                  <a:cubicBezTo>
                    <a:pt x="38" y="24"/>
                    <a:pt x="39" y="27"/>
                    <a:pt x="40" y="29"/>
                  </a:cubicBezTo>
                  <a:cubicBezTo>
                    <a:pt x="34" y="40"/>
                    <a:pt x="24" y="49"/>
                    <a:pt x="21" y="53"/>
                  </a:cubicBezTo>
                  <a:cubicBezTo>
                    <a:pt x="20" y="52"/>
                    <a:pt x="18" y="52"/>
                    <a:pt x="17" y="52"/>
                  </a:cubicBezTo>
                  <a:cubicBezTo>
                    <a:pt x="10" y="52"/>
                    <a:pt x="5" y="58"/>
                    <a:pt x="5" y="64"/>
                  </a:cubicBezTo>
                  <a:cubicBezTo>
                    <a:pt x="5" y="71"/>
                    <a:pt x="10" y="77"/>
                    <a:pt x="17" y="77"/>
                  </a:cubicBezTo>
                  <a:cubicBezTo>
                    <a:pt x="24" y="77"/>
                    <a:pt x="29" y="71"/>
                    <a:pt x="29" y="64"/>
                  </a:cubicBezTo>
                  <a:cubicBezTo>
                    <a:pt x="29" y="63"/>
                    <a:pt x="29" y="61"/>
                    <a:pt x="29" y="60"/>
                  </a:cubicBezTo>
                  <a:cubicBezTo>
                    <a:pt x="31" y="56"/>
                    <a:pt x="39" y="47"/>
                    <a:pt x="50" y="40"/>
                  </a:cubicBezTo>
                  <a:close/>
                  <a:moveTo>
                    <a:pt x="17" y="71"/>
                  </a:moveTo>
                  <a:cubicBezTo>
                    <a:pt x="14" y="71"/>
                    <a:pt x="11" y="68"/>
                    <a:pt x="11" y="64"/>
                  </a:cubicBezTo>
                  <a:cubicBezTo>
                    <a:pt x="11" y="61"/>
                    <a:pt x="14" y="58"/>
                    <a:pt x="17" y="58"/>
                  </a:cubicBezTo>
                  <a:cubicBezTo>
                    <a:pt x="21" y="58"/>
                    <a:pt x="24" y="61"/>
                    <a:pt x="24" y="64"/>
                  </a:cubicBezTo>
                  <a:cubicBezTo>
                    <a:pt x="24" y="68"/>
                    <a:pt x="21" y="71"/>
                    <a:pt x="17" y="71"/>
                  </a:cubicBezTo>
                  <a:close/>
                  <a:moveTo>
                    <a:pt x="18" y="24"/>
                  </a:moveTo>
                  <a:cubicBezTo>
                    <a:pt x="30" y="36"/>
                    <a:pt x="30" y="36"/>
                    <a:pt x="30" y="36"/>
                  </a:cubicBezTo>
                  <a:cubicBezTo>
                    <a:pt x="36" y="31"/>
                    <a:pt x="36" y="31"/>
                    <a:pt x="36" y="31"/>
                  </a:cubicBezTo>
                  <a:cubicBezTo>
                    <a:pt x="24" y="19"/>
                    <a:pt x="24" y="19"/>
                    <a:pt x="24" y="19"/>
                  </a:cubicBezTo>
                  <a:cubicBezTo>
                    <a:pt x="27" y="16"/>
                    <a:pt x="27" y="16"/>
                    <a:pt x="27" y="16"/>
                  </a:cubicBezTo>
                  <a:cubicBezTo>
                    <a:pt x="11" y="0"/>
                    <a:pt x="11" y="0"/>
                    <a:pt x="11" y="0"/>
                  </a:cubicBezTo>
                  <a:cubicBezTo>
                    <a:pt x="0" y="12"/>
                    <a:pt x="0" y="12"/>
                    <a:pt x="0" y="12"/>
                  </a:cubicBezTo>
                  <a:cubicBezTo>
                    <a:pt x="16" y="27"/>
                    <a:pt x="16" y="27"/>
                    <a:pt x="16" y="27"/>
                  </a:cubicBezTo>
                  <a:lnTo>
                    <a:pt x="18" y="24"/>
                  </a:lnTo>
                  <a:close/>
                  <a:moveTo>
                    <a:pt x="55" y="42"/>
                  </a:moveTo>
                  <a:cubicBezTo>
                    <a:pt x="55" y="42"/>
                    <a:pt x="45" y="45"/>
                    <a:pt x="38" y="57"/>
                  </a:cubicBezTo>
                  <a:cubicBezTo>
                    <a:pt x="38" y="56"/>
                    <a:pt x="56" y="75"/>
                    <a:pt x="56" y="75"/>
                  </a:cubicBezTo>
                  <a:cubicBezTo>
                    <a:pt x="59" y="78"/>
                    <a:pt x="64" y="78"/>
                    <a:pt x="67" y="75"/>
                  </a:cubicBezTo>
                  <a:cubicBezTo>
                    <a:pt x="72" y="70"/>
                    <a:pt x="72" y="70"/>
                    <a:pt x="72" y="70"/>
                  </a:cubicBezTo>
                  <a:cubicBezTo>
                    <a:pt x="75" y="67"/>
                    <a:pt x="75" y="62"/>
                    <a:pt x="72" y="59"/>
                  </a:cubicBezTo>
                  <a:lnTo>
                    <a:pt x="55" y="42"/>
                  </a:lnTo>
                  <a:close/>
                  <a:moveTo>
                    <a:pt x="62" y="71"/>
                  </a:moveTo>
                  <a:cubicBezTo>
                    <a:pt x="62" y="72"/>
                    <a:pt x="60" y="72"/>
                    <a:pt x="60" y="71"/>
                  </a:cubicBezTo>
                  <a:cubicBezTo>
                    <a:pt x="45" y="57"/>
                    <a:pt x="45" y="57"/>
                    <a:pt x="45" y="57"/>
                  </a:cubicBezTo>
                  <a:cubicBezTo>
                    <a:pt x="44" y="56"/>
                    <a:pt x="44" y="55"/>
                    <a:pt x="45" y="54"/>
                  </a:cubicBezTo>
                  <a:cubicBezTo>
                    <a:pt x="46" y="54"/>
                    <a:pt x="47" y="54"/>
                    <a:pt x="48" y="54"/>
                  </a:cubicBezTo>
                  <a:cubicBezTo>
                    <a:pt x="62" y="69"/>
                    <a:pt x="62" y="69"/>
                    <a:pt x="62" y="69"/>
                  </a:cubicBezTo>
                  <a:cubicBezTo>
                    <a:pt x="63" y="69"/>
                    <a:pt x="63" y="71"/>
                    <a:pt x="62" y="71"/>
                  </a:cubicBezTo>
                  <a:close/>
                  <a:moveTo>
                    <a:pt x="69" y="65"/>
                  </a:moveTo>
                  <a:cubicBezTo>
                    <a:pt x="68" y="66"/>
                    <a:pt x="67" y="66"/>
                    <a:pt x="66" y="65"/>
                  </a:cubicBezTo>
                  <a:cubicBezTo>
                    <a:pt x="52" y="51"/>
                    <a:pt x="52" y="51"/>
                    <a:pt x="52" y="51"/>
                  </a:cubicBezTo>
                  <a:cubicBezTo>
                    <a:pt x="51" y="50"/>
                    <a:pt x="51" y="49"/>
                    <a:pt x="52" y="48"/>
                  </a:cubicBezTo>
                  <a:cubicBezTo>
                    <a:pt x="52" y="47"/>
                    <a:pt x="54" y="47"/>
                    <a:pt x="54" y="48"/>
                  </a:cubicBezTo>
                  <a:cubicBezTo>
                    <a:pt x="69" y="62"/>
                    <a:pt x="69" y="62"/>
                    <a:pt x="69" y="62"/>
                  </a:cubicBezTo>
                  <a:cubicBezTo>
                    <a:pt x="69" y="63"/>
                    <a:pt x="69" y="64"/>
                    <a:pt x="69" y="65"/>
                  </a:cubicBezTo>
                  <a:close/>
                </a:path>
              </a:pathLst>
            </a:custGeom>
            <a:solidFill>
              <a:srgbClr val="FFFFFF"/>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2" name="Rectangle 16"/>
          <p:cNvSpPr>
            <a:spLocks noChangeArrowheads="1"/>
          </p:cNvSpPr>
          <p:nvPr/>
        </p:nvSpPr>
        <p:spPr bwMode="auto">
          <a:xfrm>
            <a:off x="8172684" y="5391032"/>
            <a:ext cx="2564735" cy="36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solidFill>
                  <a:schemeClr val="bg1">
                    <a:lumMod val="65000"/>
                  </a:schemeClr>
                </a:solidFill>
                <a:ea typeface="微软雅黑" panose="020B0503020204020204" pitchFamily="34" charset="-122"/>
                <a:sym typeface="Arial" panose="020B0604020202020204" pitchFamily="34" charset="0"/>
              </a:rPr>
              <a:t>请替换文字内容</a:t>
            </a:r>
            <a:endParaRPr lang="zh-CN" altLang="en-US" dirty="0">
              <a:solidFill>
                <a:schemeClr val="bg1">
                  <a:lumMod val="65000"/>
                </a:schemeClr>
              </a:solidFill>
              <a:ea typeface="微软雅黑" panose="020B0503020204020204" pitchFamily="34" charset="-122"/>
              <a:sym typeface="Arial" panose="020B0604020202020204" pitchFamily="34" charset="0"/>
            </a:endParaRPr>
          </a:p>
        </p:txBody>
      </p:sp>
      <p:grpSp>
        <p:nvGrpSpPr>
          <p:cNvPr id="5134" name="Group 18"/>
          <p:cNvGrpSpPr>
            <a:grpSpLocks/>
          </p:cNvGrpSpPr>
          <p:nvPr/>
        </p:nvGrpSpPr>
        <p:grpSpPr bwMode="auto">
          <a:xfrm>
            <a:off x="6989644" y="5150557"/>
            <a:ext cx="812502" cy="816965"/>
            <a:chOff x="0" y="0"/>
            <a:chExt cx="364" cy="366"/>
          </a:xfrm>
        </p:grpSpPr>
        <p:sp>
          <p:nvSpPr>
            <p:cNvPr id="5147" name="Oval 19"/>
            <p:cNvSpPr>
              <a:spLocks noChangeArrowheads="1"/>
            </p:cNvSpPr>
            <p:nvPr/>
          </p:nvSpPr>
          <p:spPr bwMode="auto">
            <a:xfrm>
              <a:off x="0" y="0"/>
              <a:ext cx="364" cy="366"/>
            </a:xfrm>
            <a:prstGeom prst="ellipse">
              <a:avLst/>
            </a:prstGeom>
            <a:solidFill>
              <a:schemeClr val="accent1"/>
            </a:solidFill>
            <a:ln w="12700">
              <a:no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669">
                <a:ea typeface="微软雅黑" panose="020B0503020204020204" pitchFamily="34" charset="-122"/>
                <a:sym typeface="Arial" panose="020B0604020202020204" pitchFamily="34" charset="0"/>
              </a:endParaRPr>
            </a:p>
          </p:txBody>
        </p:sp>
        <p:sp>
          <p:nvSpPr>
            <p:cNvPr id="5148" name="Freeform 20"/>
            <p:cNvSpPr>
              <a:spLocks noEditPoints="1"/>
            </p:cNvSpPr>
            <p:nvPr/>
          </p:nvSpPr>
          <p:spPr bwMode="auto">
            <a:xfrm>
              <a:off x="108" y="106"/>
              <a:ext cx="148" cy="154"/>
            </a:xfrm>
            <a:custGeom>
              <a:avLst/>
              <a:gdLst>
                <a:gd name="T0" fmla="*/ 135 w 71"/>
                <a:gd name="T1" fmla="*/ 12 h 74"/>
                <a:gd name="T2" fmla="*/ 135 w 71"/>
                <a:gd name="T3" fmla="*/ 10 h 74"/>
                <a:gd name="T4" fmla="*/ 106 w 71"/>
                <a:gd name="T5" fmla="*/ 0 h 74"/>
                <a:gd name="T6" fmla="*/ 79 w 71"/>
                <a:gd name="T7" fmla="*/ 10 h 74"/>
                <a:gd name="T8" fmla="*/ 67 w 71"/>
                <a:gd name="T9" fmla="*/ 23 h 74"/>
                <a:gd name="T10" fmla="*/ 67 w 71"/>
                <a:gd name="T11" fmla="*/ 40 h 74"/>
                <a:gd name="T12" fmla="*/ 85 w 71"/>
                <a:gd name="T13" fmla="*/ 40 h 74"/>
                <a:gd name="T14" fmla="*/ 96 w 71"/>
                <a:gd name="T15" fmla="*/ 27 h 74"/>
                <a:gd name="T16" fmla="*/ 106 w 71"/>
                <a:gd name="T17" fmla="*/ 23 h 74"/>
                <a:gd name="T18" fmla="*/ 117 w 71"/>
                <a:gd name="T19" fmla="*/ 27 h 74"/>
                <a:gd name="T20" fmla="*/ 119 w 71"/>
                <a:gd name="T21" fmla="*/ 29 h 74"/>
                <a:gd name="T22" fmla="*/ 123 w 71"/>
                <a:gd name="T23" fmla="*/ 40 h 74"/>
                <a:gd name="T24" fmla="*/ 119 w 71"/>
                <a:gd name="T25" fmla="*/ 50 h 74"/>
                <a:gd name="T26" fmla="*/ 92 w 71"/>
                <a:gd name="T27" fmla="*/ 79 h 74"/>
                <a:gd name="T28" fmla="*/ 79 w 71"/>
                <a:gd name="T29" fmla="*/ 83 h 74"/>
                <a:gd name="T30" fmla="*/ 69 w 71"/>
                <a:gd name="T31" fmla="*/ 79 h 74"/>
                <a:gd name="T32" fmla="*/ 69 w 71"/>
                <a:gd name="T33" fmla="*/ 77 h 74"/>
                <a:gd name="T34" fmla="*/ 52 w 71"/>
                <a:gd name="T35" fmla="*/ 94 h 74"/>
                <a:gd name="T36" fmla="*/ 52 w 71"/>
                <a:gd name="T37" fmla="*/ 96 h 74"/>
                <a:gd name="T38" fmla="*/ 79 w 71"/>
                <a:gd name="T39" fmla="*/ 106 h 74"/>
                <a:gd name="T40" fmla="*/ 79 w 71"/>
                <a:gd name="T41" fmla="*/ 106 h 74"/>
                <a:gd name="T42" fmla="*/ 108 w 71"/>
                <a:gd name="T43" fmla="*/ 96 h 74"/>
                <a:gd name="T44" fmla="*/ 135 w 71"/>
                <a:gd name="T45" fmla="*/ 67 h 74"/>
                <a:gd name="T46" fmla="*/ 148 w 71"/>
                <a:gd name="T47" fmla="*/ 40 h 74"/>
                <a:gd name="T48" fmla="*/ 135 w 71"/>
                <a:gd name="T49" fmla="*/ 12 h 74"/>
                <a:gd name="T50" fmla="*/ 65 w 71"/>
                <a:gd name="T51" fmla="*/ 114 h 74"/>
                <a:gd name="T52" fmla="*/ 52 w 71"/>
                <a:gd name="T53" fmla="*/ 127 h 74"/>
                <a:gd name="T54" fmla="*/ 42 w 71"/>
                <a:gd name="T55" fmla="*/ 131 h 74"/>
                <a:gd name="T56" fmla="*/ 31 w 71"/>
                <a:gd name="T57" fmla="*/ 127 h 74"/>
                <a:gd name="T58" fmla="*/ 29 w 71"/>
                <a:gd name="T59" fmla="*/ 125 h 74"/>
                <a:gd name="T60" fmla="*/ 25 w 71"/>
                <a:gd name="T61" fmla="*/ 114 h 74"/>
                <a:gd name="T62" fmla="*/ 29 w 71"/>
                <a:gd name="T63" fmla="*/ 104 h 74"/>
                <a:gd name="T64" fmla="*/ 56 w 71"/>
                <a:gd name="T65" fmla="*/ 75 h 74"/>
                <a:gd name="T66" fmla="*/ 69 w 71"/>
                <a:gd name="T67" fmla="*/ 71 h 74"/>
                <a:gd name="T68" fmla="*/ 79 w 71"/>
                <a:gd name="T69" fmla="*/ 75 h 74"/>
                <a:gd name="T70" fmla="*/ 79 w 71"/>
                <a:gd name="T71" fmla="*/ 77 h 74"/>
                <a:gd name="T72" fmla="*/ 79 w 71"/>
                <a:gd name="T73" fmla="*/ 77 h 74"/>
                <a:gd name="T74" fmla="*/ 96 w 71"/>
                <a:gd name="T75" fmla="*/ 60 h 74"/>
                <a:gd name="T76" fmla="*/ 96 w 71"/>
                <a:gd name="T77" fmla="*/ 58 h 74"/>
                <a:gd name="T78" fmla="*/ 94 w 71"/>
                <a:gd name="T79" fmla="*/ 56 h 74"/>
                <a:gd name="T80" fmla="*/ 90 w 71"/>
                <a:gd name="T81" fmla="*/ 54 h 74"/>
                <a:gd name="T82" fmla="*/ 69 w 71"/>
                <a:gd name="T83" fmla="*/ 48 h 74"/>
                <a:gd name="T84" fmla="*/ 40 w 71"/>
                <a:gd name="T85" fmla="*/ 58 h 74"/>
                <a:gd name="T86" fmla="*/ 13 w 71"/>
                <a:gd name="T87" fmla="*/ 87 h 74"/>
                <a:gd name="T88" fmla="*/ 0 w 71"/>
                <a:gd name="T89" fmla="*/ 114 h 74"/>
                <a:gd name="T90" fmla="*/ 13 w 71"/>
                <a:gd name="T91" fmla="*/ 142 h 74"/>
                <a:gd name="T92" fmla="*/ 13 w 71"/>
                <a:gd name="T93" fmla="*/ 144 h 74"/>
                <a:gd name="T94" fmla="*/ 42 w 71"/>
                <a:gd name="T95" fmla="*/ 154 h 74"/>
                <a:gd name="T96" fmla="*/ 42 w 71"/>
                <a:gd name="T97" fmla="*/ 154 h 74"/>
                <a:gd name="T98" fmla="*/ 69 w 71"/>
                <a:gd name="T99" fmla="*/ 144 h 74"/>
                <a:gd name="T100" fmla="*/ 81 w 71"/>
                <a:gd name="T101" fmla="*/ 131 h 74"/>
                <a:gd name="T102" fmla="*/ 81 w 71"/>
                <a:gd name="T103" fmla="*/ 114 h 74"/>
                <a:gd name="T104" fmla="*/ 65 w 71"/>
                <a:gd name="T105" fmla="*/ 114 h 7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1" h="74">
                  <a:moveTo>
                    <a:pt x="65" y="6"/>
                  </a:moveTo>
                  <a:cubicBezTo>
                    <a:pt x="65" y="5"/>
                    <a:pt x="65" y="5"/>
                    <a:pt x="65" y="5"/>
                  </a:cubicBezTo>
                  <a:cubicBezTo>
                    <a:pt x="61" y="1"/>
                    <a:pt x="56" y="0"/>
                    <a:pt x="51" y="0"/>
                  </a:cubicBezTo>
                  <a:cubicBezTo>
                    <a:pt x="47" y="0"/>
                    <a:pt x="42" y="1"/>
                    <a:pt x="38" y="5"/>
                  </a:cubicBezTo>
                  <a:cubicBezTo>
                    <a:pt x="32" y="11"/>
                    <a:pt x="32" y="11"/>
                    <a:pt x="32" y="11"/>
                  </a:cubicBezTo>
                  <a:cubicBezTo>
                    <a:pt x="30" y="13"/>
                    <a:pt x="30" y="17"/>
                    <a:pt x="32" y="19"/>
                  </a:cubicBezTo>
                  <a:cubicBezTo>
                    <a:pt x="35" y="21"/>
                    <a:pt x="38" y="21"/>
                    <a:pt x="41" y="19"/>
                  </a:cubicBezTo>
                  <a:cubicBezTo>
                    <a:pt x="46" y="13"/>
                    <a:pt x="46" y="13"/>
                    <a:pt x="46" y="13"/>
                  </a:cubicBezTo>
                  <a:cubicBezTo>
                    <a:pt x="48" y="12"/>
                    <a:pt x="50" y="11"/>
                    <a:pt x="51" y="11"/>
                  </a:cubicBezTo>
                  <a:cubicBezTo>
                    <a:pt x="53" y="11"/>
                    <a:pt x="55" y="12"/>
                    <a:pt x="56" y="13"/>
                  </a:cubicBezTo>
                  <a:cubicBezTo>
                    <a:pt x="57" y="14"/>
                    <a:pt x="57" y="14"/>
                    <a:pt x="57" y="14"/>
                  </a:cubicBezTo>
                  <a:cubicBezTo>
                    <a:pt x="58" y="15"/>
                    <a:pt x="59" y="17"/>
                    <a:pt x="59" y="19"/>
                  </a:cubicBezTo>
                  <a:cubicBezTo>
                    <a:pt x="59" y="21"/>
                    <a:pt x="58" y="23"/>
                    <a:pt x="57" y="24"/>
                  </a:cubicBezTo>
                  <a:cubicBezTo>
                    <a:pt x="44" y="38"/>
                    <a:pt x="44" y="38"/>
                    <a:pt x="44" y="38"/>
                  </a:cubicBezTo>
                  <a:cubicBezTo>
                    <a:pt x="42" y="39"/>
                    <a:pt x="40" y="40"/>
                    <a:pt x="38" y="40"/>
                  </a:cubicBezTo>
                  <a:cubicBezTo>
                    <a:pt x="37" y="40"/>
                    <a:pt x="35" y="39"/>
                    <a:pt x="33" y="38"/>
                  </a:cubicBezTo>
                  <a:cubicBezTo>
                    <a:pt x="33" y="37"/>
                    <a:pt x="33" y="37"/>
                    <a:pt x="33" y="37"/>
                  </a:cubicBezTo>
                  <a:cubicBezTo>
                    <a:pt x="25" y="45"/>
                    <a:pt x="25" y="45"/>
                    <a:pt x="25" y="45"/>
                  </a:cubicBezTo>
                  <a:cubicBezTo>
                    <a:pt x="25" y="46"/>
                    <a:pt x="25" y="46"/>
                    <a:pt x="25" y="46"/>
                  </a:cubicBezTo>
                  <a:cubicBezTo>
                    <a:pt x="29" y="50"/>
                    <a:pt x="34" y="51"/>
                    <a:pt x="38" y="51"/>
                  </a:cubicBezTo>
                  <a:cubicBezTo>
                    <a:pt x="38" y="51"/>
                    <a:pt x="38" y="51"/>
                    <a:pt x="38" y="51"/>
                  </a:cubicBezTo>
                  <a:cubicBezTo>
                    <a:pt x="43" y="51"/>
                    <a:pt x="48" y="50"/>
                    <a:pt x="52" y="46"/>
                  </a:cubicBezTo>
                  <a:cubicBezTo>
                    <a:pt x="65" y="32"/>
                    <a:pt x="65" y="32"/>
                    <a:pt x="65" y="32"/>
                  </a:cubicBezTo>
                  <a:cubicBezTo>
                    <a:pt x="69" y="29"/>
                    <a:pt x="71" y="24"/>
                    <a:pt x="71" y="19"/>
                  </a:cubicBezTo>
                  <a:cubicBezTo>
                    <a:pt x="71" y="14"/>
                    <a:pt x="69" y="9"/>
                    <a:pt x="65" y="6"/>
                  </a:cubicBezTo>
                  <a:close/>
                  <a:moveTo>
                    <a:pt x="31" y="55"/>
                  </a:moveTo>
                  <a:cubicBezTo>
                    <a:pt x="25" y="61"/>
                    <a:pt x="25" y="61"/>
                    <a:pt x="25" y="61"/>
                  </a:cubicBezTo>
                  <a:cubicBezTo>
                    <a:pt x="23" y="62"/>
                    <a:pt x="21" y="63"/>
                    <a:pt x="20" y="63"/>
                  </a:cubicBezTo>
                  <a:cubicBezTo>
                    <a:pt x="18" y="63"/>
                    <a:pt x="16" y="62"/>
                    <a:pt x="15" y="61"/>
                  </a:cubicBezTo>
                  <a:cubicBezTo>
                    <a:pt x="14" y="60"/>
                    <a:pt x="14" y="60"/>
                    <a:pt x="14" y="60"/>
                  </a:cubicBezTo>
                  <a:cubicBezTo>
                    <a:pt x="13" y="59"/>
                    <a:pt x="12" y="57"/>
                    <a:pt x="12" y="55"/>
                  </a:cubicBezTo>
                  <a:cubicBezTo>
                    <a:pt x="12" y="53"/>
                    <a:pt x="13" y="51"/>
                    <a:pt x="14" y="50"/>
                  </a:cubicBezTo>
                  <a:cubicBezTo>
                    <a:pt x="27" y="36"/>
                    <a:pt x="27" y="36"/>
                    <a:pt x="27" y="36"/>
                  </a:cubicBezTo>
                  <a:cubicBezTo>
                    <a:pt x="29" y="35"/>
                    <a:pt x="31" y="34"/>
                    <a:pt x="33" y="34"/>
                  </a:cubicBezTo>
                  <a:cubicBezTo>
                    <a:pt x="34" y="34"/>
                    <a:pt x="36" y="35"/>
                    <a:pt x="38" y="36"/>
                  </a:cubicBezTo>
                  <a:cubicBezTo>
                    <a:pt x="38" y="37"/>
                    <a:pt x="38" y="37"/>
                    <a:pt x="38" y="37"/>
                  </a:cubicBezTo>
                  <a:cubicBezTo>
                    <a:pt x="38" y="37"/>
                    <a:pt x="38" y="37"/>
                    <a:pt x="38" y="37"/>
                  </a:cubicBezTo>
                  <a:cubicBezTo>
                    <a:pt x="46" y="29"/>
                    <a:pt x="46" y="29"/>
                    <a:pt x="46" y="29"/>
                  </a:cubicBezTo>
                  <a:cubicBezTo>
                    <a:pt x="46" y="28"/>
                    <a:pt x="46" y="28"/>
                    <a:pt x="46" y="28"/>
                  </a:cubicBezTo>
                  <a:cubicBezTo>
                    <a:pt x="45" y="27"/>
                    <a:pt x="45" y="27"/>
                    <a:pt x="45" y="27"/>
                  </a:cubicBezTo>
                  <a:cubicBezTo>
                    <a:pt x="44" y="27"/>
                    <a:pt x="44" y="26"/>
                    <a:pt x="43" y="26"/>
                  </a:cubicBezTo>
                  <a:cubicBezTo>
                    <a:pt x="40" y="24"/>
                    <a:pt x="36" y="23"/>
                    <a:pt x="33" y="23"/>
                  </a:cubicBezTo>
                  <a:cubicBezTo>
                    <a:pt x="28" y="23"/>
                    <a:pt x="23" y="24"/>
                    <a:pt x="19" y="28"/>
                  </a:cubicBezTo>
                  <a:cubicBezTo>
                    <a:pt x="6" y="42"/>
                    <a:pt x="6" y="42"/>
                    <a:pt x="6" y="42"/>
                  </a:cubicBezTo>
                  <a:cubicBezTo>
                    <a:pt x="2" y="45"/>
                    <a:pt x="0" y="50"/>
                    <a:pt x="0" y="55"/>
                  </a:cubicBezTo>
                  <a:cubicBezTo>
                    <a:pt x="0" y="60"/>
                    <a:pt x="2" y="65"/>
                    <a:pt x="6" y="68"/>
                  </a:cubicBezTo>
                  <a:cubicBezTo>
                    <a:pt x="6" y="69"/>
                    <a:pt x="6" y="69"/>
                    <a:pt x="6" y="69"/>
                  </a:cubicBezTo>
                  <a:cubicBezTo>
                    <a:pt x="10" y="73"/>
                    <a:pt x="15" y="74"/>
                    <a:pt x="20" y="74"/>
                  </a:cubicBezTo>
                  <a:cubicBezTo>
                    <a:pt x="20" y="74"/>
                    <a:pt x="20" y="74"/>
                    <a:pt x="20" y="74"/>
                  </a:cubicBezTo>
                  <a:cubicBezTo>
                    <a:pt x="24" y="74"/>
                    <a:pt x="29" y="73"/>
                    <a:pt x="33" y="69"/>
                  </a:cubicBezTo>
                  <a:cubicBezTo>
                    <a:pt x="39" y="63"/>
                    <a:pt x="39" y="63"/>
                    <a:pt x="39" y="63"/>
                  </a:cubicBezTo>
                  <a:cubicBezTo>
                    <a:pt x="41" y="61"/>
                    <a:pt x="41" y="57"/>
                    <a:pt x="39" y="55"/>
                  </a:cubicBezTo>
                  <a:cubicBezTo>
                    <a:pt x="37" y="53"/>
                    <a:pt x="33" y="53"/>
                    <a:pt x="31" y="55"/>
                  </a:cubicBezTo>
                  <a:close/>
                </a:path>
              </a:pathLst>
            </a:custGeom>
            <a:solidFill>
              <a:schemeClr val="bg1"/>
            </a:solidFill>
            <a:ln w="9525">
              <a:noFill/>
              <a:round/>
              <a:headEnd/>
              <a:tailEnd/>
            </a:ln>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grpSp>
      <p:sp>
        <p:nvSpPr>
          <p:cNvPr id="5136" name="Text Box 24"/>
          <p:cNvSpPr txBox="1">
            <a:spLocks noChangeArrowheads="1"/>
          </p:cNvSpPr>
          <p:nvPr/>
        </p:nvSpPr>
        <p:spPr bwMode="auto">
          <a:xfrm>
            <a:off x="5681609" y="1259925"/>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bg1"/>
                </a:solidFill>
                <a:ea typeface="微软雅黑" panose="020B0503020204020204" pitchFamily="34" charset="-122"/>
                <a:sym typeface="Arial" panose="020B0604020202020204" pitchFamily="34" charset="0"/>
              </a:rPr>
              <a:t>01</a:t>
            </a:r>
          </a:p>
        </p:txBody>
      </p:sp>
      <p:sp>
        <p:nvSpPr>
          <p:cNvPr id="5137" name="Text Box 25"/>
          <p:cNvSpPr txBox="1">
            <a:spLocks noChangeArrowheads="1"/>
          </p:cNvSpPr>
          <p:nvPr/>
        </p:nvSpPr>
        <p:spPr bwMode="auto">
          <a:xfrm>
            <a:off x="5681609" y="2525553"/>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bg1"/>
                </a:solidFill>
                <a:ea typeface="微软雅黑" panose="020B0503020204020204" pitchFamily="34" charset="-122"/>
                <a:sym typeface="Arial" panose="020B0604020202020204" pitchFamily="34" charset="0"/>
              </a:rPr>
              <a:t>02</a:t>
            </a:r>
          </a:p>
        </p:txBody>
      </p:sp>
      <p:sp>
        <p:nvSpPr>
          <p:cNvPr id="5138" name="Text Box 26"/>
          <p:cNvSpPr txBox="1">
            <a:spLocks noChangeArrowheads="1"/>
          </p:cNvSpPr>
          <p:nvPr/>
        </p:nvSpPr>
        <p:spPr bwMode="auto">
          <a:xfrm>
            <a:off x="5681609" y="3813501"/>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bg1"/>
                </a:solidFill>
                <a:ea typeface="微软雅黑" panose="020B0503020204020204" pitchFamily="34" charset="-122"/>
                <a:sym typeface="Arial" panose="020B0604020202020204" pitchFamily="34" charset="0"/>
              </a:rPr>
              <a:t>03</a:t>
            </a:r>
          </a:p>
        </p:txBody>
      </p:sp>
      <p:sp>
        <p:nvSpPr>
          <p:cNvPr id="5139" name="Text Box 27"/>
          <p:cNvSpPr txBox="1">
            <a:spLocks noChangeArrowheads="1"/>
          </p:cNvSpPr>
          <p:nvPr/>
        </p:nvSpPr>
        <p:spPr bwMode="auto">
          <a:xfrm>
            <a:off x="5681609" y="5034485"/>
            <a:ext cx="986045" cy="957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zh-CN" sz="5624">
                <a:solidFill>
                  <a:schemeClr val="bg1"/>
                </a:solidFill>
                <a:ea typeface="微软雅黑" panose="020B0503020204020204" pitchFamily="34" charset="-122"/>
                <a:sym typeface="Arial" panose="020B0604020202020204" pitchFamily="34" charset="0"/>
              </a:rPr>
              <a:t>04</a:t>
            </a:r>
          </a:p>
        </p:txBody>
      </p:sp>
      <p:sp>
        <p:nvSpPr>
          <p:cNvPr id="5141" name="Line 29"/>
          <p:cNvSpPr>
            <a:spLocks noChangeShapeType="1"/>
          </p:cNvSpPr>
          <p:nvPr/>
        </p:nvSpPr>
        <p:spPr bwMode="auto">
          <a:xfrm>
            <a:off x="1410321" y="3100774"/>
            <a:ext cx="321429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42" name="Text Box 30"/>
          <p:cNvSpPr txBox="1">
            <a:spLocks noChangeArrowheads="1"/>
          </p:cNvSpPr>
          <p:nvPr/>
        </p:nvSpPr>
        <p:spPr bwMode="auto">
          <a:xfrm>
            <a:off x="1502641" y="3354570"/>
            <a:ext cx="923216" cy="553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600" b="1" dirty="0">
                <a:solidFill>
                  <a:schemeClr val="bg1"/>
                </a:solidFill>
                <a:ea typeface="微软雅黑" panose="020B0503020204020204" pitchFamily="34" charset="-122"/>
                <a:sym typeface="Arial" panose="020B0604020202020204" pitchFamily="34" charset="0"/>
              </a:rPr>
              <a:t>目录</a:t>
            </a:r>
            <a:endParaRPr lang="zh-CN" altLang="zh-CN" sz="3600" b="1" dirty="0">
              <a:solidFill>
                <a:schemeClr val="bg1"/>
              </a:solidFill>
              <a:ea typeface="微软雅黑" panose="020B0503020204020204" pitchFamily="34" charset="-122"/>
              <a:sym typeface="Arial" panose="020B0604020202020204" pitchFamily="34" charset="0"/>
            </a:endParaRPr>
          </a:p>
        </p:txBody>
      </p:sp>
      <p:sp>
        <p:nvSpPr>
          <p:cNvPr id="5143" name="Text Box 31"/>
          <p:cNvSpPr txBox="1">
            <a:spLocks noChangeArrowheads="1"/>
          </p:cNvSpPr>
          <p:nvPr/>
        </p:nvSpPr>
        <p:spPr bwMode="auto">
          <a:xfrm>
            <a:off x="2566937" y="3477667"/>
            <a:ext cx="1974656" cy="4308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dirty="0">
                <a:solidFill>
                  <a:schemeClr val="bg1"/>
                </a:solidFill>
                <a:ea typeface="微软雅黑" panose="020B0503020204020204" pitchFamily="34" charset="-122"/>
                <a:sym typeface="Arial" panose="020B0604020202020204" pitchFamily="34" charset="0"/>
              </a:rPr>
              <a:t>CONTENTS</a:t>
            </a:r>
            <a:endParaRPr lang="zh-CN" altLang="zh-CN" sz="2800" dirty="0">
              <a:solidFill>
                <a:schemeClr val="bg1"/>
              </a:solidFill>
              <a:ea typeface="微软雅黑" panose="020B0503020204020204" pitchFamily="34" charset="-122"/>
              <a:sym typeface="Arial" panose="020B0604020202020204" pitchFamily="34" charset="0"/>
            </a:endParaRPr>
          </a:p>
        </p:txBody>
      </p:sp>
      <p:sp>
        <p:nvSpPr>
          <p:cNvPr id="5144" name="Line 32"/>
          <p:cNvSpPr>
            <a:spLocks noChangeShapeType="1"/>
          </p:cNvSpPr>
          <p:nvPr/>
        </p:nvSpPr>
        <p:spPr bwMode="auto">
          <a:xfrm>
            <a:off x="1410321" y="4214616"/>
            <a:ext cx="3214291" cy="0"/>
          </a:xfrm>
          <a:prstGeom prst="line">
            <a:avLst/>
          </a:prstGeom>
          <a:noFill/>
          <a:ln w="63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669">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0409943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41"/>
                                        </p:tgtEl>
                                        <p:attrNameLst>
                                          <p:attrName>style.visibility</p:attrName>
                                        </p:attrNameLst>
                                      </p:cBhvr>
                                      <p:to>
                                        <p:strVal val="visible"/>
                                      </p:to>
                                    </p:set>
                                    <p:anim calcmode="lin" valueType="num">
                                      <p:cBhvr additive="base">
                                        <p:cTn id="13" dur="500" fill="hold"/>
                                        <p:tgtEl>
                                          <p:spTgt spid="5141"/>
                                        </p:tgtEl>
                                        <p:attrNameLst>
                                          <p:attrName>ppt_x</p:attrName>
                                        </p:attrNameLst>
                                      </p:cBhvr>
                                      <p:tavLst>
                                        <p:tav tm="0">
                                          <p:val>
                                            <p:strVal val="0-#ppt_w/2"/>
                                          </p:val>
                                        </p:tav>
                                        <p:tav tm="100000">
                                          <p:val>
                                            <p:strVal val="#ppt_x"/>
                                          </p:val>
                                        </p:tav>
                                      </p:tavLst>
                                    </p:anim>
                                    <p:anim calcmode="lin" valueType="num">
                                      <p:cBhvr additive="base">
                                        <p:cTn id="14" dur="500" fill="hold"/>
                                        <p:tgtEl>
                                          <p:spTgt spid="5141"/>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5144"/>
                                        </p:tgtEl>
                                        <p:attrNameLst>
                                          <p:attrName>style.visibility</p:attrName>
                                        </p:attrNameLst>
                                      </p:cBhvr>
                                      <p:to>
                                        <p:strVal val="visible"/>
                                      </p:to>
                                    </p:set>
                                    <p:anim calcmode="lin" valueType="num">
                                      <p:cBhvr additive="base">
                                        <p:cTn id="17" dur="500" fill="hold"/>
                                        <p:tgtEl>
                                          <p:spTgt spid="5144"/>
                                        </p:tgtEl>
                                        <p:attrNameLst>
                                          <p:attrName>ppt_x</p:attrName>
                                        </p:attrNameLst>
                                      </p:cBhvr>
                                      <p:tavLst>
                                        <p:tav tm="0">
                                          <p:val>
                                            <p:strVal val="0-#ppt_w/2"/>
                                          </p:val>
                                        </p:tav>
                                        <p:tav tm="100000">
                                          <p:val>
                                            <p:strVal val="#ppt_x"/>
                                          </p:val>
                                        </p:tav>
                                      </p:tavLst>
                                    </p:anim>
                                    <p:anim calcmode="lin" valueType="num">
                                      <p:cBhvr additive="base">
                                        <p:cTn id="18" dur="500" fill="hold"/>
                                        <p:tgtEl>
                                          <p:spTgt spid="5144"/>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56" presetClass="entr" presetSubtype="0" fill="hold" grpId="0" nodeType="clickEffect">
                                  <p:stCondLst>
                                    <p:cond delay="0"/>
                                  </p:stCondLst>
                                  <p:iterate type="lt">
                                    <p:tmPct val="10000"/>
                                  </p:iterate>
                                  <p:childTnLst>
                                    <p:set>
                                      <p:cBhvr>
                                        <p:cTn id="22" dur="1" fill="hold">
                                          <p:stCondLst>
                                            <p:cond delay="0"/>
                                          </p:stCondLst>
                                        </p:cTn>
                                        <p:tgtEl>
                                          <p:spTgt spid="5142"/>
                                        </p:tgtEl>
                                        <p:attrNameLst>
                                          <p:attrName>style.visibility</p:attrName>
                                        </p:attrNameLst>
                                      </p:cBhvr>
                                      <p:to>
                                        <p:strVal val="visible"/>
                                      </p:to>
                                    </p:set>
                                    <p:anim by="(-#ppt_w*2)" calcmode="lin" valueType="num">
                                      <p:cBhvr rctx="PPT">
                                        <p:cTn id="23" dur="500" autoRev="1" fill="hold">
                                          <p:stCondLst>
                                            <p:cond delay="0"/>
                                          </p:stCondLst>
                                        </p:cTn>
                                        <p:tgtEl>
                                          <p:spTgt spid="5142"/>
                                        </p:tgtEl>
                                        <p:attrNameLst>
                                          <p:attrName>ppt_w</p:attrName>
                                        </p:attrNameLst>
                                      </p:cBhvr>
                                    </p:anim>
                                    <p:anim by="(#ppt_w*0.50)" calcmode="lin" valueType="num">
                                      <p:cBhvr>
                                        <p:cTn id="24" dur="500" decel="50000" autoRev="1" fill="hold">
                                          <p:stCondLst>
                                            <p:cond delay="0"/>
                                          </p:stCondLst>
                                        </p:cTn>
                                        <p:tgtEl>
                                          <p:spTgt spid="5142"/>
                                        </p:tgtEl>
                                        <p:attrNameLst>
                                          <p:attrName>ppt_x</p:attrName>
                                        </p:attrNameLst>
                                      </p:cBhvr>
                                    </p:anim>
                                    <p:anim from="(-#ppt_h/2)" to="(#ppt_y)" calcmode="lin" valueType="num">
                                      <p:cBhvr>
                                        <p:cTn id="25" dur="1000" fill="hold">
                                          <p:stCondLst>
                                            <p:cond delay="0"/>
                                          </p:stCondLst>
                                        </p:cTn>
                                        <p:tgtEl>
                                          <p:spTgt spid="5142"/>
                                        </p:tgtEl>
                                        <p:attrNameLst>
                                          <p:attrName>ppt_y</p:attrName>
                                        </p:attrNameLst>
                                      </p:cBhvr>
                                    </p:anim>
                                    <p:animRot by="21600000">
                                      <p:cBhvr>
                                        <p:cTn id="26" dur="1000" fill="hold">
                                          <p:stCondLst>
                                            <p:cond delay="0"/>
                                          </p:stCondLst>
                                        </p:cTn>
                                        <p:tgtEl>
                                          <p:spTgt spid="5142"/>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6" presetClass="entr" presetSubtype="0" fill="hold" grpId="0" nodeType="clickEffect">
                                  <p:stCondLst>
                                    <p:cond delay="0"/>
                                  </p:stCondLst>
                                  <p:iterate type="lt">
                                    <p:tmPct val="10000"/>
                                  </p:iterate>
                                  <p:childTnLst>
                                    <p:set>
                                      <p:cBhvr>
                                        <p:cTn id="30" dur="1" fill="hold">
                                          <p:stCondLst>
                                            <p:cond delay="0"/>
                                          </p:stCondLst>
                                        </p:cTn>
                                        <p:tgtEl>
                                          <p:spTgt spid="5143"/>
                                        </p:tgtEl>
                                        <p:attrNameLst>
                                          <p:attrName>style.visibility</p:attrName>
                                        </p:attrNameLst>
                                      </p:cBhvr>
                                      <p:to>
                                        <p:strVal val="visible"/>
                                      </p:to>
                                    </p:set>
                                    <p:anim by="(-#ppt_w*2)" calcmode="lin" valueType="num">
                                      <p:cBhvr rctx="PPT">
                                        <p:cTn id="31" dur="500" autoRev="1" fill="hold">
                                          <p:stCondLst>
                                            <p:cond delay="0"/>
                                          </p:stCondLst>
                                        </p:cTn>
                                        <p:tgtEl>
                                          <p:spTgt spid="5143"/>
                                        </p:tgtEl>
                                        <p:attrNameLst>
                                          <p:attrName>ppt_w</p:attrName>
                                        </p:attrNameLst>
                                      </p:cBhvr>
                                    </p:anim>
                                    <p:anim by="(#ppt_w*0.50)" calcmode="lin" valueType="num">
                                      <p:cBhvr>
                                        <p:cTn id="32" dur="500" decel="50000" autoRev="1" fill="hold">
                                          <p:stCondLst>
                                            <p:cond delay="0"/>
                                          </p:stCondLst>
                                        </p:cTn>
                                        <p:tgtEl>
                                          <p:spTgt spid="5143"/>
                                        </p:tgtEl>
                                        <p:attrNameLst>
                                          <p:attrName>ppt_x</p:attrName>
                                        </p:attrNameLst>
                                      </p:cBhvr>
                                    </p:anim>
                                    <p:anim from="(-#ppt_h/2)" to="(#ppt_y)" calcmode="lin" valueType="num">
                                      <p:cBhvr>
                                        <p:cTn id="33" dur="1000" fill="hold">
                                          <p:stCondLst>
                                            <p:cond delay="0"/>
                                          </p:stCondLst>
                                        </p:cTn>
                                        <p:tgtEl>
                                          <p:spTgt spid="5143"/>
                                        </p:tgtEl>
                                        <p:attrNameLst>
                                          <p:attrName>ppt_y</p:attrName>
                                        </p:attrNameLst>
                                      </p:cBhvr>
                                    </p:anim>
                                    <p:animRot by="21600000">
                                      <p:cBhvr>
                                        <p:cTn id="34" dur="1000" fill="hold">
                                          <p:stCondLst>
                                            <p:cond delay="0"/>
                                          </p:stCondLst>
                                        </p:cTn>
                                        <p:tgtEl>
                                          <p:spTgt spid="5143"/>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grpId="0" nodeType="clickEffect">
                                  <p:stCondLst>
                                    <p:cond delay="0"/>
                                  </p:stCondLst>
                                  <p:childTnLst>
                                    <p:set>
                                      <p:cBhvr>
                                        <p:cTn id="38" dur="1" fill="hold">
                                          <p:stCondLst>
                                            <p:cond delay="0"/>
                                          </p:stCondLst>
                                        </p:cTn>
                                        <p:tgtEl>
                                          <p:spTgt spid="5126"/>
                                        </p:tgtEl>
                                        <p:attrNameLst>
                                          <p:attrName>style.visibility</p:attrName>
                                        </p:attrNameLst>
                                      </p:cBhvr>
                                      <p:to>
                                        <p:strVal val="visible"/>
                                      </p:to>
                                    </p:set>
                                    <p:anim calcmode="lin" valueType="num">
                                      <p:cBhvr additive="base">
                                        <p:cTn id="39" dur="500" fill="hold"/>
                                        <p:tgtEl>
                                          <p:spTgt spid="5126"/>
                                        </p:tgtEl>
                                        <p:attrNameLst>
                                          <p:attrName>ppt_x</p:attrName>
                                        </p:attrNameLst>
                                      </p:cBhvr>
                                      <p:tavLst>
                                        <p:tav tm="0">
                                          <p:val>
                                            <p:strVal val="1+#ppt_w/2"/>
                                          </p:val>
                                        </p:tav>
                                        <p:tav tm="100000">
                                          <p:val>
                                            <p:strVal val="#ppt_x"/>
                                          </p:val>
                                        </p:tav>
                                      </p:tavLst>
                                    </p:anim>
                                    <p:anim calcmode="lin" valueType="num">
                                      <p:cBhvr additive="base">
                                        <p:cTn id="40" dur="500" fill="hold"/>
                                        <p:tgtEl>
                                          <p:spTgt spid="512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127"/>
                                        </p:tgtEl>
                                        <p:attrNameLst>
                                          <p:attrName>style.visibility</p:attrName>
                                        </p:attrNameLst>
                                      </p:cBhvr>
                                      <p:to>
                                        <p:strVal val="visible"/>
                                      </p:to>
                                    </p:set>
                                    <p:anim calcmode="lin" valueType="num">
                                      <p:cBhvr additive="base">
                                        <p:cTn id="43" dur="500" fill="hold"/>
                                        <p:tgtEl>
                                          <p:spTgt spid="5127"/>
                                        </p:tgtEl>
                                        <p:attrNameLst>
                                          <p:attrName>ppt_x</p:attrName>
                                        </p:attrNameLst>
                                      </p:cBhvr>
                                      <p:tavLst>
                                        <p:tav tm="0">
                                          <p:val>
                                            <p:strVal val="1+#ppt_w/2"/>
                                          </p:val>
                                        </p:tav>
                                        <p:tav tm="100000">
                                          <p:val>
                                            <p:strVal val="#ppt_x"/>
                                          </p:val>
                                        </p:tav>
                                      </p:tavLst>
                                    </p:anim>
                                    <p:anim calcmode="lin" valueType="num">
                                      <p:cBhvr additive="base">
                                        <p:cTn id="44" dur="500" fill="hold"/>
                                        <p:tgtEl>
                                          <p:spTgt spid="512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5136"/>
                                        </p:tgtEl>
                                        <p:attrNameLst>
                                          <p:attrName>style.visibility</p:attrName>
                                        </p:attrNameLst>
                                      </p:cBhvr>
                                      <p:to>
                                        <p:strVal val="visible"/>
                                      </p:to>
                                    </p:set>
                                    <p:anim calcmode="lin" valueType="num">
                                      <p:cBhvr additive="base">
                                        <p:cTn id="47" dur="500" fill="hold"/>
                                        <p:tgtEl>
                                          <p:spTgt spid="5136"/>
                                        </p:tgtEl>
                                        <p:attrNameLst>
                                          <p:attrName>ppt_x</p:attrName>
                                        </p:attrNameLst>
                                      </p:cBhvr>
                                      <p:tavLst>
                                        <p:tav tm="0">
                                          <p:val>
                                            <p:strVal val="1+#ppt_w/2"/>
                                          </p:val>
                                        </p:tav>
                                        <p:tav tm="100000">
                                          <p:val>
                                            <p:strVal val="#ppt_x"/>
                                          </p:val>
                                        </p:tav>
                                      </p:tavLst>
                                    </p:anim>
                                    <p:anim calcmode="lin" valueType="num">
                                      <p:cBhvr additive="base">
                                        <p:cTn id="48" dur="500" fill="hold"/>
                                        <p:tgtEl>
                                          <p:spTgt spid="5136"/>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5128"/>
                                        </p:tgtEl>
                                        <p:attrNameLst>
                                          <p:attrName>style.visibility</p:attrName>
                                        </p:attrNameLst>
                                      </p:cBhvr>
                                      <p:to>
                                        <p:strVal val="visible"/>
                                      </p:to>
                                    </p:set>
                                    <p:anim calcmode="lin" valueType="num">
                                      <p:cBhvr additive="base">
                                        <p:cTn id="53" dur="500" fill="hold"/>
                                        <p:tgtEl>
                                          <p:spTgt spid="5128"/>
                                        </p:tgtEl>
                                        <p:attrNameLst>
                                          <p:attrName>ppt_x</p:attrName>
                                        </p:attrNameLst>
                                      </p:cBhvr>
                                      <p:tavLst>
                                        <p:tav tm="0">
                                          <p:val>
                                            <p:strVal val="1+#ppt_w/2"/>
                                          </p:val>
                                        </p:tav>
                                        <p:tav tm="100000">
                                          <p:val>
                                            <p:strVal val="#ppt_x"/>
                                          </p:val>
                                        </p:tav>
                                      </p:tavLst>
                                    </p:anim>
                                    <p:anim calcmode="lin" valueType="num">
                                      <p:cBhvr additive="base">
                                        <p:cTn id="54" dur="500" fill="hold"/>
                                        <p:tgtEl>
                                          <p:spTgt spid="5128"/>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0"/>
                                  </p:stCondLst>
                                  <p:childTnLst>
                                    <p:set>
                                      <p:cBhvr>
                                        <p:cTn id="56" dur="1" fill="hold">
                                          <p:stCondLst>
                                            <p:cond delay="0"/>
                                          </p:stCondLst>
                                        </p:cTn>
                                        <p:tgtEl>
                                          <p:spTgt spid="5129"/>
                                        </p:tgtEl>
                                        <p:attrNameLst>
                                          <p:attrName>style.visibility</p:attrName>
                                        </p:attrNameLst>
                                      </p:cBhvr>
                                      <p:to>
                                        <p:strVal val="visible"/>
                                      </p:to>
                                    </p:set>
                                    <p:anim calcmode="lin" valueType="num">
                                      <p:cBhvr additive="base">
                                        <p:cTn id="57" dur="500" fill="hold"/>
                                        <p:tgtEl>
                                          <p:spTgt spid="5129"/>
                                        </p:tgtEl>
                                        <p:attrNameLst>
                                          <p:attrName>ppt_x</p:attrName>
                                        </p:attrNameLst>
                                      </p:cBhvr>
                                      <p:tavLst>
                                        <p:tav tm="0">
                                          <p:val>
                                            <p:strVal val="1+#ppt_w/2"/>
                                          </p:val>
                                        </p:tav>
                                        <p:tav tm="100000">
                                          <p:val>
                                            <p:strVal val="#ppt_x"/>
                                          </p:val>
                                        </p:tav>
                                      </p:tavLst>
                                    </p:anim>
                                    <p:anim calcmode="lin" valueType="num">
                                      <p:cBhvr additive="base">
                                        <p:cTn id="58" dur="500" fill="hold"/>
                                        <p:tgtEl>
                                          <p:spTgt spid="512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5137"/>
                                        </p:tgtEl>
                                        <p:attrNameLst>
                                          <p:attrName>style.visibility</p:attrName>
                                        </p:attrNameLst>
                                      </p:cBhvr>
                                      <p:to>
                                        <p:strVal val="visible"/>
                                      </p:to>
                                    </p:set>
                                    <p:anim calcmode="lin" valueType="num">
                                      <p:cBhvr additive="base">
                                        <p:cTn id="61" dur="500" fill="hold"/>
                                        <p:tgtEl>
                                          <p:spTgt spid="5137"/>
                                        </p:tgtEl>
                                        <p:attrNameLst>
                                          <p:attrName>ppt_x</p:attrName>
                                        </p:attrNameLst>
                                      </p:cBhvr>
                                      <p:tavLst>
                                        <p:tav tm="0">
                                          <p:val>
                                            <p:strVal val="1+#ppt_w/2"/>
                                          </p:val>
                                        </p:tav>
                                        <p:tav tm="100000">
                                          <p:val>
                                            <p:strVal val="#ppt_x"/>
                                          </p:val>
                                        </p:tav>
                                      </p:tavLst>
                                    </p:anim>
                                    <p:anim calcmode="lin" valueType="num">
                                      <p:cBhvr additive="base">
                                        <p:cTn id="62" dur="500" fill="hold"/>
                                        <p:tgtEl>
                                          <p:spTgt spid="5137"/>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5130"/>
                                        </p:tgtEl>
                                        <p:attrNameLst>
                                          <p:attrName>style.visibility</p:attrName>
                                        </p:attrNameLst>
                                      </p:cBhvr>
                                      <p:to>
                                        <p:strVal val="visible"/>
                                      </p:to>
                                    </p:set>
                                    <p:anim calcmode="lin" valueType="num">
                                      <p:cBhvr additive="base">
                                        <p:cTn id="67" dur="500" fill="hold"/>
                                        <p:tgtEl>
                                          <p:spTgt spid="5130"/>
                                        </p:tgtEl>
                                        <p:attrNameLst>
                                          <p:attrName>ppt_x</p:attrName>
                                        </p:attrNameLst>
                                      </p:cBhvr>
                                      <p:tavLst>
                                        <p:tav tm="0">
                                          <p:val>
                                            <p:strVal val="1+#ppt_w/2"/>
                                          </p:val>
                                        </p:tav>
                                        <p:tav tm="100000">
                                          <p:val>
                                            <p:strVal val="#ppt_x"/>
                                          </p:val>
                                        </p:tav>
                                      </p:tavLst>
                                    </p:anim>
                                    <p:anim calcmode="lin" valueType="num">
                                      <p:cBhvr additive="base">
                                        <p:cTn id="68" dur="500" fill="hold"/>
                                        <p:tgtEl>
                                          <p:spTgt spid="5130"/>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0"/>
                                  </p:stCondLst>
                                  <p:childTnLst>
                                    <p:set>
                                      <p:cBhvr>
                                        <p:cTn id="70" dur="1" fill="hold">
                                          <p:stCondLst>
                                            <p:cond delay="0"/>
                                          </p:stCondLst>
                                        </p:cTn>
                                        <p:tgtEl>
                                          <p:spTgt spid="5131"/>
                                        </p:tgtEl>
                                        <p:attrNameLst>
                                          <p:attrName>style.visibility</p:attrName>
                                        </p:attrNameLst>
                                      </p:cBhvr>
                                      <p:to>
                                        <p:strVal val="visible"/>
                                      </p:to>
                                    </p:set>
                                    <p:anim calcmode="lin" valueType="num">
                                      <p:cBhvr additive="base">
                                        <p:cTn id="71" dur="500" fill="hold"/>
                                        <p:tgtEl>
                                          <p:spTgt spid="5131"/>
                                        </p:tgtEl>
                                        <p:attrNameLst>
                                          <p:attrName>ppt_x</p:attrName>
                                        </p:attrNameLst>
                                      </p:cBhvr>
                                      <p:tavLst>
                                        <p:tav tm="0">
                                          <p:val>
                                            <p:strVal val="1+#ppt_w/2"/>
                                          </p:val>
                                        </p:tav>
                                        <p:tav tm="100000">
                                          <p:val>
                                            <p:strVal val="#ppt_x"/>
                                          </p:val>
                                        </p:tav>
                                      </p:tavLst>
                                    </p:anim>
                                    <p:anim calcmode="lin" valueType="num">
                                      <p:cBhvr additive="base">
                                        <p:cTn id="72" dur="500" fill="hold"/>
                                        <p:tgtEl>
                                          <p:spTgt spid="5131"/>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5138"/>
                                        </p:tgtEl>
                                        <p:attrNameLst>
                                          <p:attrName>style.visibility</p:attrName>
                                        </p:attrNameLst>
                                      </p:cBhvr>
                                      <p:to>
                                        <p:strVal val="visible"/>
                                      </p:to>
                                    </p:set>
                                    <p:anim calcmode="lin" valueType="num">
                                      <p:cBhvr additive="base">
                                        <p:cTn id="75" dur="500" fill="hold"/>
                                        <p:tgtEl>
                                          <p:spTgt spid="5138"/>
                                        </p:tgtEl>
                                        <p:attrNameLst>
                                          <p:attrName>ppt_x</p:attrName>
                                        </p:attrNameLst>
                                      </p:cBhvr>
                                      <p:tavLst>
                                        <p:tav tm="0">
                                          <p:val>
                                            <p:strVal val="1+#ppt_w/2"/>
                                          </p:val>
                                        </p:tav>
                                        <p:tav tm="100000">
                                          <p:val>
                                            <p:strVal val="#ppt_x"/>
                                          </p:val>
                                        </p:tav>
                                      </p:tavLst>
                                    </p:anim>
                                    <p:anim calcmode="lin" valueType="num">
                                      <p:cBhvr additive="base">
                                        <p:cTn id="76" dur="500" fill="hold"/>
                                        <p:tgtEl>
                                          <p:spTgt spid="5138"/>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grpId="0" nodeType="clickEffect">
                                  <p:stCondLst>
                                    <p:cond delay="0"/>
                                  </p:stCondLst>
                                  <p:childTnLst>
                                    <p:set>
                                      <p:cBhvr>
                                        <p:cTn id="80" dur="1" fill="hold">
                                          <p:stCondLst>
                                            <p:cond delay="0"/>
                                          </p:stCondLst>
                                        </p:cTn>
                                        <p:tgtEl>
                                          <p:spTgt spid="5132"/>
                                        </p:tgtEl>
                                        <p:attrNameLst>
                                          <p:attrName>style.visibility</p:attrName>
                                        </p:attrNameLst>
                                      </p:cBhvr>
                                      <p:to>
                                        <p:strVal val="visible"/>
                                      </p:to>
                                    </p:set>
                                    <p:anim calcmode="lin" valueType="num">
                                      <p:cBhvr additive="base">
                                        <p:cTn id="81" dur="500" fill="hold"/>
                                        <p:tgtEl>
                                          <p:spTgt spid="5132"/>
                                        </p:tgtEl>
                                        <p:attrNameLst>
                                          <p:attrName>ppt_x</p:attrName>
                                        </p:attrNameLst>
                                      </p:cBhvr>
                                      <p:tavLst>
                                        <p:tav tm="0">
                                          <p:val>
                                            <p:strVal val="1+#ppt_w/2"/>
                                          </p:val>
                                        </p:tav>
                                        <p:tav tm="100000">
                                          <p:val>
                                            <p:strVal val="#ppt_x"/>
                                          </p:val>
                                        </p:tav>
                                      </p:tavLst>
                                    </p:anim>
                                    <p:anim calcmode="lin" valueType="num">
                                      <p:cBhvr additive="base">
                                        <p:cTn id="82" dur="500" fill="hold"/>
                                        <p:tgtEl>
                                          <p:spTgt spid="5132"/>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5134"/>
                                        </p:tgtEl>
                                        <p:attrNameLst>
                                          <p:attrName>style.visibility</p:attrName>
                                        </p:attrNameLst>
                                      </p:cBhvr>
                                      <p:to>
                                        <p:strVal val="visible"/>
                                      </p:to>
                                    </p:set>
                                    <p:anim calcmode="lin" valueType="num">
                                      <p:cBhvr additive="base">
                                        <p:cTn id="85" dur="500" fill="hold"/>
                                        <p:tgtEl>
                                          <p:spTgt spid="5134"/>
                                        </p:tgtEl>
                                        <p:attrNameLst>
                                          <p:attrName>ppt_x</p:attrName>
                                        </p:attrNameLst>
                                      </p:cBhvr>
                                      <p:tavLst>
                                        <p:tav tm="0">
                                          <p:val>
                                            <p:strVal val="1+#ppt_w/2"/>
                                          </p:val>
                                        </p:tav>
                                        <p:tav tm="100000">
                                          <p:val>
                                            <p:strVal val="#ppt_x"/>
                                          </p:val>
                                        </p:tav>
                                      </p:tavLst>
                                    </p:anim>
                                    <p:anim calcmode="lin" valueType="num">
                                      <p:cBhvr additive="base">
                                        <p:cTn id="86" dur="500" fill="hold"/>
                                        <p:tgtEl>
                                          <p:spTgt spid="5134"/>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5139"/>
                                        </p:tgtEl>
                                        <p:attrNameLst>
                                          <p:attrName>style.visibility</p:attrName>
                                        </p:attrNameLst>
                                      </p:cBhvr>
                                      <p:to>
                                        <p:strVal val="visible"/>
                                      </p:to>
                                    </p:set>
                                    <p:anim calcmode="lin" valueType="num">
                                      <p:cBhvr additive="base">
                                        <p:cTn id="89" dur="500" fill="hold"/>
                                        <p:tgtEl>
                                          <p:spTgt spid="5139"/>
                                        </p:tgtEl>
                                        <p:attrNameLst>
                                          <p:attrName>ppt_x</p:attrName>
                                        </p:attrNameLst>
                                      </p:cBhvr>
                                      <p:tavLst>
                                        <p:tav tm="0">
                                          <p:val>
                                            <p:strVal val="1+#ppt_w/2"/>
                                          </p:val>
                                        </p:tav>
                                        <p:tav tm="100000">
                                          <p:val>
                                            <p:strVal val="#ppt_x"/>
                                          </p:val>
                                        </p:tav>
                                      </p:tavLst>
                                    </p:anim>
                                    <p:anim calcmode="lin" valueType="num">
                                      <p:cBhvr additive="base">
                                        <p:cTn id="90" dur="500" fill="hold"/>
                                        <p:tgtEl>
                                          <p:spTgt spid="51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6" grpId="0"/>
      <p:bldP spid="5128" grpId="0"/>
      <p:bldP spid="5130" grpId="0"/>
      <p:bldP spid="5132" grpId="0"/>
      <p:bldP spid="5136" grpId="0"/>
      <p:bldP spid="5137" grpId="0"/>
      <p:bldP spid="5138" grpId="0"/>
      <p:bldP spid="5139" grpId="0"/>
      <p:bldP spid="5141" grpId="0" animBg="1"/>
      <p:bldP spid="5142" grpId="0"/>
      <p:bldP spid="5143" grpId="0"/>
      <p:bldP spid="514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96445"/>
            <a:ext cx="12857957" cy="253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p:cNvSpPr txBox="1">
            <a:spLocks noChangeArrowheads="1"/>
          </p:cNvSpPr>
          <p:nvPr/>
        </p:nvSpPr>
        <p:spPr bwMode="auto">
          <a:xfrm>
            <a:off x="4071273" y="5875859"/>
            <a:ext cx="5039889" cy="9232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900" noProof="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50000"/>
              </a:lnSpc>
            </a:pP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6"/>
          <p:cNvSpPr txBox="1">
            <a:spLocks noChangeArrowheads="1"/>
          </p:cNvSpPr>
          <p:nvPr/>
        </p:nvSpPr>
        <p:spPr bwMode="auto">
          <a:xfrm>
            <a:off x="2468935" y="4811481"/>
            <a:ext cx="8244565" cy="12232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5999" kern="2000" dirty="0" smtClean="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endParaRPr lang="zh-CN" altLang="en-US" sz="5999" kern="2000" dirty="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20" name="TextBox 18"/>
          <p:cNvSpPr txBox="1"/>
          <p:nvPr/>
        </p:nvSpPr>
        <p:spPr>
          <a:xfrm>
            <a:off x="5205239" y="6537081"/>
            <a:ext cx="2564376"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9700274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1+#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500" fill="hold"/>
                                            <p:tgtEl>
                                              <p:spTgt spid="19"/>
                                            </p:tgtEl>
                                            <p:attrNameLst>
                                              <p:attrName>ppt_x</p:attrName>
                                            </p:attrNameLst>
                                          </p:cBhvr>
                                          <p:tavLst>
                                            <p:tav tm="0">
                                              <p:val>
                                                <p:strVal val="#ppt_x"/>
                                              </p:val>
                                            </p:tav>
                                            <p:tav tm="100000">
                                              <p:val>
                                                <p:strVal val="#ppt_x"/>
                                              </p:val>
                                            </p:tav>
                                          </p:tavLst>
                                        </p:anim>
                                        <p:anim calcmode="lin" valueType="num">
                                          <p:cBhvr additive="base">
                                            <p:cTn id="18" dur="500" fill="hold"/>
                                            <p:tgtEl>
                                              <p:spTgt spid="19"/>
                                            </p:tgtEl>
                                            <p:attrNameLst>
                                              <p:attrName>ppt_y</p:attrName>
                                            </p:attrNameLst>
                                          </p:cBhvr>
                                          <p:tavLst>
                                            <p:tav tm="0">
                                              <p:val>
                                                <p:strVal val="1+#ppt_h/2"/>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1+#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p:bldP spid="19" grpId="0"/>
          <p:bldP spid="2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90502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H_Entry_1"/>
          <p:cNvSpPr>
            <a:spLocks noChangeArrowheads="1"/>
          </p:cNvSpPr>
          <p:nvPr>
            <p:custDataLst>
              <p:tags r:id="rId2"/>
            </p:custDataLst>
          </p:nvPr>
        </p:nvSpPr>
        <p:spPr bwMode="auto">
          <a:xfrm flipH="1">
            <a:off x="6530715" y="153903"/>
            <a:ext cx="5975926" cy="6924844"/>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en-US" altLang="zh-CN" sz="41296" dirty="0">
                <a:solidFill>
                  <a:srgbClr val="FFF0C5"/>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1296" dirty="0">
              <a:solidFill>
                <a:srgbClr val="FFF0C5"/>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任意多边形 14"/>
          <p:cNvSpPr/>
          <p:nvPr/>
        </p:nvSpPr>
        <p:spPr>
          <a:xfrm>
            <a:off x="794" y="-26279"/>
            <a:ext cx="6933344" cy="7270051"/>
          </a:xfrm>
          <a:custGeom>
            <a:avLst/>
            <a:gdLst>
              <a:gd name="connsiteX0" fmla="*/ 2968768 w 5921064"/>
              <a:gd name="connsiteY0" fmla="*/ 1839123 h 6208613"/>
              <a:gd name="connsiteX1" fmla="*/ 3541590 w 5921064"/>
              <a:gd name="connsiteY1" fmla="*/ 1839123 h 6208613"/>
              <a:gd name="connsiteX2" fmla="*/ 2137119 w 5921064"/>
              <a:gd name="connsiteY2" fmla="*/ 5463430 h 6208613"/>
              <a:gd name="connsiteX3" fmla="*/ 1564297 w 5921064"/>
              <a:gd name="connsiteY3" fmla="*/ 5463430 h 6208613"/>
              <a:gd name="connsiteX4" fmla="*/ 1816558 w 5921064"/>
              <a:gd name="connsiteY4" fmla="*/ 1312746 h 6208613"/>
              <a:gd name="connsiteX5" fmla="*/ 3081210 w 5921064"/>
              <a:gd name="connsiteY5" fmla="*/ 1312746 h 6208613"/>
              <a:gd name="connsiteX6" fmla="*/ 1264652 w 5921064"/>
              <a:gd name="connsiteY6" fmla="*/ 5989805 h 6208613"/>
              <a:gd name="connsiteX7" fmla="*/ 0 w 5921064"/>
              <a:gd name="connsiteY7" fmla="*/ 5989805 h 6208613"/>
              <a:gd name="connsiteX8" fmla="*/ 4538652 w 5921064"/>
              <a:gd name="connsiteY8" fmla="*/ 0 h 6208613"/>
              <a:gd name="connsiteX9" fmla="*/ 5921064 w 5921064"/>
              <a:gd name="connsiteY9" fmla="*/ 0 h 6208613"/>
              <a:gd name="connsiteX10" fmla="*/ 4917326 w 5921064"/>
              <a:gd name="connsiteY10" fmla="*/ 2584306 h 6208613"/>
              <a:gd name="connsiteX11" fmla="*/ 5433340 w 5921064"/>
              <a:gd name="connsiteY11" fmla="*/ 2584306 h 6208613"/>
              <a:gd name="connsiteX12" fmla="*/ 4028869 w 5921064"/>
              <a:gd name="connsiteY12" fmla="*/ 6208613 h 6208613"/>
              <a:gd name="connsiteX13" fmla="*/ 3456047 w 5921064"/>
              <a:gd name="connsiteY13" fmla="*/ 6208613 h 6208613"/>
              <a:gd name="connsiteX14" fmla="*/ 3880780 w 5921064"/>
              <a:gd name="connsiteY14" fmla="*/ 5112569 h 6208613"/>
              <a:gd name="connsiteX15" fmla="*/ 2552943 w 5921064"/>
              <a:gd name="connsiteY15" fmla="*/ 5112569 h 620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921064" h="6208613">
                <a:moveTo>
                  <a:pt x="2968768" y="1839123"/>
                </a:moveTo>
                <a:lnTo>
                  <a:pt x="3541590" y="1839123"/>
                </a:lnTo>
                <a:lnTo>
                  <a:pt x="2137119" y="5463430"/>
                </a:lnTo>
                <a:lnTo>
                  <a:pt x="1564297" y="5463430"/>
                </a:lnTo>
                <a:close/>
                <a:moveTo>
                  <a:pt x="1816558" y="1312746"/>
                </a:moveTo>
                <a:lnTo>
                  <a:pt x="3081210" y="1312746"/>
                </a:lnTo>
                <a:lnTo>
                  <a:pt x="1264652" y="5989805"/>
                </a:lnTo>
                <a:lnTo>
                  <a:pt x="0" y="5989805"/>
                </a:lnTo>
                <a:close/>
                <a:moveTo>
                  <a:pt x="4538652" y="0"/>
                </a:moveTo>
                <a:lnTo>
                  <a:pt x="5921064" y="0"/>
                </a:lnTo>
                <a:lnTo>
                  <a:pt x="4917326" y="2584306"/>
                </a:lnTo>
                <a:lnTo>
                  <a:pt x="5433340" y="2584306"/>
                </a:lnTo>
                <a:lnTo>
                  <a:pt x="4028869" y="6208613"/>
                </a:lnTo>
                <a:lnTo>
                  <a:pt x="3456047" y="6208613"/>
                </a:lnTo>
                <a:lnTo>
                  <a:pt x="3880780" y="5112569"/>
                </a:lnTo>
                <a:lnTo>
                  <a:pt x="2552943" y="5112569"/>
                </a:lnTo>
                <a:close/>
              </a:path>
            </a:pathLst>
          </a:custGeom>
          <a:blipFill dpi="0" rotWithShape="1">
            <a:blip r:embed="rId7"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3"/>
            </p:custDataLst>
          </p:nvPr>
        </p:nvSpPr>
        <p:spPr bwMode="auto">
          <a:xfrm flipH="1">
            <a:off x="6717372" y="4541001"/>
            <a:ext cx="4514291" cy="472565"/>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25" name="MH_Entry_1"/>
          <p:cNvSpPr>
            <a:spLocks noChangeArrowheads="1"/>
          </p:cNvSpPr>
          <p:nvPr>
            <p:custDataLst>
              <p:tags r:id="rId4"/>
            </p:custDataLst>
          </p:nvPr>
        </p:nvSpPr>
        <p:spPr bwMode="auto">
          <a:xfrm flipH="1">
            <a:off x="6717372" y="5128308"/>
            <a:ext cx="4514291" cy="517001"/>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Tree>
    <p:custDataLst>
      <p:tags r:id="rId1"/>
    </p:custDataLst>
    <p:extLst>
      <p:ext uri="{BB962C8B-B14F-4D97-AF65-F5344CB8AC3E}">
        <p14:creationId xmlns:p14="http://schemas.microsoft.com/office/powerpoint/2010/main" val="22099443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by="(-#ppt_w*2)" calcmode="lin" valueType="num">
                                      <p:cBhvr rctx="PPT">
                                        <p:cTn id="20" dur="500" autoRev="1" fill="hold">
                                          <p:stCondLst>
                                            <p:cond delay="0"/>
                                          </p:stCondLst>
                                        </p:cTn>
                                        <p:tgtEl>
                                          <p:spTgt spid="19"/>
                                        </p:tgtEl>
                                        <p:attrNameLst>
                                          <p:attrName>ppt_w</p:attrName>
                                        </p:attrNameLst>
                                      </p:cBhvr>
                                    </p:anim>
                                    <p:anim by="(#ppt_w*0.50)" calcmode="lin" valueType="num">
                                      <p:cBhvr>
                                        <p:cTn id="21" dur="500" decel="50000" autoRev="1" fill="hold">
                                          <p:stCondLst>
                                            <p:cond delay="0"/>
                                          </p:stCondLst>
                                        </p:cTn>
                                        <p:tgtEl>
                                          <p:spTgt spid="19"/>
                                        </p:tgtEl>
                                        <p:attrNameLst>
                                          <p:attrName>ppt_x</p:attrName>
                                        </p:attrNameLst>
                                      </p:cBhvr>
                                    </p:anim>
                                    <p:anim from="(-#ppt_h/2)" to="(#ppt_y)" calcmode="lin" valueType="num">
                                      <p:cBhvr>
                                        <p:cTn id="22" dur="1000" fill="hold">
                                          <p:stCondLst>
                                            <p:cond delay="0"/>
                                          </p:stCondLst>
                                        </p:cTn>
                                        <p:tgtEl>
                                          <p:spTgt spid="19"/>
                                        </p:tgtEl>
                                        <p:attrNameLst>
                                          <p:attrName>ppt_y</p:attrName>
                                        </p:attrNameLst>
                                      </p:cBhvr>
                                    </p:anim>
                                    <p:animRot by="21600000">
                                      <p:cBhvr>
                                        <p:cTn id="23" dur="1000" fill="hold">
                                          <p:stCondLst>
                                            <p:cond delay="0"/>
                                          </p:stCondLst>
                                        </p:cTn>
                                        <p:tgtEl>
                                          <p:spTgt spid="19"/>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25"/>
                                        </p:tgtEl>
                                        <p:attrNameLst>
                                          <p:attrName>style.visibility</p:attrName>
                                        </p:attrNameLst>
                                      </p:cBhvr>
                                      <p:to>
                                        <p:strVal val="visible"/>
                                      </p:to>
                                    </p:set>
                                    <p:anim by="(-#ppt_w*2)" calcmode="lin" valueType="num">
                                      <p:cBhvr rctx="PPT">
                                        <p:cTn id="28" dur="500" autoRev="1" fill="hold">
                                          <p:stCondLst>
                                            <p:cond delay="0"/>
                                          </p:stCondLst>
                                        </p:cTn>
                                        <p:tgtEl>
                                          <p:spTgt spid="25"/>
                                        </p:tgtEl>
                                        <p:attrNameLst>
                                          <p:attrName>ppt_w</p:attrName>
                                        </p:attrNameLst>
                                      </p:cBhvr>
                                    </p:anim>
                                    <p:anim by="(#ppt_w*0.50)" calcmode="lin" valueType="num">
                                      <p:cBhvr>
                                        <p:cTn id="29" dur="500" decel="50000" autoRev="1" fill="hold">
                                          <p:stCondLst>
                                            <p:cond delay="0"/>
                                          </p:stCondLst>
                                        </p:cTn>
                                        <p:tgtEl>
                                          <p:spTgt spid="25"/>
                                        </p:tgtEl>
                                        <p:attrNameLst>
                                          <p:attrName>ppt_x</p:attrName>
                                        </p:attrNameLst>
                                      </p:cBhvr>
                                    </p:anim>
                                    <p:anim from="(-#ppt_h/2)" to="(#ppt_y)" calcmode="lin" valueType="num">
                                      <p:cBhvr>
                                        <p:cTn id="30" dur="1000" fill="hold">
                                          <p:stCondLst>
                                            <p:cond delay="0"/>
                                          </p:stCondLst>
                                        </p:cTn>
                                        <p:tgtEl>
                                          <p:spTgt spid="25"/>
                                        </p:tgtEl>
                                        <p:attrNameLst>
                                          <p:attrName>ppt_y</p:attrName>
                                        </p:attrNameLst>
                                      </p:cBhvr>
                                    </p:anim>
                                    <p:animRot by="21600000">
                                      <p:cBhvr>
                                        <p:cTn id="31"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5" grpId="0" animBg="1"/>
      <p:bldP spid="19"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8" y="1528093"/>
            <a:ext cx="7673124" cy="657616"/>
          </a:xfrm>
          <a:prstGeom prst="rect">
            <a:avLst/>
          </a:prstGeom>
          <a:noFill/>
        </p:spPr>
        <p:txBody>
          <a:bodyPr wrap="square" rtlCol="0">
            <a:spAutoFit/>
          </a:bodyPr>
          <a:lstStyle/>
          <a:p>
            <a:pPr algn="just">
              <a:lnSpc>
                <a:spcPct val="130000"/>
              </a:lnSpc>
            </a:pPr>
            <a:r>
              <a:rPr lang="en-US" altLang="zh-CN" sz="3200" dirty="0" smtClean="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rPr>
              <a:t>CLICK PLEASE REPLACE THE WRITTEN CONTENT</a:t>
            </a:r>
            <a:endParaRPr 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32"/>
          <p:cNvSpPr txBox="1"/>
          <p:nvPr/>
        </p:nvSpPr>
        <p:spPr>
          <a:xfrm>
            <a:off x="6833532" y="2833781"/>
            <a:ext cx="5040560" cy="2363724"/>
          </a:xfrm>
          <a:prstGeom prst="rect">
            <a:avLst/>
          </a:prstGeom>
          <a:noFill/>
        </p:spPr>
        <p:txBody>
          <a:bodyPr wrap="square" rtlCol="0">
            <a:spAutoFit/>
          </a:bodyPr>
          <a:lstStyle/>
          <a:p>
            <a:pPr algn="just">
              <a:lnSpc>
                <a:spcPct val="150000"/>
              </a:lnSpc>
            </a:pPr>
            <a:r>
              <a:rPr lang="zh-CN" altLang="en-US" sz="1600" dirty="0">
                <a:solidFill>
                  <a:schemeClr val="bg1"/>
                </a:solidFill>
                <a:latin typeface="+mn-ea"/>
                <a:ea typeface="+mn-ea"/>
                <a:sym typeface="Arial" panose="020B0604020202020204" pitchFamily="34" charset="0"/>
              </a:rPr>
              <a:t>点击添加相关标题文字，修改文字内容，也可以直接复制你的内容到此。</a:t>
            </a:r>
            <a:endParaRPr lang="en-US" altLang="zh-CN" sz="1600" dirty="0">
              <a:solidFill>
                <a:schemeClr val="bg1"/>
              </a:solidFill>
              <a:latin typeface="+mn-ea"/>
              <a:ea typeface="+mn-ea"/>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939329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56946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H_Entry_1"/>
          <p:cNvSpPr>
            <a:spLocks noChangeArrowheads="1"/>
          </p:cNvSpPr>
          <p:nvPr>
            <p:custDataLst>
              <p:tags r:id="rId2"/>
            </p:custDataLst>
          </p:nvPr>
        </p:nvSpPr>
        <p:spPr bwMode="auto">
          <a:xfrm flipH="1">
            <a:off x="6530715" y="153903"/>
            <a:ext cx="5975926" cy="6924844"/>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en-US" altLang="zh-CN" sz="41296" dirty="0" smtClean="0">
                <a:solidFill>
                  <a:srgbClr val="FFF0C5"/>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1296" dirty="0">
              <a:solidFill>
                <a:srgbClr val="FFF0C5"/>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任意多边形 14"/>
          <p:cNvSpPr/>
          <p:nvPr/>
        </p:nvSpPr>
        <p:spPr>
          <a:xfrm>
            <a:off x="794" y="-26279"/>
            <a:ext cx="6933344" cy="7270051"/>
          </a:xfrm>
          <a:custGeom>
            <a:avLst/>
            <a:gdLst>
              <a:gd name="connsiteX0" fmla="*/ 2968768 w 5921064"/>
              <a:gd name="connsiteY0" fmla="*/ 1839123 h 6208613"/>
              <a:gd name="connsiteX1" fmla="*/ 3541590 w 5921064"/>
              <a:gd name="connsiteY1" fmla="*/ 1839123 h 6208613"/>
              <a:gd name="connsiteX2" fmla="*/ 2137119 w 5921064"/>
              <a:gd name="connsiteY2" fmla="*/ 5463430 h 6208613"/>
              <a:gd name="connsiteX3" fmla="*/ 1564297 w 5921064"/>
              <a:gd name="connsiteY3" fmla="*/ 5463430 h 6208613"/>
              <a:gd name="connsiteX4" fmla="*/ 1816558 w 5921064"/>
              <a:gd name="connsiteY4" fmla="*/ 1312746 h 6208613"/>
              <a:gd name="connsiteX5" fmla="*/ 3081210 w 5921064"/>
              <a:gd name="connsiteY5" fmla="*/ 1312746 h 6208613"/>
              <a:gd name="connsiteX6" fmla="*/ 1264652 w 5921064"/>
              <a:gd name="connsiteY6" fmla="*/ 5989805 h 6208613"/>
              <a:gd name="connsiteX7" fmla="*/ 0 w 5921064"/>
              <a:gd name="connsiteY7" fmla="*/ 5989805 h 6208613"/>
              <a:gd name="connsiteX8" fmla="*/ 4538652 w 5921064"/>
              <a:gd name="connsiteY8" fmla="*/ 0 h 6208613"/>
              <a:gd name="connsiteX9" fmla="*/ 5921064 w 5921064"/>
              <a:gd name="connsiteY9" fmla="*/ 0 h 6208613"/>
              <a:gd name="connsiteX10" fmla="*/ 4917326 w 5921064"/>
              <a:gd name="connsiteY10" fmla="*/ 2584306 h 6208613"/>
              <a:gd name="connsiteX11" fmla="*/ 5433340 w 5921064"/>
              <a:gd name="connsiteY11" fmla="*/ 2584306 h 6208613"/>
              <a:gd name="connsiteX12" fmla="*/ 4028869 w 5921064"/>
              <a:gd name="connsiteY12" fmla="*/ 6208613 h 6208613"/>
              <a:gd name="connsiteX13" fmla="*/ 3456047 w 5921064"/>
              <a:gd name="connsiteY13" fmla="*/ 6208613 h 6208613"/>
              <a:gd name="connsiteX14" fmla="*/ 3880780 w 5921064"/>
              <a:gd name="connsiteY14" fmla="*/ 5112569 h 6208613"/>
              <a:gd name="connsiteX15" fmla="*/ 2552943 w 5921064"/>
              <a:gd name="connsiteY15" fmla="*/ 5112569 h 620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921064" h="6208613">
                <a:moveTo>
                  <a:pt x="2968768" y="1839123"/>
                </a:moveTo>
                <a:lnTo>
                  <a:pt x="3541590" y="1839123"/>
                </a:lnTo>
                <a:lnTo>
                  <a:pt x="2137119" y="5463430"/>
                </a:lnTo>
                <a:lnTo>
                  <a:pt x="1564297" y="5463430"/>
                </a:lnTo>
                <a:close/>
                <a:moveTo>
                  <a:pt x="1816558" y="1312746"/>
                </a:moveTo>
                <a:lnTo>
                  <a:pt x="3081210" y="1312746"/>
                </a:lnTo>
                <a:lnTo>
                  <a:pt x="1264652" y="5989805"/>
                </a:lnTo>
                <a:lnTo>
                  <a:pt x="0" y="5989805"/>
                </a:lnTo>
                <a:close/>
                <a:moveTo>
                  <a:pt x="4538652" y="0"/>
                </a:moveTo>
                <a:lnTo>
                  <a:pt x="5921064" y="0"/>
                </a:lnTo>
                <a:lnTo>
                  <a:pt x="4917326" y="2584306"/>
                </a:lnTo>
                <a:lnTo>
                  <a:pt x="5433340" y="2584306"/>
                </a:lnTo>
                <a:lnTo>
                  <a:pt x="4028869" y="6208613"/>
                </a:lnTo>
                <a:lnTo>
                  <a:pt x="3456047" y="6208613"/>
                </a:lnTo>
                <a:lnTo>
                  <a:pt x="3880780" y="5112569"/>
                </a:lnTo>
                <a:lnTo>
                  <a:pt x="2552943" y="5112569"/>
                </a:lnTo>
                <a:close/>
              </a:path>
            </a:pathLst>
          </a:custGeom>
          <a:blipFill dpi="0" rotWithShape="1">
            <a:blip r:embed="rId7"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MH_Entry_1"/>
          <p:cNvSpPr>
            <a:spLocks noChangeArrowheads="1"/>
          </p:cNvSpPr>
          <p:nvPr>
            <p:custDataLst>
              <p:tags r:id="rId3"/>
            </p:custDataLst>
          </p:nvPr>
        </p:nvSpPr>
        <p:spPr bwMode="auto">
          <a:xfrm flipH="1">
            <a:off x="6717372" y="4541001"/>
            <a:ext cx="4514291" cy="472565"/>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点击添加相关标题文字</a:t>
            </a:r>
          </a:p>
        </p:txBody>
      </p:sp>
      <p:sp>
        <p:nvSpPr>
          <p:cNvPr id="25" name="MH_Entry_1"/>
          <p:cNvSpPr>
            <a:spLocks noChangeArrowheads="1"/>
          </p:cNvSpPr>
          <p:nvPr>
            <p:custDataLst>
              <p:tags r:id="rId4"/>
            </p:custDataLst>
          </p:nvPr>
        </p:nvSpPr>
        <p:spPr bwMode="auto">
          <a:xfrm flipH="1">
            <a:off x="6717372" y="5128308"/>
            <a:ext cx="4514291" cy="517001"/>
          </a:xfrm>
          <a:prstGeom prst="rect">
            <a:avLst/>
          </a:prstGeom>
          <a:noFill/>
          <a:ln>
            <a:noFill/>
          </a:ln>
          <a:extLst/>
        </p:spPr>
        <p:txBody>
          <a:bodyPr wrap="square" lIns="0" tIns="0" rIns="0" bIns="0" anchor="ctr" anchorCtr="0">
            <a:sp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nSpc>
                <a:spcPct val="120000"/>
              </a:lnSpc>
              <a:spcBef>
                <a:spcPct val="0"/>
              </a:spcBef>
              <a:buNone/>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Tree>
    <p:custDataLst>
      <p:tags r:id="rId1"/>
    </p:custDataLst>
    <p:extLst>
      <p:ext uri="{BB962C8B-B14F-4D97-AF65-F5344CB8AC3E}">
        <p14:creationId xmlns:p14="http://schemas.microsoft.com/office/powerpoint/2010/main" val="134438372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20"/>
                                        </p:tgtEl>
                                        <p:attrNameLst>
                                          <p:attrName>style.visibility</p:attrName>
                                        </p:attrNameLst>
                                      </p:cBhvr>
                                      <p:to>
                                        <p:strVal val="visible"/>
                                      </p:to>
                                    </p:set>
                                    <p:anim by="(-#ppt_w*2)" calcmode="lin" valueType="num">
                                      <p:cBhvr rctx="PPT">
                                        <p:cTn id="12" dur="500" autoRev="1" fill="hold">
                                          <p:stCondLst>
                                            <p:cond delay="0"/>
                                          </p:stCondLst>
                                        </p:cTn>
                                        <p:tgtEl>
                                          <p:spTgt spid="20"/>
                                        </p:tgtEl>
                                        <p:attrNameLst>
                                          <p:attrName>ppt_w</p:attrName>
                                        </p:attrNameLst>
                                      </p:cBhvr>
                                    </p:anim>
                                    <p:anim by="(#ppt_w*0.50)" calcmode="lin" valueType="num">
                                      <p:cBhvr>
                                        <p:cTn id="13" dur="500" decel="50000" autoRev="1" fill="hold">
                                          <p:stCondLst>
                                            <p:cond delay="0"/>
                                          </p:stCondLst>
                                        </p:cTn>
                                        <p:tgtEl>
                                          <p:spTgt spid="20"/>
                                        </p:tgtEl>
                                        <p:attrNameLst>
                                          <p:attrName>ppt_x</p:attrName>
                                        </p:attrNameLst>
                                      </p:cBhvr>
                                    </p:anim>
                                    <p:anim from="(-#ppt_h/2)" to="(#ppt_y)" calcmode="lin" valueType="num">
                                      <p:cBhvr>
                                        <p:cTn id="14" dur="1000" fill="hold">
                                          <p:stCondLst>
                                            <p:cond delay="0"/>
                                          </p:stCondLst>
                                        </p:cTn>
                                        <p:tgtEl>
                                          <p:spTgt spid="20"/>
                                        </p:tgtEl>
                                        <p:attrNameLst>
                                          <p:attrName>ppt_y</p:attrName>
                                        </p:attrNameLst>
                                      </p:cBhvr>
                                    </p:anim>
                                    <p:animRot by="21600000">
                                      <p:cBhvr>
                                        <p:cTn id="15" dur="1000" fill="hold">
                                          <p:stCondLst>
                                            <p:cond delay="0"/>
                                          </p:stCondLst>
                                        </p:cTn>
                                        <p:tgtEl>
                                          <p:spTgt spid="20"/>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by="(-#ppt_w*2)" calcmode="lin" valueType="num">
                                      <p:cBhvr rctx="PPT">
                                        <p:cTn id="20" dur="500" autoRev="1" fill="hold">
                                          <p:stCondLst>
                                            <p:cond delay="0"/>
                                          </p:stCondLst>
                                        </p:cTn>
                                        <p:tgtEl>
                                          <p:spTgt spid="19"/>
                                        </p:tgtEl>
                                        <p:attrNameLst>
                                          <p:attrName>ppt_w</p:attrName>
                                        </p:attrNameLst>
                                      </p:cBhvr>
                                    </p:anim>
                                    <p:anim by="(#ppt_w*0.50)" calcmode="lin" valueType="num">
                                      <p:cBhvr>
                                        <p:cTn id="21" dur="500" decel="50000" autoRev="1" fill="hold">
                                          <p:stCondLst>
                                            <p:cond delay="0"/>
                                          </p:stCondLst>
                                        </p:cTn>
                                        <p:tgtEl>
                                          <p:spTgt spid="19"/>
                                        </p:tgtEl>
                                        <p:attrNameLst>
                                          <p:attrName>ppt_x</p:attrName>
                                        </p:attrNameLst>
                                      </p:cBhvr>
                                    </p:anim>
                                    <p:anim from="(-#ppt_h/2)" to="(#ppt_y)" calcmode="lin" valueType="num">
                                      <p:cBhvr>
                                        <p:cTn id="22" dur="1000" fill="hold">
                                          <p:stCondLst>
                                            <p:cond delay="0"/>
                                          </p:stCondLst>
                                        </p:cTn>
                                        <p:tgtEl>
                                          <p:spTgt spid="19"/>
                                        </p:tgtEl>
                                        <p:attrNameLst>
                                          <p:attrName>ppt_y</p:attrName>
                                        </p:attrNameLst>
                                      </p:cBhvr>
                                    </p:anim>
                                    <p:animRot by="21600000">
                                      <p:cBhvr>
                                        <p:cTn id="23" dur="1000" fill="hold">
                                          <p:stCondLst>
                                            <p:cond delay="0"/>
                                          </p:stCondLst>
                                        </p:cTn>
                                        <p:tgtEl>
                                          <p:spTgt spid="19"/>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6" presetClass="entr" presetSubtype="0" fill="hold" grpId="0" nodeType="clickEffect">
                                  <p:stCondLst>
                                    <p:cond delay="0"/>
                                  </p:stCondLst>
                                  <p:iterate type="lt">
                                    <p:tmPct val="10000"/>
                                  </p:iterate>
                                  <p:childTnLst>
                                    <p:set>
                                      <p:cBhvr>
                                        <p:cTn id="27" dur="1" fill="hold">
                                          <p:stCondLst>
                                            <p:cond delay="0"/>
                                          </p:stCondLst>
                                        </p:cTn>
                                        <p:tgtEl>
                                          <p:spTgt spid="25"/>
                                        </p:tgtEl>
                                        <p:attrNameLst>
                                          <p:attrName>style.visibility</p:attrName>
                                        </p:attrNameLst>
                                      </p:cBhvr>
                                      <p:to>
                                        <p:strVal val="visible"/>
                                      </p:to>
                                    </p:set>
                                    <p:anim by="(-#ppt_w*2)" calcmode="lin" valueType="num">
                                      <p:cBhvr rctx="PPT">
                                        <p:cTn id="28" dur="500" autoRev="1" fill="hold">
                                          <p:stCondLst>
                                            <p:cond delay="0"/>
                                          </p:stCondLst>
                                        </p:cTn>
                                        <p:tgtEl>
                                          <p:spTgt spid="25"/>
                                        </p:tgtEl>
                                        <p:attrNameLst>
                                          <p:attrName>ppt_w</p:attrName>
                                        </p:attrNameLst>
                                      </p:cBhvr>
                                    </p:anim>
                                    <p:anim by="(#ppt_w*0.50)" calcmode="lin" valueType="num">
                                      <p:cBhvr>
                                        <p:cTn id="29" dur="500" decel="50000" autoRev="1" fill="hold">
                                          <p:stCondLst>
                                            <p:cond delay="0"/>
                                          </p:stCondLst>
                                        </p:cTn>
                                        <p:tgtEl>
                                          <p:spTgt spid="25"/>
                                        </p:tgtEl>
                                        <p:attrNameLst>
                                          <p:attrName>ppt_x</p:attrName>
                                        </p:attrNameLst>
                                      </p:cBhvr>
                                    </p:anim>
                                    <p:anim from="(-#ppt_h/2)" to="(#ppt_y)" calcmode="lin" valueType="num">
                                      <p:cBhvr>
                                        <p:cTn id="30" dur="1000" fill="hold">
                                          <p:stCondLst>
                                            <p:cond delay="0"/>
                                          </p:stCondLst>
                                        </p:cTn>
                                        <p:tgtEl>
                                          <p:spTgt spid="25"/>
                                        </p:tgtEl>
                                        <p:attrNameLst>
                                          <p:attrName>ppt_y</p:attrName>
                                        </p:attrNameLst>
                                      </p:cBhvr>
                                    </p:anim>
                                    <p:animRot by="21600000">
                                      <p:cBhvr>
                                        <p:cTn id="31" dur="1000"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5" grpId="0" animBg="1"/>
      <p:bldP spid="19"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E10BBB-3A74-4343-A9C7-53F833A35FD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392.pptx"/>
</p:tagLst>
</file>

<file path=ppt/tags/tag10.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11.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15.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3.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3111"/>
  <p:tag name="MH_LIBRARY" val="CONTENTS"/>
  <p:tag name="MH_AUTOCOLOR" val="TRUE"/>
  <p:tag name="MH_TYPE" val="SECTION"/>
  <p:tag name="ID" val="547126"/>
</p:tagLst>
</file>

<file path=ppt/tags/tag7.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0233"/>
  <p:tag name="MH_LIBRARY" val="CONTENTS"/>
  <p:tag name="MH_TYPE" val="ENTRY"/>
  <p:tag name="ID" val="547144"/>
  <p:tag name="MH_ORDER" val="1"/>
</p:tagLst>
</file>

<file path=ppt/theme/theme1.xml><?xml version="1.0" encoding="utf-8"?>
<a:theme xmlns:a="http://schemas.openxmlformats.org/drawingml/2006/main" name="第一PPT，www.1ppt.com">
  <a:themeElements>
    <a:clrScheme name="自定义 168">
      <a:dk1>
        <a:sysClr val="windowText" lastClr="000000"/>
      </a:dk1>
      <a:lt1>
        <a:sysClr val="window" lastClr="FFFFFF"/>
      </a:lt1>
      <a:dk2>
        <a:srgbClr val="44546A"/>
      </a:dk2>
      <a:lt2>
        <a:srgbClr val="E7E6E6"/>
      </a:lt2>
      <a:accent1>
        <a:srgbClr val="BA8758"/>
      </a:accent1>
      <a:accent2>
        <a:srgbClr val="FEC006"/>
      </a:accent2>
      <a:accent3>
        <a:srgbClr val="BA8758"/>
      </a:accent3>
      <a:accent4>
        <a:srgbClr val="FEC006"/>
      </a:accent4>
      <a:accent5>
        <a:srgbClr val="BA8758"/>
      </a:accent5>
      <a:accent6>
        <a:srgbClr val="FEC006"/>
      </a:accent6>
      <a:hlink>
        <a:srgbClr val="BA8758"/>
      </a:hlink>
      <a:folHlink>
        <a:srgbClr val="FEC00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2966</Words>
  <Application>Microsoft Office PowerPoint</Application>
  <PresentationFormat>自定义</PresentationFormat>
  <Paragraphs>221</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物流</dc:title>
  <dc:creator/>
  <cp:keywords>www.1ppt.com</cp:keywords>
  <cp:lastModifiedBy/>
  <cp:revision>1</cp:revision>
  <dcterms:created xsi:type="dcterms:W3CDTF">2016-10-17T14:00:15Z</dcterms:created>
  <dcterms:modified xsi:type="dcterms:W3CDTF">2018-08-31T06:31:27Z</dcterms:modified>
</cp:coreProperties>
</file>