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3" r:id="rId2"/>
  </p:sldMasterIdLst>
  <p:notesMasterIdLst>
    <p:notesMasterId r:id="rId26"/>
  </p:notesMasterIdLst>
  <p:handoutMasterIdLst>
    <p:handoutMasterId r:id="rId27"/>
  </p:handoutMasterIdLst>
  <p:sldIdLst>
    <p:sldId id="3272" r:id="rId3"/>
    <p:sldId id="3273" r:id="rId4"/>
    <p:sldId id="3274" r:id="rId5"/>
    <p:sldId id="3248" r:id="rId6"/>
    <p:sldId id="3243" r:id="rId7"/>
    <p:sldId id="3239" r:id="rId8"/>
    <p:sldId id="3262" r:id="rId9"/>
    <p:sldId id="3275" r:id="rId10"/>
    <p:sldId id="3242" r:id="rId11"/>
    <p:sldId id="3260" r:id="rId12"/>
    <p:sldId id="3244" r:id="rId13"/>
    <p:sldId id="3247" r:id="rId14"/>
    <p:sldId id="3276" r:id="rId15"/>
    <p:sldId id="3264" r:id="rId16"/>
    <p:sldId id="3240" r:id="rId17"/>
    <p:sldId id="3241" r:id="rId18"/>
    <p:sldId id="3263" r:id="rId19"/>
    <p:sldId id="3277" r:id="rId20"/>
    <p:sldId id="3246" r:id="rId21"/>
    <p:sldId id="3261" r:id="rId22"/>
    <p:sldId id="3245" r:id="rId23"/>
    <p:sldId id="3278" r:id="rId24"/>
    <p:sldId id="3279"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0FC7D3"/>
    <a:srgbClr val="EC206C"/>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32" autoAdjust="0"/>
    <p:restoredTop sz="93001" autoAdjust="0"/>
  </p:normalViewPr>
  <p:slideViewPr>
    <p:cSldViewPr>
      <p:cViewPr>
        <p:scale>
          <a:sx n="33" d="100"/>
          <a:sy n="33" d="100"/>
        </p:scale>
        <p:origin x="-1140" y="-1884"/>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2018/8/31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2018/8/31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831163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363520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560919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752283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0313840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88474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6810356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8627226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885365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956028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481197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792670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625811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642142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150829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4253370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378619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727899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694098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520179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4" y="688"/>
            <a:ext cx="12876225" cy="7238312"/>
          </a:xfrm>
          <a:prstGeom prst="rect">
            <a:avLst/>
          </a:prstGeom>
        </p:spPr>
      </p:pic>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138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3747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44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8186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93524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777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023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406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6416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81690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774041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2018/8/31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2018/8/31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44178813"/>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588" y="4541892"/>
            <a:ext cx="12855576" cy="26903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sp>
        <p:nvSpPr>
          <p:cNvPr id="9" name="矩形 259"/>
          <p:cNvSpPr>
            <a:spLocks noChangeArrowheads="1"/>
          </p:cNvSpPr>
          <p:nvPr/>
        </p:nvSpPr>
        <p:spPr bwMode="auto">
          <a:xfrm>
            <a:off x="2361909" y="4768453"/>
            <a:ext cx="8134930" cy="1107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599" b="1" cap="all" dirty="0">
                <a:solidFill>
                  <a:schemeClr val="bg1"/>
                </a:solidFill>
                <a:latin typeface="华文中宋" panose="02010600040101010101" pitchFamily="2" charset="-122"/>
                <a:ea typeface="华文中宋" panose="02010600040101010101" pitchFamily="2" charset="-122"/>
                <a:cs typeface="Arial" panose="020B0604020202020204" pitchFamily="34" charset="0"/>
              </a:rPr>
              <a:t>工商</a:t>
            </a:r>
            <a:r>
              <a:rPr lang="zh-CN" altLang="en-US" sz="6599" b="1" cap="all" dirty="0" smtClean="0">
                <a:solidFill>
                  <a:schemeClr val="bg1"/>
                </a:solidFill>
                <a:latin typeface="华文中宋" panose="02010600040101010101" pitchFamily="2" charset="-122"/>
                <a:ea typeface="华文中宋" panose="02010600040101010101" pitchFamily="2" charset="-122"/>
                <a:cs typeface="Arial" panose="020B0604020202020204" pitchFamily="34" charset="0"/>
              </a:rPr>
              <a:t>银行</a:t>
            </a:r>
            <a:r>
              <a:rPr lang="zh-CN" altLang="en-US" sz="6599" b="1" cap="all" dirty="0">
                <a:solidFill>
                  <a:schemeClr val="bg1"/>
                </a:solidFill>
                <a:latin typeface="华文中宋" panose="02010600040101010101" pitchFamily="2" charset="-122"/>
                <a:ea typeface="华文中宋" panose="02010600040101010101" pitchFamily="2" charset="-122"/>
                <a:cs typeface="Arial" panose="020B0604020202020204" pitchFamily="34" charset="0"/>
              </a:rPr>
              <a:t>工作总结</a:t>
            </a:r>
          </a:p>
        </p:txBody>
      </p:sp>
      <p:sp>
        <p:nvSpPr>
          <p:cNvPr id="10" name="矩形 259"/>
          <p:cNvSpPr>
            <a:spLocks noChangeArrowheads="1"/>
          </p:cNvSpPr>
          <p:nvPr/>
        </p:nvSpPr>
        <p:spPr bwMode="auto">
          <a:xfrm>
            <a:off x="2937420" y="5920581"/>
            <a:ext cx="69839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800" dirty="0" smtClean="0">
                <a:solidFill>
                  <a:schemeClr val="bg1"/>
                </a:solidFill>
                <a:latin typeface="Arial" panose="020B0604020202020204" pitchFamily="34" charset="0"/>
                <a:cs typeface="Arial" panose="020B0604020202020204" pitchFamily="34" charset="0"/>
              </a:rPr>
              <a:t>INDUSTRIAL AND COMMERCIAL BANK OF WORK SUMMARY</a:t>
            </a:r>
            <a:endParaRPr lang="zh-CN" altLang="en-US" sz="1800" dirty="0">
              <a:solidFill>
                <a:schemeClr val="bg1"/>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2900983" y="6351549"/>
            <a:ext cx="6983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cap="all" dirty="0">
                <a:solidFill>
                  <a:schemeClr val="bg1"/>
                </a:solidFill>
                <a:cs typeface="Arial" panose="020B0604020202020204" pitchFamily="34" charset="0"/>
              </a:rPr>
              <a:t>|</a:t>
            </a:r>
            <a:r>
              <a:rPr lang="zh-CN" altLang="en-US" sz="2400" cap="all" dirty="0">
                <a:solidFill>
                  <a:schemeClr val="bg1"/>
                </a:solidFill>
                <a:cs typeface="Arial" panose="020B0604020202020204" pitchFamily="34" charset="0"/>
              </a:rPr>
              <a:t>适用于述职报告</a:t>
            </a:r>
            <a:r>
              <a:rPr lang="en-US" altLang="zh-CN" sz="2400" cap="all" dirty="0">
                <a:solidFill>
                  <a:schemeClr val="bg1"/>
                </a:solidFill>
                <a:cs typeface="Arial" panose="020B0604020202020204" pitchFamily="34" charset="0"/>
              </a:rPr>
              <a:t>|</a:t>
            </a:r>
            <a:r>
              <a:rPr lang="zh-CN" altLang="en-US" sz="2400" cap="all" dirty="0">
                <a:solidFill>
                  <a:schemeClr val="bg1"/>
                </a:solidFill>
                <a:cs typeface="Arial" panose="020B0604020202020204" pitchFamily="34" charset="0"/>
              </a:rPr>
              <a:t>个人简介</a:t>
            </a:r>
            <a:r>
              <a:rPr lang="en-US" altLang="zh-CN" sz="2400" cap="all" dirty="0">
                <a:solidFill>
                  <a:schemeClr val="bg1"/>
                </a:solidFill>
                <a:cs typeface="Arial" panose="020B0604020202020204" pitchFamily="34" charset="0"/>
              </a:rPr>
              <a:t>|</a:t>
            </a:r>
            <a:r>
              <a:rPr lang="zh-CN" altLang="en-US" sz="2400" cap="all" dirty="0">
                <a:solidFill>
                  <a:schemeClr val="bg1"/>
                </a:solidFill>
                <a:cs typeface="Arial" panose="020B0604020202020204" pitchFamily="34" charset="0"/>
              </a:rPr>
              <a:t>工作总结</a:t>
            </a:r>
            <a:r>
              <a:rPr lang="en-US" altLang="zh-CN" sz="2400" cap="all" dirty="0">
                <a:solidFill>
                  <a:schemeClr val="bg1"/>
                </a:solidFill>
                <a:cs typeface="Arial" panose="020B0604020202020204" pitchFamily="34" charset="0"/>
              </a:rPr>
              <a:t>|</a:t>
            </a:r>
            <a:r>
              <a:rPr lang="zh-CN" altLang="en-US" sz="2400" cap="all" dirty="0">
                <a:solidFill>
                  <a:schemeClr val="bg1"/>
                </a:solidFill>
                <a:cs typeface="Arial" panose="020B0604020202020204" pitchFamily="34" charset="0"/>
              </a:rPr>
              <a:t>会议报告等</a:t>
            </a:r>
            <a:r>
              <a:rPr lang="en-US" altLang="zh-CN" sz="2400" cap="all" dirty="0">
                <a:solidFill>
                  <a:schemeClr val="bg1"/>
                </a:solidFill>
                <a:cs typeface="Arial" panose="020B0604020202020204" pitchFamily="34" charset="0"/>
              </a:rPr>
              <a:t>|</a:t>
            </a:r>
            <a:endParaRPr lang="zh-CN" altLang="en-US" sz="2400" cap="all" dirty="0">
              <a:solidFill>
                <a:schemeClr val="bg1"/>
              </a:solidFill>
              <a:cs typeface="Arial" panose="020B0604020202020204" pitchFamily="34" charset="0"/>
            </a:endParaRPr>
          </a:p>
        </p:txBody>
      </p:sp>
      <p:sp>
        <p:nvSpPr>
          <p:cNvPr id="12" name="矩形 11"/>
          <p:cNvSpPr/>
          <p:nvPr/>
        </p:nvSpPr>
        <p:spPr>
          <a:xfrm>
            <a:off x="1588" y="7074289"/>
            <a:ext cx="3234278" cy="157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3208687" y="7074289"/>
            <a:ext cx="3234278" cy="1579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6415786" y="7074289"/>
            <a:ext cx="3234278" cy="157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800">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9622886" y="7074289"/>
            <a:ext cx="3234278" cy="1579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31658" y="1172954"/>
            <a:ext cx="3395434" cy="3338368"/>
          </a:xfrm>
          <a:prstGeom prst="rect">
            <a:avLst/>
          </a:prstGeom>
        </p:spPr>
      </p:pic>
    </p:spTree>
    <p:extLst>
      <p:ext uri="{BB962C8B-B14F-4D97-AF65-F5344CB8AC3E}">
        <p14:creationId xmlns:p14="http://schemas.microsoft.com/office/powerpoint/2010/main" val="227782941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0-#ppt_w/2"/>
                                          </p:val>
                                        </p:tav>
                                        <p:tav tm="100000">
                                          <p:val>
                                            <p:strVal val="#ppt_x"/>
                                          </p:val>
                                        </p:tav>
                                      </p:tavLst>
                                    </p:anim>
                                    <p:anim calcmode="lin" valueType="num">
                                      <p:cBhvr additive="base">
                                        <p:cTn id="8" dur="25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250" fill="hold"/>
                                        <p:tgtEl>
                                          <p:spTgt spid="13"/>
                                        </p:tgtEl>
                                        <p:attrNameLst>
                                          <p:attrName>ppt_x</p:attrName>
                                        </p:attrNameLst>
                                      </p:cBhvr>
                                      <p:tavLst>
                                        <p:tav tm="0">
                                          <p:val>
                                            <p:strVal val="0-#ppt_w/2"/>
                                          </p:val>
                                        </p:tav>
                                        <p:tav tm="100000">
                                          <p:val>
                                            <p:strVal val="#ppt_x"/>
                                          </p:val>
                                        </p:tav>
                                      </p:tavLst>
                                    </p:anim>
                                    <p:anim calcmode="lin" valueType="num">
                                      <p:cBhvr additive="base">
                                        <p:cTn id="14" dur="2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50" fill="hold"/>
                                        <p:tgtEl>
                                          <p:spTgt spid="14"/>
                                        </p:tgtEl>
                                        <p:attrNameLst>
                                          <p:attrName>ppt_x</p:attrName>
                                        </p:attrNameLst>
                                      </p:cBhvr>
                                      <p:tavLst>
                                        <p:tav tm="0">
                                          <p:val>
                                            <p:strVal val="0-#ppt_w/2"/>
                                          </p:val>
                                        </p:tav>
                                        <p:tav tm="100000">
                                          <p:val>
                                            <p:strVal val="#ppt_x"/>
                                          </p:val>
                                        </p:tav>
                                      </p:tavLst>
                                    </p:anim>
                                    <p:anim calcmode="lin" valueType="num">
                                      <p:cBhvr additive="base">
                                        <p:cTn id="20" dur="25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250" fill="hold"/>
                                        <p:tgtEl>
                                          <p:spTgt spid="15"/>
                                        </p:tgtEl>
                                        <p:attrNameLst>
                                          <p:attrName>ppt_x</p:attrName>
                                        </p:attrNameLst>
                                      </p:cBhvr>
                                      <p:tavLst>
                                        <p:tav tm="0">
                                          <p:val>
                                            <p:strVal val="0-#ppt_w/2"/>
                                          </p:val>
                                        </p:tav>
                                        <p:tav tm="100000">
                                          <p:val>
                                            <p:strVal val="#ppt_x"/>
                                          </p:val>
                                        </p:tav>
                                      </p:tavLst>
                                    </p:anim>
                                    <p:anim calcmode="lin" valueType="num">
                                      <p:cBhvr additive="base">
                                        <p:cTn id="26" dur="250" fill="hold"/>
                                        <p:tgtEl>
                                          <p:spTgt spid="15"/>
                                        </p:tgtEl>
                                        <p:attrNameLst>
                                          <p:attrName>ppt_y</p:attrName>
                                        </p:attrNameLst>
                                      </p:cBhvr>
                                      <p:tavLst>
                                        <p:tav tm="0">
                                          <p:val>
                                            <p:strVal val="#ppt_y"/>
                                          </p:val>
                                        </p:tav>
                                        <p:tav tm="100000">
                                          <p:val>
                                            <p:strVal val="#ppt_y"/>
                                          </p:val>
                                        </p:tav>
                                      </p:tavLst>
                                    </p:anim>
                                  </p:childTnLst>
                                </p:cTn>
                              </p:par>
                              <p:par>
                                <p:cTn id="27" presetID="16" presetClass="entr" presetSubtype="37"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outVertical)">
                                      <p:cBhvr>
                                        <p:cTn id="29" dur="500"/>
                                        <p:tgtEl>
                                          <p:spTgt spid="8"/>
                                        </p:tgtEl>
                                      </p:cBhvr>
                                    </p:animEffect>
                                  </p:childTnLst>
                                </p:cTn>
                              </p:par>
                            </p:childTnLst>
                          </p:cTn>
                        </p:par>
                        <p:par>
                          <p:cTn id="30" fill="hold">
                            <p:stCondLst>
                              <p:cond delay="500"/>
                            </p:stCondLst>
                            <p:childTnLst>
                              <p:par>
                                <p:cTn id="31" presetID="53" presetClass="entr" presetSubtype="16"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10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
                                        </p:tgtEl>
                                        <p:attrNameLst>
                                          <p:attrName>ppt_y</p:attrName>
                                        </p:attrNameLst>
                                      </p:cBhvr>
                                      <p:tavLst>
                                        <p:tav tm="0">
                                          <p:val>
                                            <p:strVal val="#ppt_y"/>
                                          </p:val>
                                        </p:tav>
                                        <p:tav tm="100000">
                                          <p:val>
                                            <p:strVal val="#ppt_y"/>
                                          </p:val>
                                        </p:tav>
                                      </p:tavLst>
                                    </p:anim>
                                    <p:anim calcmode="lin" valueType="num">
                                      <p:cBhvr>
                                        <p:cTn id="4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
                                        </p:tgtEl>
                                      </p:cBhvr>
                                    </p:animEffect>
                                  </p:childTnLst>
                                </p:cTn>
                              </p:par>
                            </p:childTnLst>
                          </p:cTn>
                        </p:par>
                        <p:par>
                          <p:cTn id="44" fill="hold">
                            <p:stCondLst>
                              <p:cond delay="185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9"/>
                                        </p:tgtEl>
                                      </p:cBhvr>
                                    </p:animEffect>
                                    <p:animScale>
                                      <p:cBhvr>
                                        <p:cTn id="47" dur="250" autoRev="1" fill="hold"/>
                                        <p:tgtEl>
                                          <p:spTgt spid="9"/>
                                        </p:tgtEl>
                                      </p:cBhvr>
                                      <p:by x="105000" y="105000"/>
                                    </p:animScale>
                                  </p:childTnLst>
                                </p:cTn>
                              </p:par>
                            </p:childTnLst>
                          </p:cTn>
                        </p:par>
                        <p:par>
                          <p:cTn id="48" fill="hold">
                            <p:stCondLst>
                              <p:cond delay="235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0"/>
                                        </p:tgtEl>
                                        <p:attrNameLst>
                                          <p:attrName>ppt_y</p:attrName>
                                        </p:attrNameLst>
                                      </p:cBhvr>
                                      <p:tavLst>
                                        <p:tav tm="0">
                                          <p:val>
                                            <p:strVal val="#ppt_y"/>
                                          </p:val>
                                        </p:tav>
                                        <p:tav tm="100000">
                                          <p:val>
                                            <p:strVal val="#ppt_y"/>
                                          </p:val>
                                        </p:tav>
                                      </p:tavLst>
                                    </p:anim>
                                    <p:anim calcmode="lin" valueType="num">
                                      <p:cBhvr>
                                        <p:cTn id="5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0"/>
                                        </p:tgtEl>
                                      </p:cBhvr>
                                    </p:animEffect>
                                  </p:childTnLst>
                                </p:cTn>
                              </p:par>
                            </p:childTnLst>
                          </p:cTn>
                        </p:par>
                        <p:par>
                          <p:cTn id="56" fill="hold">
                            <p:stCondLst>
                              <p:cond delay="4800"/>
                            </p:stCondLst>
                            <p:childTnLst>
                              <p:par>
                                <p:cTn id="57" presetID="26" presetClass="emph" presetSubtype="0" fill="hold" grpId="1" nodeType="afterEffect">
                                  <p:stCondLst>
                                    <p:cond delay="0"/>
                                  </p:stCondLst>
                                  <p:iterate type="lt">
                                    <p:tmPct val="0"/>
                                  </p:iterate>
                                  <p:childTnLst>
                                    <p:animEffect transition="out" filter="fade">
                                      <p:cBhvr>
                                        <p:cTn id="58" dur="500" tmFilter="0, 0; .2, .5; .8, .5; 1, 0"/>
                                        <p:tgtEl>
                                          <p:spTgt spid="10"/>
                                        </p:tgtEl>
                                      </p:cBhvr>
                                    </p:animEffect>
                                    <p:animScale>
                                      <p:cBhvr>
                                        <p:cTn id="59" dur="250" autoRev="1" fill="hold"/>
                                        <p:tgtEl>
                                          <p:spTgt spid="10"/>
                                        </p:tgtEl>
                                      </p:cBhvr>
                                      <p:by x="105000" y="105000"/>
                                    </p:animScale>
                                  </p:childTnLst>
                                </p:cTn>
                              </p:par>
                            </p:childTnLst>
                          </p:cTn>
                        </p:par>
                        <p:par>
                          <p:cTn id="60" fill="hold">
                            <p:stCondLst>
                              <p:cond delay="53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1"/>
                                        </p:tgtEl>
                                        <p:attrNameLst>
                                          <p:attrName>ppt_y</p:attrName>
                                        </p:attrNameLst>
                                      </p:cBhvr>
                                      <p:tavLst>
                                        <p:tav tm="0">
                                          <p:val>
                                            <p:strVal val="#ppt_y"/>
                                          </p:val>
                                        </p:tav>
                                        <p:tav tm="100000">
                                          <p:val>
                                            <p:strVal val="#ppt_y"/>
                                          </p:val>
                                        </p:tav>
                                      </p:tavLst>
                                    </p:anim>
                                    <p:anim calcmode="lin" valueType="num">
                                      <p:cBhvr>
                                        <p:cTn id="6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1"/>
                                        </p:tgtEl>
                                      </p:cBhvr>
                                    </p:animEffect>
                                  </p:childTnLst>
                                </p:cTn>
                              </p:par>
                            </p:childTnLst>
                          </p:cTn>
                        </p:par>
                        <p:par>
                          <p:cTn id="68" fill="hold">
                            <p:stCondLst>
                              <p:cond delay="7000"/>
                            </p:stCondLst>
                            <p:childTnLst>
                              <p:par>
                                <p:cTn id="69" presetID="26" presetClass="emph" presetSubtype="0" fill="hold" grpId="1" nodeType="afterEffect">
                                  <p:stCondLst>
                                    <p:cond delay="0"/>
                                  </p:stCondLst>
                                  <p:iterate type="lt">
                                    <p:tmPct val="0"/>
                                  </p:iterate>
                                  <p:childTnLst>
                                    <p:animEffect transition="out" filter="fade">
                                      <p:cBhvr>
                                        <p:cTn id="70" dur="500" tmFilter="0, 0; .2, .5; .8, .5; 1, 0"/>
                                        <p:tgtEl>
                                          <p:spTgt spid="11"/>
                                        </p:tgtEl>
                                      </p:cBhvr>
                                    </p:animEffect>
                                    <p:animScale>
                                      <p:cBhvr>
                                        <p:cTn id="71"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9" grpId="1"/>
      <p:bldP spid="10" grpId="0"/>
      <p:bldP spid="10" grpId="1"/>
      <p:bldP spid="11" grpId="0"/>
      <p:bldP spid="11" grpId="1"/>
      <p:bldP spid="12" grpId="0" animBg="1"/>
      <p:bldP spid="13"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6975951" y="1790"/>
            <a:ext cx="5879631" cy="7229787"/>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3" tIns="22647" rIns="45293" bIns="2264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3533" y="3292468"/>
            <a:ext cx="6188983" cy="161931"/>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557399" y="3565788"/>
            <a:ext cx="2872226" cy="59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3200" dirty="0">
                <a:solidFill>
                  <a:schemeClr val="accent1"/>
                </a:solidFill>
                <a:ea typeface="微软雅黑" panose="020B0503020204020204" pitchFamily="34" charset="-122"/>
                <a:cs typeface="+mn-ea"/>
                <a:sym typeface="Arial" panose="020B0604020202020204" pitchFamily="34" charset="0"/>
              </a:rPr>
              <a:t>请替换文字内容</a:t>
            </a:r>
            <a:endParaRPr lang="id-ID" altLang="zh-CN" sz="3200" dirty="0">
              <a:solidFill>
                <a:schemeClr val="accent1"/>
              </a:solidFill>
              <a:ea typeface="微软雅黑" panose="020B0503020204020204" pitchFamily="34" charset="-122"/>
              <a:cs typeface="+mn-ea"/>
              <a:sym typeface="Arial" panose="020B0604020202020204" pitchFamily="34" charset="0"/>
            </a:endParaRPr>
          </a:p>
        </p:txBody>
      </p:sp>
      <p:sp>
        <p:nvSpPr>
          <p:cNvPr id="16" name="Text Placeholder 3"/>
          <p:cNvSpPr txBox="1">
            <a:spLocks/>
          </p:cNvSpPr>
          <p:nvPr/>
        </p:nvSpPr>
        <p:spPr>
          <a:xfrm>
            <a:off x="4575588" y="4099669"/>
            <a:ext cx="3400942" cy="97341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313">
              <a:lnSpc>
                <a:spcPct val="150000"/>
              </a:lnSpc>
              <a:spcBef>
                <a:spcPct val="20000"/>
              </a:spcBef>
              <a:defRPr/>
            </a:pP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406"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3369576" y="3472269"/>
            <a:ext cx="1043131" cy="95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1" dirty="0" smtClean="0">
                <a:solidFill>
                  <a:schemeClr val="accent1"/>
                </a:solidFill>
                <a:ea typeface="微软雅黑" panose="020B0503020204020204" pitchFamily="34" charset="-122"/>
                <a:sym typeface="Arial" panose="020B0604020202020204" pitchFamily="34" charset="0"/>
              </a:rPr>
              <a:t>03</a:t>
            </a:r>
            <a:endParaRPr lang="en-US" altLang="zh-CN" sz="5621" dirty="0">
              <a:solidFill>
                <a:schemeClr val="accent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5465298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6975951" y="1790"/>
            <a:ext cx="5879631" cy="7229787"/>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3" tIns="22647" rIns="45293" bIns="2264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3533" y="3292468"/>
            <a:ext cx="6188983" cy="161931"/>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557399" y="3565788"/>
            <a:ext cx="2872226" cy="59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3200" dirty="0">
                <a:solidFill>
                  <a:schemeClr val="accent1"/>
                </a:solidFill>
                <a:ea typeface="微软雅黑" panose="020B0503020204020204" pitchFamily="34" charset="-122"/>
                <a:cs typeface="+mn-ea"/>
                <a:sym typeface="Arial" panose="020B0604020202020204" pitchFamily="34" charset="0"/>
              </a:rPr>
              <a:t>请替换文字内容</a:t>
            </a:r>
            <a:endParaRPr lang="id-ID" altLang="zh-CN" sz="3200" dirty="0">
              <a:solidFill>
                <a:schemeClr val="accent1"/>
              </a:solidFill>
              <a:ea typeface="微软雅黑" panose="020B0503020204020204" pitchFamily="34" charset="-122"/>
              <a:cs typeface="+mn-ea"/>
              <a:sym typeface="Arial" panose="020B0604020202020204" pitchFamily="34" charset="0"/>
            </a:endParaRPr>
          </a:p>
        </p:txBody>
      </p:sp>
      <p:sp>
        <p:nvSpPr>
          <p:cNvPr id="16" name="Text Placeholder 3"/>
          <p:cNvSpPr txBox="1">
            <a:spLocks/>
          </p:cNvSpPr>
          <p:nvPr/>
        </p:nvSpPr>
        <p:spPr>
          <a:xfrm>
            <a:off x="4575588" y="4099669"/>
            <a:ext cx="3400942" cy="97341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313">
              <a:lnSpc>
                <a:spcPct val="150000"/>
              </a:lnSpc>
              <a:spcBef>
                <a:spcPct val="20000"/>
              </a:spcBef>
              <a:defRPr/>
            </a:pP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406"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3369576" y="3472354"/>
            <a:ext cx="1043131" cy="9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1" dirty="0" smtClean="0">
                <a:solidFill>
                  <a:schemeClr val="accent1"/>
                </a:solidFill>
                <a:ea typeface="微软雅黑" panose="020B0503020204020204" pitchFamily="34" charset="-122"/>
                <a:sym typeface="Arial" panose="020B0604020202020204" pitchFamily="34" charset="0"/>
              </a:rPr>
              <a:t>04</a:t>
            </a:r>
            <a:endParaRPr lang="en-US" altLang="zh-CN" sz="5621" dirty="0">
              <a:solidFill>
                <a:schemeClr val="accent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7288518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382" y="1342"/>
            <a:ext cx="12853989" cy="722997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 name="矩形 1"/>
          <p:cNvSpPr/>
          <p:nvPr/>
        </p:nvSpPr>
        <p:spPr>
          <a:xfrm>
            <a:off x="910370" y="1342"/>
            <a:ext cx="3243374" cy="7229970"/>
          </a:xfrm>
          <a:prstGeom prst="rect">
            <a:avLst/>
          </a:prstGeom>
          <a:solidFill>
            <a:schemeClr val="accent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2" name="矩形 51"/>
          <p:cNvSpPr/>
          <p:nvPr/>
        </p:nvSpPr>
        <p:spPr>
          <a:xfrm>
            <a:off x="6016874" y="1942863"/>
            <a:ext cx="2339102" cy="504241"/>
          </a:xfrm>
          <a:prstGeom prst="rect">
            <a:avLst/>
          </a:prstGeom>
          <a:effectLst/>
        </p:spPr>
        <p:txBody>
          <a:bodyPr wrap="none">
            <a:spAutoFit/>
          </a:bodyPr>
          <a:lstStyle/>
          <a:p>
            <a:pPr>
              <a:lnSpc>
                <a:spcPct val="120000"/>
              </a:lnSpc>
            </a:pPr>
            <a:r>
              <a:rPr lang="zh-CN" altLang="en-US" sz="2400" dirty="0">
                <a:solidFill>
                  <a:schemeClr val="accent2"/>
                </a:solidFill>
                <a:ea typeface="微软雅黑" panose="020B0503020204020204" pitchFamily="34" charset="-122"/>
                <a:cs typeface="+mn-ea"/>
                <a:sym typeface="Arial" panose="020B0604020202020204" pitchFamily="34" charset="0"/>
              </a:rPr>
              <a:t>请替换文字内容</a:t>
            </a:r>
            <a:endParaRPr lang="id-ID" altLang="zh-CN" sz="2400" dirty="0">
              <a:solidFill>
                <a:schemeClr val="accent2"/>
              </a:solidFill>
              <a:ea typeface="微软雅黑" panose="020B0503020204020204" pitchFamily="34" charset="-122"/>
              <a:cs typeface="+mn-ea"/>
              <a:sym typeface="Arial" panose="020B0604020202020204" pitchFamily="34" charset="0"/>
            </a:endParaRPr>
          </a:p>
        </p:txBody>
      </p:sp>
      <p:sp>
        <p:nvSpPr>
          <p:cNvPr id="56" name="圆角矩形 55"/>
          <p:cNvSpPr/>
          <p:nvPr/>
        </p:nvSpPr>
        <p:spPr bwMode="auto">
          <a:xfrm>
            <a:off x="4631623" y="1931220"/>
            <a:ext cx="714016" cy="588677"/>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1</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58" name="矩形 57"/>
          <p:cNvSpPr/>
          <p:nvPr/>
        </p:nvSpPr>
        <p:spPr>
          <a:xfrm>
            <a:off x="6016874" y="2926556"/>
            <a:ext cx="2339102" cy="504241"/>
          </a:xfrm>
          <a:prstGeom prst="rect">
            <a:avLst/>
          </a:prstGeom>
          <a:effectLst/>
        </p:spPr>
        <p:txBody>
          <a:bodyPr wrap="none">
            <a:spAutoFit/>
          </a:bodyPr>
          <a:lstStyle/>
          <a:p>
            <a:pPr>
              <a:lnSpc>
                <a:spcPct val="120000"/>
              </a:lnSpc>
            </a:pPr>
            <a:r>
              <a:rPr lang="zh-CN" altLang="en-US" sz="2400" dirty="0">
                <a:solidFill>
                  <a:schemeClr val="accent2"/>
                </a:solidFill>
                <a:ea typeface="微软雅黑" panose="020B0503020204020204" pitchFamily="34" charset="-122"/>
                <a:cs typeface="+mn-ea"/>
                <a:sym typeface="Arial" panose="020B0604020202020204" pitchFamily="34" charset="0"/>
              </a:rPr>
              <a:t>请替换文字内容</a:t>
            </a:r>
            <a:endParaRPr lang="id-ID" altLang="zh-CN" sz="2400" dirty="0">
              <a:solidFill>
                <a:schemeClr val="accent2"/>
              </a:solidFill>
              <a:ea typeface="微软雅黑" panose="020B0503020204020204" pitchFamily="34" charset="-122"/>
              <a:cs typeface="+mn-ea"/>
              <a:sym typeface="Arial" panose="020B0604020202020204" pitchFamily="34" charset="0"/>
            </a:endParaRPr>
          </a:p>
        </p:txBody>
      </p:sp>
      <p:sp>
        <p:nvSpPr>
          <p:cNvPr id="75" name="圆角矩形 74"/>
          <p:cNvSpPr/>
          <p:nvPr/>
        </p:nvSpPr>
        <p:spPr bwMode="auto">
          <a:xfrm>
            <a:off x="4631623" y="2914914"/>
            <a:ext cx="714016" cy="588677"/>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2</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77" name="矩形 76"/>
          <p:cNvSpPr/>
          <p:nvPr/>
        </p:nvSpPr>
        <p:spPr>
          <a:xfrm>
            <a:off x="6016874" y="3912067"/>
            <a:ext cx="2339102" cy="504241"/>
          </a:xfrm>
          <a:prstGeom prst="rect">
            <a:avLst/>
          </a:prstGeom>
          <a:effectLst/>
        </p:spPr>
        <p:txBody>
          <a:bodyPr wrap="none">
            <a:spAutoFit/>
          </a:bodyPr>
          <a:lstStyle/>
          <a:p>
            <a:pPr>
              <a:lnSpc>
                <a:spcPct val="120000"/>
              </a:lnSpc>
            </a:pPr>
            <a:r>
              <a:rPr lang="zh-CN" altLang="en-US" sz="2400" dirty="0">
                <a:solidFill>
                  <a:schemeClr val="accent2"/>
                </a:solidFill>
                <a:ea typeface="微软雅黑" panose="020B0503020204020204" pitchFamily="34" charset="-122"/>
                <a:cs typeface="+mn-ea"/>
                <a:sym typeface="Arial" panose="020B0604020202020204" pitchFamily="34" charset="0"/>
              </a:rPr>
              <a:t>请替换文字内容</a:t>
            </a:r>
            <a:endParaRPr lang="id-ID" altLang="zh-CN" sz="2400" dirty="0">
              <a:solidFill>
                <a:schemeClr val="accent2"/>
              </a:solidFill>
              <a:ea typeface="微软雅黑" panose="020B0503020204020204" pitchFamily="34" charset="-122"/>
              <a:cs typeface="+mn-ea"/>
              <a:sym typeface="Arial" panose="020B0604020202020204" pitchFamily="34" charset="0"/>
            </a:endParaRPr>
          </a:p>
        </p:txBody>
      </p:sp>
      <p:sp>
        <p:nvSpPr>
          <p:cNvPr id="101" name="圆角矩形 100"/>
          <p:cNvSpPr/>
          <p:nvPr/>
        </p:nvSpPr>
        <p:spPr bwMode="auto">
          <a:xfrm>
            <a:off x="4631623" y="3900426"/>
            <a:ext cx="714016" cy="588677"/>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3</a:t>
            </a:r>
            <a:endParaRPr lang="zh-CN" altLang="en-US" sz="2800" dirty="0">
              <a:latin typeface="Impact" panose="020B0806030902050204" pitchFamily="34" charset="0"/>
              <a:ea typeface="微软雅黑" panose="020B0503020204020204" pitchFamily="34" charset="-122"/>
              <a:cs typeface="+mn-ea"/>
              <a:sym typeface="+mn-lt"/>
            </a:endParaRPr>
          </a:p>
        </p:txBody>
      </p:sp>
      <p:sp>
        <p:nvSpPr>
          <p:cNvPr id="103" name="矩形 102"/>
          <p:cNvSpPr/>
          <p:nvPr/>
        </p:nvSpPr>
        <p:spPr>
          <a:xfrm>
            <a:off x="6016875" y="4914635"/>
            <a:ext cx="2339102" cy="504241"/>
          </a:xfrm>
          <a:prstGeom prst="rect">
            <a:avLst/>
          </a:prstGeom>
          <a:effectLst/>
        </p:spPr>
        <p:txBody>
          <a:bodyPr wrap="none">
            <a:spAutoFit/>
          </a:bodyPr>
          <a:lstStyle/>
          <a:p>
            <a:pPr>
              <a:lnSpc>
                <a:spcPct val="120000"/>
              </a:lnSpc>
            </a:pPr>
            <a:r>
              <a:rPr lang="zh-CN" altLang="en-US" sz="2400" dirty="0">
                <a:solidFill>
                  <a:schemeClr val="accent2"/>
                </a:solidFill>
                <a:ea typeface="微软雅黑" panose="020B0503020204020204" pitchFamily="34" charset="-122"/>
                <a:cs typeface="+mn-ea"/>
                <a:sym typeface="Arial" panose="020B0604020202020204" pitchFamily="34" charset="0"/>
              </a:rPr>
              <a:t>请替换文字内容</a:t>
            </a:r>
            <a:endParaRPr lang="id-ID" altLang="zh-CN" sz="2400" dirty="0">
              <a:solidFill>
                <a:schemeClr val="accent2"/>
              </a:solidFill>
              <a:ea typeface="微软雅黑" panose="020B0503020204020204" pitchFamily="34" charset="-122"/>
              <a:cs typeface="+mn-ea"/>
              <a:sym typeface="Arial" panose="020B0604020202020204" pitchFamily="34" charset="0"/>
            </a:endParaRPr>
          </a:p>
        </p:txBody>
      </p:sp>
      <p:sp>
        <p:nvSpPr>
          <p:cNvPr id="107" name="圆角矩形 106"/>
          <p:cNvSpPr/>
          <p:nvPr/>
        </p:nvSpPr>
        <p:spPr bwMode="auto">
          <a:xfrm>
            <a:off x="4631623" y="4902992"/>
            <a:ext cx="714016" cy="588677"/>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ea typeface="微软雅黑" panose="020B0503020204020204" pitchFamily="34" charset="-122"/>
                <a:cs typeface="+mn-ea"/>
                <a:sym typeface="+mn-lt"/>
              </a:rPr>
              <a:t>4</a:t>
            </a:r>
            <a:endParaRPr lang="zh-CN" altLang="en-US" sz="2800" dirty="0">
              <a:latin typeface="Impact" panose="020B0806030902050204" pitchFamily="34" charset="0"/>
              <a:ea typeface="微软雅黑" panose="020B0503020204020204" pitchFamily="34" charset="-122"/>
              <a:cs typeface="+mn-ea"/>
              <a:sym typeface="+mn-lt"/>
            </a:endParaRPr>
          </a:p>
        </p:txBody>
      </p:sp>
      <p:grpSp>
        <p:nvGrpSpPr>
          <p:cNvPr id="43" name="组合 42"/>
          <p:cNvGrpSpPr/>
          <p:nvPr/>
        </p:nvGrpSpPr>
        <p:grpSpPr>
          <a:xfrm>
            <a:off x="1388249" y="2472517"/>
            <a:ext cx="2287623" cy="2287621"/>
            <a:chOff x="3962648" y="2819400"/>
            <a:chExt cx="1218704" cy="1218704"/>
          </a:xfrm>
        </p:grpSpPr>
        <p:grpSp>
          <p:nvGrpSpPr>
            <p:cNvPr id="44" name="组合 4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solidFill>
                  <a:ea typeface="微软雅黑" panose="020B0503020204020204" pitchFamily="34" charset="-122"/>
                  <a:cs typeface="+mn-ea"/>
                  <a:sym typeface="+mn-lt"/>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ea typeface="微软雅黑" panose="020B0503020204020204" pitchFamily="34" charset="-122"/>
                  <a:cs typeface="+mn-ea"/>
                  <a:sym typeface="+mn-lt"/>
                </a:endParaRPr>
              </a:p>
            </p:txBody>
          </p:sp>
        </p:grpSp>
        <p:sp>
          <p:nvSpPr>
            <p:cNvPr id="45" name="TextBox 5"/>
            <p:cNvSpPr txBox="1"/>
            <p:nvPr/>
          </p:nvSpPr>
          <p:spPr>
            <a:xfrm>
              <a:off x="4146363" y="3165339"/>
              <a:ext cx="852982" cy="475321"/>
            </a:xfrm>
            <a:prstGeom prst="rect">
              <a:avLst/>
            </a:prstGeom>
            <a:noFill/>
          </p:spPr>
          <p:txBody>
            <a:bodyPr wrap="none" rtlCol="0">
              <a:spAutoFit/>
            </a:bodyPr>
            <a:lstStyle/>
            <a:p>
              <a:pPr algn="ctr"/>
              <a:r>
                <a:rPr lang="zh-CN" altLang="en-US" sz="2800" b="1" spc="300" dirty="0">
                  <a:solidFill>
                    <a:schemeClr val="accent2"/>
                  </a:solidFill>
                  <a:latin typeface="微软雅黑" panose="020B0503020204020204" pitchFamily="34" charset="-122"/>
                  <a:ea typeface="微软雅黑" panose="020B0503020204020204" pitchFamily="34" charset="-122"/>
                  <a:cs typeface="+mn-ea"/>
                  <a:sym typeface="+mn-lt"/>
                </a:rPr>
                <a:t>目录</a:t>
              </a:r>
              <a:endParaRPr lang="en-US" altLang="zh-CN" sz="2800" b="1" spc="300" dirty="0">
                <a:solidFill>
                  <a:schemeClr val="accent2"/>
                </a:solidFill>
                <a:latin typeface="微软雅黑" panose="020B0503020204020204" pitchFamily="34" charset="-122"/>
                <a:ea typeface="微软雅黑" panose="020B0503020204020204" pitchFamily="34" charset="-122"/>
                <a:cs typeface="+mn-ea"/>
                <a:sym typeface="+mn-lt"/>
              </a:endParaRPr>
            </a:p>
            <a:p>
              <a:pPr algn="ctr"/>
              <a:r>
                <a:rPr lang="en-US" altLang="zh-CN" sz="2400" b="1" cap="all" dirty="0">
                  <a:solidFill>
                    <a:schemeClr val="accent2"/>
                  </a:solidFill>
                  <a:latin typeface="Franklin Gothic Book" panose="020B0503020102020204" pitchFamily="34" charset="0"/>
                  <a:ea typeface="微软雅黑" panose="020B0503020204020204" pitchFamily="34" charset="-122"/>
                  <a:cs typeface="+mn-ea"/>
                  <a:sym typeface="+mn-lt"/>
                </a:rPr>
                <a:t>contents</a:t>
              </a:r>
              <a:endParaRPr lang="zh-CN" altLang="en-US" sz="2400" b="1" cap="all" dirty="0">
                <a:solidFill>
                  <a:schemeClr val="accent2"/>
                </a:solidFill>
                <a:latin typeface="Franklin Gothic Book" panose="020B0503020102020204" pitchFamily="34" charset="0"/>
                <a:ea typeface="微软雅黑" panose="020B0503020204020204" pitchFamily="34" charset="-122"/>
                <a:cs typeface="+mn-ea"/>
                <a:sym typeface="+mn-lt"/>
              </a:endParaRPr>
            </a:p>
          </p:txBody>
        </p:sp>
      </p:grpSp>
    </p:spTree>
    <p:extLst>
      <p:ext uri="{BB962C8B-B14F-4D97-AF65-F5344CB8AC3E}">
        <p14:creationId xmlns:p14="http://schemas.microsoft.com/office/powerpoint/2010/main" val="47113776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accel="42000" fill="hold" nodeType="afterEffect" p14:presetBounceEnd="46000">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14:bounceEnd="46000">
                                          <p:cBhvr additive="base">
                                            <p:cTn id="12" dur="1500" fill="hold"/>
                                            <p:tgtEl>
                                              <p:spTgt spid="43"/>
                                            </p:tgtEl>
                                            <p:attrNameLst>
                                              <p:attrName>ppt_x</p:attrName>
                                            </p:attrNameLst>
                                          </p:cBhvr>
                                          <p:tavLst>
                                            <p:tav tm="0">
                                              <p:val>
                                                <p:strVal val="#ppt_x"/>
                                              </p:val>
                                            </p:tav>
                                            <p:tav tm="100000">
                                              <p:val>
                                                <p:strVal val="#ppt_x"/>
                                              </p:val>
                                            </p:tav>
                                          </p:tavLst>
                                        </p:anim>
                                        <p:anim calcmode="lin" valueType="num" p14:bounceEnd="46000">
                                          <p:cBhvr additive="base">
                                            <p:cTn id="13" dur="1500" fill="hold"/>
                                            <p:tgtEl>
                                              <p:spTgt spid="4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fill="hold"/>
                                            <p:tgtEl>
                                              <p:spTgt spid="56"/>
                                            </p:tgtEl>
                                            <p:attrNameLst>
                                              <p:attrName>ppt_x</p:attrName>
                                            </p:attrNameLst>
                                          </p:cBhvr>
                                          <p:tavLst>
                                            <p:tav tm="0">
                                              <p:val>
                                                <p:strVal val="#ppt_x"/>
                                              </p:val>
                                            </p:tav>
                                            <p:tav tm="100000">
                                              <p:val>
                                                <p:strVal val="#ppt_x"/>
                                              </p:val>
                                            </p:tav>
                                          </p:tavLst>
                                        </p:anim>
                                        <p:anim calcmode="lin" valueType="num">
                                          <p:cBhvr additive="base">
                                            <p:cTn id="18" dur="500" fill="hold"/>
                                            <p:tgtEl>
                                              <p:spTgt spid="56"/>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left)">
                                          <p:cBhvr>
                                            <p:cTn id="22" dur="500"/>
                                            <p:tgtEl>
                                              <p:spTgt spid="52"/>
                                            </p:tgtEl>
                                          </p:cBhvr>
                                        </p:animEffect>
                                      </p:childTnLst>
                                    </p:cTn>
                                  </p:par>
                                </p:childTnLst>
                              </p:cTn>
                            </p:par>
                            <p:par>
                              <p:cTn id="23" fill="hold">
                                <p:stCondLst>
                                  <p:cond delay="3000"/>
                                </p:stCondLst>
                                <p:childTnLst>
                                  <p:par>
                                    <p:cTn id="24" presetID="2" presetClass="entr" presetSubtype="1"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additive="base">
                                            <p:cTn id="26" dur="500" fill="hold"/>
                                            <p:tgtEl>
                                              <p:spTgt spid="75"/>
                                            </p:tgtEl>
                                            <p:attrNameLst>
                                              <p:attrName>ppt_x</p:attrName>
                                            </p:attrNameLst>
                                          </p:cBhvr>
                                          <p:tavLst>
                                            <p:tav tm="0">
                                              <p:val>
                                                <p:strVal val="#ppt_x"/>
                                              </p:val>
                                            </p:tav>
                                            <p:tav tm="100000">
                                              <p:val>
                                                <p:strVal val="#ppt_x"/>
                                              </p:val>
                                            </p:tav>
                                          </p:tavLst>
                                        </p:anim>
                                        <p:anim calcmode="lin" valueType="num">
                                          <p:cBhvr additive="base">
                                            <p:cTn id="27" dur="500" fill="hold"/>
                                            <p:tgtEl>
                                              <p:spTgt spid="75"/>
                                            </p:tgtEl>
                                            <p:attrNameLst>
                                              <p:attrName>ppt_y</p:attrName>
                                            </p:attrNameLst>
                                          </p:cBhvr>
                                          <p:tavLst>
                                            <p:tav tm="0">
                                              <p:val>
                                                <p:strVal val="0-#ppt_h/2"/>
                                              </p:val>
                                            </p:tav>
                                            <p:tav tm="100000">
                                              <p:val>
                                                <p:strVal val="#ppt_y"/>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500"/>
                                            <p:tgtEl>
                                              <p:spTgt spid="58"/>
                                            </p:tgtEl>
                                          </p:cBhvr>
                                        </p:animEffect>
                                      </p:childTnLst>
                                    </p:cTn>
                                  </p:par>
                                </p:childTnLst>
                              </p:cTn>
                            </p:par>
                            <p:par>
                              <p:cTn id="32" fill="hold">
                                <p:stCondLst>
                                  <p:cond delay="4000"/>
                                </p:stCondLst>
                                <p:childTnLst>
                                  <p:par>
                                    <p:cTn id="33" presetID="2" presetClass="entr" presetSubtype="1" fill="hold" grpId="0"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additive="base">
                                            <p:cTn id="35" dur="500" fill="hold"/>
                                            <p:tgtEl>
                                              <p:spTgt spid="101"/>
                                            </p:tgtEl>
                                            <p:attrNameLst>
                                              <p:attrName>ppt_x</p:attrName>
                                            </p:attrNameLst>
                                          </p:cBhvr>
                                          <p:tavLst>
                                            <p:tav tm="0">
                                              <p:val>
                                                <p:strVal val="#ppt_x"/>
                                              </p:val>
                                            </p:tav>
                                            <p:tav tm="100000">
                                              <p:val>
                                                <p:strVal val="#ppt_x"/>
                                              </p:val>
                                            </p:tav>
                                          </p:tavLst>
                                        </p:anim>
                                        <p:anim calcmode="lin" valueType="num">
                                          <p:cBhvr additive="base">
                                            <p:cTn id="36" dur="5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wipe(left)">
                                          <p:cBhvr>
                                            <p:cTn id="40" dur="500"/>
                                            <p:tgtEl>
                                              <p:spTgt spid="77"/>
                                            </p:tgtEl>
                                          </p:cBhvr>
                                        </p:animEffect>
                                      </p:childTnLst>
                                    </p:cTn>
                                  </p:par>
                                </p:childTnLst>
                              </p:cTn>
                            </p:par>
                            <p:par>
                              <p:cTn id="41" fill="hold">
                                <p:stCondLst>
                                  <p:cond delay="5000"/>
                                </p:stCondLst>
                                <p:childTnLst>
                                  <p:par>
                                    <p:cTn id="42" presetID="2" presetClass="entr" presetSubtype="1" fill="hold" grpId="0" nodeType="afterEffect">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cBhvr additive="base">
                                            <p:cTn id="44" dur="500" fill="hold"/>
                                            <p:tgtEl>
                                              <p:spTgt spid="107"/>
                                            </p:tgtEl>
                                            <p:attrNameLst>
                                              <p:attrName>ppt_x</p:attrName>
                                            </p:attrNameLst>
                                          </p:cBhvr>
                                          <p:tavLst>
                                            <p:tav tm="0">
                                              <p:val>
                                                <p:strVal val="#ppt_x"/>
                                              </p:val>
                                            </p:tav>
                                            <p:tav tm="100000">
                                              <p:val>
                                                <p:strVal val="#ppt_x"/>
                                              </p:val>
                                            </p:tav>
                                          </p:tavLst>
                                        </p:anim>
                                        <p:anim calcmode="lin" valueType="num">
                                          <p:cBhvr additive="base">
                                            <p:cTn id="45" dur="500" fill="hold"/>
                                            <p:tgtEl>
                                              <p:spTgt spid="107"/>
                                            </p:tgtEl>
                                            <p:attrNameLst>
                                              <p:attrName>ppt_y</p:attrName>
                                            </p:attrNameLst>
                                          </p:cBhvr>
                                          <p:tavLst>
                                            <p:tav tm="0">
                                              <p:val>
                                                <p:strVal val="0-#ppt_h/2"/>
                                              </p:val>
                                            </p:tav>
                                            <p:tav tm="100000">
                                              <p:val>
                                                <p:strVal val="#ppt_y"/>
                                              </p:val>
                                            </p:tav>
                                          </p:tavLst>
                                        </p:anim>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103"/>
                                            </p:tgtEl>
                                            <p:attrNameLst>
                                              <p:attrName>style.visibility</p:attrName>
                                            </p:attrNameLst>
                                          </p:cBhvr>
                                          <p:to>
                                            <p:strVal val="visible"/>
                                          </p:to>
                                        </p:set>
                                        <p:animEffect transition="in" filter="wipe(left)">
                                          <p:cBhvr>
                                            <p:cTn id="4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2" grpId="0"/>
          <p:bldP spid="56" grpId="0" animBg="1"/>
          <p:bldP spid="58" grpId="0"/>
          <p:bldP spid="75" grpId="0" animBg="1"/>
          <p:bldP spid="77" grpId="0"/>
          <p:bldP spid="101" grpId="0" animBg="1"/>
          <p:bldP spid="103" grpId="0"/>
          <p:bldP spid="10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accel="42000"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1500" fill="hold"/>
                                            <p:tgtEl>
                                              <p:spTgt spid="43"/>
                                            </p:tgtEl>
                                            <p:attrNameLst>
                                              <p:attrName>ppt_x</p:attrName>
                                            </p:attrNameLst>
                                          </p:cBhvr>
                                          <p:tavLst>
                                            <p:tav tm="0">
                                              <p:val>
                                                <p:strVal val="#ppt_x"/>
                                              </p:val>
                                            </p:tav>
                                            <p:tav tm="100000">
                                              <p:val>
                                                <p:strVal val="#ppt_x"/>
                                              </p:val>
                                            </p:tav>
                                          </p:tavLst>
                                        </p:anim>
                                        <p:anim calcmode="lin" valueType="num">
                                          <p:cBhvr additive="base">
                                            <p:cTn id="13" dur="1500" fill="hold"/>
                                            <p:tgtEl>
                                              <p:spTgt spid="4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fill="hold"/>
                                            <p:tgtEl>
                                              <p:spTgt spid="56"/>
                                            </p:tgtEl>
                                            <p:attrNameLst>
                                              <p:attrName>ppt_x</p:attrName>
                                            </p:attrNameLst>
                                          </p:cBhvr>
                                          <p:tavLst>
                                            <p:tav tm="0">
                                              <p:val>
                                                <p:strVal val="#ppt_x"/>
                                              </p:val>
                                            </p:tav>
                                            <p:tav tm="100000">
                                              <p:val>
                                                <p:strVal val="#ppt_x"/>
                                              </p:val>
                                            </p:tav>
                                          </p:tavLst>
                                        </p:anim>
                                        <p:anim calcmode="lin" valueType="num">
                                          <p:cBhvr additive="base">
                                            <p:cTn id="18" dur="500" fill="hold"/>
                                            <p:tgtEl>
                                              <p:spTgt spid="56"/>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left)">
                                          <p:cBhvr>
                                            <p:cTn id="22" dur="500"/>
                                            <p:tgtEl>
                                              <p:spTgt spid="52"/>
                                            </p:tgtEl>
                                          </p:cBhvr>
                                        </p:animEffect>
                                      </p:childTnLst>
                                    </p:cTn>
                                  </p:par>
                                </p:childTnLst>
                              </p:cTn>
                            </p:par>
                            <p:par>
                              <p:cTn id="23" fill="hold">
                                <p:stCondLst>
                                  <p:cond delay="3000"/>
                                </p:stCondLst>
                                <p:childTnLst>
                                  <p:par>
                                    <p:cTn id="24" presetID="2" presetClass="entr" presetSubtype="1"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 calcmode="lin" valueType="num">
                                          <p:cBhvr additive="base">
                                            <p:cTn id="26" dur="500" fill="hold"/>
                                            <p:tgtEl>
                                              <p:spTgt spid="75"/>
                                            </p:tgtEl>
                                            <p:attrNameLst>
                                              <p:attrName>ppt_x</p:attrName>
                                            </p:attrNameLst>
                                          </p:cBhvr>
                                          <p:tavLst>
                                            <p:tav tm="0">
                                              <p:val>
                                                <p:strVal val="#ppt_x"/>
                                              </p:val>
                                            </p:tav>
                                            <p:tav tm="100000">
                                              <p:val>
                                                <p:strVal val="#ppt_x"/>
                                              </p:val>
                                            </p:tav>
                                          </p:tavLst>
                                        </p:anim>
                                        <p:anim calcmode="lin" valueType="num">
                                          <p:cBhvr additive="base">
                                            <p:cTn id="27" dur="500" fill="hold"/>
                                            <p:tgtEl>
                                              <p:spTgt spid="75"/>
                                            </p:tgtEl>
                                            <p:attrNameLst>
                                              <p:attrName>ppt_y</p:attrName>
                                            </p:attrNameLst>
                                          </p:cBhvr>
                                          <p:tavLst>
                                            <p:tav tm="0">
                                              <p:val>
                                                <p:strVal val="0-#ppt_h/2"/>
                                              </p:val>
                                            </p:tav>
                                            <p:tav tm="100000">
                                              <p:val>
                                                <p:strVal val="#ppt_y"/>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500"/>
                                            <p:tgtEl>
                                              <p:spTgt spid="58"/>
                                            </p:tgtEl>
                                          </p:cBhvr>
                                        </p:animEffect>
                                      </p:childTnLst>
                                    </p:cTn>
                                  </p:par>
                                </p:childTnLst>
                              </p:cTn>
                            </p:par>
                            <p:par>
                              <p:cTn id="32" fill="hold">
                                <p:stCondLst>
                                  <p:cond delay="4000"/>
                                </p:stCondLst>
                                <p:childTnLst>
                                  <p:par>
                                    <p:cTn id="33" presetID="2" presetClass="entr" presetSubtype="1" fill="hold" grpId="0"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additive="base">
                                            <p:cTn id="35" dur="500" fill="hold"/>
                                            <p:tgtEl>
                                              <p:spTgt spid="101"/>
                                            </p:tgtEl>
                                            <p:attrNameLst>
                                              <p:attrName>ppt_x</p:attrName>
                                            </p:attrNameLst>
                                          </p:cBhvr>
                                          <p:tavLst>
                                            <p:tav tm="0">
                                              <p:val>
                                                <p:strVal val="#ppt_x"/>
                                              </p:val>
                                            </p:tav>
                                            <p:tav tm="100000">
                                              <p:val>
                                                <p:strVal val="#ppt_x"/>
                                              </p:val>
                                            </p:tav>
                                          </p:tavLst>
                                        </p:anim>
                                        <p:anim calcmode="lin" valueType="num">
                                          <p:cBhvr additive="base">
                                            <p:cTn id="36" dur="500" fill="hold"/>
                                            <p:tgtEl>
                                              <p:spTgt spid="101"/>
                                            </p:tgtEl>
                                            <p:attrNameLst>
                                              <p:attrName>ppt_y</p:attrName>
                                            </p:attrNameLst>
                                          </p:cBhvr>
                                          <p:tavLst>
                                            <p:tav tm="0">
                                              <p:val>
                                                <p:strVal val="0-#ppt_h/2"/>
                                              </p:val>
                                            </p:tav>
                                            <p:tav tm="100000">
                                              <p:val>
                                                <p:strVal val="#ppt_y"/>
                                              </p:val>
                                            </p:tav>
                                          </p:tavLst>
                                        </p:anim>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wipe(left)">
                                          <p:cBhvr>
                                            <p:cTn id="40" dur="500"/>
                                            <p:tgtEl>
                                              <p:spTgt spid="77"/>
                                            </p:tgtEl>
                                          </p:cBhvr>
                                        </p:animEffect>
                                      </p:childTnLst>
                                    </p:cTn>
                                  </p:par>
                                </p:childTnLst>
                              </p:cTn>
                            </p:par>
                            <p:par>
                              <p:cTn id="41" fill="hold">
                                <p:stCondLst>
                                  <p:cond delay="5000"/>
                                </p:stCondLst>
                                <p:childTnLst>
                                  <p:par>
                                    <p:cTn id="42" presetID="2" presetClass="entr" presetSubtype="1" fill="hold" grpId="0" nodeType="afterEffect">
                                      <p:stCondLst>
                                        <p:cond delay="0"/>
                                      </p:stCondLst>
                                      <p:childTnLst>
                                        <p:set>
                                          <p:cBhvr>
                                            <p:cTn id="43" dur="1" fill="hold">
                                              <p:stCondLst>
                                                <p:cond delay="0"/>
                                              </p:stCondLst>
                                            </p:cTn>
                                            <p:tgtEl>
                                              <p:spTgt spid="107"/>
                                            </p:tgtEl>
                                            <p:attrNameLst>
                                              <p:attrName>style.visibility</p:attrName>
                                            </p:attrNameLst>
                                          </p:cBhvr>
                                          <p:to>
                                            <p:strVal val="visible"/>
                                          </p:to>
                                        </p:set>
                                        <p:anim calcmode="lin" valueType="num">
                                          <p:cBhvr additive="base">
                                            <p:cTn id="44" dur="500" fill="hold"/>
                                            <p:tgtEl>
                                              <p:spTgt spid="107"/>
                                            </p:tgtEl>
                                            <p:attrNameLst>
                                              <p:attrName>ppt_x</p:attrName>
                                            </p:attrNameLst>
                                          </p:cBhvr>
                                          <p:tavLst>
                                            <p:tav tm="0">
                                              <p:val>
                                                <p:strVal val="#ppt_x"/>
                                              </p:val>
                                            </p:tav>
                                            <p:tav tm="100000">
                                              <p:val>
                                                <p:strVal val="#ppt_x"/>
                                              </p:val>
                                            </p:tav>
                                          </p:tavLst>
                                        </p:anim>
                                        <p:anim calcmode="lin" valueType="num">
                                          <p:cBhvr additive="base">
                                            <p:cTn id="45" dur="500" fill="hold"/>
                                            <p:tgtEl>
                                              <p:spTgt spid="107"/>
                                            </p:tgtEl>
                                            <p:attrNameLst>
                                              <p:attrName>ppt_y</p:attrName>
                                            </p:attrNameLst>
                                          </p:cBhvr>
                                          <p:tavLst>
                                            <p:tav tm="0">
                                              <p:val>
                                                <p:strVal val="0-#ppt_h/2"/>
                                              </p:val>
                                            </p:tav>
                                            <p:tav tm="100000">
                                              <p:val>
                                                <p:strVal val="#ppt_y"/>
                                              </p:val>
                                            </p:tav>
                                          </p:tavLst>
                                        </p:anim>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103"/>
                                            </p:tgtEl>
                                            <p:attrNameLst>
                                              <p:attrName>style.visibility</p:attrName>
                                            </p:attrNameLst>
                                          </p:cBhvr>
                                          <p:to>
                                            <p:strVal val="visible"/>
                                          </p:to>
                                        </p:set>
                                        <p:animEffect transition="in" filter="wipe(left)">
                                          <p:cBhvr>
                                            <p:cTn id="49"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2" grpId="0"/>
          <p:bldP spid="56" grpId="0" animBg="1"/>
          <p:bldP spid="58" grpId="0"/>
          <p:bldP spid="75" grpId="0" animBg="1"/>
          <p:bldP spid="77" grpId="0"/>
          <p:bldP spid="101" grpId="0" animBg="1"/>
          <p:bldP spid="103" grpId="0"/>
          <p:bldP spid="107"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accent2"/>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accent2"/>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588" y="4541892"/>
            <a:ext cx="12855576" cy="26903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sp>
        <p:nvSpPr>
          <p:cNvPr id="9" name="矩形 259"/>
          <p:cNvSpPr>
            <a:spLocks noChangeArrowheads="1"/>
          </p:cNvSpPr>
          <p:nvPr/>
        </p:nvSpPr>
        <p:spPr bwMode="auto">
          <a:xfrm>
            <a:off x="2361909" y="5104971"/>
            <a:ext cx="8134930" cy="1107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599"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6599"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矩形 259"/>
          <p:cNvSpPr>
            <a:spLocks noChangeArrowheads="1"/>
          </p:cNvSpPr>
          <p:nvPr/>
        </p:nvSpPr>
        <p:spPr bwMode="auto">
          <a:xfrm>
            <a:off x="2937420" y="5951584"/>
            <a:ext cx="69839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400" dirty="0" smtClean="0">
                <a:solidFill>
                  <a:schemeClr val="bg1"/>
                </a:solidFill>
                <a:latin typeface="Arial" panose="020B0604020202020204" pitchFamily="34" charset="0"/>
                <a:cs typeface="Arial" panose="020B0604020202020204" pitchFamily="34" charset="0"/>
              </a:rPr>
              <a:t>INDUSTRIAL AND COMMERCIAL BANK OF WORK SUMMARY</a:t>
            </a:r>
            <a:endParaRPr lang="zh-CN" altLang="en-US" sz="1400" dirty="0">
              <a:solidFill>
                <a:schemeClr val="bg1"/>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3621844" y="6351549"/>
            <a:ext cx="561506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适用于述职报告</a:t>
            </a: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个人简介</a:t>
            </a: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工作总结</a:t>
            </a: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会议报告等</a:t>
            </a:r>
            <a:r>
              <a:rPr lang="en-US" altLang="zh-CN" sz="2000" cap="all" dirty="0">
                <a:solidFill>
                  <a:schemeClr val="bg1"/>
                </a:solidFill>
                <a:cs typeface="Arial" panose="020B0604020202020204" pitchFamily="34" charset="0"/>
              </a:rPr>
              <a:t>|</a:t>
            </a:r>
            <a:endParaRPr lang="zh-CN" altLang="en-US" sz="2000" cap="all" dirty="0">
              <a:solidFill>
                <a:schemeClr val="bg1"/>
              </a:solidFill>
              <a:cs typeface="Arial" panose="020B0604020202020204" pitchFamily="34" charset="0"/>
            </a:endParaRPr>
          </a:p>
        </p:txBody>
      </p:sp>
      <p:sp>
        <p:nvSpPr>
          <p:cNvPr id="12" name="矩形 11"/>
          <p:cNvSpPr/>
          <p:nvPr/>
        </p:nvSpPr>
        <p:spPr>
          <a:xfrm>
            <a:off x="1588" y="7074289"/>
            <a:ext cx="3234278" cy="157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3208687" y="7074289"/>
            <a:ext cx="3234278" cy="1579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6415786" y="7074289"/>
            <a:ext cx="3234278" cy="157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9622886" y="7074289"/>
            <a:ext cx="3234278" cy="1579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531">
              <a:latin typeface="Arial" panose="020B0604020202020204" pitchFamily="34" charset="0"/>
              <a:ea typeface="微软雅黑" panose="020B0503020204020204" pitchFamily="34" charset="-122"/>
              <a:sym typeface="Arial" panose="020B0604020202020204" pitchFamily="34" charset="0"/>
            </a:endParaRPr>
          </a:p>
        </p:txBody>
      </p:sp>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31658" y="1172954"/>
            <a:ext cx="3395434" cy="3338368"/>
          </a:xfrm>
          <a:prstGeom prst="rect">
            <a:avLst/>
          </a:prstGeom>
        </p:spPr>
      </p:pic>
    </p:spTree>
    <p:extLst>
      <p:ext uri="{BB962C8B-B14F-4D97-AF65-F5344CB8AC3E}">
        <p14:creationId xmlns:p14="http://schemas.microsoft.com/office/powerpoint/2010/main" val="14604672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0-#ppt_w/2"/>
                                          </p:val>
                                        </p:tav>
                                        <p:tav tm="100000">
                                          <p:val>
                                            <p:strVal val="#ppt_x"/>
                                          </p:val>
                                        </p:tav>
                                      </p:tavLst>
                                    </p:anim>
                                    <p:anim calcmode="lin" valueType="num">
                                      <p:cBhvr additive="base">
                                        <p:cTn id="8" dur="25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250" fill="hold"/>
                                        <p:tgtEl>
                                          <p:spTgt spid="13"/>
                                        </p:tgtEl>
                                        <p:attrNameLst>
                                          <p:attrName>ppt_x</p:attrName>
                                        </p:attrNameLst>
                                      </p:cBhvr>
                                      <p:tavLst>
                                        <p:tav tm="0">
                                          <p:val>
                                            <p:strVal val="0-#ppt_w/2"/>
                                          </p:val>
                                        </p:tav>
                                        <p:tav tm="100000">
                                          <p:val>
                                            <p:strVal val="#ppt_x"/>
                                          </p:val>
                                        </p:tav>
                                      </p:tavLst>
                                    </p:anim>
                                    <p:anim calcmode="lin" valueType="num">
                                      <p:cBhvr additive="base">
                                        <p:cTn id="14" dur="2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50" fill="hold"/>
                                        <p:tgtEl>
                                          <p:spTgt spid="14"/>
                                        </p:tgtEl>
                                        <p:attrNameLst>
                                          <p:attrName>ppt_x</p:attrName>
                                        </p:attrNameLst>
                                      </p:cBhvr>
                                      <p:tavLst>
                                        <p:tav tm="0">
                                          <p:val>
                                            <p:strVal val="0-#ppt_w/2"/>
                                          </p:val>
                                        </p:tav>
                                        <p:tav tm="100000">
                                          <p:val>
                                            <p:strVal val="#ppt_x"/>
                                          </p:val>
                                        </p:tav>
                                      </p:tavLst>
                                    </p:anim>
                                    <p:anim calcmode="lin" valueType="num">
                                      <p:cBhvr additive="base">
                                        <p:cTn id="20" dur="25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250" fill="hold"/>
                                        <p:tgtEl>
                                          <p:spTgt spid="15"/>
                                        </p:tgtEl>
                                        <p:attrNameLst>
                                          <p:attrName>ppt_x</p:attrName>
                                        </p:attrNameLst>
                                      </p:cBhvr>
                                      <p:tavLst>
                                        <p:tav tm="0">
                                          <p:val>
                                            <p:strVal val="0-#ppt_w/2"/>
                                          </p:val>
                                        </p:tav>
                                        <p:tav tm="100000">
                                          <p:val>
                                            <p:strVal val="#ppt_x"/>
                                          </p:val>
                                        </p:tav>
                                      </p:tavLst>
                                    </p:anim>
                                    <p:anim calcmode="lin" valueType="num">
                                      <p:cBhvr additive="base">
                                        <p:cTn id="26" dur="250" fill="hold"/>
                                        <p:tgtEl>
                                          <p:spTgt spid="15"/>
                                        </p:tgtEl>
                                        <p:attrNameLst>
                                          <p:attrName>ppt_y</p:attrName>
                                        </p:attrNameLst>
                                      </p:cBhvr>
                                      <p:tavLst>
                                        <p:tav tm="0">
                                          <p:val>
                                            <p:strVal val="#ppt_y"/>
                                          </p:val>
                                        </p:tav>
                                        <p:tav tm="100000">
                                          <p:val>
                                            <p:strVal val="#ppt_y"/>
                                          </p:val>
                                        </p:tav>
                                      </p:tavLst>
                                    </p:anim>
                                  </p:childTnLst>
                                </p:cTn>
                              </p:par>
                              <p:par>
                                <p:cTn id="27" presetID="16" presetClass="entr" presetSubtype="37"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outVertical)">
                                      <p:cBhvr>
                                        <p:cTn id="29" dur="500"/>
                                        <p:tgtEl>
                                          <p:spTgt spid="8"/>
                                        </p:tgtEl>
                                      </p:cBhvr>
                                    </p:animEffect>
                                  </p:childTnLst>
                                </p:cTn>
                              </p:par>
                            </p:childTnLst>
                          </p:cTn>
                        </p:par>
                        <p:par>
                          <p:cTn id="30" fill="hold">
                            <p:stCondLst>
                              <p:cond delay="500"/>
                            </p:stCondLst>
                            <p:childTnLst>
                              <p:par>
                                <p:cTn id="31" presetID="53" presetClass="entr" presetSubtype="16"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par>
                          <p:cTn id="36" fill="hold">
                            <p:stCondLst>
                              <p:cond delay="10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
                                        </p:tgtEl>
                                        <p:attrNameLst>
                                          <p:attrName>ppt_y</p:attrName>
                                        </p:attrNameLst>
                                      </p:cBhvr>
                                      <p:tavLst>
                                        <p:tav tm="0">
                                          <p:val>
                                            <p:strVal val="#ppt_y"/>
                                          </p:val>
                                        </p:tav>
                                        <p:tav tm="100000">
                                          <p:val>
                                            <p:strVal val="#ppt_y"/>
                                          </p:val>
                                        </p:tav>
                                      </p:tavLst>
                                    </p:anim>
                                    <p:anim calcmode="lin" valueType="num">
                                      <p:cBhvr>
                                        <p:cTn id="4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
                                        </p:tgtEl>
                                      </p:cBhvr>
                                    </p:animEffect>
                                  </p:childTnLst>
                                </p:cTn>
                              </p:par>
                            </p:childTnLst>
                          </p:cTn>
                        </p:par>
                        <p:par>
                          <p:cTn id="44" fill="hold">
                            <p:stCondLst>
                              <p:cond delay="185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9"/>
                                        </p:tgtEl>
                                      </p:cBhvr>
                                    </p:animEffect>
                                    <p:animScale>
                                      <p:cBhvr>
                                        <p:cTn id="47" dur="250" autoRev="1" fill="hold"/>
                                        <p:tgtEl>
                                          <p:spTgt spid="9"/>
                                        </p:tgtEl>
                                      </p:cBhvr>
                                      <p:by x="105000" y="105000"/>
                                    </p:animScale>
                                  </p:childTnLst>
                                </p:cTn>
                              </p:par>
                            </p:childTnLst>
                          </p:cTn>
                        </p:par>
                        <p:par>
                          <p:cTn id="48" fill="hold">
                            <p:stCondLst>
                              <p:cond delay="235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0"/>
                                        </p:tgtEl>
                                        <p:attrNameLst>
                                          <p:attrName>ppt_y</p:attrName>
                                        </p:attrNameLst>
                                      </p:cBhvr>
                                      <p:tavLst>
                                        <p:tav tm="0">
                                          <p:val>
                                            <p:strVal val="#ppt_y"/>
                                          </p:val>
                                        </p:tav>
                                        <p:tav tm="100000">
                                          <p:val>
                                            <p:strVal val="#ppt_y"/>
                                          </p:val>
                                        </p:tav>
                                      </p:tavLst>
                                    </p:anim>
                                    <p:anim calcmode="lin" valueType="num">
                                      <p:cBhvr>
                                        <p:cTn id="5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0"/>
                                        </p:tgtEl>
                                      </p:cBhvr>
                                    </p:animEffect>
                                  </p:childTnLst>
                                </p:cTn>
                              </p:par>
                            </p:childTnLst>
                          </p:cTn>
                        </p:par>
                        <p:par>
                          <p:cTn id="56" fill="hold">
                            <p:stCondLst>
                              <p:cond delay="4800"/>
                            </p:stCondLst>
                            <p:childTnLst>
                              <p:par>
                                <p:cTn id="57" presetID="26" presetClass="emph" presetSubtype="0" fill="hold" grpId="1" nodeType="afterEffect">
                                  <p:stCondLst>
                                    <p:cond delay="0"/>
                                  </p:stCondLst>
                                  <p:iterate type="lt">
                                    <p:tmPct val="0"/>
                                  </p:iterate>
                                  <p:childTnLst>
                                    <p:animEffect transition="out" filter="fade">
                                      <p:cBhvr>
                                        <p:cTn id="58" dur="500" tmFilter="0, 0; .2, .5; .8, .5; 1, 0"/>
                                        <p:tgtEl>
                                          <p:spTgt spid="10"/>
                                        </p:tgtEl>
                                      </p:cBhvr>
                                    </p:animEffect>
                                    <p:animScale>
                                      <p:cBhvr>
                                        <p:cTn id="59" dur="250" autoRev="1" fill="hold"/>
                                        <p:tgtEl>
                                          <p:spTgt spid="10"/>
                                        </p:tgtEl>
                                      </p:cBhvr>
                                      <p:by x="105000" y="105000"/>
                                    </p:animScale>
                                  </p:childTnLst>
                                </p:cTn>
                              </p:par>
                            </p:childTnLst>
                          </p:cTn>
                        </p:par>
                        <p:par>
                          <p:cTn id="60" fill="hold">
                            <p:stCondLst>
                              <p:cond delay="53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1"/>
                                        </p:tgtEl>
                                        <p:attrNameLst>
                                          <p:attrName>ppt_y</p:attrName>
                                        </p:attrNameLst>
                                      </p:cBhvr>
                                      <p:tavLst>
                                        <p:tav tm="0">
                                          <p:val>
                                            <p:strVal val="#ppt_y"/>
                                          </p:val>
                                        </p:tav>
                                        <p:tav tm="100000">
                                          <p:val>
                                            <p:strVal val="#ppt_y"/>
                                          </p:val>
                                        </p:tav>
                                      </p:tavLst>
                                    </p:anim>
                                    <p:anim calcmode="lin" valueType="num">
                                      <p:cBhvr>
                                        <p:cTn id="6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1"/>
                                        </p:tgtEl>
                                      </p:cBhvr>
                                    </p:animEffect>
                                  </p:childTnLst>
                                </p:cTn>
                              </p:par>
                            </p:childTnLst>
                          </p:cTn>
                        </p:par>
                        <p:par>
                          <p:cTn id="68" fill="hold">
                            <p:stCondLst>
                              <p:cond delay="7000"/>
                            </p:stCondLst>
                            <p:childTnLst>
                              <p:par>
                                <p:cTn id="69" presetID="26" presetClass="emph" presetSubtype="0" fill="hold" grpId="1" nodeType="afterEffect">
                                  <p:stCondLst>
                                    <p:cond delay="0"/>
                                  </p:stCondLst>
                                  <p:iterate type="lt">
                                    <p:tmPct val="0"/>
                                  </p:iterate>
                                  <p:childTnLst>
                                    <p:animEffect transition="out" filter="fade">
                                      <p:cBhvr>
                                        <p:cTn id="70" dur="500" tmFilter="0, 0; .2, .5; .8, .5; 1, 0"/>
                                        <p:tgtEl>
                                          <p:spTgt spid="11"/>
                                        </p:tgtEl>
                                      </p:cBhvr>
                                    </p:animEffect>
                                    <p:animScale>
                                      <p:cBhvr>
                                        <p:cTn id="71"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9" grpId="1"/>
      <p:bldP spid="10" grpId="0"/>
      <p:bldP spid="10" grpId="1"/>
      <p:bldP spid="11" grpId="0"/>
      <p:bldP spid="11" grpId="1"/>
      <p:bldP spid="12" grpId="0" animBg="1"/>
      <p:bldP spid="13"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8965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6975951" y="1790"/>
            <a:ext cx="5879631" cy="7229787"/>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3" tIns="22647" rIns="45293" bIns="2264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3533" y="3292468"/>
            <a:ext cx="6188983" cy="161931"/>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557399" y="3565788"/>
            <a:ext cx="2872226" cy="59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3200" dirty="0">
                <a:solidFill>
                  <a:schemeClr val="accent1"/>
                </a:solidFill>
                <a:ea typeface="微软雅黑" panose="020B0503020204020204" pitchFamily="34" charset="-122"/>
                <a:cs typeface="+mn-ea"/>
                <a:sym typeface="Arial" panose="020B0604020202020204" pitchFamily="34" charset="0"/>
              </a:rPr>
              <a:t>请替换文字内容</a:t>
            </a:r>
            <a:endParaRPr lang="id-ID" altLang="zh-CN" sz="3200" dirty="0">
              <a:solidFill>
                <a:schemeClr val="accent1"/>
              </a:solidFill>
              <a:ea typeface="微软雅黑" panose="020B0503020204020204" pitchFamily="34" charset="-122"/>
              <a:cs typeface="+mn-ea"/>
              <a:sym typeface="Arial" panose="020B0604020202020204" pitchFamily="34" charset="0"/>
            </a:endParaRPr>
          </a:p>
        </p:txBody>
      </p:sp>
      <p:sp>
        <p:nvSpPr>
          <p:cNvPr id="16" name="Text Placeholder 3"/>
          <p:cNvSpPr txBox="1">
            <a:spLocks/>
          </p:cNvSpPr>
          <p:nvPr/>
        </p:nvSpPr>
        <p:spPr>
          <a:xfrm>
            <a:off x="4575588" y="4099669"/>
            <a:ext cx="3400942" cy="97341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313">
              <a:lnSpc>
                <a:spcPct val="150000"/>
              </a:lnSpc>
              <a:spcBef>
                <a:spcPct val="20000"/>
              </a:spcBef>
              <a:defRPr/>
            </a:pP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406"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3369576" y="3472269"/>
            <a:ext cx="1043131" cy="95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1" dirty="0">
                <a:solidFill>
                  <a:schemeClr val="accent1"/>
                </a:solidFill>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254375410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1"/>
          <p:cNvSpPr>
            <a:spLocks/>
          </p:cNvSpPr>
          <p:nvPr/>
        </p:nvSpPr>
        <p:spPr bwMode="auto">
          <a:xfrm>
            <a:off x="6975951" y="1790"/>
            <a:ext cx="5879631" cy="7229787"/>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3" tIns="22647" rIns="45293" bIns="22647" numCol="1" anchor="t" anchorCtr="0" compatLnSpc="1">
            <a:prstTxWarp prst="textNoShape">
              <a:avLst/>
            </a:prstTxWarp>
          </a:bodyPr>
          <a:lstStyle/>
          <a:p>
            <a:endParaRPr lang="zh-CN" altLang="en-US">
              <a:ea typeface="微软雅黑" panose="020B0503020204020204" pitchFamily="34" charset="-122"/>
            </a:endParaRPr>
          </a:p>
        </p:txBody>
      </p:sp>
      <p:grpSp>
        <p:nvGrpSpPr>
          <p:cNvPr id="2" name="Group 16"/>
          <p:cNvGrpSpPr/>
          <p:nvPr/>
        </p:nvGrpSpPr>
        <p:grpSpPr>
          <a:xfrm>
            <a:off x="3533" y="3292468"/>
            <a:ext cx="6188983" cy="161931"/>
            <a:chOff x="0" y="2341322"/>
            <a:chExt cx="4403469" cy="115214"/>
          </a:xfrm>
          <a:solidFill>
            <a:schemeClr val="accent1"/>
          </a:solidFill>
        </p:grpSpPr>
        <p:sp>
          <p:nvSpPr>
            <p:cNvPr id="13" name="Rectangle 12"/>
            <p:cNvSpPr/>
            <p:nvPr/>
          </p:nvSpPr>
          <p:spPr>
            <a:xfrm>
              <a:off x="0" y="2341322"/>
              <a:ext cx="4403469"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3535074" y="2387041"/>
              <a:ext cx="868395" cy="694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450092">
                <a:defRPr/>
              </a:pPr>
              <a:endParaRPr lang="en-US" sz="2669"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 name="TextBox 5"/>
          <p:cNvSpPr txBox="1">
            <a:spLocks noChangeArrowheads="1"/>
          </p:cNvSpPr>
          <p:nvPr/>
        </p:nvSpPr>
        <p:spPr bwMode="auto">
          <a:xfrm>
            <a:off x="4557399" y="3565788"/>
            <a:ext cx="2872226" cy="590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3200" dirty="0">
                <a:solidFill>
                  <a:schemeClr val="accent1"/>
                </a:solidFill>
                <a:ea typeface="微软雅黑" panose="020B0503020204020204" pitchFamily="34" charset="-122"/>
                <a:cs typeface="+mn-ea"/>
                <a:sym typeface="Arial" panose="020B0604020202020204" pitchFamily="34" charset="0"/>
              </a:rPr>
              <a:t>请替换文字内容</a:t>
            </a:r>
            <a:endParaRPr lang="id-ID" altLang="zh-CN" sz="3200" dirty="0">
              <a:solidFill>
                <a:schemeClr val="accent1"/>
              </a:solidFill>
              <a:ea typeface="微软雅黑" panose="020B0503020204020204" pitchFamily="34" charset="-122"/>
              <a:cs typeface="+mn-ea"/>
              <a:sym typeface="Arial" panose="020B0604020202020204" pitchFamily="34" charset="0"/>
            </a:endParaRPr>
          </a:p>
        </p:txBody>
      </p:sp>
      <p:sp>
        <p:nvSpPr>
          <p:cNvPr id="16" name="Text Placeholder 3"/>
          <p:cNvSpPr txBox="1">
            <a:spLocks/>
          </p:cNvSpPr>
          <p:nvPr/>
        </p:nvSpPr>
        <p:spPr>
          <a:xfrm>
            <a:off x="4575588" y="4099669"/>
            <a:ext cx="3400942" cy="973416"/>
          </a:xfrm>
          <a:prstGeom prst="rect">
            <a:avLst/>
          </a:prstGeom>
        </p:spPr>
        <p:txBody>
          <a:bodyPr wrap="square" lIns="0" tIns="0" rIns="0" bIns="0" anchor="ctr">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313">
              <a:lnSpc>
                <a:spcPct val="150000"/>
              </a:lnSpc>
              <a:spcBef>
                <a:spcPct val="20000"/>
              </a:spcBef>
              <a:defRPr/>
            </a:pP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There are many variations of passages but the majority </a:t>
            </a:r>
            <a:r>
              <a:rPr lang="en-US" sz="1406" dirty="0" err="1">
                <a:solidFill>
                  <a:schemeClr val="accent1"/>
                </a:solidFill>
                <a:latin typeface="Arial" panose="020B0604020202020204" pitchFamily="34" charset="0"/>
                <a:ea typeface="微软雅黑" panose="020B0503020204020204" pitchFamily="34" charset="-122"/>
                <a:sym typeface="Arial" panose="020B0604020202020204" pitchFamily="34" charset="0"/>
              </a:rPr>
              <a:t>havesuffered</a:t>
            </a:r>
            <a:r>
              <a:rPr lang="en-US" sz="1406" dirty="0">
                <a:solidFill>
                  <a:schemeClr val="accent1"/>
                </a:solidFill>
                <a:latin typeface="Arial" panose="020B0604020202020204" pitchFamily="34" charset="0"/>
                <a:ea typeface="微软雅黑" panose="020B0503020204020204" pitchFamily="34" charset="-122"/>
                <a:sym typeface="Arial" panose="020B0604020202020204" pitchFamily="34" charset="0"/>
              </a:rPr>
              <a:t> alteration in some form, by injected.</a:t>
            </a:r>
          </a:p>
        </p:txBody>
      </p:sp>
      <p:sp>
        <p:nvSpPr>
          <p:cNvPr id="7" name="TextBox 6"/>
          <p:cNvSpPr txBox="1">
            <a:spLocks noChangeArrowheads="1"/>
          </p:cNvSpPr>
          <p:nvPr/>
        </p:nvSpPr>
        <p:spPr bwMode="auto">
          <a:xfrm>
            <a:off x="3369576" y="3472269"/>
            <a:ext cx="1043131" cy="95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000">
                <a:solidFill>
                  <a:schemeClr val="tx1"/>
                </a:solidFill>
                <a:latin typeface="Arial" panose="020B0604020202020204" pitchFamily="34" charset="0"/>
                <a:ea typeface="宋体" panose="02010600030101010101" pitchFamily="2" charset="-122"/>
              </a:defRPr>
            </a:lvl1pPr>
            <a:lvl2pPr marL="742950" indent="-285750">
              <a:defRPr sz="2000">
                <a:solidFill>
                  <a:schemeClr val="tx1"/>
                </a:solidFill>
                <a:latin typeface="Arial" panose="020B0604020202020204" pitchFamily="34" charset="0"/>
                <a:ea typeface="宋体" panose="02010600030101010101" pitchFamily="2" charset="-122"/>
              </a:defRPr>
            </a:lvl2pPr>
            <a:lvl3pPr marL="1143000" indent="-228600">
              <a:defRPr sz="2000">
                <a:solidFill>
                  <a:schemeClr val="tx1"/>
                </a:solidFill>
                <a:latin typeface="Arial" panose="020B0604020202020204" pitchFamily="34" charset="0"/>
                <a:ea typeface="宋体" panose="02010600030101010101" pitchFamily="2" charset="-122"/>
              </a:defRPr>
            </a:lvl3pPr>
            <a:lvl4pPr marL="1600200" indent="-228600">
              <a:defRPr sz="2000">
                <a:solidFill>
                  <a:schemeClr val="tx1"/>
                </a:solidFill>
                <a:latin typeface="Arial" panose="020B0604020202020204" pitchFamily="34" charset="0"/>
                <a:ea typeface="宋体" panose="02010600030101010101" pitchFamily="2" charset="-122"/>
              </a:defRPr>
            </a:lvl4pPr>
            <a:lvl5pPr marL="2057400" indent="-228600">
              <a:defRPr sz="2000">
                <a:solidFill>
                  <a:schemeClr val="tx1"/>
                </a:solidFill>
                <a:latin typeface="Arial" panose="020B0604020202020204" pitchFamily="34" charset="0"/>
                <a:ea typeface="宋体" panose="02010600030101010101" pitchFamily="2" charset="-122"/>
              </a:defRPr>
            </a:lvl5pPr>
            <a:lvl6pPr marL="25146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6pPr>
            <a:lvl7pPr marL="29718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7pPr>
            <a:lvl8pPr marL="34290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8pPr>
            <a:lvl9pPr marL="3886200" indent="-228600" defTabSz="1030288" fontAlgn="base">
              <a:spcBef>
                <a:spcPct val="0"/>
              </a:spcBef>
              <a:spcAft>
                <a:spcPct val="0"/>
              </a:spcAft>
              <a:defRPr sz="2000">
                <a:solidFill>
                  <a:schemeClr val="tx1"/>
                </a:solidFill>
                <a:latin typeface="Arial" panose="020B0604020202020204" pitchFamily="34" charset="0"/>
                <a:ea typeface="宋体" panose="02010600030101010101" pitchFamily="2" charset="-122"/>
              </a:defRPr>
            </a:lvl9pPr>
          </a:lstStyle>
          <a:p>
            <a:pPr algn="ctr"/>
            <a:r>
              <a:rPr lang="en-US" altLang="zh-CN" sz="5621" dirty="0" smtClean="0">
                <a:solidFill>
                  <a:schemeClr val="accent1"/>
                </a:solidFill>
                <a:ea typeface="微软雅黑" panose="020B0503020204020204" pitchFamily="34" charset="-122"/>
                <a:sym typeface="Arial" panose="020B0604020202020204" pitchFamily="34" charset="0"/>
              </a:rPr>
              <a:t>02</a:t>
            </a:r>
            <a:endParaRPr lang="en-US" altLang="zh-CN" sz="5621" dirty="0">
              <a:solidFill>
                <a:schemeClr val="accent1"/>
              </a:solidFill>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294814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nodeType="afterGroup">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lide(fromBottom)">
                                      <p:cBhvr>
                                        <p:cTn id="16" dur="500"/>
                                        <p:tgtEl>
                                          <p:spTgt spid="6"/>
                                        </p:tgtEl>
                                      </p:cBhvr>
                                    </p:animEffect>
                                  </p:childTnLst>
                                </p:cTn>
                              </p:par>
                            </p:childTnLst>
                          </p:cTn>
                        </p:par>
                        <p:par>
                          <p:cTn id="17" fill="hold" nodeType="afterGroup">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slide(fromBottom)">
                                      <p:cBhvr>
                                        <p:cTn id="20" dur="500"/>
                                        <p:tgtEl>
                                          <p:spTgt spid="16"/>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anim calcmode="lin" valueType="num">
                                      <p:cBhvr>
                                        <p:cTn id="25" dur="750" fill="hold"/>
                                        <p:tgtEl>
                                          <p:spTgt spid="8"/>
                                        </p:tgtEl>
                                        <p:attrNameLst>
                                          <p:attrName>ppt_x</p:attrName>
                                        </p:attrNameLst>
                                      </p:cBhvr>
                                      <p:tavLst>
                                        <p:tav tm="0">
                                          <p:val>
                                            <p:strVal val="#ppt_x"/>
                                          </p:val>
                                        </p:tav>
                                        <p:tav tm="100000">
                                          <p:val>
                                            <p:strVal val="#ppt_x"/>
                                          </p:val>
                                        </p:tav>
                                      </p:tavLst>
                                    </p:anim>
                                    <p:anim calcmode="lin" valueType="num">
                                      <p:cBhvr>
                                        <p:cTn id="26"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1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8CFF03E-1899-4231-8764-30000BAEA4D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385.pptx"/>
</p:tagLst>
</file>

<file path=ppt/theme/theme1.xml><?xml version="1.0" encoding="utf-8"?>
<a:theme xmlns:a="http://schemas.openxmlformats.org/drawingml/2006/main" name="第一PPT，www.1ppt.com">
  <a:themeElements>
    <a:clrScheme name="自定义 152">
      <a:dk1>
        <a:sysClr val="windowText" lastClr="000000"/>
      </a:dk1>
      <a:lt1>
        <a:sysClr val="window" lastClr="FFFFFF"/>
      </a:lt1>
      <a:dk2>
        <a:srgbClr val="44546A"/>
      </a:dk2>
      <a:lt2>
        <a:srgbClr val="E7E6E6"/>
      </a:lt2>
      <a:accent1>
        <a:srgbClr val="A5A5A5"/>
      </a:accent1>
      <a:accent2>
        <a:srgbClr val="D3473A"/>
      </a:accent2>
      <a:accent3>
        <a:srgbClr val="A5A5A5"/>
      </a:accent3>
      <a:accent4>
        <a:srgbClr val="D3473A"/>
      </a:accent4>
      <a:accent5>
        <a:srgbClr val="A5A5A5"/>
      </a:accent5>
      <a:accent6>
        <a:srgbClr val="D3473A"/>
      </a:accent6>
      <a:hlink>
        <a:srgbClr val="A5A5A5"/>
      </a:hlink>
      <a:folHlink>
        <a:srgbClr val="D3473A"/>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3225</Words>
  <Application>Microsoft Office PowerPoint</Application>
  <PresentationFormat>自定义</PresentationFormat>
  <Paragraphs>247</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工商银行</dc:title>
  <dc:creator/>
  <cp:keywords>www.1ppt.com</cp:keywords>
  <cp:lastModifiedBy/>
  <cp:revision>1</cp:revision>
  <dcterms:created xsi:type="dcterms:W3CDTF">2016-10-17T14:00:15Z</dcterms:created>
  <dcterms:modified xsi:type="dcterms:W3CDTF">2018-08-31T00:55:41Z</dcterms:modified>
</cp:coreProperties>
</file>