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135" r:id="rId3"/>
    <p:sldId id="3129" r:id="rId4"/>
    <p:sldId id="3136" r:id="rId5"/>
    <p:sldId id="3075" r:id="rId6"/>
    <p:sldId id="3095" r:id="rId7"/>
    <p:sldId id="3073" r:id="rId8"/>
    <p:sldId id="3076" r:id="rId9"/>
    <p:sldId id="3137" r:id="rId10"/>
    <p:sldId id="3093" r:id="rId11"/>
    <p:sldId id="3094" r:id="rId12"/>
    <p:sldId id="3077" r:id="rId13"/>
    <p:sldId id="3082" r:id="rId14"/>
    <p:sldId id="3138" r:id="rId15"/>
    <p:sldId id="3096" r:id="rId16"/>
    <p:sldId id="3074" r:id="rId17"/>
    <p:sldId id="3085" r:id="rId18"/>
    <p:sldId id="3092" r:id="rId19"/>
    <p:sldId id="3139" r:id="rId20"/>
    <p:sldId id="3097" r:id="rId21"/>
    <p:sldId id="3078" r:id="rId22"/>
    <p:sldId id="3080" r:id="rId23"/>
    <p:sldId id="3140" r:id="rId24"/>
    <p:sldId id="314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13B"/>
    <a:srgbClr val="106A36"/>
    <a:srgbClr val="FFFFFF"/>
    <a:srgbClr val="FFD2FB"/>
    <a:srgbClr val="D34179"/>
    <a:srgbClr val="271F66"/>
    <a:srgbClr val="FBB600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753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132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582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96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964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9844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569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4179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317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1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857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418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084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711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1109895" y="33867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92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294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694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3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661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31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1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81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3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64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5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6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5083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277247" y="4621078"/>
            <a:ext cx="702078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商业策划方案</a:t>
            </a:r>
            <a:endParaRPr lang="zh-CN" altLang="en-US" sz="8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111251" y="5757966"/>
            <a:ext cx="5352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planning </a:t>
            </a:r>
            <a:r>
              <a:rPr lang="en-US" altLang="zh-CN" sz="2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</a:t>
            </a:r>
            <a:endParaRPr lang="en-US" altLang="zh-CN" sz="2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907317" y="6191259"/>
            <a:ext cx="5760640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70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468935" y="2968253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1468109" y="3784938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68109" y="3677482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441100" y="2077678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03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68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468935" y="2968253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1468109" y="3784938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68109" y="3677482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441100" y="2077678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04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6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92486" y="330578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292486" y="397129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5292486" y="4636806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5292486" y="530231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363468" y="495449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1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277247" y="4958949"/>
            <a:ext cx="70207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111251" y="5757966"/>
            <a:ext cx="5352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planning </a:t>
            </a:r>
            <a:r>
              <a:rPr lang="en-US" altLang="zh-CN" sz="2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</a:t>
            </a:r>
            <a:endParaRPr lang="en-US" altLang="zh-CN" sz="2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907317" y="6191259"/>
            <a:ext cx="5760640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6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96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468935" y="2968253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1468109" y="3784938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68109" y="3677482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441100" y="2077678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9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468935" y="2968253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1468109" y="3784938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468109" y="3677482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441100" y="2077678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02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25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DAD2A88-01A9-445C-9678-4ABF79704BB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81.pptx"/>
</p:tagLst>
</file>

<file path=ppt/theme/theme1.xml><?xml version="1.0" encoding="utf-8"?>
<a:theme xmlns:a="http://schemas.openxmlformats.org/drawingml/2006/main" name="第一PPT，www.1ppt.com">
  <a:themeElements>
    <a:clrScheme name="自定义 2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71920"/>
      </a:accent1>
      <a:accent2>
        <a:srgbClr val="A66829"/>
      </a:accent2>
      <a:accent3>
        <a:srgbClr val="C71920"/>
      </a:accent3>
      <a:accent4>
        <a:srgbClr val="A66829"/>
      </a:accent4>
      <a:accent5>
        <a:srgbClr val="C71920"/>
      </a:accent5>
      <a:accent6>
        <a:srgbClr val="A66829"/>
      </a:accent6>
      <a:hlink>
        <a:srgbClr val="C71920"/>
      </a:hlink>
      <a:folHlink>
        <a:srgbClr val="A668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5091</Words>
  <Application>Microsoft Office PowerPoint</Application>
  <PresentationFormat>自定义</PresentationFormat>
  <Paragraphs>222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cp:lastModifiedBy/>
  <cp:revision>1</cp:revision>
  <dcterms:created xsi:type="dcterms:W3CDTF">2016-10-17T14:00:15Z</dcterms:created>
  <dcterms:modified xsi:type="dcterms:W3CDTF">2018-08-30T06:22:42Z</dcterms:modified>
</cp:coreProperties>
</file>