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8" r:id="rId2"/>
  </p:sldMasterIdLst>
  <p:notesMasterIdLst>
    <p:notesMasterId r:id="rId26"/>
  </p:notesMasterIdLst>
  <p:handoutMasterIdLst>
    <p:handoutMasterId r:id="rId27"/>
  </p:handoutMasterIdLst>
  <p:sldIdLst>
    <p:sldId id="3212" r:id="rId3"/>
    <p:sldId id="3213" r:id="rId4"/>
    <p:sldId id="3214" r:id="rId5"/>
    <p:sldId id="3149" r:id="rId6"/>
    <p:sldId id="3173" r:id="rId7"/>
    <p:sldId id="3171" r:id="rId8"/>
    <p:sldId id="3179" r:id="rId9"/>
    <p:sldId id="3215" r:id="rId10"/>
    <p:sldId id="3178" r:id="rId11"/>
    <p:sldId id="3176" r:id="rId12"/>
    <p:sldId id="3175" r:id="rId13"/>
    <p:sldId id="3180" r:id="rId14"/>
    <p:sldId id="3216" r:id="rId15"/>
    <p:sldId id="3181" r:id="rId16"/>
    <p:sldId id="3174" r:id="rId17"/>
    <p:sldId id="3170" r:id="rId18"/>
    <p:sldId id="3177" r:id="rId19"/>
    <p:sldId id="3217" r:id="rId20"/>
    <p:sldId id="3172" r:id="rId21"/>
    <p:sldId id="3169" r:id="rId22"/>
    <p:sldId id="3168" r:id="rId23"/>
    <p:sldId id="3218" r:id="rId24"/>
    <p:sldId id="321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36"/>
    <a:srgbClr val="169274"/>
    <a:srgbClr val="60AEA9"/>
    <a:srgbClr val="84004C"/>
    <a:srgbClr val="8B2FC3"/>
    <a:srgbClr val="C9247B"/>
    <a:srgbClr val="F3C5BE"/>
    <a:srgbClr val="00B369"/>
    <a:srgbClr val="1A8CE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50" d="100"/>
          <a:sy n="50" d="100"/>
        </p:scale>
        <p:origin x="-396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1728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431-46D1-96E4-D72543CD829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431-46D1-96E4-D72543CD8296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431-46D1-96E4-D72543CD8296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431-46D1-96E4-D72543CD8296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431-46D1-96E4-D72543CD8296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431-46D1-96E4-D72543CD8296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431-46D1-96E4-D72543CD8296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431-46D1-96E4-D72543CD82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431-46D1-96E4-D72543CD829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5631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8164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7809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00456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46075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5656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6105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2204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544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3516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618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5311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5084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465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2005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739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869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004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439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199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5607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341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308696" cy="520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478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7724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353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228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8887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467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904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705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076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280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138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979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43868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92844" y="2896245"/>
            <a:ext cx="76326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提高消防知识共创平安家园</a:t>
            </a:r>
            <a:endParaRPr lang="zh-CN" altLang="en-US" sz="48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596727" y="3702682"/>
            <a:ext cx="61206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>
                <a:solidFill>
                  <a:schemeClr val="accent1"/>
                </a:solidFill>
                <a:cs typeface="Arial" panose="020B0604020202020204" pitchFamily="34" charset="0"/>
              </a:rPr>
              <a:t>To improve fire control knowledge to create a safe home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1316807" y="4048373"/>
            <a:ext cx="45719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0903" y="736005"/>
            <a:ext cx="2324566" cy="2464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66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3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8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8" grpId="0"/>
      <p:bldP spid="18" grpId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611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629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02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6976017" y="1343"/>
            <a:ext cx="5880357" cy="7230680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9" tIns="22650" rIns="45299" bIns="2265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2738" y="3292427"/>
            <a:ext cx="6189747" cy="16195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57167" y="3565781"/>
            <a:ext cx="2872582" cy="54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3200" dirty="0">
              <a:solidFill>
                <a:schemeClr val="accent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4575359" y="4119766"/>
            <a:ext cx="3401362" cy="9334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442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40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40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369197" y="3472250"/>
            <a:ext cx="1043260" cy="95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2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5622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48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282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159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56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619126"/>
            <a:ext cx="5282188" cy="3493238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31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6976017" y="1343"/>
            <a:ext cx="5880357" cy="7230680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9" tIns="22650" rIns="45299" bIns="2265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2738" y="3292427"/>
            <a:ext cx="6189747" cy="16195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57167" y="3565781"/>
            <a:ext cx="2872582" cy="54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3200" dirty="0">
              <a:solidFill>
                <a:schemeClr val="accent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4575359" y="4119766"/>
            <a:ext cx="3401362" cy="9334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442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40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40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369197" y="3472250"/>
            <a:ext cx="1043260" cy="95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2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5622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4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88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82" y="1342"/>
            <a:ext cx="12853989" cy="722997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0370" y="1342"/>
            <a:ext cx="3243374" cy="7229970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582193" y="1942863"/>
            <a:ext cx="2339102" cy="49731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圆角矩形 55"/>
          <p:cNvSpPr/>
          <p:nvPr/>
        </p:nvSpPr>
        <p:spPr bwMode="auto">
          <a:xfrm>
            <a:off x="6272204" y="1931220"/>
            <a:ext cx="714016" cy="588677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582193" y="2926556"/>
            <a:ext cx="2339102" cy="49731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圆角矩形 74"/>
          <p:cNvSpPr/>
          <p:nvPr/>
        </p:nvSpPr>
        <p:spPr bwMode="auto">
          <a:xfrm>
            <a:off x="6272204" y="2914914"/>
            <a:ext cx="714016" cy="588677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582193" y="3912067"/>
            <a:ext cx="2339102" cy="49731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圆角矩形 100"/>
          <p:cNvSpPr/>
          <p:nvPr/>
        </p:nvSpPr>
        <p:spPr bwMode="auto">
          <a:xfrm>
            <a:off x="6272204" y="3900426"/>
            <a:ext cx="714016" cy="588677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582193" y="4914635"/>
            <a:ext cx="2339102" cy="49731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圆角矩形 106"/>
          <p:cNvSpPr/>
          <p:nvPr/>
        </p:nvSpPr>
        <p:spPr bwMode="auto">
          <a:xfrm>
            <a:off x="6272204" y="4902992"/>
            <a:ext cx="714016" cy="588677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388249" y="2472517"/>
            <a:ext cx="2287623" cy="2287621"/>
            <a:chOff x="3962648" y="2819400"/>
            <a:chExt cx="1218704" cy="1218704"/>
          </a:xfrm>
        </p:grpSpPr>
        <p:grpSp>
          <p:nvGrpSpPr>
            <p:cNvPr id="44" name="组合 4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solidFill>
                    <a:schemeClr val="tx1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5"/>
            <p:cNvSpPr txBox="1"/>
            <p:nvPr/>
          </p:nvSpPr>
          <p:spPr>
            <a:xfrm>
              <a:off x="4146363" y="3165339"/>
              <a:ext cx="852982" cy="475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altLang="zh-CN" sz="2800" b="1" spc="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r>
                <a:rPr lang="en-US" altLang="zh-CN" sz="2400" b="1" cap="all" dirty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lang="zh-CN" altLang="en-US" sz="2400" b="1" cap="all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125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2" grpId="0"/>
          <p:bldP spid="56" grpId="0" animBg="1"/>
          <p:bldP spid="58" grpId="0"/>
          <p:bldP spid="75" grpId="0" animBg="1"/>
          <p:bldP spid="77" grpId="0"/>
          <p:bldP spid="101" grpId="0" animBg="1"/>
          <p:bldP spid="103" grpId="0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2" grpId="0"/>
          <p:bldP spid="56" grpId="0" animBg="1"/>
          <p:bldP spid="58" grpId="0"/>
          <p:bldP spid="75" grpId="0" animBg="1"/>
          <p:bldP spid="77" grpId="0"/>
          <p:bldP spid="101" grpId="0" animBg="1"/>
          <p:bldP spid="103" grpId="0"/>
          <p:bldP spid="10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92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686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-123354" y="3564388"/>
            <a:ext cx="76326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1028775" y="4226809"/>
            <a:ext cx="53284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improve fire control knowledge to create a safe home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1407013" y="4535544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0943" y="1378432"/>
            <a:ext cx="2324566" cy="2464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44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1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60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30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8" grpId="0"/>
      <p:bldP spid="18" grpId="1"/>
      <p:bldP spid="19" grpId="0"/>
      <p:bldP spid="1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418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6976017" y="1343"/>
            <a:ext cx="5880357" cy="7230680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9" tIns="22650" rIns="45299" bIns="2265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2738" y="3292427"/>
            <a:ext cx="6189747" cy="16195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57167" y="3565781"/>
            <a:ext cx="2872582" cy="54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3200" dirty="0">
              <a:solidFill>
                <a:schemeClr val="accent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4575359" y="4119766"/>
            <a:ext cx="3401362" cy="9334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442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40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40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369197" y="3472250"/>
            <a:ext cx="1043260" cy="95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2" dirty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48783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11683"/>
            <a:ext cx="12896850" cy="5186234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1154406" y="236926"/>
            <a:ext cx="1890593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56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37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848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906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1"/>
          <p:cNvSpPr>
            <a:spLocks/>
          </p:cNvSpPr>
          <p:nvPr/>
        </p:nvSpPr>
        <p:spPr bwMode="auto">
          <a:xfrm>
            <a:off x="6976017" y="1343"/>
            <a:ext cx="5880357" cy="7230680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vert="horz" wrap="square" lIns="45299" tIns="22650" rIns="45299" bIns="2265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grpSp>
        <p:nvGrpSpPr>
          <p:cNvPr id="2" name="Group 16"/>
          <p:cNvGrpSpPr/>
          <p:nvPr/>
        </p:nvGrpSpPr>
        <p:grpSpPr>
          <a:xfrm>
            <a:off x="2738" y="3292427"/>
            <a:ext cx="6189747" cy="16195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237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57167" y="3565781"/>
            <a:ext cx="2872582" cy="54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3200" dirty="0">
              <a:solidFill>
                <a:schemeClr val="accent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4575359" y="4119766"/>
            <a:ext cx="3401362" cy="9334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442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140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40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369197" y="3472250"/>
            <a:ext cx="1043260" cy="957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2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5622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61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596727" y="-18387"/>
            <a:ext cx="6544182" cy="6837376"/>
          </a:xfrm>
          <a:custGeom>
            <a:avLst/>
            <a:gdLst>
              <a:gd name="connsiteX0" fmla="*/ 782763 w 2618967"/>
              <a:gd name="connsiteY0" fmla="*/ 0 h 2736304"/>
              <a:gd name="connsiteX1" fmla="*/ 2618967 w 2618967"/>
              <a:gd name="connsiteY1" fmla="*/ 0 h 2736304"/>
              <a:gd name="connsiteX2" fmla="*/ 1831243 w 2618967"/>
              <a:gd name="connsiteY2" fmla="*/ 2736304 h 2736304"/>
              <a:gd name="connsiteX3" fmla="*/ 0 w 2618967"/>
              <a:gd name="connsiteY3" fmla="*/ 2736304 h 2736304"/>
              <a:gd name="connsiteX4" fmla="*/ 0 w 2618967"/>
              <a:gd name="connsiteY4" fmla="*/ 2719071 h 27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8967" h="2736304">
                <a:moveTo>
                  <a:pt x="782763" y="0"/>
                </a:moveTo>
                <a:lnTo>
                  <a:pt x="2618967" y="0"/>
                </a:lnTo>
                <a:lnTo>
                  <a:pt x="1831243" y="2736304"/>
                </a:lnTo>
                <a:lnTo>
                  <a:pt x="0" y="2736304"/>
                </a:lnTo>
                <a:lnTo>
                  <a:pt x="0" y="2719071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2"/>
          <p:cNvSpPr txBox="1"/>
          <p:nvPr/>
        </p:nvSpPr>
        <p:spPr>
          <a:xfrm>
            <a:off x="3868818" y="1528093"/>
            <a:ext cx="7673124" cy="65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CLICK PLEASE REPLACE THE WRITTEN CONTENT</a:t>
            </a:r>
            <a:endParaRPr 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Box 32"/>
          <p:cNvSpPr txBox="1"/>
          <p:nvPr/>
        </p:nvSpPr>
        <p:spPr>
          <a:xfrm>
            <a:off x="6833532" y="2833781"/>
            <a:ext cx="5040560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879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CF7C1EB-1F76-4A27-9C9E-5E7ED0E356C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78.pptx"/>
</p:tagLst>
</file>

<file path=ppt/theme/theme1.xml><?xml version="1.0" encoding="utf-8"?>
<a:theme xmlns:a="http://schemas.openxmlformats.org/drawingml/2006/main" name="第一PPT，www.1ppt.com">
  <a:themeElements>
    <a:clrScheme name="自定义 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D0A05"/>
      </a:accent1>
      <a:accent2>
        <a:srgbClr val="F9AB31"/>
      </a:accent2>
      <a:accent3>
        <a:srgbClr val="AD0A05"/>
      </a:accent3>
      <a:accent4>
        <a:srgbClr val="F9AB31"/>
      </a:accent4>
      <a:accent5>
        <a:srgbClr val="AD0A05"/>
      </a:accent5>
      <a:accent6>
        <a:srgbClr val="F9AB31"/>
      </a:accent6>
      <a:hlink>
        <a:srgbClr val="AD0A05"/>
      </a:hlink>
      <a:folHlink>
        <a:srgbClr val="F9AB3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2995</Words>
  <Application>Microsoft Office PowerPoint</Application>
  <PresentationFormat>自定义</PresentationFormat>
  <Paragraphs>220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消防</dc:title>
  <dc:creator/>
  <cp:keywords>www.1ppt.com</cp:keywords>
  <cp:lastModifiedBy/>
  <cp:revision>1</cp:revision>
  <dcterms:created xsi:type="dcterms:W3CDTF">2016-10-17T14:00:15Z</dcterms:created>
  <dcterms:modified xsi:type="dcterms:W3CDTF">2018-08-30T06:07:56Z</dcterms:modified>
</cp:coreProperties>
</file>