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7" r:id="rId2"/>
  </p:sldMasterIdLst>
  <p:notesMasterIdLst>
    <p:notesMasterId r:id="rId26"/>
  </p:notesMasterIdLst>
  <p:handoutMasterIdLst>
    <p:handoutMasterId r:id="rId27"/>
  </p:handoutMasterIdLst>
  <p:sldIdLst>
    <p:sldId id="3174" r:id="rId3"/>
    <p:sldId id="3175" r:id="rId4"/>
    <p:sldId id="3176" r:id="rId5"/>
    <p:sldId id="3147" r:id="rId6"/>
    <p:sldId id="3129" r:id="rId7"/>
    <p:sldId id="3133" r:id="rId8"/>
    <p:sldId id="3150" r:id="rId9"/>
    <p:sldId id="3177" r:id="rId10"/>
    <p:sldId id="3146" r:id="rId11"/>
    <p:sldId id="3126" r:id="rId12"/>
    <p:sldId id="3128" r:id="rId13"/>
    <p:sldId id="3149" r:id="rId14"/>
    <p:sldId id="3178" r:id="rId15"/>
    <p:sldId id="3148" r:id="rId16"/>
    <p:sldId id="3122" r:id="rId17"/>
    <p:sldId id="3125" r:id="rId18"/>
    <p:sldId id="3123" r:id="rId19"/>
    <p:sldId id="3179" r:id="rId20"/>
    <p:sldId id="3124" r:id="rId21"/>
    <p:sldId id="3127" r:id="rId22"/>
    <p:sldId id="3130" r:id="rId23"/>
    <p:sldId id="3180" r:id="rId24"/>
    <p:sldId id="318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32" autoAdjust="0"/>
    <p:restoredTop sz="92986" autoAdjust="0"/>
  </p:normalViewPr>
  <p:slideViewPr>
    <p:cSldViewPr>
      <p:cViewPr>
        <p:scale>
          <a:sx n="50" d="100"/>
          <a:sy n="50" d="100"/>
        </p:scale>
        <p:origin x="-48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8257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60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29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9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5066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5330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0015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1232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9365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9485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7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0099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108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6358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77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392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909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0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272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991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298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483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" y="688"/>
            <a:ext cx="12855600" cy="723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875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86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100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399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362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48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31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50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071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071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424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302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4299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276" y="1558797"/>
            <a:ext cx="4166963" cy="4256450"/>
          </a:xfrm>
          <a:prstGeom prst="rect">
            <a:avLst/>
          </a:prstGeom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6523818" y="4992676"/>
            <a:ext cx="5079383" cy="45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FINANCIAL DATA ANALYSIS REPORT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5205239" y="3904357"/>
            <a:ext cx="759048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600" b="1" cap="all" dirty="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民生银行工作汇报</a:t>
            </a:r>
            <a:endParaRPr lang="zh-CN" altLang="en-US" sz="6600" b="1" cap="all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TextBox 18"/>
          <p:cNvSpPr txBox="1"/>
          <p:nvPr/>
        </p:nvSpPr>
        <p:spPr>
          <a:xfrm>
            <a:off x="6404584" y="5344517"/>
            <a:ext cx="5317851" cy="452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适用与财务分析</a:t>
            </a:r>
            <a:r>
              <a:rPr lang="en-US" altLang="zh-CN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财务报告</a:t>
            </a:r>
            <a:r>
              <a:rPr lang="en-US" altLang="zh-CN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工作汇报</a:t>
            </a:r>
            <a:endParaRPr lang="en-US" altLang="zh-CN" sz="20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471" y="1168053"/>
            <a:ext cx="3022654" cy="286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48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2" grpId="0"/>
          <p:bldP spid="1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43300" y="4487689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70151" y="3065276"/>
            <a:ext cx="911564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73778" y="4241095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94491" y="3100852"/>
            <a:ext cx="1678063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6" name="矩形 35"/>
          <p:cNvSpPr/>
          <p:nvPr/>
        </p:nvSpPr>
        <p:spPr>
          <a:xfrm>
            <a:off x="8834095" y="4990685"/>
            <a:ext cx="2916435" cy="799050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点击添加小标题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2585947" y="2155888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4683435" y="3495041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8"/>
          <p:cNvSpPr>
            <a:spLocks/>
          </p:cNvSpPr>
          <p:nvPr/>
        </p:nvSpPr>
        <p:spPr bwMode="auto">
          <a:xfrm>
            <a:off x="964715" y="3682767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6249070" y="2233263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39597" y="2146430"/>
            <a:ext cx="2792216" cy="25065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6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5" grpId="0"/>
      <p:bldP spid="3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68782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959054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522525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14097" y="5496480"/>
            <a:ext cx="1898571" cy="98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45127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456651" y="5722500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5236974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74545" y="5508199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694526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965751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412558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951658"/>
            <a:ext cx="2379074" cy="2201605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955007"/>
            <a:ext cx="2379073" cy="2201605"/>
          </a:xfrm>
          <a:prstGeom prst="flowChartMerg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405861"/>
            <a:ext cx="2379073" cy="2201605"/>
          </a:xfrm>
          <a:prstGeom prst="flowChartMerg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968888"/>
            <a:ext cx="3691666" cy="3417093"/>
          </a:xfrm>
          <a:prstGeom prst="flowChartMerg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8244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8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9451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249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3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883"/>
          <p:cNvSpPr/>
          <p:nvPr/>
        </p:nvSpPr>
        <p:spPr>
          <a:xfrm>
            <a:off x="1499957" y="1591323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3885"/>
          <p:cNvSpPr/>
          <p:nvPr/>
        </p:nvSpPr>
        <p:spPr>
          <a:xfrm>
            <a:off x="2510301" y="2399169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3886"/>
          <p:cNvSpPr/>
          <p:nvPr/>
        </p:nvSpPr>
        <p:spPr>
          <a:xfrm>
            <a:off x="1499957" y="3322002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3888"/>
          <p:cNvSpPr/>
          <p:nvPr/>
        </p:nvSpPr>
        <p:spPr>
          <a:xfrm>
            <a:off x="2510301" y="4129847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3889"/>
          <p:cNvSpPr/>
          <p:nvPr/>
        </p:nvSpPr>
        <p:spPr>
          <a:xfrm>
            <a:off x="1499957" y="5007066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3891"/>
          <p:cNvSpPr/>
          <p:nvPr/>
        </p:nvSpPr>
        <p:spPr>
          <a:xfrm>
            <a:off x="2510301" y="5814911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308489" y="1693507"/>
            <a:ext cx="4255168" cy="431051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4308489" y="5109249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308489" y="3424186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7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build="p"/>
      <p:bldP spid="9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1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38411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185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007FD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944901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8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1982970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2175235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226801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2236769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94656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303934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3008103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717904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810683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779437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498762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591540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560295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8995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5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6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720" y="1888133"/>
            <a:ext cx="3941269" cy="4025909"/>
          </a:xfrm>
          <a:prstGeom prst="rect">
            <a:avLst/>
          </a:prstGeom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6523818" y="4992676"/>
            <a:ext cx="5079383" cy="45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FINANCIAL DATA ANALYSIS REPORT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5268269" y="4120381"/>
            <a:ext cx="759048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TextBox 18"/>
          <p:cNvSpPr txBox="1"/>
          <p:nvPr/>
        </p:nvSpPr>
        <p:spPr>
          <a:xfrm>
            <a:off x="6404584" y="5344517"/>
            <a:ext cx="5317851" cy="452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适用与财务分析</a:t>
            </a:r>
            <a:r>
              <a:rPr lang="en-US" altLang="zh-CN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财务报告</a:t>
            </a:r>
            <a:r>
              <a:rPr lang="en-US" altLang="zh-CN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工作汇报</a:t>
            </a:r>
            <a:endParaRPr lang="en-US" altLang="zh-CN" sz="20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2182" y="1322330"/>
            <a:ext cx="3022654" cy="286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40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2" grpId="0"/>
          <p:bldP spid="1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567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723207" cy="2230424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764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89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8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8143780" y="3616325"/>
            <a:ext cx="544517" cy="1398909"/>
            <a:chOff x="1371598" y="1962150"/>
            <a:chExt cx="915449" cy="2351874"/>
          </a:xfrm>
          <a:solidFill>
            <a:schemeClr val="accent3"/>
          </a:solidFill>
        </p:grpSpPr>
        <p:sp>
          <p:nvSpPr>
            <p:cNvPr id="31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1063092" y="4152077"/>
            <a:ext cx="544517" cy="1500105"/>
            <a:chOff x="1371598" y="1962150"/>
            <a:chExt cx="915449" cy="2522008"/>
          </a:xfrm>
          <a:solidFill>
            <a:schemeClr val="accent1"/>
          </a:solidFill>
        </p:grpSpPr>
        <p:sp>
          <p:nvSpPr>
            <p:cNvPr id="35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5227981" y="3041932"/>
            <a:ext cx="544517" cy="1324446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27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353" y="4173992"/>
            <a:ext cx="12858044" cy="3058657"/>
            <a:chOff x="0" y="1885950"/>
            <a:chExt cx="9144000" cy="3257550"/>
          </a:xfrm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353" y="5414187"/>
            <a:ext cx="12858044" cy="1818463"/>
            <a:chOff x="0" y="3378148"/>
            <a:chExt cx="9144000" cy="1765352"/>
          </a:xfrm>
        </p:grpSpPr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 Placeholder 3"/>
          <p:cNvSpPr txBox="1">
            <a:spLocks/>
          </p:cNvSpPr>
          <p:nvPr/>
        </p:nvSpPr>
        <p:spPr>
          <a:xfrm>
            <a:off x="5950815" y="308615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860853" y="364750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797975" y="4183260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973504" y="1832583"/>
            <a:ext cx="10911745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85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4322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670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F5595B7-E735-4A09-9106-203B1D0C2CF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77.pptx"/>
</p:tagLst>
</file>

<file path=ppt/theme/theme1.xml><?xml version="1.0" encoding="utf-8"?>
<a:theme xmlns:a="http://schemas.openxmlformats.org/drawingml/2006/main" name="第一PPT，www.1ppt.com">
  <a:themeElements>
    <a:clrScheme name="自定义 3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5A55F"/>
      </a:accent1>
      <a:accent2>
        <a:srgbClr val="5A5A5A"/>
      </a:accent2>
      <a:accent3>
        <a:srgbClr val="15A55F"/>
      </a:accent3>
      <a:accent4>
        <a:srgbClr val="5A5A5A"/>
      </a:accent4>
      <a:accent5>
        <a:srgbClr val="15A55F"/>
      </a:accent5>
      <a:accent6>
        <a:srgbClr val="5A5A5A"/>
      </a:accent6>
      <a:hlink>
        <a:srgbClr val="15A55F"/>
      </a:hlink>
      <a:folHlink>
        <a:srgbClr val="5A5A5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3189</Words>
  <Application>Microsoft Office PowerPoint</Application>
  <PresentationFormat>自定义</PresentationFormat>
  <Paragraphs>205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民生银行</dc:title>
  <dc:creator/>
  <cp:keywords>www.1ppt.com</cp:keywords>
  <cp:lastModifiedBy/>
  <cp:revision>1</cp:revision>
  <dcterms:created xsi:type="dcterms:W3CDTF">2016-10-17T14:00:15Z</dcterms:created>
  <dcterms:modified xsi:type="dcterms:W3CDTF">2018-08-30T02:05:46Z</dcterms:modified>
</cp:coreProperties>
</file>