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77" r:id="rId3"/>
    <p:sldId id="3178" r:id="rId4"/>
    <p:sldId id="3170" r:id="rId5"/>
    <p:sldId id="3137" r:id="rId6"/>
    <p:sldId id="3123" r:id="rId7"/>
    <p:sldId id="3117" r:id="rId8"/>
    <p:sldId id="3119" r:id="rId9"/>
    <p:sldId id="3179" r:id="rId10"/>
    <p:sldId id="3133" r:id="rId11"/>
    <p:sldId id="3121" r:id="rId12"/>
    <p:sldId id="3124" r:id="rId13"/>
    <p:sldId id="3139" r:id="rId14"/>
    <p:sldId id="3180" r:id="rId15"/>
    <p:sldId id="3122" r:id="rId16"/>
    <p:sldId id="3154" r:id="rId17"/>
    <p:sldId id="3126" r:id="rId18"/>
    <p:sldId id="3114" r:id="rId19"/>
    <p:sldId id="3181" r:id="rId20"/>
    <p:sldId id="3153" r:id="rId21"/>
    <p:sldId id="3115" r:id="rId22"/>
    <p:sldId id="3125" r:id="rId23"/>
    <p:sldId id="3182" r:id="rId24"/>
    <p:sldId id="318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0000"/>
    <a:srgbClr val="2F2F2F"/>
    <a:srgbClr val="0F6FC6"/>
    <a:srgbClr val="FFC304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338322560"/>
        <c:axId val="338324096"/>
      </c:barChart>
      <c:catAx>
        <c:axId val="33832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338324096"/>
        <c:crosses val="autoZero"/>
        <c:auto val="1"/>
        <c:lblAlgn val="ctr"/>
        <c:lblOffset val="100"/>
        <c:tickMarkSkip val="1"/>
        <c:noMultiLvlLbl val="0"/>
      </c:catAx>
      <c:valAx>
        <c:axId val="33832409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8322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672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661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469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273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721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871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664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7484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321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76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593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343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317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29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8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52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7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427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0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7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0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20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2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98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087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-4111" y="4201190"/>
            <a:ext cx="12862509" cy="3006908"/>
          </a:xfrm>
          <a:custGeom>
            <a:avLst/>
            <a:gdLst>
              <a:gd name="T0" fmla="*/ 5718 w 5718"/>
              <a:gd name="T1" fmla="*/ 590 h 1347"/>
              <a:gd name="T2" fmla="*/ 5336 w 5718"/>
              <a:gd name="T3" fmla="*/ 773 h 1347"/>
              <a:gd name="T4" fmla="*/ 4952 w 5718"/>
              <a:gd name="T5" fmla="*/ 926 h 1347"/>
              <a:gd name="T6" fmla="*/ 4566 w 5718"/>
              <a:gd name="T7" fmla="*/ 1052 h 1347"/>
              <a:gd name="T8" fmla="*/ 4180 w 5718"/>
              <a:gd name="T9" fmla="*/ 1152 h 1347"/>
              <a:gd name="T10" fmla="*/ 3800 w 5718"/>
              <a:gd name="T11" fmla="*/ 1228 h 1347"/>
              <a:gd name="T12" fmla="*/ 3422 w 5718"/>
              <a:gd name="T13" fmla="*/ 1284 h 1347"/>
              <a:gd name="T14" fmla="*/ 3056 w 5718"/>
              <a:gd name="T15" fmla="*/ 1323 h 1347"/>
              <a:gd name="T16" fmla="*/ 2698 w 5718"/>
              <a:gd name="T17" fmla="*/ 1342 h 1347"/>
              <a:gd name="T18" fmla="*/ 2352 w 5718"/>
              <a:gd name="T19" fmla="*/ 1347 h 1347"/>
              <a:gd name="T20" fmla="*/ 2022 w 5718"/>
              <a:gd name="T21" fmla="*/ 1340 h 1347"/>
              <a:gd name="T22" fmla="*/ 1708 w 5718"/>
              <a:gd name="T23" fmla="*/ 1321 h 1347"/>
              <a:gd name="T24" fmla="*/ 1415 w 5718"/>
              <a:gd name="T25" fmla="*/ 1295 h 1347"/>
              <a:gd name="T26" fmla="*/ 1142 w 5718"/>
              <a:gd name="T27" fmla="*/ 1263 h 1347"/>
              <a:gd name="T28" fmla="*/ 892 w 5718"/>
              <a:gd name="T29" fmla="*/ 1227 h 1347"/>
              <a:gd name="T30" fmla="*/ 669 w 5718"/>
              <a:gd name="T31" fmla="*/ 1186 h 1347"/>
              <a:gd name="T32" fmla="*/ 473 w 5718"/>
              <a:gd name="T33" fmla="*/ 1148 h 1347"/>
              <a:gd name="T34" fmla="*/ 309 w 5718"/>
              <a:gd name="T35" fmla="*/ 1111 h 1347"/>
              <a:gd name="T36" fmla="*/ 178 w 5718"/>
              <a:gd name="T37" fmla="*/ 1080 h 1347"/>
              <a:gd name="T38" fmla="*/ 81 w 5718"/>
              <a:gd name="T39" fmla="*/ 1054 h 1347"/>
              <a:gd name="T40" fmla="*/ 21 w 5718"/>
              <a:gd name="T41" fmla="*/ 1038 h 1347"/>
              <a:gd name="T42" fmla="*/ 0 w 5718"/>
              <a:gd name="T43" fmla="*/ 1031 h 1347"/>
              <a:gd name="T44" fmla="*/ 236 w 5718"/>
              <a:gd name="T45" fmla="*/ 1019 h 1347"/>
              <a:gd name="T46" fmla="*/ 693 w 5718"/>
              <a:gd name="T47" fmla="*/ 1129 h 1347"/>
              <a:gd name="T48" fmla="*/ 1133 w 5718"/>
              <a:gd name="T49" fmla="*/ 1206 h 1347"/>
              <a:gd name="T50" fmla="*/ 1558 w 5718"/>
              <a:gd name="T51" fmla="*/ 1251 h 1347"/>
              <a:gd name="T52" fmla="*/ 1963 w 5718"/>
              <a:gd name="T53" fmla="*/ 1270 h 1347"/>
              <a:gd name="T54" fmla="*/ 2349 w 5718"/>
              <a:gd name="T55" fmla="*/ 1263 h 1347"/>
              <a:gd name="T56" fmla="*/ 2717 w 5718"/>
              <a:gd name="T57" fmla="*/ 1235 h 1347"/>
              <a:gd name="T58" fmla="*/ 3064 w 5718"/>
              <a:gd name="T59" fmla="*/ 1188 h 1347"/>
              <a:gd name="T60" fmla="*/ 3394 w 5718"/>
              <a:gd name="T61" fmla="*/ 1124 h 1347"/>
              <a:gd name="T62" fmla="*/ 3703 w 5718"/>
              <a:gd name="T63" fmla="*/ 1045 h 1347"/>
              <a:gd name="T64" fmla="*/ 3992 w 5718"/>
              <a:gd name="T65" fmla="*/ 956 h 1347"/>
              <a:gd name="T66" fmla="*/ 4259 w 5718"/>
              <a:gd name="T67" fmla="*/ 858 h 1347"/>
              <a:gd name="T68" fmla="*/ 4507 w 5718"/>
              <a:gd name="T69" fmla="*/ 754 h 1347"/>
              <a:gd name="T70" fmla="*/ 4730 w 5718"/>
              <a:gd name="T71" fmla="*/ 647 h 1347"/>
              <a:gd name="T72" fmla="*/ 4934 w 5718"/>
              <a:gd name="T73" fmla="*/ 541 h 1347"/>
              <a:gd name="T74" fmla="*/ 5114 w 5718"/>
              <a:gd name="T75" fmla="*/ 436 h 1347"/>
              <a:gd name="T76" fmla="*/ 5273 w 5718"/>
              <a:gd name="T77" fmla="*/ 337 h 1347"/>
              <a:gd name="T78" fmla="*/ 5408 w 5718"/>
              <a:gd name="T79" fmla="*/ 246 h 1347"/>
              <a:gd name="T80" fmla="*/ 5518 w 5718"/>
              <a:gd name="T81" fmla="*/ 164 h 1347"/>
              <a:gd name="T82" fmla="*/ 5605 w 5718"/>
              <a:gd name="T83" fmla="*/ 96 h 1347"/>
              <a:gd name="T84" fmla="*/ 5668 w 5718"/>
              <a:gd name="T85" fmla="*/ 45 h 1347"/>
              <a:gd name="T86" fmla="*/ 5706 w 5718"/>
              <a:gd name="T87" fmla="*/ 12 h 1347"/>
              <a:gd name="T88" fmla="*/ 5718 w 5718"/>
              <a:gd name="T89" fmla="*/ 0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347">
                <a:moveTo>
                  <a:pt x="5718" y="0"/>
                </a:moveTo>
                <a:lnTo>
                  <a:pt x="5718" y="590"/>
                </a:lnTo>
                <a:lnTo>
                  <a:pt x="5528" y="686"/>
                </a:lnTo>
                <a:lnTo>
                  <a:pt x="5336" y="773"/>
                </a:lnTo>
                <a:lnTo>
                  <a:pt x="5144" y="853"/>
                </a:lnTo>
                <a:lnTo>
                  <a:pt x="4952" y="926"/>
                </a:lnTo>
                <a:lnTo>
                  <a:pt x="4758" y="993"/>
                </a:lnTo>
                <a:lnTo>
                  <a:pt x="4566" y="1052"/>
                </a:lnTo>
                <a:lnTo>
                  <a:pt x="4372" y="1104"/>
                </a:lnTo>
                <a:lnTo>
                  <a:pt x="4180" y="1152"/>
                </a:lnTo>
                <a:lnTo>
                  <a:pt x="3988" y="1193"/>
                </a:lnTo>
                <a:lnTo>
                  <a:pt x="3800" y="1228"/>
                </a:lnTo>
                <a:lnTo>
                  <a:pt x="3609" y="1260"/>
                </a:lnTo>
                <a:lnTo>
                  <a:pt x="3422" y="1284"/>
                </a:lnTo>
                <a:lnTo>
                  <a:pt x="3237" y="1305"/>
                </a:lnTo>
                <a:lnTo>
                  <a:pt x="3056" y="1323"/>
                </a:lnTo>
                <a:lnTo>
                  <a:pt x="2876" y="1333"/>
                </a:lnTo>
                <a:lnTo>
                  <a:pt x="2698" y="1342"/>
                </a:lnTo>
                <a:lnTo>
                  <a:pt x="2523" y="1345"/>
                </a:lnTo>
                <a:lnTo>
                  <a:pt x="2352" y="1347"/>
                </a:lnTo>
                <a:lnTo>
                  <a:pt x="2186" y="1345"/>
                </a:lnTo>
                <a:lnTo>
                  <a:pt x="2022" y="1340"/>
                </a:lnTo>
                <a:lnTo>
                  <a:pt x="1863" y="1331"/>
                </a:lnTo>
                <a:lnTo>
                  <a:pt x="1708" y="1321"/>
                </a:lnTo>
                <a:lnTo>
                  <a:pt x="1559" y="1309"/>
                </a:lnTo>
                <a:lnTo>
                  <a:pt x="1415" y="1295"/>
                </a:lnTo>
                <a:lnTo>
                  <a:pt x="1275" y="1279"/>
                </a:lnTo>
                <a:lnTo>
                  <a:pt x="1142" y="1263"/>
                </a:lnTo>
                <a:lnTo>
                  <a:pt x="1015" y="1244"/>
                </a:lnTo>
                <a:lnTo>
                  <a:pt x="892" y="1227"/>
                </a:lnTo>
                <a:lnTo>
                  <a:pt x="777" y="1207"/>
                </a:lnTo>
                <a:lnTo>
                  <a:pt x="669" y="1186"/>
                </a:lnTo>
                <a:lnTo>
                  <a:pt x="568" y="1167"/>
                </a:lnTo>
                <a:lnTo>
                  <a:pt x="473" y="1148"/>
                </a:lnTo>
                <a:lnTo>
                  <a:pt x="388" y="1131"/>
                </a:lnTo>
                <a:lnTo>
                  <a:pt x="309" y="1111"/>
                </a:lnTo>
                <a:lnTo>
                  <a:pt x="239" y="1096"/>
                </a:lnTo>
                <a:lnTo>
                  <a:pt x="178" y="1080"/>
                </a:lnTo>
                <a:lnTo>
                  <a:pt x="124" y="1066"/>
                </a:lnTo>
                <a:lnTo>
                  <a:pt x="81" y="1054"/>
                </a:lnTo>
                <a:lnTo>
                  <a:pt x="46" y="1045"/>
                </a:lnTo>
                <a:lnTo>
                  <a:pt x="21" y="1038"/>
                </a:lnTo>
                <a:lnTo>
                  <a:pt x="5" y="1033"/>
                </a:lnTo>
                <a:lnTo>
                  <a:pt x="0" y="1031"/>
                </a:lnTo>
                <a:lnTo>
                  <a:pt x="0" y="953"/>
                </a:lnTo>
                <a:lnTo>
                  <a:pt x="236" y="1019"/>
                </a:lnTo>
                <a:lnTo>
                  <a:pt x="466" y="1078"/>
                </a:lnTo>
                <a:lnTo>
                  <a:pt x="693" y="1129"/>
                </a:lnTo>
                <a:lnTo>
                  <a:pt x="915" y="1171"/>
                </a:lnTo>
                <a:lnTo>
                  <a:pt x="1133" y="1206"/>
                </a:lnTo>
                <a:lnTo>
                  <a:pt x="1348" y="1232"/>
                </a:lnTo>
                <a:lnTo>
                  <a:pt x="1558" y="1251"/>
                </a:lnTo>
                <a:lnTo>
                  <a:pt x="1762" y="1263"/>
                </a:lnTo>
                <a:lnTo>
                  <a:pt x="1963" y="1270"/>
                </a:lnTo>
                <a:lnTo>
                  <a:pt x="2158" y="1270"/>
                </a:lnTo>
                <a:lnTo>
                  <a:pt x="2349" y="1263"/>
                </a:lnTo>
                <a:lnTo>
                  <a:pt x="2535" y="1251"/>
                </a:lnTo>
                <a:lnTo>
                  <a:pt x="2717" y="1235"/>
                </a:lnTo>
                <a:lnTo>
                  <a:pt x="2893" y="1213"/>
                </a:lnTo>
                <a:lnTo>
                  <a:pt x="3064" y="1188"/>
                </a:lnTo>
                <a:lnTo>
                  <a:pt x="3232" y="1157"/>
                </a:lnTo>
                <a:lnTo>
                  <a:pt x="3394" y="1124"/>
                </a:lnTo>
                <a:lnTo>
                  <a:pt x="3552" y="1085"/>
                </a:lnTo>
                <a:lnTo>
                  <a:pt x="3703" y="1045"/>
                </a:lnTo>
                <a:lnTo>
                  <a:pt x="3850" y="1001"/>
                </a:lnTo>
                <a:lnTo>
                  <a:pt x="3992" y="956"/>
                </a:lnTo>
                <a:lnTo>
                  <a:pt x="4128" y="907"/>
                </a:lnTo>
                <a:lnTo>
                  <a:pt x="4259" y="858"/>
                </a:lnTo>
                <a:lnTo>
                  <a:pt x="4384" y="806"/>
                </a:lnTo>
                <a:lnTo>
                  <a:pt x="4507" y="754"/>
                </a:lnTo>
                <a:lnTo>
                  <a:pt x="4622" y="701"/>
                </a:lnTo>
                <a:lnTo>
                  <a:pt x="4730" y="647"/>
                </a:lnTo>
                <a:lnTo>
                  <a:pt x="4835" y="593"/>
                </a:lnTo>
                <a:lnTo>
                  <a:pt x="4934" y="541"/>
                </a:lnTo>
                <a:lnTo>
                  <a:pt x="5027" y="488"/>
                </a:lnTo>
                <a:lnTo>
                  <a:pt x="5114" y="436"/>
                </a:lnTo>
                <a:lnTo>
                  <a:pt x="5196" y="385"/>
                </a:lnTo>
                <a:lnTo>
                  <a:pt x="5273" y="337"/>
                </a:lnTo>
                <a:lnTo>
                  <a:pt x="5343" y="289"/>
                </a:lnTo>
                <a:lnTo>
                  <a:pt x="5408" y="246"/>
                </a:lnTo>
                <a:lnTo>
                  <a:pt x="5465" y="202"/>
                </a:lnTo>
                <a:lnTo>
                  <a:pt x="5518" y="164"/>
                </a:lnTo>
                <a:lnTo>
                  <a:pt x="5565" y="129"/>
                </a:lnTo>
                <a:lnTo>
                  <a:pt x="5605" y="96"/>
                </a:lnTo>
                <a:lnTo>
                  <a:pt x="5640" y="68"/>
                </a:lnTo>
                <a:lnTo>
                  <a:pt x="5668" y="45"/>
                </a:lnTo>
                <a:lnTo>
                  <a:pt x="5690" y="26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rgbClr val="2F2F2F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-4111" y="3343987"/>
            <a:ext cx="12862509" cy="3712315"/>
          </a:xfrm>
          <a:custGeom>
            <a:avLst/>
            <a:gdLst>
              <a:gd name="T0" fmla="*/ 5718 w 5718"/>
              <a:gd name="T1" fmla="*/ 605 h 1663"/>
              <a:gd name="T2" fmla="*/ 5338 w 5718"/>
              <a:gd name="T3" fmla="*/ 836 h 1663"/>
              <a:gd name="T4" fmla="*/ 4954 w 5718"/>
              <a:gd name="T5" fmla="*/ 1031 h 1663"/>
              <a:gd name="T6" fmla="*/ 4569 w 5718"/>
              <a:gd name="T7" fmla="*/ 1197 h 1663"/>
              <a:gd name="T8" fmla="*/ 4185 w 5718"/>
              <a:gd name="T9" fmla="*/ 1331 h 1663"/>
              <a:gd name="T10" fmla="*/ 3803 w 5718"/>
              <a:gd name="T11" fmla="*/ 1440 h 1663"/>
              <a:gd name="T12" fmla="*/ 3428 w 5718"/>
              <a:gd name="T13" fmla="*/ 1525 h 1663"/>
              <a:gd name="T14" fmla="*/ 3061 w 5718"/>
              <a:gd name="T15" fmla="*/ 1586 h 1663"/>
              <a:gd name="T16" fmla="*/ 2703 w 5718"/>
              <a:gd name="T17" fmla="*/ 1630 h 1663"/>
              <a:gd name="T18" fmla="*/ 2357 w 5718"/>
              <a:gd name="T19" fmla="*/ 1654 h 1663"/>
              <a:gd name="T20" fmla="*/ 2027 w 5718"/>
              <a:gd name="T21" fmla="*/ 1663 h 1663"/>
              <a:gd name="T22" fmla="*/ 1713 w 5718"/>
              <a:gd name="T23" fmla="*/ 1659 h 1663"/>
              <a:gd name="T24" fmla="*/ 1418 w 5718"/>
              <a:gd name="T25" fmla="*/ 1645 h 1663"/>
              <a:gd name="T26" fmla="*/ 1146 w 5718"/>
              <a:gd name="T27" fmla="*/ 1623 h 1663"/>
              <a:gd name="T28" fmla="*/ 896 w 5718"/>
              <a:gd name="T29" fmla="*/ 1595 h 1663"/>
              <a:gd name="T30" fmla="*/ 671 w 5718"/>
              <a:gd name="T31" fmla="*/ 1563 h 1663"/>
              <a:gd name="T32" fmla="*/ 475 w 5718"/>
              <a:gd name="T33" fmla="*/ 1529 h 1663"/>
              <a:gd name="T34" fmla="*/ 311 w 5718"/>
              <a:gd name="T35" fmla="*/ 1497 h 1663"/>
              <a:gd name="T36" fmla="*/ 178 w 5718"/>
              <a:gd name="T37" fmla="*/ 1467 h 1663"/>
              <a:gd name="T38" fmla="*/ 81 w 5718"/>
              <a:gd name="T39" fmla="*/ 1443 h 1663"/>
              <a:gd name="T40" fmla="*/ 21 w 5718"/>
              <a:gd name="T41" fmla="*/ 1427 h 1663"/>
              <a:gd name="T42" fmla="*/ 0 w 5718"/>
              <a:gd name="T43" fmla="*/ 1422 h 1663"/>
              <a:gd name="T44" fmla="*/ 236 w 5718"/>
              <a:gd name="T45" fmla="*/ 1394 h 1663"/>
              <a:gd name="T46" fmla="*/ 693 w 5718"/>
              <a:gd name="T47" fmla="*/ 1480 h 1663"/>
              <a:gd name="T48" fmla="*/ 1133 w 5718"/>
              <a:gd name="T49" fmla="*/ 1530 h 1663"/>
              <a:gd name="T50" fmla="*/ 1558 w 5718"/>
              <a:gd name="T51" fmla="*/ 1553 h 1663"/>
              <a:gd name="T52" fmla="*/ 1963 w 5718"/>
              <a:gd name="T53" fmla="*/ 1546 h 1663"/>
              <a:gd name="T54" fmla="*/ 2349 w 5718"/>
              <a:gd name="T55" fmla="*/ 1516 h 1663"/>
              <a:gd name="T56" fmla="*/ 2717 w 5718"/>
              <a:gd name="T57" fmla="*/ 1464 h 1663"/>
              <a:gd name="T58" fmla="*/ 3064 w 5718"/>
              <a:gd name="T59" fmla="*/ 1394 h 1663"/>
              <a:gd name="T60" fmla="*/ 3394 w 5718"/>
              <a:gd name="T61" fmla="*/ 1307 h 1663"/>
              <a:gd name="T62" fmla="*/ 3703 w 5718"/>
              <a:gd name="T63" fmla="*/ 1206 h 1663"/>
              <a:gd name="T64" fmla="*/ 3992 w 5718"/>
              <a:gd name="T65" fmla="*/ 1096 h 1663"/>
              <a:gd name="T66" fmla="*/ 4259 w 5718"/>
              <a:gd name="T67" fmla="*/ 979 h 1663"/>
              <a:gd name="T68" fmla="*/ 4507 w 5718"/>
              <a:gd name="T69" fmla="*/ 855 h 1663"/>
              <a:gd name="T70" fmla="*/ 4730 w 5718"/>
              <a:gd name="T71" fmla="*/ 731 h 1663"/>
              <a:gd name="T72" fmla="*/ 4934 w 5718"/>
              <a:gd name="T73" fmla="*/ 609 h 1663"/>
              <a:gd name="T74" fmla="*/ 5114 w 5718"/>
              <a:gd name="T75" fmla="*/ 488 h 1663"/>
              <a:gd name="T76" fmla="*/ 5273 w 5718"/>
              <a:gd name="T77" fmla="*/ 377 h 1663"/>
              <a:gd name="T78" fmla="*/ 5408 w 5718"/>
              <a:gd name="T79" fmla="*/ 272 h 1663"/>
              <a:gd name="T80" fmla="*/ 5518 w 5718"/>
              <a:gd name="T81" fmla="*/ 181 h 1663"/>
              <a:gd name="T82" fmla="*/ 5605 w 5718"/>
              <a:gd name="T83" fmla="*/ 106 h 1663"/>
              <a:gd name="T84" fmla="*/ 5668 w 5718"/>
              <a:gd name="T85" fmla="*/ 49 h 1663"/>
              <a:gd name="T86" fmla="*/ 5706 w 5718"/>
              <a:gd name="T87" fmla="*/ 12 h 1663"/>
              <a:gd name="T88" fmla="*/ 5718 w 5718"/>
              <a:gd name="T89" fmla="*/ 0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663">
                <a:moveTo>
                  <a:pt x="5718" y="0"/>
                </a:moveTo>
                <a:lnTo>
                  <a:pt x="5718" y="605"/>
                </a:lnTo>
                <a:lnTo>
                  <a:pt x="5528" y="726"/>
                </a:lnTo>
                <a:lnTo>
                  <a:pt x="5338" y="836"/>
                </a:lnTo>
                <a:lnTo>
                  <a:pt x="5146" y="937"/>
                </a:lnTo>
                <a:lnTo>
                  <a:pt x="4954" y="1031"/>
                </a:lnTo>
                <a:lnTo>
                  <a:pt x="4762" y="1118"/>
                </a:lnTo>
                <a:lnTo>
                  <a:pt x="4569" y="1197"/>
                </a:lnTo>
                <a:lnTo>
                  <a:pt x="4376" y="1267"/>
                </a:lnTo>
                <a:lnTo>
                  <a:pt x="4185" y="1331"/>
                </a:lnTo>
                <a:lnTo>
                  <a:pt x="3993" y="1389"/>
                </a:lnTo>
                <a:lnTo>
                  <a:pt x="3803" y="1440"/>
                </a:lnTo>
                <a:lnTo>
                  <a:pt x="3614" y="1485"/>
                </a:lnTo>
                <a:lnTo>
                  <a:pt x="3428" y="1525"/>
                </a:lnTo>
                <a:lnTo>
                  <a:pt x="3243" y="1558"/>
                </a:lnTo>
                <a:lnTo>
                  <a:pt x="3061" y="1586"/>
                </a:lnTo>
                <a:lnTo>
                  <a:pt x="2879" y="1611"/>
                </a:lnTo>
                <a:lnTo>
                  <a:pt x="2703" y="1630"/>
                </a:lnTo>
                <a:lnTo>
                  <a:pt x="2528" y="1644"/>
                </a:lnTo>
                <a:lnTo>
                  <a:pt x="2357" y="1654"/>
                </a:lnTo>
                <a:lnTo>
                  <a:pt x="2190" y="1659"/>
                </a:lnTo>
                <a:lnTo>
                  <a:pt x="2027" y="1663"/>
                </a:lnTo>
                <a:lnTo>
                  <a:pt x="1867" y="1663"/>
                </a:lnTo>
                <a:lnTo>
                  <a:pt x="1713" y="1659"/>
                </a:lnTo>
                <a:lnTo>
                  <a:pt x="1563" y="1654"/>
                </a:lnTo>
                <a:lnTo>
                  <a:pt x="1418" y="1645"/>
                </a:lnTo>
                <a:lnTo>
                  <a:pt x="1278" y="1635"/>
                </a:lnTo>
                <a:lnTo>
                  <a:pt x="1146" y="1623"/>
                </a:lnTo>
                <a:lnTo>
                  <a:pt x="1016" y="1611"/>
                </a:lnTo>
                <a:lnTo>
                  <a:pt x="896" y="1595"/>
                </a:lnTo>
                <a:lnTo>
                  <a:pt x="779" y="1579"/>
                </a:lnTo>
                <a:lnTo>
                  <a:pt x="671" y="1563"/>
                </a:lnTo>
                <a:lnTo>
                  <a:pt x="569" y="1546"/>
                </a:lnTo>
                <a:lnTo>
                  <a:pt x="475" y="1529"/>
                </a:lnTo>
                <a:lnTo>
                  <a:pt x="390" y="1513"/>
                </a:lnTo>
                <a:lnTo>
                  <a:pt x="311" y="1497"/>
                </a:lnTo>
                <a:lnTo>
                  <a:pt x="239" y="1481"/>
                </a:lnTo>
                <a:lnTo>
                  <a:pt x="178" y="1467"/>
                </a:lnTo>
                <a:lnTo>
                  <a:pt x="126" y="1455"/>
                </a:lnTo>
                <a:lnTo>
                  <a:pt x="81" y="1443"/>
                </a:lnTo>
                <a:lnTo>
                  <a:pt x="46" y="1434"/>
                </a:lnTo>
                <a:lnTo>
                  <a:pt x="21" y="1427"/>
                </a:lnTo>
                <a:lnTo>
                  <a:pt x="5" y="1424"/>
                </a:lnTo>
                <a:lnTo>
                  <a:pt x="0" y="1422"/>
                </a:lnTo>
                <a:lnTo>
                  <a:pt x="0" y="1340"/>
                </a:lnTo>
                <a:lnTo>
                  <a:pt x="236" y="1394"/>
                </a:lnTo>
                <a:lnTo>
                  <a:pt x="466" y="1441"/>
                </a:lnTo>
                <a:lnTo>
                  <a:pt x="693" y="1480"/>
                </a:lnTo>
                <a:lnTo>
                  <a:pt x="915" y="1509"/>
                </a:lnTo>
                <a:lnTo>
                  <a:pt x="1133" y="1530"/>
                </a:lnTo>
                <a:lnTo>
                  <a:pt x="1348" y="1546"/>
                </a:lnTo>
                <a:lnTo>
                  <a:pt x="1558" y="1553"/>
                </a:lnTo>
                <a:lnTo>
                  <a:pt x="1762" y="1553"/>
                </a:lnTo>
                <a:lnTo>
                  <a:pt x="1963" y="1546"/>
                </a:lnTo>
                <a:lnTo>
                  <a:pt x="2158" y="1534"/>
                </a:lnTo>
                <a:lnTo>
                  <a:pt x="2349" y="1516"/>
                </a:lnTo>
                <a:lnTo>
                  <a:pt x="2535" y="1494"/>
                </a:lnTo>
                <a:lnTo>
                  <a:pt x="2717" y="1464"/>
                </a:lnTo>
                <a:lnTo>
                  <a:pt x="2893" y="1431"/>
                </a:lnTo>
                <a:lnTo>
                  <a:pt x="3064" y="1394"/>
                </a:lnTo>
                <a:lnTo>
                  <a:pt x="3232" y="1352"/>
                </a:lnTo>
                <a:lnTo>
                  <a:pt x="3394" y="1307"/>
                </a:lnTo>
                <a:lnTo>
                  <a:pt x="3552" y="1258"/>
                </a:lnTo>
                <a:lnTo>
                  <a:pt x="3703" y="1206"/>
                </a:lnTo>
                <a:lnTo>
                  <a:pt x="3850" y="1152"/>
                </a:lnTo>
                <a:lnTo>
                  <a:pt x="3992" y="1096"/>
                </a:lnTo>
                <a:lnTo>
                  <a:pt x="4128" y="1038"/>
                </a:lnTo>
                <a:lnTo>
                  <a:pt x="4259" y="979"/>
                </a:lnTo>
                <a:lnTo>
                  <a:pt x="4384" y="918"/>
                </a:lnTo>
                <a:lnTo>
                  <a:pt x="4507" y="855"/>
                </a:lnTo>
                <a:lnTo>
                  <a:pt x="4622" y="794"/>
                </a:lnTo>
                <a:lnTo>
                  <a:pt x="4730" y="731"/>
                </a:lnTo>
                <a:lnTo>
                  <a:pt x="4835" y="670"/>
                </a:lnTo>
                <a:lnTo>
                  <a:pt x="4934" y="609"/>
                </a:lnTo>
                <a:lnTo>
                  <a:pt x="5027" y="548"/>
                </a:lnTo>
                <a:lnTo>
                  <a:pt x="5114" y="488"/>
                </a:lnTo>
                <a:lnTo>
                  <a:pt x="5196" y="431"/>
                </a:lnTo>
                <a:lnTo>
                  <a:pt x="5273" y="377"/>
                </a:lnTo>
                <a:lnTo>
                  <a:pt x="5343" y="323"/>
                </a:lnTo>
                <a:lnTo>
                  <a:pt x="5408" y="272"/>
                </a:lnTo>
                <a:lnTo>
                  <a:pt x="5465" y="225"/>
                </a:lnTo>
                <a:lnTo>
                  <a:pt x="5518" y="181"/>
                </a:lnTo>
                <a:lnTo>
                  <a:pt x="5565" y="143"/>
                </a:lnTo>
                <a:lnTo>
                  <a:pt x="5605" y="106"/>
                </a:lnTo>
                <a:lnTo>
                  <a:pt x="5640" y="75"/>
                </a:lnTo>
                <a:lnTo>
                  <a:pt x="5668" y="49"/>
                </a:lnTo>
                <a:lnTo>
                  <a:pt x="5690" y="28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rgbClr val="880000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4111" y="2397492"/>
            <a:ext cx="12862509" cy="4455670"/>
          </a:xfrm>
          <a:custGeom>
            <a:avLst/>
            <a:gdLst>
              <a:gd name="T0" fmla="*/ 5718 w 5718"/>
              <a:gd name="T1" fmla="*/ 665 h 1996"/>
              <a:gd name="T2" fmla="*/ 5331 w 5718"/>
              <a:gd name="T3" fmla="*/ 940 h 1996"/>
              <a:gd name="T4" fmla="*/ 4941 w 5718"/>
              <a:gd name="T5" fmla="*/ 1179 h 1996"/>
              <a:gd name="T6" fmla="*/ 4552 w 5718"/>
              <a:gd name="T7" fmla="*/ 1380 h 1996"/>
              <a:gd name="T8" fmla="*/ 4164 w 5718"/>
              <a:gd name="T9" fmla="*/ 1548 h 1996"/>
              <a:gd name="T10" fmla="*/ 3782 w 5718"/>
              <a:gd name="T11" fmla="*/ 1686 h 1996"/>
              <a:gd name="T12" fmla="*/ 3405 w 5718"/>
              <a:gd name="T13" fmla="*/ 1792 h 1996"/>
              <a:gd name="T14" fmla="*/ 3037 w 5718"/>
              <a:gd name="T15" fmla="*/ 1876 h 1996"/>
              <a:gd name="T16" fmla="*/ 2679 w 5718"/>
              <a:gd name="T17" fmla="*/ 1933 h 1996"/>
              <a:gd name="T18" fmla="*/ 2335 w 5718"/>
              <a:gd name="T19" fmla="*/ 1972 h 1996"/>
              <a:gd name="T20" fmla="*/ 2006 w 5718"/>
              <a:gd name="T21" fmla="*/ 1993 h 1996"/>
              <a:gd name="T22" fmla="*/ 1694 w 5718"/>
              <a:gd name="T23" fmla="*/ 1996 h 1996"/>
              <a:gd name="T24" fmla="*/ 1401 w 5718"/>
              <a:gd name="T25" fmla="*/ 1987 h 1996"/>
              <a:gd name="T26" fmla="*/ 1130 w 5718"/>
              <a:gd name="T27" fmla="*/ 1970 h 1996"/>
              <a:gd name="T28" fmla="*/ 884 w 5718"/>
              <a:gd name="T29" fmla="*/ 1944 h 1996"/>
              <a:gd name="T30" fmla="*/ 662 w 5718"/>
              <a:gd name="T31" fmla="*/ 1912 h 1996"/>
              <a:gd name="T32" fmla="*/ 468 w 5718"/>
              <a:gd name="T33" fmla="*/ 1879 h 1996"/>
              <a:gd name="T34" fmla="*/ 306 w 5718"/>
              <a:gd name="T35" fmla="*/ 1846 h 1996"/>
              <a:gd name="T36" fmla="*/ 175 w 5718"/>
              <a:gd name="T37" fmla="*/ 1815 h 1996"/>
              <a:gd name="T38" fmla="*/ 79 w 5718"/>
              <a:gd name="T39" fmla="*/ 1790 h 1996"/>
              <a:gd name="T40" fmla="*/ 21 w 5718"/>
              <a:gd name="T41" fmla="*/ 1773 h 1996"/>
              <a:gd name="T42" fmla="*/ 0 w 5718"/>
              <a:gd name="T43" fmla="*/ 1768 h 1996"/>
              <a:gd name="T44" fmla="*/ 238 w 5718"/>
              <a:gd name="T45" fmla="*/ 1736 h 1996"/>
              <a:gd name="T46" fmla="*/ 697 w 5718"/>
              <a:gd name="T47" fmla="*/ 1806 h 1996"/>
              <a:gd name="T48" fmla="*/ 1137 w 5718"/>
              <a:gd name="T49" fmla="*/ 1843 h 1996"/>
              <a:gd name="T50" fmla="*/ 1558 w 5718"/>
              <a:gd name="T51" fmla="*/ 1851 h 1996"/>
              <a:gd name="T52" fmla="*/ 1958 w 5718"/>
              <a:gd name="T53" fmla="*/ 1832 h 1996"/>
              <a:gd name="T54" fmla="*/ 2338 w 5718"/>
              <a:gd name="T55" fmla="*/ 1790 h 1996"/>
              <a:gd name="T56" fmla="*/ 2700 w 5718"/>
              <a:gd name="T57" fmla="*/ 1726 h 1996"/>
              <a:gd name="T58" fmla="*/ 3040 w 5718"/>
              <a:gd name="T59" fmla="*/ 1644 h 1996"/>
              <a:gd name="T60" fmla="*/ 3361 w 5718"/>
              <a:gd name="T61" fmla="*/ 1546 h 1996"/>
              <a:gd name="T62" fmla="*/ 3663 w 5718"/>
              <a:gd name="T63" fmla="*/ 1434 h 1996"/>
              <a:gd name="T64" fmla="*/ 3944 w 5718"/>
              <a:gd name="T65" fmla="*/ 1312 h 1996"/>
              <a:gd name="T66" fmla="*/ 4205 w 5718"/>
              <a:gd name="T67" fmla="*/ 1183 h 1996"/>
              <a:gd name="T68" fmla="*/ 4444 w 5718"/>
              <a:gd name="T69" fmla="*/ 1049 h 1996"/>
              <a:gd name="T70" fmla="*/ 4664 w 5718"/>
              <a:gd name="T71" fmla="*/ 911 h 1996"/>
              <a:gd name="T72" fmla="*/ 4863 w 5718"/>
              <a:gd name="T73" fmla="*/ 775 h 1996"/>
              <a:gd name="T74" fmla="*/ 5041 w 5718"/>
              <a:gd name="T75" fmla="*/ 640 h 1996"/>
              <a:gd name="T76" fmla="*/ 5200 w 5718"/>
              <a:gd name="T77" fmla="*/ 513 h 1996"/>
              <a:gd name="T78" fmla="*/ 5336 w 5718"/>
              <a:gd name="T79" fmla="*/ 392 h 1996"/>
              <a:gd name="T80" fmla="*/ 5453 w 5718"/>
              <a:gd name="T81" fmla="*/ 284 h 1996"/>
              <a:gd name="T82" fmla="*/ 5549 w 5718"/>
              <a:gd name="T83" fmla="*/ 188 h 1996"/>
              <a:gd name="T84" fmla="*/ 5622 w 5718"/>
              <a:gd name="T85" fmla="*/ 110 h 1996"/>
              <a:gd name="T86" fmla="*/ 5676 w 5718"/>
              <a:gd name="T87" fmla="*/ 50 h 1996"/>
              <a:gd name="T88" fmla="*/ 5708 w 5718"/>
              <a:gd name="T89" fmla="*/ 12 h 1996"/>
              <a:gd name="T90" fmla="*/ 5718 w 5718"/>
              <a:gd name="T91" fmla="*/ 0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18" h="1996">
                <a:moveTo>
                  <a:pt x="5718" y="0"/>
                </a:moveTo>
                <a:lnTo>
                  <a:pt x="5718" y="665"/>
                </a:lnTo>
                <a:lnTo>
                  <a:pt x="5525" y="808"/>
                </a:lnTo>
                <a:lnTo>
                  <a:pt x="5331" y="940"/>
                </a:lnTo>
                <a:lnTo>
                  <a:pt x="5137" y="1064"/>
                </a:lnTo>
                <a:lnTo>
                  <a:pt x="4941" y="1179"/>
                </a:lnTo>
                <a:lnTo>
                  <a:pt x="4748" y="1284"/>
                </a:lnTo>
                <a:lnTo>
                  <a:pt x="4552" y="1380"/>
                </a:lnTo>
                <a:lnTo>
                  <a:pt x="4358" y="1469"/>
                </a:lnTo>
                <a:lnTo>
                  <a:pt x="4164" y="1548"/>
                </a:lnTo>
                <a:lnTo>
                  <a:pt x="3972" y="1621"/>
                </a:lnTo>
                <a:lnTo>
                  <a:pt x="3782" y="1686"/>
                </a:lnTo>
                <a:lnTo>
                  <a:pt x="3592" y="1741"/>
                </a:lnTo>
                <a:lnTo>
                  <a:pt x="3405" y="1792"/>
                </a:lnTo>
                <a:lnTo>
                  <a:pt x="3220" y="1837"/>
                </a:lnTo>
                <a:lnTo>
                  <a:pt x="3037" y="1876"/>
                </a:lnTo>
                <a:lnTo>
                  <a:pt x="2857" y="1907"/>
                </a:lnTo>
                <a:lnTo>
                  <a:pt x="2679" y="1933"/>
                </a:lnTo>
                <a:lnTo>
                  <a:pt x="2506" y="1956"/>
                </a:lnTo>
                <a:lnTo>
                  <a:pt x="2335" y="1972"/>
                </a:lnTo>
                <a:lnTo>
                  <a:pt x="2169" y="1984"/>
                </a:lnTo>
                <a:lnTo>
                  <a:pt x="2006" y="1993"/>
                </a:lnTo>
                <a:lnTo>
                  <a:pt x="1848" y="1996"/>
                </a:lnTo>
                <a:lnTo>
                  <a:pt x="1694" y="1996"/>
                </a:lnTo>
                <a:lnTo>
                  <a:pt x="1545" y="1994"/>
                </a:lnTo>
                <a:lnTo>
                  <a:pt x="1401" y="1987"/>
                </a:lnTo>
                <a:lnTo>
                  <a:pt x="1263" y="1980"/>
                </a:lnTo>
                <a:lnTo>
                  <a:pt x="1130" y="1970"/>
                </a:lnTo>
                <a:lnTo>
                  <a:pt x="1004" y="1958"/>
                </a:lnTo>
                <a:lnTo>
                  <a:pt x="884" y="1944"/>
                </a:lnTo>
                <a:lnTo>
                  <a:pt x="768" y="1928"/>
                </a:lnTo>
                <a:lnTo>
                  <a:pt x="662" y="1912"/>
                </a:lnTo>
                <a:lnTo>
                  <a:pt x="562" y="1895"/>
                </a:lnTo>
                <a:lnTo>
                  <a:pt x="468" y="1879"/>
                </a:lnTo>
                <a:lnTo>
                  <a:pt x="384" y="1862"/>
                </a:lnTo>
                <a:lnTo>
                  <a:pt x="306" y="1846"/>
                </a:lnTo>
                <a:lnTo>
                  <a:pt x="236" y="1830"/>
                </a:lnTo>
                <a:lnTo>
                  <a:pt x="175" y="1815"/>
                </a:lnTo>
                <a:lnTo>
                  <a:pt x="122" y="1802"/>
                </a:lnTo>
                <a:lnTo>
                  <a:pt x="79" y="1790"/>
                </a:lnTo>
                <a:lnTo>
                  <a:pt x="46" y="1780"/>
                </a:lnTo>
                <a:lnTo>
                  <a:pt x="21" y="1773"/>
                </a:lnTo>
                <a:lnTo>
                  <a:pt x="5" y="1769"/>
                </a:lnTo>
                <a:lnTo>
                  <a:pt x="0" y="1768"/>
                </a:lnTo>
                <a:lnTo>
                  <a:pt x="0" y="1689"/>
                </a:lnTo>
                <a:lnTo>
                  <a:pt x="238" y="1736"/>
                </a:lnTo>
                <a:lnTo>
                  <a:pt x="470" y="1776"/>
                </a:lnTo>
                <a:lnTo>
                  <a:pt x="697" y="1806"/>
                </a:lnTo>
                <a:lnTo>
                  <a:pt x="919" y="1829"/>
                </a:lnTo>
                <a:lnTo>
                  <a:pt x="1137" y="1843"/>
                </a:lnTo>
                <a:lnTo>
                  <a:pt x="1350" y="1851"/>
                </a:lnTo>
                <a:lnTo>
                  <a:pt x="1558" y="1851"/>
                </a:lnTo>
                <a:lnTo>
                  <a:pt x="1760" y="1844"/>
                </a:lnTo>
                <a:lnTo>
                  <a:pt x="1958" y="1832"/>
                </a:lnTo>
                <a:lnTo>
                  <a:pt x="2151" y="1815"/>
                </a:lnTo>
                <a:lnTo>
                  <a:pt x="2338" y="1790"/>
                </a:lnTo>
                <a:lnTo>
                  <a:pt x="2521" y="1761"/>
                </a:lnTo>
                <a:lnTo>
                  <a:pt x="2700" y="1726"/>
                </a:lnTo>
                <a:lnTo>
                  <a:pt x="2872" y="1687"/>
                </a:lnTo>
                <a:lnTo>
                  <a:pt x="3040" y="1644"/>
                </a:lnTo>
                <a:lnTo>
                  <a:pt x="3204" y="1597"/>
                </a:lnTo>
                <a:lnTo>
                  <a:pt x="3361" y="1546"/>
                </a:lnTo>
                <a:lnTo>
                  <a:pt x="3515" y="1492"/>
                </a:lnTo>
                <a:lnTo>
                  <a:pt x="3663" y="1434"/>
                </a:lnTo>
                <a:lnTo>
                  <a:pt x="3806" y="1375"/>
                </a:lnTo>
                <a:lnTo>
                  <a:pt x="3944" y="1312"/>
                </a:lnTo>
                <a:lnTo>
                  <a:pt x="4077" y="1249"/>
                </a:lnTo>
                <a:lnTo>
                  <a:pt x="4205" y="1183"/>
                </a:lnTo>
                <a:lnTo>
                  <a:pt x="4327" y="1117"/>
                </a:lnTo>
                <a:lnTo>
                  <a:pt x="4444" y="1049"/>
                </a:lnTo>
                <a:lnTo>
                  <a:pt x="4557" y="981"/>
                </a:lnTo>
                <a:lnTo>
                  <a:pt x="4664" y="911"/>
                </a:lnTo>
                <a:lnTo>
                  <a:pt x="4767" y="843"/>
                </a:lnTo>
                <a:lnTo>
                  <a:pt x="4863" y="775"/>
                </a:lnTo>
                <a:lnTo>
                  <a:pt x="4955" y="707"/>
                </a:lnTo>
                <a:lnTo>
                  <a:pt x="5041" y="640"/>
                </a:lnTo>
                <a:lnTo>
                  <a:pt x="5123" y="576"/>
                </a:lnTo>
                <a:lnTo>
                  <a:pt x="5200" y="513"/>
                </a:lnTo>
                <a:lnTo>
                  <a:pt x="5271" y="452"/>
                </a:lnTo>
                <a:lnTo>
                  <a:pt x="5336" y="392"/>
                </a:lnTo>
                <a:lnTo>
                  <a:pt x="5397" y="337"/>
                </a:lnTo>
                <a:lnTo>
                  <a:pt x="5453" y="284"/>
                </a:lnTo>
                <a:lnTo>
                  <a:pt x="5504" y="234"/>
                </a:lnTo>
                <a:lnTo>
                  <a:pt x="5549" y="188"/>
                </a:lnTo>
                <a:lnTo>
                  <a:pt x="5587" y="146"/>
                </a:lnTo>
                <a:lnTo>
                  <a:pt x="5622" y="110"/>
                </a:lnTo>
                <a:lnTo>
                  <a:pt x="5652" y="78"/>
                </a:lnTo>
                <a:lnTo>
                  <a:pt x="5676" y="50"/>
                </a:lnTo>
                <a:lnTo>
                  <a:pt x="5694" y="29"/>
                </a:lnTo>
                <a:lnTo>
                  <a:pt x="5708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rgbClr val="2F2F2F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6687" y="4452671"/>
            <a:ext cx="6479747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999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入职培训</a:t>
            </a:r>
            <a:endParaRPr lang="zh-CN" altLang="en-US" sz="7999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6687" y="5467250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employee orientation work summary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6685" y="5775946"/>
            <a:ext cx="496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适用于员工培训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商务报告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项目展示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商务展示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0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776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8085559" y="556054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862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43" y="895"/>
            <a:ext cx="6427433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0770" y="1162519"/>
            <a:ext cx="1752146" cy="4221352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68" y="1885337"/>
            <a:ext cx="841014" cy="841014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206" y="2032740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206" y="3091535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473" y="5209128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7023" y="2994073"/>
            <a:ext cx="841014" cy="841014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5004" y="5091284"/>
            <a:ext cx="841014" cy="841014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925" y="4050769"/>
            <a:ext cx="841014" cy="841014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472" y="4150333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0948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-4111" y="4201190"/>
            <a:ext cx="12862509" cy="3006908"/>
          </a:xfrm>
          <a:custGeom>
            <a:avLst/>
            <a:gdLst>
              <a:gd name="T0" fmla="*/ 5718 w 5718"/>
              <a:gd name="T1" fmla="*/ 590 h 1347"/>
              <a:gd name="T2" fmla="*/ 5336 w 5718"/>
              <a:gd name="T3" fmla="*/ 773 h 1347"/>
              <a:gd name="T4" fmla="*/ 4952 w 5718"/>
              <a:gd name="T5" fmla="*/ 926 h 1347"/>
              <a:gd name="T6" fmla="*/ 4566 w 5718"/>
              <a:gd name="T7" fmla="*/ 1052 h 1347"/>
              <a:gd name="T8" fmla="*/ 4180 w 5718"/>
              <a:gd name="T9" fmla="*/ 1152 h 1347"/>
              <a:gd name="T10" fmla="*/ 3800 w 5718"/>
              <a:gd name="T11" fmla="*/ 1228 h 1347"/>
              <a:gd name="T12" fmla="*/ 3422 w 5718"/>
              <a:gd name="T13" fmla="*/ 1284 h 1347"/>
              <a:gd name="T14" fmla="*/ 3056 w 5718"/>
              <a:gd name="T15" fmla="*/ 1323 h 1347"/>
              <a:gd name="T16" fmla="*/ 2698 w 5718"/>
              <a:gd name="T17" fmla="*/ 1342 h 1347"/>
              <a:gd name="T18" fmla="*/ 2352 w 5718"/>
              <a:gd name="T19" fmla="*/ 1347 h 1347"/>
              <a:gd name="T20" fmla="*/ 2022 w 5718"/>
              <a:gd name="T21" fmla="*/ 1340 h 1347"/>
              <a:gd name="T22" fmla="*/ 1708 w 5718"/>
              <a:gd name="T23" fmla="*/ 1321 h 1347"/>
              <a:gd name="T24" fmla="*/ 1415 w 5718"/>
              <a:gd name="T25" fmla="*/ 1295 h 1347"/>
              <a:gd name="T26" fmla="*/ 1142 w 5718"/>
              <a:gd name="T27" fmla="*/ 1263 h 1347"/>
              <a:gd name="T28" fmla="*/ 892 w 5718"/>
              <a:gd name="T29" fmla="*/ 1227 h 1347"/>
              <a:gd name="T30" fmla="*/ 669 w 5718"/>
              <a:gd name="T31" fmla="*/ 1186 h 1347"/>
              <a:gd name="T32" fmla="*/ 473 w 5718"/>
              <a:gd name="T33" fmla="*/ 1148 h 1347"/>
              <a:gd name="T34" fmla="*/ 309 w 5718"/>
              <a:gd name="T35" fmla="*/ 1111 h 1347"/>
              <a:gd name="T36" fmla="*/ 178 w 5718"/>
              <a:gd name="T37" fmla="*/ 1080 h 1347"/>
              <a:gd name="T38" fmla="*/ 81 w 5718"/>
              <a:gd name="T39" fmla="*/ 1054 h 1347"/>
              <a:gd name="T40" fmla="*/ 21 w 5718"/>
              <a:gd name="T41" fmla="*/ 1038 h 1347"/>
              <a:gd name="T42" fmla="*/ 0 w 5718"/>
              <a:gd name="T43" fmla="*/ 1031 h 1347"/>
              <a:gd name="T44" fmla="*/ 236 w 5718"/>
              <a:gd name="T45" fmla="*/ 1019 h 1347"/>
              <a:gd name="T46" fmla="*/ 693 w 5718"/>
              <a:gd name="T47" fmla="*/ 1129 h 1347"/>
              <a:gd name="T48" fmla="*/ 1133 w 5718"/>
              <a:gd name="T49" fmla="*/ 1206 h 1347"/>
              <a:gd name="T50" fmla="*/ 1558 w 5718"/>
              <a:gd name="T51" fmla="*/ 1251 h 1347"/>
              <a:gd name="T52" fmla="*/ 1963 w 5718"/>
              <a:gd name="T53" fmla="*/ 1270 h 1347"/>
              <a:gd name="T54" fmla="*/ 2349 w 5718"/>
              <a:gd name="T55" fmla="*/ 1263 h 1347"/>
              <a:gd name="T56" fmla="*/ 2717 w 5718"/>
              <a:gd name="T57" fmla="*/ 1235 h 1347"/>
              <a:gd name="T58" fmla="*/ 3064 w 5718"/>
              <a:gd name="T59" fmla="*/ 1188 h 1347"/>
              <a:gd name="T60" fmla="*/ 3394 w 5718"/>
              <a:gd name="T61" fmla="*/ 1124 h 1347"/>
              <a:gd name="T62" fmla="*/ 3703 w 5718"/>
              <a:gd name="T63" fmla="*/ 1045 h 1347"/>
              <a:gd name="T64" fmla="*/ 3992 w 5718"/>
              <a:gd name="T65" fmla="*/ 956 h 1347"/>
              <a:gd name="T66" fmla="*/ 4259 w 5718"/>
              <a:gd name="T67" fmla="*/ 858 h 1347"/>
              <a:gd name="T68" fmla="*/ 4507 w 5718"/>
              <a:gd name="T69" fmla="*/ 754 h 1347"/>
              <a:gd name="T70" fmla="*/ 4730 w 5718"/>
              <a:gd name="T71" fmla="*/ 647 h 1347"/>
              <a:gd name="T72" fmla="*/ 4934 w 5718"/>
              <a:gd name="T73" fmla="*/ 541 h 1347"/>
              <a:gd name="T74" fmla="*/ 5114 w 5718"/>
              <a:gd name="T75" fmla="*/ 436 h 1347"/>
              <a:gd name="T76" fmla="*/ 5273 w 5718"/>
              <a:gd name="T77" fmla="*/ 337 h 1347"/>
              <a:gd name="T78" fmla="*/ 5408 w 5718"/>
              <a:gd name="T79" fmla="*/ 246 h 1347"/>
              <a:gd name="T80" fmla="*/ 5518 w 5718"/>
              <a:gd name="T81" fmla="*/ 164 h 1347"/>
              <a:gd name="T82" fmla="*/ 5605 w 5718"/>
              <a:gd name="T83" fmla="*/ 96 h 1347"/>
              <a:gd name="T84" fmla="*/ 5668 w 5718"/>
              <a:gd name="T85" fmla="*/ 45 h 1347"/>
              <a:gd name="T86" fmla="*/ 5706 w 5718"/>
              <a:gd name="T87" fmla="*/ 12 h 1347"/>
              <a:gd name="T88" fmla="*/ 5718 w 5718"/>
              <a:gd name="T89" fmla="*/ 0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347">
                <a:moveTo>
                  <a:pt x="5718" y="0"/>
                </a:moveTo>
                <a:lnTo>
                  <a:pt x="5718" y="590"/>
                </a:lnTo>
                <a:lnTo>
                  <a:pt x="5528" y="686"/>
                </a:lnTo>
                <a:lnTo>
                  <a:pt x="5336" y="773"/>
                </a:lnTo>
                <a:lnTo>
                  <a:pt x="5144" y="853"/>
                </a:lnTo>
                <a:lnTo>
                  <a:pt x="4952" y="926"/>
                </a:lnTo>
                <a:lnTo>
                  <a:pt x="4758" y="993"/>
                </a:lnTo>
                <a:lnTo>
                  <a:pt x="4566" y="1052"/>
                </a:lnTo>
                <a:lnTo>
                  <a:pt x="4372" y="1104"/>
                </a:lnTo>
                <a:lnTo>
                  <a:pt x="4180" y="1152"/>
                </a:lnTo>
                <a:lnTo>
                  <a:pt x="3988" y="1193"/>
                </a:lnTo>
                <a:lnTo>
                  <a:pt x="3800" y="1228"/>
                </a:lnTo>
                <a:lnTo>
                  <a:pt x="3609" y="1260"/>
                </a:lnTo>
                <a:lnTo>
                  <a:pt x="3422" y="1284"/>
                </a:lnTo>
                <a:lnTo>
                  <a:pt x="3237" y="1305"/>
                </a:lnTo>
                <a:lnTo>
                  <a:pt x="3056" y="1323"/>
                </a:lnTo>
                <a:lnTo>
                  <a:pt x="2876" y="1333"/>
                </a:lnTo>
                <a:lnTo>
                  <a:pt x="2698" y="1342"/>
                </a:lnTo>
                <a:lnTo>
                  <a:pt x="2523" y="1345"/>
                </a:lnTo>
                <a:lnTo>
                  <a:pt x="2352" y="1347"/>
                </a:lnTo>
                <a:lnTo>
                  <a:pt x="2186" y="1345"/>
                </a:lnTo>
                <a:lnTo>
                  <a:pt x="2022" y="1340"/>
                </a:lnTo>
                <a:lnTo>
                  <a:pt x="1863" y="1331"/>
                </a:lnTo>
                <a:lnTo>
                  <a:pt x="1708" y="1321"/>
                </a:lnTo>
                <a:lnTo>
                  <a:pt x="1559" y="1309"/>
                </a:lnTo>
                <a:lnTo>
                  <a:pt x="1415" y="1295"/>
                </a:lnTo>
                <a:lnTo>
                  <a:pt x="1275" y="1279"/>
                </a:lnTo>
                <a:lnTo>
                  <a:pt x="1142" y="1263"/>
                </a:lnTo>
                <a:lnTo>
                  <a:pt x="1015" y="1244"/>
                </a:lnTo>
                <a:lnTo>
                  <a:pt x="892" y="1227"/>
                </a:lnTo>
                <a:lnTo>
                  <a:pt x="777" y="1207"/>
                </a:lnTo>
                <a:lnTo>
                  <a:pt x="669" y="1186"/>
                </a:lnTo>
                <a:lnTo>
                  <a:pt x="568" y="1167"/>
                </a:lnTo>
                <a:lnTo>
                  <a:pt x="473" y="1148"/>
                </a:lnTo>
                <a:lnTo>
                  <a:pt x="388" y="1131"/>
                </a:lnTo>
                <a:lnTo>
                  <a:pt x="309" y="1111"/>
                </a:lnTo>
                <a:lnTo>
                  <a:pt x="239" y="1096"/>
                </a:lnTo>
                <a:lnTo>
                  <a:pt x="178" y="1080"/>
                </a:lnTo>
                <a:lnTo>
                  <a:pt x="124" y="1066"/>
                </a:lnTo>
                <a:lnTo>
                  <a:pt x="81" y="1054"/>
                </a:lnTo>
                <a:lnTo>
                  <a:pt x="46" y="1045"/>
                </a:lnTo>
                <a:lnTo>
                  <a:pt x="21" y="1038"/>
                </a:lnTo>
                <a:lnTo>
                  <a:pt x="5" y="1033"/>
                </a:lnTo>
                <a:lnTo>
                  <a:pt x="0" y="1031"/>
                </a:lnTo>
                <a:lnTo>
                  <a:pt x="0" y="953"/>
                </a:lnTo>
                <a:lnTo>
                  <a:pt x="236" y="1019"/>
                </a:lnTo>
                <a:lnTo>
                  <a:pt x="466" y="1078"/>
                </a:lnTo>
                <a:lnTo>
                  <a:pt x="693" y="1129"/>
                </a:lnTo>
                <a:lnTo>
                  <a:pt x="915" y="1171"/>
                </a:lnTo>
                <a:lnTo>
                  <a:pt x="1133" y="1206"/>
                </a:lnTo>
                <a:lnTo>
                  <a:pt x="1348" y="1232"/>
                </a:lnTo>
                <a:lnTo>
                  <a:pt x="1558" y="1251"/>
                </a:lnTo>
                <a:lnTo>
                  <a:pt x="1762" y="1263"/>
                </a:lnTo>
                <a:lnTo>
                  <a:pt x="1963" y="1270"/>
                </a:lnTo>
                <a:lnTo>
                  <a:pt x="2158" y="1270"/>
                </a:lnTo>
                <a:lnTo>
                  <a:pt x="2349" y="1263"/>
                </a:lnTo>
                <a:lnTo>
                  <a:pt x="2535" y="1251"/>
                </a:lnTo>
                <a:lnTo>
                  <a:pt x="2717" y="1235"/>
                </a:lnTo>
                <a:lnTo>
                  <a:pt x="2893" y="1213"/>
                </a:lnTo>
                <a:lnTo>
                  <a:pt x="3064" y="1188"/>
                </a:lnTo>
                <a:lnTo>
                  <a:pt x="3232" y="1157"/>
                </a:lnTo>
                <a:lnTo>
                  <a:pt x="3394" y="1124"/>
                </a:lnTo>
                <a:lnTo>
                  <a:pt x="3552" y="1085"/>
                </a:lnTo>
                <a:lnTo>
                  <a:pt x="3703" y="1045"/>
                </a:lnTo>
                <a:lnTo>
                  <a:pt x="3850" y="1001"/>
                </a:lnTo>
                <a:lnTo>
                  <a:pt x="3992" y="956"/>
                </a:lnTo>
                <a:lnTo>
                  <a:pt x="4128" y="907"/>
                </a:lnTo>
                <a:lnTo>
                  <a:pt x="4259" y="858"/>
                </a:lnTo>
                <a:lnTo>
                  <a:pt x="4384" y="806"/>
                </a:lnTo>
                <a:lnTo>
                  <a:pt x="4507" y="754"/>
                </a:lnTo>
                <a:lnTo>
                  <a:pt x="4622" y="701"/>
                </a:lnTo>
                <a:lnTo>
                  <a:pt x="4730" y="647"/>
                </a:lnTo>
                <a:lnTo>
                  <a:pt x="4835" y="593"/>
                </a:lnTo>
                <a:lnTo>
                  <a:pt x="4934" y="541"/>
                </a:lnTo>
                <a:lnTo>
                  <a:pt x="5027" y="488"/>
                </a:lnTo>
                <a:lnTo>
                  <a:pt x="5114" y="436"/>
                </a:lnTo>
                <a:lnTo>
                  <a:pt x="5196" y="385"/>
                </a:lnTo>
                <a:lnTo>
                  <a:pt x="5273" y="337"/>
                </a:lnTo>
                <a:lnTo>
                  <a:pt x="5343" y="289"/>
                </a:lnTo>
                <a:lnTo>
                  <a:pt x="5408" y="246"/>
                </a:lnTo>
                <a:lnTo>
                  <a:pt x="5465" y="202"/>
                </a:lnTo>
                <a:lnTo>
                  <a:pt x="5518" y="164"/>
                </a:lnTo>
                <a:lnTo>
                  <a:pt x="5565" y="129"/>
                </a:lnTo>
                <a:lnTo>
                  <a:pt x="5605" y="96"/>
                </a:lnTo>
                <a:lnTo>
                  <a:pt x="5640" y="68"/>
                </a:lnTo>
                <a:lnTo>
                  <a:pt x="5668" y="45"/>
                </a:lnTo>
                <a:lnTo>
                  <a:pt x="5690" y="26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rgbClr val="2F2F2F">
              <a:alpha val="69804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-4111" y="3343987"/>
            <a:ext cx="12862509" cy="3712315"/>
          </a:xfrm>
          <a:custGeom>
            <a:avLst/>
            <a:gdLst>
              <a:gd name="T0" fmla="*/ 5718 w 5718"/>
              <a:gd name="T1" fmla="*/ 605 h 1663"/>
              <a:gd name="T2" fmla="*/ 5338 w 5718"/>
              <a:gd name="T3" fmla="*/ 836 h 1663"/>
              <a:gd name="T4" fmla="*/ 4954 w 5718"/>
              <a:gd name="T5" fmla="*/ 1031 h 1663"/>
              <a:gd name="T6" fmla="*/ 4569 w 5718"/>
              <a:gd name="T7" fmla="*/ 1197 h 1663"/>
              <a:gd name="T8" fmla="*/ 4185 w 5718"/>
              <a:gd name="T9" fmla="*/ 1331 h 1663"/>
              <a:gd name="T10" fmla="*/ 3803 w 5718"/>
              <a:gd name="T11" fmla="*/ 1440 h 1663"/>
              <a:gd name="T12" fmla="*/ 3428 w 5718"/>
              <a:gd name="T13" fmla="*/ 1525 h 1663"/>
              <a:gd name="T14" fmla="*/ 3061 w 5718"/>
              <a:gd name="T15" fmla="*/ 1586 h 1663"/>
              <a:gd name="T16" fmla="*/ 2703 w 5718"/>
              <a:gd name="T17" fmla="*/ 1630 h 1663"/>
              <a:gd name="T18" fmla="*/ 2357 w 5718"/>
              <a:gd name="T19" fmla="*/ 1654 h 1663"/>
              <a:gd name="T20" fmla="*/ 2027 w 5718"/>
              <a:gd name="T21" fmla="*/ 1663 h 1663"/>
              <a:gd name="T22" fmla="*/ 1713 w 5718"/>
              <a:gd name="T23" fmla="*/ 1659 h 1663"/>
              <a:gd name="T24" fmla="*/ 1418 w 5718"/>
              <a:gd name="T25" fmla="*/ 1645 h 1663"/>
              <a:gd name="T26" fmla="*/ 1146 w 5718"/>
              <a:gd name="T27" fmla="*/ 1623 h 1663"/>
              <a:gd name="T28" fmla="*/ 896 w 5718"/>
              <a:gd name="T29" fmla="*/ 1595 h 1663"/>
              <a:gd name="T30" fmla="*/ 671 w 5718"/>
              <a:gd name="T31" fmla="*/ 1563 h 1663"/>
              <a:gd name="T32" fmla="*/ 475 w 5718"/>
              <a:gd name="T33" fmla="*/ 1529 h 1663"/>
              <a:gd name="T34" fmla="*/ 311 w 5718"/>
              <a:gd name="T35" fmla="*/ 1497 h 1663"/>
              <a:gd name="T36" fmla="*/ 178 w 5718"/>
              <a:gd name="T37" fmla="*/ 1467 h 1663"/>
              <a:gd name="T38" fmla="*/ 81 w 5718"/>
              <a:gd name="T39" fmla="*/ 1443 h 1663"/>
              <a:gd name="T40" fmla="*/ 21 w 5718"/>
              <a:gd name="T41" fmla="*/ 1427 h 1663"/>
              <a:gd name="T42" fmla="*/ 0 w 5718"/>
              <a:gd name="T43" fmla="*/ 1422 h 1663"/>
              <a:gd name="T44" fmla="*/ 236 w 5718"/>
              <a:gd name="T45" fmla="*/ 1394 h 1663"/>
              <a:gd name="T46" fmla="*/ 693 w 5718"/>
              <a:gd name="T47" fmla="*/ 1480 h 1663"/>
              <a:gd name="T48" fmla="*/ 1133 w 5718"/>
              <a:gd name="T49" fmla="*/ 1530 h 1663"/>
              <a:gd name="T50" fmla="*/ 1558 w 5718"/>
              <a:gd name="T51" fmla="*/ 1553 h 1663"/>
              <a:gd name="T52" fmla="*/ 1963 w 5718"/>
              <a:gd name="T53" fmla="*/ 1546 h 1663"/>
              <a:gd name="T54" fmla="*/ 2349 w 5718"/>
              <a:gd name="T55" fmla="*/ 1516 h 1663"/>
              <a:gd name="T56" fmla="*/ 2717 w 5718"/>
              <a:gd name="T57" fmla="*/ 1464 h 1663"/>
              <a:gd name="T58" fmla="*/ 3064 w 5718"/>
              <a:gd name="T59" fmla="*/ 1394 h 1663"/>
              <a:gd name="T60" fmla="*/ 3394 w 5718"/>
              <a:gd name="T61" fmla="*/ 1307 h 1663"/>
              <a:gd name="T62" fmla="*/ 3703 w 5718"/>
              <a:gd name="T63" fmla="*/ 1206 h 1663"/>
              <a:gd name="T64" fmla="*/ 3992 w 5718"/>
              <a:gd name="T65" fmla="*/ 1096 h 1663"/>
              <a:gd name="T66" fmla="*/ 4259 w 5718"/>
              <a:gd name="T67" fmla="*/ 979 h 1663"/>
              <a:gd name="T68" fmla="*/ 4507 w 5718"/>
              <a:gd name="T69" fmla="*/ 855 h 1663"/>
              <a:gd name="T70" fmla="*/ 4730 w 5718"/>
              <a:gd name="T71" fmla="*/ 731 h 1663"/>
              <a:gd name="T72" fmla="*/ 4934 w 5718"/>
              <a:gd name="T73" fmla="*/ 609 h 1663"/>
              <a:gd name="T74" fmla="*/ 5114 w 5718"/>
              <a:gd name="T75" fmla="*/ 488 h 1663"/>
              <a:gd name="T76" fmla="*/ 5273 w 5718"/>
              <a:gd name="T77" fmla="*/ 377 h 1663"/>
              <a:gd name="T78" fmla="*/ 5408 w 5718"/>
              <a:gd name="T79" fmla="*/ 272 h 1663"/>
              <a:gd name="T80" fmla="*/ 5518 w 5718"/>
              <a:gd name="T81" fmla="*/ 181 h 1663"/>
              <a:gd name="T82" fmla="*/ 5605 w 5718"/>
              <a:gd name="T83" fmla="*/ 106 h 1663"/>
              <a:gd name="T84" fmla="*/ 5668 w 5718"/>
              <a:gd name="T85" fmla="*/ 49 h 1663"/>
              <a:gd name="T86" fmla="*/ 5706 w 5718"/>
              <a:gd name="T87" fmla="*/ 12 h 1663"/>
              <a:gd name="T88" fmla="*/ 5718 w 5718"/>
              <a:gd name="T89" fmla="*/ 0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718" h="1663">
                <a:moveTo>
                  <a:pt x="5718" y="0"/>
                </a:moveTo>
                <a:lnTo>
                  <a:pt x="5718" y="605"/>
                </a:lnTo>
                <a:lnTo>
                  <a:pt x="5528" y="726"/>
                </a:lnTo>
                <a:lnTo>
                  <a:pt x="5338" y="836"/>
                </a:lnTo>
                <a:lnTo>
                  <a:pt x="5146" y="937"/>
                </a:lnTo>
                <a:lnTo>
                  <a:pt x="4954" y="1031"/>
                </a:lnTo>
                <a:lnTo>
                  <a:pt x="4762" y="1118"/>
                </a:lnTo>
                <a:lnTo>
                  <a:pt x="4569" y="1197"/>
                </a:lnTo>
                <a:lnTo>
                  <a:pt x="4376" y="1267"/>
                </a:lnTo>
                <a:lnTo>
                  <a:pt x="4185" y="1331"/>
                </a:lnTo>
                <a:lnTo>
                  <a:pt x="3993" y="1389"/>
                </a:lnTo>
                <a:lnTo>
                  <a:pt x="3803" y="1440"/>
                </a:lnTo>
                <a:lnTo>
                  <a:pt x="3614" y="1485"/>
                </a:lnTo>
                <a:lnTo>
                  <a:pt x="3428" y="1525"/>
                </a:lnTo>
                <a:lnTo>
                  <a:pt x="3243" y="1558"/>
                </a:lnTo>
                <a:lnTo>
                  <a:pt x="3061" y="1586"/>
                </a:lnTo>
                <a:lnTo>
                  <a:pt x="2879" y="1611"/>
                </a:lnTo>
                <a:lnTo>
                  <a:pt x="2703" y="1630"/>
                </a:lnTo>
                <a:lnTo>
                  <a:pt x="2528" y="1644"/>
                </a:lnTo>
                <a:lnTo>
                  <a:pt x="2357" y="1654"/>
                </a:lnTo>
                <a:lnTo>
                  <a:pt x="2190" y="1659"/>
                </a:lnTo>
                <a:lnTo>
                  <a:pt x="2027" y="1663"/>
                </a:lnTo>
                <a:lnTo>
                  <a:pt x="1867" y="1663"/>
                </a:lnTo>
                <a:lnTo>
                  <a:pt x="1713" y="1659"/>
                </a:lnTo>
                <a:lnTo>
                  <a:pt x="1563" y="1654"/>
                </a:lnTo>
                <a:lnTo>
                  <a:pt x="1418" y="1645"/>
                </a:lnTo>
                <a:lnTo>
                  <a:pt x="1278" y="1635"/>
                </a:lnTo>
                <a:lnTo>
                  <a:pt x="1146" y="1623"/>
                </a:lnTo>
                <a:lnTo>
                  <a:pt x="1016" y="1611"/>
                </a:lnTo>
                <a:lnTo>
                  <a:pt x="896" y="1595"/>
                </a:lnTo>
                <a:lnTo>
                  <a:pt x="779" y="1579"/>
                </a:lnTo>
                <a:lnTo>
                  <a:pt x="671" y="1563"/>
                </a:lnTo>
                <a:lnTo>
                  <a:pt x="569" y="1546"/>
                </a:lnTo>
                <a:lnTo>
                  <a:pt x="475" y="1529"/>
                </a:lnTo>
                <a:lnTo>
                  <a:pt x="390" y="1513"/>
                </a:lnTo>
                <a:lnTo>
                  <a:pt x="311" y="1497"/>
                </a:lnTo>
                <a:lnTo>
                  <a:pt x="239" y="1481"/>
                </a:lnTo>
                <a:lnTo>
                  <a:pt x="178" y="1467"/>
                </a:lnTo>
                <a:lnTo>
                  <a:pt x="126" y="1455"/>
                </a:lnTo>
                <a:lnTo>
                  <a:pt x="81" y="1443"/>
                </a:lnTo>
                <a:lnTo>
                  <a:pt x="46" y="1434"/>
                </a:lnTo>
                <a:lnTo>
                  <a:pt x="21" y="1427"/>
                </a:lnTo>
                <a:lnTo>
                  <a:pt x="5" y="1424"/>
                </a:lnTo>
                <a:lnTo>
                  <a:pt x="0" y="1422"/>
                </a:lnTo>
                <a:lnTo>
                  <a:pt x="0" y="1340"/>
                </a:lnTo>
                <a:lnTo>
                  <a:pt x="236" y="1394"/>
                </a:lnTo>
                <a:lnTo>
                  <a:pt x="466" y="1441"/>
                </a:lnTo>
                <a:lnTo>
                  <a:pt x="693" y="1480"/>
                </a:lnTo>
                <a:lnTo>
                  <a:pt x="915" y="1509"/>
                </a:lnTo>
                <a:lnTo>
                  <a:pt x="1133" y="1530"/>
                </a:lnTo>
                <a:lnTo>
                  <a:pt x="1348" y="1546"/>
                </a:lnTo>
                <a:lnTo>
                  <a:pt x="1558" y="1553"/>
                </a:lnTo>
                <a:lnTo>
                  <a:pt x="1762" y="1553"/>
                </a:lnTo>
                <a:lnTo>
                  <a:pt x="1963" y="1546"/>
                </a:lnTo>
                <a:lnTo>
                  <a:pt x="2158" y="1534"/>
                </a:lnTo>
                <a:lnTo>
                  <a:pt x="2349" y="1516"/>
                </a:lnTo>
                <a:lnTo>
                  <a:pt x="2535" y="1494"/>
                </a:lnTo>
                <a:lnTo>
                  <a:pt x="2717" y="1464"/>
                </a:lnTo>
                <a:lnTo>
                  <a:pt x="2893" y="1431"/>
                </a:lnTo>
                <a:lnTo>
                  <a:pt x="3064" y="1394"/>
                </a:lnTo>
                <a:lnTo>
                  <a:pt x="3232" y="1352"/>
                </a:lnTo>
                <a:lnTo>
                  <a:pt x="3394" y="1307"/>
                </a:lnTo>
                <a:lnTo>
                  <a:pt x="3552" y="1258"/>
                </a:lnTo>
                <a:lnTo>
                  <a:pt x="3703" y="1206"/>
                </a:lnTo>
                <a:lnTo>
                  <a:pt x="3850" y="1152"/>
                </a:lnTo>
                <a:lnTo>
                  <a:pt x="3992" y="1096"/>
                </a:lnTo>
                <a:lnTo>
                  <a:pt x="4128" y="1038"/>
                </a:lnTo>
                <a:lnTo>
                  <a:pt x="4259" y="979"/>
                </a:lnTo>
                <a:lnTo>
                  <a:pt x="4384" y="918"/>
                </a:lnTo>
                <a:lnTo>
                  <a:pt x="4507" y="855"/>
                </a:lnTo>
                <a:lnTo>
                  <a:pt x="4622" y="794"/>
                </a:lnTo>
                <a:lnTo>
                  <a:pt x="4730" y="731"/>
                </a:lnTo>
                <a:lnTo>
                  <a:pt x="4835" y="670"/>
                </a:lnTo>
                <a:lnTo>
                  <a:pt x="4934" y="609"/>
                </a:lnTo>
                <a:lnTo>
                  <a:pt x="5027" y="548"/>
                </a:lnTo>
                <a:lnTo>
                  <a:pt x="5114" y="488"/>
                </a:lnTo>
                <a:lnTo>
                  <a:pt x="5196" y="431"/>
                </a:lnTo>
                <a:lnTo>
                  <a:pt x="5273" y="377"/>
                </a:lnTo>
                <a:lnTo>
                  <a:pt x="5343" y="323"/>
                </a:lnTo>
                <a:lnTo>
                  <a:pt x="5408" y="272"/>
                </a:lnTo>
                <a:lnTo>
                  <a:pt x="5465" y="225"/>
                </a:lnTo>
                <a:lnTo>
                  <a:pt x="5518" y="181"/>
                </a:lnTo>
                <a:lnTo>
                  <a:pt x="5565" y="143"/>
                </a:lnTo>
                <a:lnTo>
                  <a:pt x="5605" y="106"/>
                </a:lnTo>
                <a:lnTo>
                  <a:pt x="5640" y="75"/>
                </a:lnTo>
                <a:lnTo>
                  <a:pt x="5668" y="49"/>
                </a:lnTo>
                <a:lnTo>
                  <a:pt x="5690" y="28"/>
                </a:lnTo>
                <a:lnTo>
                  <a:pt x="5706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rgbClr val="880000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4111" y="2397492"/>
            <a:ext cx="12862509" cy="4455670"/>
          </a:xfrm>
          <a:custGeom>
            <a:avLst/>
            <a:gdLst>
              <a:gd name="T0" fmla="*/ 5718 w 5718"/>
              <a:gd name="T1" fmla="*/ 665 h 1996"/>
              <a:gd name="T2" fmla="*/ 5331 w 5718"/>
              <a:gd name="T3" fmla="*/ 940 h 1996"/>
              <a:gd name="T4" fmla="*/ 4941 w 5718"/>
              <a:gd name="T5" fmla="*/ 1179 h 1996"/>
              <a:gd name="T6" fmla="*/ 4552 w 5718"/>
              <a:gd name="T7" fmla="*/ 1380 h 1996"/>
              <a:gd name="T8" fmla="*/ 4164 w 5718"/>
              <a:gd name="T9" fmla="*/ 1548 h 1996"/>
              <a:gd name="T10" fmla="*/ 3782 w 5718"/>
              <a:gd name="T11" fmla="*/ 1686 h 1996"/>
              <a:gd name="T12" fmla="*/ 3405 w 5718"/>
              <a:gd name="T13" fmla="*/ 1792 h 1996"/>
              <a:gd name="T14" fmla="*/ 3037 w 5718"/>
              <a:gd name="T15" fmla="*/ 1876 h 1996"/>
              <a:gd name="T16" fmla="*/ 2679 w 5718"/>
              <a:gd name="T17" fmla="*/ 1933 h 1996"/>
              <a:gd name="T18" fmla="*/ 2335 w 5718"/>
              <a:gd name="T19" fmla="*/ 1972 h 1996"/>
              <a:gd name="T20" fmla="*/ 2006 w 5718"/>
              <a:gd name="T21" fmla="*/ 1993 h 1996"/>
              <a:gd name="T22" fmla="*/ 1694 w 5718"/>
              <a:gd name="T23" fmla="*/ 1996 h 1996"/>
              <a:gd name="T24" fmla="*/ 1401 w 5718"/>
              <a:gd name="T25" fmla="*/ 1987 h 1996"/>
              <a:gd name="T26" fmla="*/ 1130 w 5718"/>
              <a:gd name="T27" fmla="*/ 1970 h 1996"/>
              <a:gd name="T28" fmla="*/ 884 w 5718"/>
              <a:gd name="T29" fmla="*/ 1944 h 1996"/>
              <a:gd name="T30" fmla="*/ 662 w 5718"/>
              <a:gd name="T31" fmla="*/ 1912 h 1996"/>
              <a:gd name="T32" fmla="*/ 468 w 5718"/>
              <a:gd name="T33" fmla="*/ 1879 h 1996"/>
              <a:gd name="T34" fmla="*/ 306 w 5718"/>
              <a:gd name="T35" fmla="*/ 1846 h 1996"/>
              <a:gd name="T36" fmla="*/ 175 w 5718"/>
              <a:gd name="T37" fmla="*/ 1815 h 1996"/>
              <a:gd name="T38" fmla="*/ 79 w 5718"/>
              <a:gd name="T39" fmla="*/ 1790 h 1996"/>
              <a:gd name="T40" fmla="*/ 21 w 5718"/>
              <a:gd name="T41" fmla="*/ 1773 h 1996"/>
              <a:gd name="T42" fmla="*/ 0 w 5718"/>
              <a:gd name="T43" fmla="*/ 1768 h 1996"/>
              <a:gd name="T44" fmla="*/ 238 w 5718"/>
              <a:gd name="T45" fmla="*/ 1736 h 1996"/>
              <a:gd name="T46" fmla="*/ 697 w 5718"/>
              <a:gd name="T47" fmla="*/ 1806 h 1996"/>
              <a:gd name="T48" fmla="*/ 1137 w 5718"/>
              <a:gd name="T49" fmla="*/ 1843 h 1996"/>
              <a:gd name="T50" fmla="*/ 1558 w 5718"/>
              <a:gd name="T51" fmla="*/ 1851 h 1996"/>
              <a:gd name="T52" fmla="*/ 1958 w 5718"/>
              <a:gd name="T53" fmla="*/ 1832 h 1996"/>
              <a:gd name="T54" fmla="*/ 2338 w 5718"/>
              <a:gd name="T55" fmla="*/ 1790 h 1996"/>
              <a:gd name="T56" fmla="*/ 2700 w 5718"/>
              <a:gd name="T57" fmla="*/ 1726 h 1996"/>
              <a:gd name="T58" fmla="*/ 3040 w 5718"/>
              <a:gd name="T59" fmla="*/ 1644 h 1996"/>
              <a:gd name="T60" fmla="*/ 3361 w 5718"/>
              <a:gd name="T61" fmla="*/ 1546 h 1996"/>
              <a:gd name="T62" fmla="*/ 3663 w 5718"/>
              <a:gd name="T63" fmla="*/ 1434 h 1996"/>
              <a:gd name="T64" fmla="*/ 3944 w 5718"/>
              <a:gd name="T65" fmla="*/ 1312 h 1996"/>
              <a:gd name="T66" fmla="*/ 4205 w 5718"/>
              <a:gd name="T67" fmla="*/ 1183 h 1996"/>
              <a:gd name="T68" fmla="*/ 4444 w 5718"/>
              <a:gd name="T69" fmla="*/ 1049 h 1996"/>
              <a:gd name="T70" fmla="*/ 4664 w 5718"/>
              <a:gd name="T71" fmla="*/ 911 h 1996"/>
              <a:gd name="T72" fmla="*/ 4863 w 5718"/>
              <a:gd name="T73" fmla="*/ 775 h 1996"/>
              <a:gd name="T74" fmla="*/ 5041 w 5718"/>
              <a:gd name="T75" fmla="*/ 640 h 1996"/>
              <a:gd name="T76" fmla="*/ 5200 w 5718"/>
              <a:gd name="T77" fmla="*/ 513 h 1996"/>
              <a:gd name="T78" fmla="*/ 5336 w 5718"/>
              <a:gd name="T79" fmla="*/ 392 h 1996"/>
              <a:gd name="T80" fmla="*/ 5453 w 5718"/>
              <a:gd name="T81" fmla="*/ 284 h 1996"/>
              <a:gd name="T82" fmla="*/ 5549 w 5718"/>
              <a:gd name="T83" fmla="*/ 188 h 1996"/>
              <a:gd name="T84" fmla="*/ 5622 w 5718"/>
              <a:gd name="T85" fmla="*/ 110 h 1996"/>
              <a:gd name="T86" fmla="*/ 5676 w 5718"/>
              <a:gd name="T87" fmla="*/ 50 h 1996"/>
              <a:gd name="T88" fmla="*/ 5708 w 5718"/>
              <a:gd name="T89" fmla="*/ 12 h 1996"/>
              <a:gd name="T90" fmla="*/ 5718 w 5718"/>
              <a:gd name="T91" fmla="*/ 0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18" h="1996">
                <a:moveTo>
                  <a:pt x="5718" y="0"/>
                </a:moveTo>
                <a:lnTo>
                  <a:pt x="5718" y="665"/>
                </a:lnTo>
                <a:lnTo>
                  <a:pt x="5525" y="808"/>
                </a:lnTo>
                <a:lnTo>
                  <a:pt x="5331" y="940"/>
                </a:lnTo>
                <a:lnTo>
                  <a:pt x="5137" y="1064"/>
                </a:lnTo>
                <a:lnTo>
                  <a:pt x="4941" y="1179"/>
                </a:lnTo>
                <a:lnTo>
                  <a:pt x="4748" y="1284"/>
                </a:lnTo>
                <a:lnTo>
                  <a:pt x="4552" y="1380"/>
                </a:lnTo>
                <a:lnTo>
                  <a:pt x="4358" y="1469"/>
                </a:lnTo>
                <a:lnTo>
                  <a:pt x="4164" y="1548"/>
                </a:lnTo>
                <a:lnTo>
                  <a:pt x="3972" y="1621"/>
                </a:lnTo>
                <a:lnTo>
                  <a:pt x="3782" y="1686"/>
                </a:lnTo>
                <a:lnTo>
                  <a:pt x="3592" y="1741"/>
                </a:lnTo>
                <a:lnTo>
                  <a:pt x="3405" y="1792"/>
                </a:lnTo>
                <a:lnTo>
                  <a:pt x="3220" y="1837"/>
                </a:lnTo>
                <a:lnTo>
                  <a:pt x="3037" y="1876"/>
                </a:lnTo>
                <a:lnTo>
                  <a:pt x="2857" y="1907"/>
                </a:lnTo>
                <a:lnTo>
                  <a:pt x="2679" y="1933"/>
                </a:lnTo>
                <a:lnTo>
                  <a:pt x="2506" y="1956"/>
                </a:lnTo>
                <a:lnTo>
                  <a:pt x="2335" y="1972"/>
                </a:lnTo>
                <a:lnTo>
                  <a:pt x="2169" y="1984"/>
                </a:lnTo>
                <a:lnTo>
                  <a:pt x="2006" y="1993"/>
                </a:lnTo>
                <a:lnTo>
                  <a:pt x="1848" y="1996"/>
                </a:lnTo>
                <a:lnTo>
                  <a:pt x="1694" y="1996"/>
                </a:lnTo>
                <a:lnTo>
                  <a:pt x="1545" y="1994"/>
                </a:lnTo>
                <a:lnTo>
                  <a:pt x="1401" y="1987"/>
                </a:lnTo>
                <a:lnTo>
                  <a:pt x="1263" y="1980"/>
                </a:lnTo>
                <a:lnTo>
                  <a:pt x="1130" y="1970"/>
                </a:lnTo>
                <a:lnTo>
                  <a:pt x="1004" y="1958"/>
                </a:lnTo>
                <a:lnTo>
                  <a:pt x="884" y="1944"/>
                </a:lnTo>
                <a:lnTo>
                  <a:pt x="768" y="1928"/>
                </a:lnTo>
                <a:lnTo>
                  <a:pt x="662" y="1912"/>
                </a:lnTo>
                <a:lnTo>
                  <a:pt x="562" y="1895"/>
                </a:lnTo>
                <a:lnTo>
                  <a:pt x="468" y="1879"/>
                </a:lnTo>
                <a:lnTo>
                  <a:pt x="384" y="1862"/>
                </a:lnTo>
                <a:lnTo>
                  <a:pt x="306" y="1846"/>
                </a:lnTo>
                <a:lnTo>
                  <a:pt x="236" y="1830"/>
                </a:lnTo>
                <a:lnTo>
                  <a:pt x="175" y="1815"/>
                </a:lnTo>
                <a:lnTo>
                  <a:pt x="122" y="1802"/>
                </a:lnTo>
                <a:lnTo>
                  <a:pt x="79" y="1790"/>
                </a:lnTo>
                <a:lnTo>
                  <a:pt x="46" y="1780"/>
                </a:lnTo>
                <a:lnTo>
                  <a:pt x="21" y="1773"/>
                </a:lnTo>
                <a:lnTo>
                  <a:pt x="5" y="1769"/>
                </a:lnTo>
                <a:lnTo>
                  <a:pt x="0" y="1768"/>
                </a:lnTo>
                <a:lnTo>
                  <a:pt x="0" y="1689"/>
                </a:lnTo>
                <a:lnTo>
                  <a:pt x="238" y="1736"/>
                </a:lnTo>
                <a:lnTo>
                  <a:pt x="470" y="1776"/>
                </a:lnTo>
                <a:lnTo>
                  <a:pt x="697" y="1806"/>
                </a:lnTo>
                <a:lnTo>
                  <a:pt x="919" y="1829"/>
                </a:lnTo>
                <a:lnTo>
                  <a:pt x="1137" y="1843"/>
                </a:lnTo>
                <a:lnTo>
                  <a:pt x="1350" y="1851"/>
                </a:lnTo>
                <a:lnTo>
                  <a:pt x="1558" y="1851"/>
                </a:lnTo>
                <a:lnTo>
                  <a:pt x="1760" y="1844"/>
                </a:lnTo>
                <a:lnTo>
                  <a:pt x="1958" y="1832"/>
                </a:lnTo>
                <a:lnTo>
                  <a:pt x="2151" y="1815"/>
                </a:lnTo>
                <a:lnTo>
                  <a:pt x="2338" y="1790"/>
                </a:lnTo>
                <a:lnTo>
                  <a:pt x="2521" y="1761"/>
                </a:lnTo>
                <a:lnTo>
                  <a:pt x="2700" y="1726"/>
                </a:lnTo>
                <a:lnTo>
                  <a:pt x="2872" y="1687"/>
                </a:lnTo>
                <a:lnTo>
                  <a:pt x="3040" y="1644"/>
                </a:lnTo>
                <a:lnTo>
                  <a:pt x="3204" y="1597"/>
                </a:lnTo>
                <a:lnTo>
                  <a:pt x="3361" y="1546"/>
                </a:lnTo>
                <a:lnTo>
                  <a:pt x="3515" y="1492"/>
                </a:lnTo>
                <a:lnTo>
                  <a:pt x="3663" y="1434"/>
                </a:lnTo>
                <a:lnTo>
                  <a:pt x="3806" y="1375"/>
                </a:lnTo>
                <a:lnTo>
                  <a:pt x="3944" y="1312"/>
                </a:lnTo>
                <a:lnTo>
                  <a:pt x="4077" y="1249"/>
                </a:lnTo>
                <a:lnTo>
                  <a:pt x="4205" y="1183"/>
                </a:lnTo>
                <a:lnTo>
                  <a:pt x="4327" y="1117"/>
                </a:lnTo>
                <a:lnTo>
                  <a:pt x="4444" y="1049"/>
                </a:lnTo>
                <a:lnTo>
                  <a:pt x="4557" y="981"/>
                </a:lnTo>
                <a:lnTo>
                  <a:pt x="4664" y="911"/>
                </a:lnTo>
                <a:lnTo>
                  <a:pt x="4767" y="843"/>
                </a:lnTo>
                <a:lnTo>
                  <a:pt x="4863" y="775"/>
                </a:lnTo>
                <a:lnTo>
                  <a:pt x="4955" y="707"/>
                </a:lnTo>
                <a:lnTo>
                  <a:pt x="5041" y="640"/>
                </a:lnTo>
                <a:lnTo>
                  <a:pt x="5123" y="576"/>
                </a:lnTo>
                <a:lnTo>
                  <a:pt x="5200" y="513"/>
                </a:lnTo>
                <a:lnTo>
                  <a:pt x="5271" y="452"/>
                </a:lnTo>
                <a:lnTo>
                  <a:pt x="5336" y="392"/>
                </a:lnTo>
                <a:lnTo>
                  <a:pt x="5397" y="337"/>
                </a:lnTo>
                <a:lnTo>
                  <a:pt x="5453" y="284"/>
                </a:lnTo>
                <a:lnTo>
                  <a:pt x="5504" y="234"/>
                </a:lnTo>
                <a:lnTo>
                  <a:pt x="5549" y="188"/>
                </a:lnTo>
                <a:lnTo>
                  <a:pt x="5587" y="146"/>
                </a:lnTo>
                <a:lnTo>
                  <a:pt x="5622" y="110"/>
                </a:lnTo>
                <a:lnTo>
                  <a:pt x="5652" y="78"/>
                </a:lnTo>
                <a:lnTo>
                  <a:pt x="5676" y="50"/>
                </a:lnTo>
                <a:lnTo>
                  <a:pt x="5694" y="29"/>
                </a:lnTo>
                <a:lnTo>
                  <a:pt x="5708" y="12"/>
                </a:lnTo>
                <a:lnTo>
                  <a:pt x="5715" y="3"/>
                </a:lnTo>
                <a:lnTo>
                  <a:pt x="5718" y="0"/>
                </a:lnTo>
                <a:close/>
              </a:path>
            </a:pathLst>
          </a:custGeom>
          <a:solidFill>
            <a:srgbClr val="2F2F2F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6688" y="4452671"/>
            <a:ext cx="49685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cap="all" dirty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36687" y="5467250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employee orientation work summary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6685" y="5775946"/>
            <a:ext cx="496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适用于员工培训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商务报告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项目展示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商务展示</a:t>
            </a:r>
            <a:r>
              <a:rPr lang="en-US" altLang="zh-CN" sz="18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7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4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2" grpId="0"/>
      <p:bldP spid="12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2731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125" y="3466195"/>
            <a:ext cx="4860273" cy="9048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125" y="4670029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125" y="512557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125" y="5581118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125" y="6036663"/>
            <a:ext cx="3491216" cy="429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8372" y="4299801"/>
            <a:ext cx="11731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8372" y="4369917"/>
            <a:ext cx="117317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910" y="507979"/>
            <a:ext cx="4394040" cy="2475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300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574900B-9ECF-43D6-9242-C759CD80936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54.pptx"/>
</p:tagLst>
</file>

<file path=ppt/theme/theme1.xml><?xml version="1.0" encoding="utf-8"?>
<a:theme xmlns:a="http://schemas.openxmlformats.org/drawingml/2006/main" name="第一PPT，www.1ppt.com">
  <a:themeElements>
    <a:clrScheme name="自定义 1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80000"/>
      </a:accent1>
      <a:accent2>
        <a:srgbClr val="2F2F2F"/>
      </a:accent2>
      <a:accent3>
        <a:srgbClr val="880000"/>
      </a:accent3>
      <a:accent4>
        <a:srgbClr val="2F2F2F"/>
      </a:accent4>
      <a:accent5>
        <a:srgbClr val="880000"/>
      </a:accent5>
      <a:accent6>
        <a:srgbClr val="2F2F2F"/>
      </a:accent6>
      <a:hlink>
        <a:srgbClr val="880000"/>
      </a:hlink>
      <a:folHlink>
        <a:srgbClr val="2F2F2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3449</Words>
  <Application>Microsoft Office PowerPoint</Application>
  <PresentationFormat>自定义</PresentationFormat>
  <Paragraphs>265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彩色拼图</dc:title>
  <dc:creator/>
  <cp:keywords>www.1ppt.com</cp:keywords>
  <cp:lastModifiedBy/>
  <cp:revision>1</cp:revision>
  <dcterms:created xsi:type="dcterms:W3CDTF">2016-10-17T14:00:15Z</dcterms:created>
  <dcterms:modified xsi:type="dcterms:W3CDTF">2018-08-30T00:27:47Z</dcterms:modified>
</cp:coreProperties>
</file>