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210" r:id="rId3"/>
    <p:sldId id="3211" r:id="rId4"/>
    <p:sldId id="3212" r:id="rId5"/>
    <p:sldId id="3205" r:id="rId6"/>
    <p:sldId id="3200" r:id="rId7"/>
    <p:sldId id="3190" r:id="rId8"/>
    <p:sldId id="3202" r:id="rId9"/>
    <p:sldId id="3213" r:id="rId10"/>
    <p:sldId id="3199" r:id="rId11"/>
    <p:sldId id="3191" r:id="rId12"/>
    <p:sldId id="3198" r:id="rId13"/>
    <p:sldId id="3192" r:id="rId14"/>
    <p:sldId id="3214" r:id="rId15"/>
    <p:sldId id="3197" r:id="rId16"/>
    <p:sldId id="3193" r:id="rId17"/>
    <p:sldId id="3204" r:id="rId18"/>
    <p:sldId id="3203" r:id="rId19"/>
    <p:sldId id="3215" r:id="rId20"/>
    <p:sldId id="3194" r:id="rId21"/>
    <p:sldId id="3195" r:id="rId22"/>
    <p:sldId id="3196" r:id="rId23"/>
    <p:sldId id="3216" r:id="rId24"/>
    <p:sldId id="321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7D3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7168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35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385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636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058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5220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468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4349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785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576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741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9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7144717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0FC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69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212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338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49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54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7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914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38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49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519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3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3300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69381" y="3904357"/>
            <a:ext cx="6788577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317327" y="4081839"/>
            <a:ext cx="2230744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599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599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581503" y="6064597"/>
            <a:ext cx="49665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221463" y="6446207"/>
            <a:ext cx="5326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069381" y="4879323"/>
            <a:ext cx="647869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8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现代物流行业</a:t>
            </a:r>
            <a:endParaRPr lang="zh-CN" altLang="en-US" sz="8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1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611398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55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4086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2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44" y="895"/>
            <a:ext cx="4195183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64921" y="1162519"/>
            <a:ext cx="1107996" cy="257510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68" y="1885337"/>
            <a:ext cx="841014" cy="841014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206" y="2032740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206" y="3091535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473" y="5209128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7023" y="2994073"/>
            <a:ext cx="841014" cy="841014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5004" y="5091284"/>
            <a:ext cx="841014" cy="841014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925" y="4050769"/>
            <a:ext cx="841014" cy="841014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472" y="4150333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35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69381" y="3904357"/>
            <a:ext cx="6788577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317327" y="4328240"/>
            <a:ext cx="2230744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599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599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581503" y="5956433"/>
            <a:ext cx="49665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976693" y="6277209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069381" y="5125724"/>
            <a:ext cx="647869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53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1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4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213716" cy="22305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7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5369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9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7DB94C1-4B85-4B5F-A8DC-FAE861CB91D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75.pptx"/>
</p:tagLst>
</file>

<file path=ppt/theme/theme1.xml><?xml version="1.0" encoding="utf-8"?>
<a:theme xmlns:a="http://schemas.openxmlformats.org/drawingml/2006/main" name="第一PPT，www.1ppt.com">
  <a:themeElements>
    <a:clrScheme name="自定义 28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F86"/>
      </a:accent1>
      <a:accent2>
        <a:srgbClr val="F9A21A"/>
      </a:accent2>
      <a:accent3>
        <a:srgbClr val="007F86"/>
      </a:accent3>
      <a:accent4>
        <a:srgbClr val="F9A21A"/>
      </a:accent4>
      <a:accent5>
        <a:srgbClr val="007F86"/>
      </a:accent5>
      <a:accent6>
        <a:srgbClr val="F9A21A"/>
      </a:accent6>
      <a:hlink>
        <a:srgbClr val="007F86"/>
      </a:hlink>
      <a:folHlink>
        <a:srgbClr val="F9A21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3091</Words>
  <Application>Microsoft Office PowerPoint</Application>
  <PresentationFormat>自定义</PresentationFormat>
  <Paragraphs>230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</dc:title>
  <dc:creator/>
  <cp:keywords>www.1ppt.com</cp:keywords>
  <cp:lastModifiedBy/>
  <cp:revision>1</cp:revision>
  <dcterms:created xsi:type="dcterms:W3CDTF">2016-10-17T14:00:15Z</dcterms:created>
  <dcterms:modified xsi:type="dcterms:W3CDTF">2018-08-30T01:49:32Z</dcterms:modified>
</cp:coreProperties>
</file>