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43" r:id="rId2"/>
  </p:sldMasterIdLst>
  <p:notesMasterIdLst>
    <p:notesMasterId r:id="rId11"/>
  </p:notesMasterIdLst>
  <p:handoutMasterIdLst>
    <p:handoutMasterId r:id="rId12"/>
  </p:handoutMasterIdLst>
  <p:sldIdLst>
    <p:sldId id="256" r:id="rId3"/>
    <p:sldId id="258" r:id="rId4"/>
    <p:sldId id="271" r:id="rId5"/>
    <p:sldId id="280" r:id="rId6"/>
    <p:sldId id="281" r:id="rId7"/>
    <p:sldId id="282" r:id="rId8"/>
    <p:sldId id="283" r:id="rId9"/>
    <p:sldId id="284" r:id="rId10"/>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Arial"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5907"/>
    <a:srgbClr val="DFA53D"/>
    <a:srgbClr val="73582B"/>
    <a:srgbClr val="FF0066"/>
    <a:srgbClr val="777777"/>
    <a:srgbClr val="FF9B05"/>
    <a:srgbClr val="FCE5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77" d="100"/>
          <a:sy n="77" d="100"/>
        </p:scale>
        <p:origin x="-102" y="-1440"/>
      </p:cViewPr>
      <p:guideLst>
        <p:guide orient="horz" pos="1671"/>
        <p:guide pos="2873"/>
      </p:guideLst>
    </p:cSldViewPr>
  </p:slideViewPr>
  <p:notesTextViewPr>
    <p:cViewPr>
      <p:scale>
        <a:sx n="100" d="100"/>
        <a:sy n="100" d="100"/>
      </p:scale>
      <p:origin x="0" y="0"/>
    </p:cViewPr>
  </p:notesTextViewPr>
  <p:sorterViewPr>
    <p:cViewPr>
      <p:scale>
        <a:sx n="186" d="100"/>
        <a:sy n="186" d="100"/>
      </p:scale>
      <p:origin x="0" y="0"/>
    </p:cViewPr>
  </p:sorterViewPr>
  <p:notesViewPr>
    <p:cSldViewPr snapToObjects="1">
      <p:cViewPr varScale="1">
        <p:scale>
          <a:sx n="96" d="100"/>
          <a:sy n="96" d="100"/>
        </p:scale>
        <p:origin x="-76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1282287-CD61-4718-B03D-8FA5D355B0DE}" type="datetimeFigureOut">
              <a:rPr lang="zh-CN" altLang="en-US" smtClean="0"/>
              <a:t>2018/8/29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1492761-FAA7-4017-B757-45A1AF26EC3E}" type="slidenum">
              <a:rPr lang="zh-CN" altLang="en-US" smtClean="0"/>
              <a:t>‹#›</a:t>
            </a:fld>
            <a:endParaRPr lang="zh-CN" altLang="en-US"/>
          </a:p>
        </p:txBody>
      </p:sp>
    </p:spTree>
    <p:extLst>
      <p:ext uri="{BB962C8B-B14F-4D97-AF65-F5344CB8AC3E}">
        <p14:creationId xmlns:p14="http://schemas.microsoft.com/office/powerpoint/2010/main" val="2592188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5362" name="Rectangle 2"/>
          <p:cNvSpPr>
            <a:spLocks noChangeArrowheads="1"/>
          </p:cNvSpPr>
          <p:nvPr>
            <p:ph type="sldImg" idx="2"/>
          </p:nvPr>
        </p:nvSpPr>
        <p:spPr bwMode="auto">
          <a:xfrm>
            <a:off x="409575" y="754063"/>
            <a:ext cx="5854700" cy="3294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sp>
      <p:sp>
        <p:nvSpPr>
          <p:cNvPr id="5123" name="Rectangle 3"/>
          <p:cNvSpPr>
            <a:spLocks noGrp="1" noChangeArrowheads="1"/>
          </p:cNvSpPr>
          <p:nvPr>
            <p:ph type="body" sz="quarter" idx="3"/>
          </p:nvPr>
        </p:nvSpPr>
        <p:spPr bwMode="auto">
          <a:xfrm>
            <a:off x="538163" y="4387850"/>
            <a:ext cx="5780087" cy="3952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noProof="0" smtClean="0"/>
              <a:t>单击此处编辑母版文本样式</a:t>
            </a:r>
          </a:p>
          <a:p>
            <a:pPr lvl="1"/>
            <a:r>
              <a:rPr lang="zh-CN" noProof="0" smtClean="0"/>
              <a:t>第二级</a:t>
            </a:r>
          </a:p>
          <a:p>
            <a:pPr lvl="2"/>
            <a:r>
              <a:rPr lang="zh-CN" noProof="0" smtClean="0"/>
              <a:t>第三级</a:t>
            </a:r>
          </a:p>
          <a:p>
            <a:pPr lvl="3"/>
            <a:r>
              <a:rPr lang="zh-CN" noProof="0" smtClean="0"/>
              <a:t>第四级</a:t>
            </a:r>
          </a:p>
          <a:p>
            <a:pPr lvl="4"/>
            <a:r>
              <a:rPr lang="zh-CN" noProof="0" smtClean="0"/>
              <a:t>第五级</a:t>
            </a:r>
          </a:p>
        </p:txBody>
      </p:sp>
      <p:sp>
        <p:nvSpPr>
          <p:cNvPr id="5124" name="Rectangle 4"/>
          <p:cNvSpPr>
            <a:spLocks noGrp="1" noChangeArrowheads="1"/>
          </p:cNvSpPr>
          <p:nvPr>
            <p:ph type="hdr" sz="quarter"/>
          </p:nvPr>
        </p:nvSpPr>
        <p:spPr bwMode="auto">
          <a:xfrm>
            <a:off x="0" y="0"/>
            <a:ext cx="29733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a:latin typeface="Arial" panose="020B0604020202020204" pitchFamily="34" charset="0"/>
              </a:defRPr>
            </a:lvl1pPr>
          </a:lstStyle>
          <a:p>
            <a:pPr>
              <a:defRPr/>
            </a:pPr>
            <a:endParaRPr lang="zh-CN" altLang="en-US"/>
          </a:p>
        </p:txBody>
      </p:sp>
      <p:sp>
        <p:nvSpPr>
          <p:cNvPr id="5125" name="Rectangle 5"/>
          <p:cNvSpPr>
            <a:spLocks noGrp="1" noChangeArrowheads="1"/>
          </p:cNvSpPr>
          <p:nvPr>
            <p:ph type="dt" idx="1"/>
          </p:nvPr>
        </p:nvSpPr>
        <p:spPr bwMode="auto">
          <a:xfrm>
            <a:off x="3884613" y="0"/>
            <a:ext cx="2973387"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endParaRPr lang="zh-CN" altLang="en-US"/>
          </a:p>
        </p:txBody>
      </p:sp>
      <p:sp>
        <p:nvSpPr>
          <p:cNvPr id="5126" name="Rectangle 6"/>
          <p:cNvSpPr>
            <a:spLocks noGrp="1" noChangeArrowheads="1"/>
          </p:cNvSpPr>
          <p:nvPr>
            <p:ph type="ftr" sz="quarter" idx="4"/>
          </p:nvPr>
        </p:nvSpPr>
        <p:spPr bwMode="auto">
          <a:xfrm>
            <a:off x="0" y="8686800"/>
            <a:ext cx="2973388"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a:latin typeface="Arial" panose="020B0604020202020204" pitchFamily="34" charset="0"/>
              </a:defRPr>
            </a:lvl1pPr>
          </a:lstStyle>
          <a:p>
            <a:pPr>
              <a:defRPr/>
            </a:pPr>
            <a:endParaRPr lang="zh-CN" altLang="en-US"/>
          </a:p>
        </p:txBody>
      </p:sp>
      <p:sp>
        <p:nvSpPr>
          <p:cNvPr id="5127" name="Rectangle 7"/>
          <p:cNvSpPr>
            <a:spLocks noGrp="1" noChangeArrowheads="1"/>
          </p:cNvSpPr>
          <p:nvPr>
            <p:ph type="sldNum" sz="quarter" idx="5"/>
          </p:nvPr>
        </p:nvSpPr>
        <p:spPr bwMode="auto">
          <a:xfrm>
            <a:off x="3884613" y="8686800"/>
            <a:ext cx="2973387"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200"/>
            </a:lvl1pPr>
          </a:lstStyle>
          <a:p>
            <a:fld id="{2F8A863F-5445-4556-832B-777D6B6324BD}" type="slidenum">
              <a:rPr lang="zh-CN" altLang="en-US"/>
              <a:pPr/>
              <a:t>‹#›</a:t>
            </a:fld>
            <a:endParaRPr lang="zh-CN" altLang="en-US"/>
          </a:p>
        </p:txBody>
      </p:sp>
    </p:spTree>
    <p:extLst>
      <p:ext uri="{BB962C8B-B14F-4D97-AF65-F5344CB8AC3E}">
        <p14:creationId xmlns:p14="http://schemas.microsoft.com/office/powerpoint/2010/main" val="11685812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597822"/>
            <a:ext cx="7772400" cy="1102519"/>
          </a:xfrm>
        </p:spPr>
        <p:txBody>
          <a:bodyPr/>
          <a:lstStyle>
            <a:lvl1pPr>
              <a:defRPr/>
            </a:lvl1pPr>
          </a:lstStyle>
          <a:p>
            <a:pPr lvl="0"/>
            <a:r>
              <a:rPr lang="zh-CN" noProof="0" smtClean="0"/>
              <a:t>单击此处编辑母版标题样式</a:t>
            </a:r>
          </a:p>
        </p:txBody>
      </p:sp>
      <p:sp>
        <p:nvSpPr>
          <p:cNvPr id="2051" name="Rectangle 3"/>
          <p:cNvSpPr>
            <a:spLocks noGrp="1" noChangeArrowheads="1"/>
          </p:cNvSpPr>
          <p:nvPr>
            <p:ph type="subTitle" idx="1"/>
          </p:nvPr>
        </p:nvSpPr>
        <p:spPr>
          <a:xfrm>
            <a:off x="1371600" y="2914650"/>
            <a:ext cx="6400800" cy="1314450"/>
          </a:xfrm>
        </p:spPr>
        <p:txBody>
          <a:bodyPr/>
          <a:lstStyle>
            <a:lvl1pPr marL="0" indent="0" algn="ctr">
              <a:buFontTx/>
              <a:buNone/>
              <a:defRPr/>
            </a:lvl1pPr>
          </a:lstStyle>
          <a:p>
            <a:pPr lvl="0"/>
            <a:r>
              <a:rPr lang="zh-CN" noProof="0" smtClean="0"/>
              <a:t>单击此处编辑母版副标题样式</a:t>
            </a:r>
          </a:p>
        </p:txBody>
      </p:sp>
      <p:sp>
        <p:nvSpPr>
          <p:cNvPr id="4" name="Rectangle 4"/>
          <p:cNvSpPr>
            <a:spLocks noGrp="1" noChangeArrowheads="1"/>
          </p:cNvSpPr>
          <p:nvPr>
            <p:ph type="dt" sz="half" idx="10"/>
          </p:nvPr>
        </p:nvSpPr>
        <p:spPr/>
        <p:txBody>
          <a:bodyPr/>
          <a:lstStyle>
            <a:lvl1pPr>
              <a:defRPr sz="1400">
                <a:latin typeface="+mn-lt"/>
                <a:ea typeface="宋体" pitchFamily="2" charset="-122"/>
              </a:defRPr>
            </a:lvl1pPr>
          </a:lstStyle>
          <a:p>
            <a:pPr>
              <a:defRPr/>
            </a:pPr>
            <a:endParaRPr lang="zh-CN" altLang="en-US"/>
          </a:p>
        </p:txBody>
      </p:sp>
      <p:sp>
        <p:nvSpPr>
          <p:cNvPr id="5" name="Rectangle 5"/>
          <p:cNvSpPr>
            <a:spLocks noGrp="1" noChangeArrowheads="1"/>
          </p:cNvSpPr>
          <p:nvPr>
            <p:ph type="ftr" sz="quarter" idx="11"/>
          </p:nvPr>
        </p:nvSpPr>
        <p:spPr/>
        <p:txBody>
          <a:bodyPr/>
          <a:lstStyle>
            <a:lvl1pPr>
              <a:defRPr sz="1400">
                <a:latin typeface="+mn-lt"/>
                <a:ea typeface="宋体" pitchFamily="2" charset="-122"/>
              </a:defRPr>
            </a:lvl1pPr>
          </a:lstStyle>
          <a:p>
            <a:pPr>
              <a:defRPr/>
            </a:pPr>
            <a:endParaRPr lang="zh-CN" altLang="en-US"/>
          </a:p>
        </p:txBody>
      </p:sp>
      <p:sp>
        <p:nvSpPr>
          <p:cNvPr id="6" name="Rectangle 6"/>
          <p:cNvSpPr>
            <a:spLocks noGrp="1" noChangeArrowheads="1"/>
          </p:cNvSpPr>
          <p:nvPr>
            <p:ph type="sldNum" sz="quarter" idx="12"/>
          </p:nvPr>
        </p:nvSpPr>
        <p:spPr/>
        <p:txBody>
          <a:bodyPr/>
          <a:lstStyle>
            <a:lvl1pPr>
              <a:defRPr sz="1400">
                <a:latin typeface="Arial" charset="0"/>
                <a:ea typeface="宋体" pitchFamily="2" charset="-122"/>
              </a:defRPr>
            </a:lvl1pPr>
          </a:lstStyle>
          <a:p>
            <a:fld id="{426D19F9-3E03-4454-9C82-0D69DA3AA670}" type="slidenum">
              <a:rPr lang="zh-CN" altLang="zh-CN"/>
              <a:pPr/>
              <a:t>‹#›</a:t>
            </a:fld>
            <a:endParaRPr lang="zh-CN" altLang="zh-CN"/>
          </a:p>
        </p:txBody>
      </p:sp>
    </p:spTree>
    <p:extLst>
      <p:ext uri="{BB962C8B-B14F-4D97-AF65-F5344CB8AC3E}">
        <p14:creationId xmlns:p14="http://schemas.microsoft.com/office/powerpoint/2010/main" val="746880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fld id="{9641A53D-6FC8-4AB2-9B99-D01E865D4332}" type="slidenum">
              <a:rPr lang="zh-CN" altLang="zh-CN"/>
              <a:pPr/>
              <a:t>‹#›</a:t>
            </a:fld>
            <a:endParaRPr lang="zh-CN" altLang="zh-CN"/>
          </a:p>
        </p:txBody>
      </p:sp>
    </p:spTree>
    <p:extLst>
      <p:ext uri="{BB962C8B-B14F-4D97-AF65-F5344CB8AC3E}">
        <p14:creationId xmlns:p14="http://schemas.microsoft.com/office/powerpoint/2010/main" val="251553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fld id="{22AAE805-9EA0-433E-B9CE-131E91024125}" type="slidenum">
              <a:rPr lang="zh-CN" altLang="zh-CN"/>
              <a:pPr/>
              <a:t>‹#›</a:t>
            </a:fld>
            <a:endParaRPr lang="zh-CN" altLang="zh-CN"/>
          </a:p>
        </p:txBody>
      </p:sp>
    </p:spTree>
    <p:extLst>
      <p:ext uri="{BB962C8B-B14F-4D97-AF65-F5344CB8AC3E}">
        <p14:creationId xmlns:p14="http://schemas.microsoft.com/office/powerpoint/2010/main" val="33512042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7925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91762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10850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09306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76991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4091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4805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1265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fld id="{EE4E33B5-565A-480D-9AB4-7FD92CDAAAC0}" type="slidenum">
              <a:rPr lang="zh-CN" altLang="zh-CN"/>
              <a:pPr/>
              <a:t>‹#›</a:t>
            </a:fld>
            <a:endParaRPr lang="zh-CN" altLang="zh-CN"/>
          </a:p>
        </p:txBody>
      </p:sp>
    </p:spTree>
    <p:extLst>
      <p:ext uri="{BB962C8B-B14F-4D97-AF65-F5344CB8AC3E}">
        <p14:creationId xmlns:p14="http://schemas.microsoft.com/office/powerpoint/2010/main" val="25687163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54853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2528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04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8"/>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fld id="{2C4DD7F4-A35A-494F-A0CE-90C6099B486D}" type="slidenum">
              <a:rPr lang="zh-CN" altLang="zh-CN"/>
              <a:pPr/>
              <a:t>‹#›</a:t>
            </a:fld>
            <a:endParaRPr lang="zh-CN" altLang="zh-CN"/>
          </a:p>
        </p:txBody>
      </p:sp>
    </p:spTree>
    <p:extLst>
      <p:ext uri="{BB962C8B-B14F-4D97-AF65-F5344CB8AC3E}">
        <p14:creationId xmlns:p14="http://schemas.microsoft.com/office/powerpoint/2010/main" val="2733480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3"/>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3"/>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fld id="{C21978EF-F349-4FF4-98F6-CF9AE8656F12}" type="slidenum">
              <a:rPr lang="zh-CN" altLang="zh-CN"/>
              <a:pPr/>
              <a:t>‹#›</a:t>
            </a:fld>
            <a:endParaRPr lang="zh-CN" altLang="zh-CN"/>
          </a:p>
        </p:txBody>
      </p:sp>
    </p:spTree>
    <p:extLst>
      <p:ext uri="{BB962C8B-B14F-4D97-AF65-F5344CB8AC3E}">
        <p14:creationId xmlns:p14="http://schemas.microsoft.com/office/powerpoint/2010/main" val="4053594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5240279" y="4795679"/>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5"/>
            <a:ext cx="4041775" cy="47982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a:ln/>
        </p:spPr>
        <p:txBody>
          <a:bodyPr/>
          <a:lstStyle>
            <a:lvl1pPr>
              <a:defRPr/>
            </a:lvl1pPr>
          </a:lstStyle>
          <a:p>
            <a:fld id="{F60B4E9B-0B53-44FD-BE98-43AFD78BD08E}" type="slidenum">
              <a:rPr lang="zh-CN" altLang="zh-CN"/>
              <a:pPr/>
              <a:t>‹#›</a:t>
            </a:fld>
            <a:endParaRPr lang="zh-CN" altLang="zh-CN"/>
          </a:p>
        </p:txBody>
      </p:sp>
    </p:spTree>
    <p:extLst>
      <p:ext uri="{BB962C8B-B14F-4D97-AF65-F5344CB8AC3E}">
        <p14:creationId xmlns:p14="http://schemas.microsoft.com/office/powerpoint/2010/main" val="2242489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a:ln/>
        </p:spPr>
        <p:txBody>
          <a:bodyPr/>
          <a:lstStyle>
            <a:lvl1pPr>
              <a:defRPr/>
            </a:lvl1pPr>
          </a:lstStyle>
          <a:p>
            <a:fld id="{D8C90A88-20F9-49C6-A188-CB26EC8C87C5}" type="slidenum">
              <a:rPr lang="zh-CN" altLang="zh-CN"/>
              <a:pPr/>
              <a:t>‹#›</a:t>
            </a:fld>
            <a:endParaRPr lang="zh-CN" altLang="zh-CN"/>
          </a:p>
        </p:txBody>
      </p:sp>
    </p:spTree>
    <p:extLst>
      <p:ext uri="{BB962C8B-B14F-4D97-AF65-F5344CB8AC3E}">
        <p14:creationId xmlns:p14="http://schemas.microsoft.com/office/powerpoint/2010/main" val="2055584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a:ln/>
        </p:spPr>
        <p:txBody>
          <a:bodyPr/>
          <a:lstStyle>
            <a:lvl1pPr>
              <a:defRPr/>
            </a:lvl1pPr>
          </a:lstStyle>
          <a:p>
            <a:fld id="{A10646B3-7248-4D28-AB87-0D08AFB883CC}" type="slidenum">
              <a:rPr lang="zh-CN" altLang="zh-CN"/>
              <a:pPr/>
              <a:t>‹#›</a:t>
            </a:fld>
            <a:endParaRPr lang="zh-CN" altLang="zh-CN"/>
          </a:p>
        </p:txBody>
      </p:sp>
    </p:spTree>
    <p:extLst>
      <p:ext uri="{BB962C8B-B14F-4D97-AF65-F5344CB8AC3E}">
        <p14:creationId xmlns:p14="http://schemas.microsoft.com/office/powerpoint/2010/main" val="179108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28"/>
            <a:ext cx="3008313" cy="351829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fld id="{D88801C9-ADA8-44FC-83C8-CCF556995430}" type="slidenum">
              <a:rPr lang="zh-CN" altLang="zh-CN"/>
              <a:pPr/>
              <a:t>‹#›</a:t>
            </a:fld>
            <a:endParaRPr lang="zh-CN" altLang="zh-CN"/>
          </a:p>
        </p:txBody>
      </p:sp>
    </p:spTree>
    <p:extLst>
      <p:ext uri="{BB962C8B-B14F-4D97-AF65-F5344CB8AC3E}">
        <p14:creationId xmlns:p14="http://schemas.microsoft.com/office/powerpoint/2010/main" val="4094569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fld id="{2464296A-28AC-4B4E-8867-18164C2F202D}" type="slidenum">
              <a:rPr lang="zh-CN" altLang="zh-CN"/>
              <a:pPr/>
              <a:t>‹#›</a:t>
            </a:fld>
            <a:endParaRPr lang="zh-CN" altLang="zh-CN"/>
          </a:p>
        </p:txBody>
      </p:sp>
    </p:spTree>
    <p:extLst>
      <p:ext uri="{BB962C8B-B14F-4D97-AF65-F5344CB8AC3E}">
        <p14:creationId xmlns:p14="http://schemas.microsoft.com/office/powerpoint/2010/main" val="2250250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457200" y="1200150"/>
            <a:ext cx="8229600" cy="339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1028" name="Rectangle 4"/>
          <p:cNvSpPr>
            <a:spLocks noGrp="1" noChangeArrowheads="1"/>
          </p:cNvSpPr>
          <p:nvPr>
            <p:ph type="dt" sz="half" idx="2"/>
          </p:nvPr>
        </p:nvSpPr>
        <p:spPr bwMode="auto">
          <a:xfrm>
            <a:off x="457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900">
                <a:latin typeface="+mn-ea"/>
                <a:ea typeface="+mn-ea"/>
              </a:defRPr>
            </a:lvl1pPr>
          </a:lstStyle>
          <a:p>
            <a:pPr>
              <a:defRPr/>
            </a:pPr>
            <a:endParaRPr lang="zh-CN" altLang="zh-CN"/>
          </a:p>
        </p:txBody>
      </p:sp>
      <p:sp>
        <p:nvSpPr>
          <p:cNvPr id="1029" name="Rectangle 5"/>
          <p:cNvSpPr>
            <a:spLocks noGrp="1" noChangeArrowheads="1"/>
          </p:cNvSpPr>
          <p:nvPr>
            <p:ph type="ftr" sz="quarter" idx="3"/>
          </p:nvPr>
        </p:nvSpPr>
        <p:spPr bwMode="auto">
          <a:xfrm>
            <a:off x="3124200" y="4684713"/>
            <a:ext cx="2895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900">
                <a:latin typeface="+mn-ea"/>
                <a:ea typeface="+mn-ea"/>
              </a:defRPr>
            </a:lvl1pPr>
          </a:lstStyle>
          <a:p>
            <a:pPr>
              <a:defRPr/>
            </a:pPr>
            <a:endParaRPr lang="zh-CN" altLang="zh-CN"/>
          </a:p>
        </p:txBody>
      </p:sp>
      <p:sp>
        <p:nvSpPr>
          <p:cNvPr id="1030" name="Rectangle 6"/>
          <p:cNvSpPr>
            <a:spLocks noGrp="1" noChangeArrowheads="1"/>
          </p:cNvSpPr>
          <p:nvPr>
            <p:ph type="sldNum" sz="quarter" idx="4"/>
          </p:nvPr>
        </p:nvSpPr>
        <p:spPr bwMode="auto">
          <a:xfrm>
            <a:off x="6553200" y="4684713"/>
            <a:ext cx="213360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900">
                <a:latin typeface="微软雅黑" pitchFamily="34" charset="-122"/>
                <a:ea typeface="微软雅黑" pitchFamily="34" charset="-122"/>
              </a:defRPr>
            </a:lvl1pPr>
          </a:lstStyle>
          <a:p>
            <a:fld id="{3BB778D4-2362-459A-B929-02D4F8FBF45A}" type="slidenum">
              <a:rPr lang="zh-CN" altLang="zh-CN"/>
              <a:pPr/>
              <a:t>‹#›</a:t>
            </a:fld>
            <a:endParaRPr lang="zh-CN" altLang="zh-CN"/>
          </a:p>
        </p:txBody>
      </p:sp>
    </p:spTree>
  </p:cSld>
  <p:clrMap bg1="lt1" tx1="dk1" bg2="lt2" tx2="dk2" accent1="accent1" accent2="accent2" accent3="accent3" accent4="accent4" accent5="accent5" accent6="accent6" hlink="hlink" folHlink="folHlink"/>
  <p:sldLayoutIdLst>
    <p:sldLayoutId id="2147483742"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pitchFamily="34" charset="0"/>
          <a:ea typeface="微软雅黑" pitchFamily="34" charset="-122"/>
        </a:defRPr>
      </a:lvl2pPr>
      <a:lvl3pPr algn="ctr" rtl="0" eaLnBrk="0" fontAlgn="base" hangingPunct="0">
        <a:spcBef>
          <a:spcPct val="0"/>
        </a:spcBef>
        <a:spcAft>
          <a:spcPct val="0"/>
        </a:spcAft>
        <a:defRPr sz="3200">
          <a:solidFill>
            <a:schemeClr val="tx2"/>
          </a:solidFill>
          <a:latin typeface="Arial" pitchFamily="34" charset="0"/>
          <a:ea typeface="微软雅黑" pitchFamily="34" charset="-122"/>
        </a:defRPr>
      </a:lvl3pPr>
      <a:lvl4pPr algn="ctr" rtl="0" eaLnBrk="0" fontAlgn="base" hangingPunct="0">
        <a:spcBef>
          <a:spcPct val="0"/>
        </a:spcBef>
        <a:spcAft>
          <a:spcPct val="0"/>
        </a:spcAft>
        <a:defRPr sz="3200">
          <a:solidFill>
            <a:schemeClr val="tx2"/>
          </a:solidFill>
          <a:latin typeface="Arial" pitchFamily="34" charset="0"/>
          <a:ea typeface="微软雅黑" pitchFamily="34" charset="-122"/>
        </a:defRPr>
      </a:lvl4pPr>
      <a:lvl5pPr algn="ctr" rtl="0" eaLnBrk="0" fontAlgn="base" hangingPunct="0">
        <a:spcBef>
          <a:spcPct val="0"/>
        </a:spcBef>
        <a:spcAft>
          <a:spcPct val="0"/>
        </a:spcAft>
        <a:defRPr sz="3200">
          <a:solidFill>
            <a:schemeClr val="tx2"/>
          </a:solidFill>
          <a:latin typeface="Arial" pitchFamily="34" charset="0"/>
          <a:ea typeface="微软雅黑" pitchFamily="34" charset="-122"/>
        </a:defRPr>
      </a:lvl5pPr>
      <a:lvl6pPr marL="457189" algn="ctr" rtl="0" fontAlgn="base">
        <a:spcBef>
          <a:spcPct val="0"/>
        </a:spcBef>
        <a:spcAft>
          <a:spcPct val="0"/>
        </a:spcAft>
        <a:defRPr sz="3200">
          <a:solidFill>
            <a:schemeClr val="tx2"/>
          </a:solidFill>
          <a:latin typeface="Arial" pitchFamily="34" charset="0"/>
          <a:ea typeface="微软雅黑" pitchFamily="34" charset="-122"/>
        </a:defRPr>
      </a:lvl6pPr>
      <a:lvl7pPr marL="914377" algn="ctr" rtl="0" fontAlgn="base">
        <a:spcBef>
          <a:spcPct val="0"/>
        </a:spcBef>
        <a:spcAft>
          <a:spcPct val="0"/>
        </a:spcAft>
        <a:defRPr sz="3200">
          <a:solidFill>
            <a:schemeClr val="tx2"/>
          </a:solidFill>
          <a:latin typeface="Arial" pitchFamily="34" charset="0"/>
          <a:ea typeface="微软雅黑" pitchFamily="34" charset="-122"/>
        </a:defRPr>
      </a:lvl7pPr>
      <a:lvl8pPr marL="1371566" algn="ctr" rtl="0" fontAlgn="base">
        <a:spcBef>
          <a:spcPct val="0"/>
        </a:spcBef>
        <a:spcAft>
          <a:spcPct val="0"/>
        </a:spcAft>
        <a:defRPr sz="3200">
          <a:solidFill>
            <a:schemeClr val="tx2"/>
          </a:solidFill>
          <a:latin typeface="Arial" pitchFamily="34" charset="0"/>
          <a:ea typeface="微软雅黑" pitchFamily="34" charset="-122"/>
        </a:defRPr>
      </a:lvl8pPr>
      <a:lvl9pPr marL="1828754" algn="ctr" rtl="0" fontAlgn="base">
        <a:spcBef>
          <a:spcPct val="0"/>
        </a:spcBef>
        <a:spcAft>
          <a:spcPct val="0"/>
        </a:spcAft>
        <a:defRPr sz="3200">
          <a:solidFill>
            <a:schemeClr val="tx2"/>
          </a:solidFill>
          <a:latin typeface="Arial" pitchFamily="34" charset="0"/>
          <a:ea typeface="微软雅黑" pitchFamily="34" charset="-122"/>
        </a:defRPr>
      </a:lvl9pPr>
    </p:titleStyle>
    <p:bodyStyle>
      <a:lvl1pPr marL="341313" indent="-341313" algn="l" rtl="0" eaLnBrk="0" fontAlgn="base" hangingPunct="0">
        <a:spcBef>
          <a:spcPct val="20000"/>
        </a:spcBef>
        <a:spcAft>
          <a:spcPct val="0"/>
        </a:spcAft>
        <a:buChar char="•"/>
        <a:defRPr sz="2000">
          <a:solidFill>
            <a:schemeClr val="tx1"/>
          </a:solidFill>
          <a:latin typeface="+mn-lt"/>
          <a:ea typeface="+mn-ea"/>
          <a:cs typeface="+mn-cs"/>
        </a:defRPr>
      </a:lvl1pPr>
      <a:lvl2pPr marL="741363" indent="-284163" algn="l" rtl="0" eaLnBrk="0" fontAlgn="base" hangingPunct="0">
        <a:spcBef>
          <a:spcPct val="20000"/>
        </a:spcBef>
        <a:spcAft>
          <a:spcPct val="0"/>
        </a:spcAft>
        <a:buChar char="–"/>
        <a:defRPr>
          <a:solidFill>
            <a:schemeClr val="tx1"/>
          </a:solidFill>
          <a:latin typeface="+mn-lt"/>
          <a:ea typeface="+mn-ea"/>
        </a:defRPr>
      </a:lvl2pPr>
      <a:lvl3pPr marL="1141413" indent="-227013" algn="l" rtl="0" eaLnBrk="0" fontAlgn="base" hangingPunct="0">
        <a:spcBef>
          <a:spcPct val="20000"/>
        </a:spcBef>
        <a:spcAft>
          <a:spcPct val="0"/>
        </a:spcAft>
        <a:buChar char="•"/>
        <a:defRPr sz="1600">
          <a:solidFill>
            <a:schemeClr val="tx1"/>
          </a:solidFill>
          <a:latin typeface="+mn-lt"/>
          <a:ea typeface="+mn-ea"/>
        </a:defRPr>
      </a:lvl3pPr>
      <a:lvl4pPr marL="1598613" indent="-227013" algn="l" rtl="0" eaLnBrk="0" fontAlgn="base" hangingPunct="0">
        <a:spcBef>
          <a:spcPct val="20000"/>
        </a:spcBef>
        <a:spcAft>
          <a:spcPct val="0"/>
        </a:spcAft>
        <a:buChar char="–"/>
        <a:defRPr sz="1400">
          <a:solidFill>
            <a:schemeClr val="tx1"/>
          </a:solidFill>
          <a:latin typeface="+mn-lt"/>
          <a:ea typeface="+mn-ea"/>
        </a:defRPr>
      </a:lvl4pPr>
      <a:lvl5pPr marL="2055813" indent="-227013" algn="l" rtl="0" eaLnBrk="0" fontAlgn="base" hangingPunct="0">
        <a:spcBef>
          <a:spcPct val="20000"/>
        </a:spcBef>
        <a:spcAft>
          <a:spcPct val="0"/>
        </a:spcAft>
        <a:buChar char="»"/>
        <a:defRPr sz="1400">
          <a:solidFill>
            <a:schemeClr val="tx1"/>
          </a:solidFill>
          <a:latin typeface="+mn-lt"/>
          <a:ea typeface="+mn-ea"/>
        </a:defRPr>
      </a:lvl5pPr>
      <a:lvl6pPr marL="2514537" indent="-228594" algn="l" rtl="0" fontAlgn="base">
        <a:spcBef>
          <a:spcPct val="20000"/>
        </a:spcBef>
        <a:spcAft>
          <a:spcPct val="0"/>
        </a:spcAft>
        <a:buChar char="»"/>
        <a:defRPr sz="1400">
          <a:solidFill>
            <a:schemeClr val="tx1"/>
          </a:solidFill>
          <a:latin typeface="+mn-lt"/>
          <a:ea typeface="+mn-ea"/>
        </a:defRPr>
      </a:lvl6pPr>
      <a:lvl7pPr marL="2971726" indent="-228594" algn="l" rtl="0" fontAlgn="base">
        <a:spcBef>
          <a:spcPct val="20000"/>
        </a:spcBef>
        <a:spcAft>
          <a:spcPct val="0"/>
        </a:spcAft>
        <a:buChar char="»"/>
        <a:defRPr sz="1400">
          <a:solidFill>
            <a:schemeClr val="tx1"/>
          </a:solidFill>
          <a:latin typeface="+mn-lt"/>
          <a:ea typeface="+mn-ea"/>
        </a:defRPr>
      </a:lvl7pPr>
      <a:lvl8pPr marL="3428914" indent="-228594" algn="l" rtl="0" fontAlgn="base">
        <a:spcBef>
          <a:spcPct val="20000"/>
        </a:spcBef>
        <a:spcAft>
          <a:spcPct val="0"/>
        </a:spcAft>
        <a:buChar char="»"/>
        <a:defRPr sz="1400">
          <a:solidFill>
            <a:schemeClr val="tx1"/>
          </a:solidFill>
          <a:latin typeface="+mn-lt"/>
          <a:ea typeface="+mn-ea"/>
        </a:defRPr>
      </a:lvl8pPr>
      <a:lvl9pPr marL="3886103" indent="-228594" algn="l" rtl="0" fontAlgn="base">
        <a:spcBef>
          <a:spcPct val="20000"/>
        </a:spcBef>
        <a:spcAft>
          <a:spcPct val="0"/>
        </a:spcAft>
        <a:buChar char="»"/>
        <a:defRPr sz="1400">
          <a:solidFill>
            <a:schemeClr val="tx1"/>
          </a:solidFill>
          <a:latin typeface="+mn-lt"/>
          <a:ea typeface="+mn-ea"/>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2018/8/29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836771509"/>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PP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 Box 3"/>
          <p:cNvSpPr txBox="1">
            <a:spLocks noChangeArrowheads="1"/>
          </p:cNvSpPr>
          <p:nvPr/>
        </p:nvSpPr>
        <p:spPr bwMode="auto">
          <a:xfrm>
            <a:off x="4511675" y="2787650"/>
            <a:ext cx="2351088"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400">
                <a:solidFill>
                  <a:srgbClr val="73582B"/>
                </a:solidFill>
                <a:latin typeface="微软雅黑" pitchFamily="34" charset="-122"/>
              </a:rPr>
              <a:t>姓名：Mingle</a:t>
            </a:r>
          </a:p>
          <a:p>
            <a:pPr eaLnBrk="1" hangingPunct="1">
              <a:lnSpc>
                <a:spcPts val="3000"/>
              </a:lnSpc>
              <a:spcBef>
                <a:spcPct val="0"/>
              </a:spcBef>
              <a:buFontTx/>
              <a:buNone/>
            </a:pPr>
            <a:r>
              <a:rPr lang="zh-CN" altLang="en-US" sz="1400">
                <a:solidFill>
                  <a:srgbClr val="73582B"/>
                </a:solidFill>
                <a:latin typeface="微软雅黑" pitchFamily="34" charset="-122"/>
              </a:rPr>
              <a:t>学校：惠州大学</a:t>
            </a:r>
          </a:p>
          <a:p>
            <a:pPr eaLnBrk="1" hangingPunct="1">
              <a:lnSpc>
                <a:spcPts val="3000"/>
              </a:lnSpc>
              <a:spcBef>
                <a:spcPct val="0"/>
              </a:spcBef>
              <a:buFontTx/>
              <a:buNone/>
            </a:pPr>
            <a:r>
              <a:rPr lang="zh-CN" altLang="en-US" sz="1400">
                <a:solidFill>
                  <a:srgbClr val="73582B"/>
                </a:solidFill>
                <a:latin typeface="微软雅黑" pitchFamily="34" charset="-122"/>
              </a:rPr>
              <a:t>就业：用户研究</a:t>
            </a:r>
          </a:p>
          <a:p>
            <a:pPr eaLnBrk="1" hangingPunct="1">
              <a:lnSpc>
                <a:spcPts val="3000"/>
              </a:lnSpc>
              <a:spcBef>
                <a:spcPct val="0"/>
              </a:spcBef>
              <a:buFontTx/>
              <a:buNone/>
            </a:pPr>
            <a:endParaRPr lang="zh-CN" altLang="en-US" sz="1400">
              <a:solidFill>
                <a:srgbClr val="73582B"/>
              </a:solidFill>
              <a:latin typeface="微软雅黑" pitchFamily="34" charset="-122"/>
            </a:endParaRPr>
          </a:p>
          <a:p>
            <a:pPr eaLnBrk="1" hangingPunct="1">
              <a:spcBef>
                <a:spcPct val="0"/>
              </a:spcBef>
              <a:buFontTx/>
              <a:buNone/>
            </a:pPr>
            <a:endParaRPr lang="zh-CN" altLang="en-US" sz="1400">
              <a:solidFill>
                <a:srgbClr val="73582B"/>
              </a:solidFill>
              <a:latin typeface="微软雅黑" pitchFamily="34" charset="-122"/>
            </a:endParaRPr>
          </a:p>
        </p:txBody>
      </p:sp>
      <p:sp>
        <p:nvSpPr>
          <p:cNvPr id="16388" name="Text Box 4"/>
          <p:cNvSpPr txBox="1">
            <a:spLocks noChangeArrowheads="1"/>
          </p:cNvSpPr>
          <p:nvPr/>
        </p:nvSpPr>
        <p:spPr bwMode="auto">
          <a:xfrm>
            <a:off x="4511675" y="2139950"/>
            <a:ext cx="192722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sz="2400">
                <a:solidFill>
                  <a:srgbClr val="73582B"/>
                </a:solidFill>
                <a:latin typeface="微软雅黑" pitchFamily="34" charset="-122"/>
              </a:rPr>
              <a:t>个人简历</a:t>
            </a:r>
          </a:p>
          <a:p>
            <a:pPr eaLnBrk="1" hangingPunct="1">
              <a:spcBef>
                <a:spcPct val="0"/>
              </a:spcBef>
              <a:buFontTx/>
              <a:buNone/>
            </a:pPr>
            <a:endParaRPr lang="zh-CN" altLang="zh-CN" sz="2400">
              <a:solidFill>
                <a:srgbClr val="73582B"/>
              </a:solidFill>
              <a:latin typeface="微软雅黑" pitchFamily="34" charset="-122"/>
            </a:endParaRPr>
          </a:p>
        </p:txBody>
      </p:sp>
      <p:sp>
        <p:nvSpPr>
          <p:cNvPr id="16389" name="Text Box 5"/>
          <p:cNvSpPr txBox="1">
            <a:spLocks noChangeArrowheads="1"/>
          </p:cNvSpPr>
          <p:nvPr/>
        </p:nvSpPr>
        <p:spPr bwMode="auto">
          <a:xfrm>
            <a:off x="4572000" y="2392363"/>
            <a:ext cx="2366963"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sz="1200">
                <a:solidFill>
                  <a:srgbClr val="73582B"/>
                </a:solidFill>
                <a:latin typeface="微软雅黑" pitchFamily="34" charset="-122"/>
              </a:rPr>
              <a:t>Personal Resume</a:t>
            </a:r>
          </a:p>
          <a:p>
            <a:pPr eaLnBrk="1" hangingPunct="1">
              <a:spcBef>
                <a:spcPct val="0"/>
              </a:spcBef>
              <a:buFontTx/>
              <a:buNone/>
            </a:pPr>
            <a:endParaRPr lang="zh-CN" altLang="zh-CN" sz="1200">
              <a:solidFill>
                <a:srgbClr val="73582B"/>
              </a:solidFill>
              <a:latin typeface="微软雅黑" pitchFamily="34" charset="-122"/>
            </a:endParaRPr>
          </a:p>
        </p:txBody>
      </p:sp>
      <p:sp>
        <p:nvSpPr>
          <p:cNvPr id="16390" name="Text Box 6"/>
          <p:cNvSpPr txBox="1">
            <a:spLocks noChangeArrowheads="1"/>
          </p:cNvSpPr>
          <p:nvPr/>
        </p:nvSpPr>
        <p:spPr bwMode="auto">
          <a:xfrm>
            <a:off x="3635375" y="1701800"/>
            <a:ext cx="1830388" cy="503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400">
                <a:solidFill>
                  <a:srgbClr val="DFA53D"/>
                </a:solidFill>
                <a:latin typeface="微软雅黑" pitchFamily="34" charset="-122"/>
              </a:rPr>
              <a:t>年轻     自由   个性</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 Box 3"/>
          <p:cNvSpPr txBox="1">
            <a:spLocks noChangeArrowheads="1"/>
          </p:cNvSpPr>
          <p:nvPr/>
        </p:nvSpPr>
        <p:spPr bwMode="auto">
          <a:xfrm>
            <a:off x="1114425" y="196850"/>
            <a:ext cx="1441450" cy="503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3600">
                <a:solidFill>
                  <a:srgbClr val="73582B"/>
                </a:solidFill>
                <a:latin typeface="微软雅黑" pitchFamily="34" charset="-122"/>
              </a:rPr>
              <a:t>目录</a:t>
            </a:r>
          </a:p>
          <a:p>
            <a:pPr eaLnBrk="1" hangingPunct="1">
              <a:spcBef>
                <a:spcPct val="0"/>
              </a:spcBef>
              <a:buFontTx/>
              <a:buNone/>
            </a:pPr>
            <a:endParaRPr lang="zh-CN" altLang="en-US" sz="3600">
              <a:solidFill>
                <a:srgbClr val="73582B"/>
              </a:solidFill>
              <a:latin typeface="微软雅黑" pitchFamily="34" charset="-122"/>
            </a:endParaRPr>
          </a:p>
        </p:txBody>
      </p:sp>
      <p:sp>
        <p:nvSpPr>
          <p:cNvPr id="17412" name="Text Box 4"/>
          <p:cNvSpPr txBox="1">
            <a:spLocks noChangeArrowheads="1"/>
          </p:cNvSpPr>
          <p:nvPr/>
        </p:nvSpPr>
        <p:spPr bwMode="auto">
          <a:xfrm>
            <a:off x="1116013" y="411163"/>
            <a:ext cx="1296987"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sz="1200">
                <a:solidFill>
                  <a:srgbClr val="73582B"/>
                </a:solidFill>
                <a:latin typeface="微软雅黑" pitchFamily="34" charset="-122"/>
              </a:rPr>
              <a:t>DIRECTORY</a:t>
            </a:r>
          </a:p>
          <a:p>
            <a:pPr eaLnBrk="1" hangingPunct="1">
              <a:spcBef>
                <a:spcPct val="0"/>
              </a:spcBef>
              <a:buFontTx/>
              <a:buNone/>
            </a:pPr>
            <a:endParaRPr lang="zh-CN" altLang="zh-CN" sz="1200">
              <a:solidFill>
                <a:srgbClr val="73582B"/>
              </a:solidFill>
              <a:latin typeface="微软雅黑" pitchFamily="34" charset="-122"/>
            </a:endParaRPr>
          </a:p>
        </p:txBody>
      </p:sp>
      <p:sp>
        <p:nvSpPr>
          <p:cNvPr id="17413" name="Text Box 5"/>
          <p:cNvSpPr txBox="1">
            <a:spLocks noChangeArrowheads="1"/>
          </p:cNvSpPr>
          <p:nvPr/>
        </p:nvSpPr>
        <p:spPr bwMode="auto">
          <a:xfrm>
            <a:off x="2555875" y="1203325"/>
            <a:ext cx="432117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a:solidFill>
                  <a:srgbClr val="73582B"/>
                </a:solidFill>
                <a:latin typeface="微软雅黑" pitchFamily="34" charset="-122"/>
              </a:rPr>
              <a:t>一、自我介绍...............................03</a:t>
            </a:r>
          </a:p>
          <a:p>
            <a:pPr eaLnBrk="1" hangingPunct="1">
              <a:spcBef>
                <a:spcPct val="0"/>
              </a:spcBef>
              <a:buFontTx/>
              <a:buNone/>
            </a:pPr>
            <a:endParaRPr lang="zh-CN" altLang="zh-CN">
              <a:solidFill>
                <a:srgbClr val="73582B"/>
              </a:solidFill>
              <a:latin typeface="微软雅黑" pitchFamily="34" charset="-122"/>
            </a:endParaRPr>
          </a:p>
        </p:txBody>
      </p:sp>
      <p:sp>
        <p:nvSpPr>
          <p:cNvPr id="17414" name="Text Box 6"/>
          <p:cNvSpPr txBox="1">
            <a:spLocks noChangeArrowheads="1"/>
          </p:cNvSpPr>
          <p:nvPr/>
        </p:nvSpPr>
        <p:spPr bwMode="auto">
          <a:xfrm>
            <a:off x="2627313" y="1995488"/>
            <a:ext cx="432117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a:solidFill>
                  <a:srgbClr val="73582B"/>
                </a:solidFill>
                <a:latin typeface="微软雅黑" pitchFamily="34" charset="-122"/>
              </a:rPr>
              <a:t>二、基本资料...............................04</a:t>
            </a:r>
          </a:p>
        </p:txBody>
      </p:sp>
      <p:sp>
        <p:nvSpPr>
          <p:cNvPr id="17415" name="Text Box 7"/>
          <p:cNvSpPr txBox="1">
            <a:spLocks noChangeArrowheads="1"/>
          </p:cNvSpPr>
          <p:nvPr/>
        </p:nvSpPr>
        <p:spPr bwMode="auto">
          <a:xfrm>
            <a:off x="2627313" y="2859088"/>
            <a:ext cx="4321175"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a:solidFill>
                  <a:srgbClr val="73582B"/>
                </a:solidFill>
                <a:latin typeface="微软雅黑" pitchFamily="34" charset="-122"/>
              </a:rPr>
              <a:t>三、工作经验..............................05</a:t>
            </a:r>
          </a:p>
        </p:txBody>
      </p:sp>
      <p:sp>
        <p:nvSpPr>
          <p:cNvPr id="17416" name="Text Box 8"/>
          <p:cNvSpPr txBox="1">
            <a:spLocks noChangeArrowheads="1"/>
          </p:cNvSpPr>
          <p:nvPr/>
        </p:nvSpPr>
        <p:spPr bwMode="auto">
          <a:xfrm>
            <a:off x="2627313" y="3651250"/>
            <a:ext cx="4321175"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a:solidFill>
                  <a:srgbClr val="73582B"/>
                </a:solidFill>
                <a:latin typeface="微软雅黑" pitchFamily="34" charset="-122"/>
              </a:rPr>
              <a:t>四、个人特长..............................06</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endParaRPr lang="zh-CN" altLang="en-US" smtClean="0"/>
          </a:p>
        </p:txBody>
      </p:sp>
      <p:sp>
        <p:nvSpPr>
          <p:cNvPr id="18435" name="Rectangle 3"/>
          <p:cNvSpPr>
            <a:spLocks noGrp="1" noChangeArrowheads="1"/>
          </p:cNvSpPr>
          <p:nvPr>
            <p:ph type="body" idx="1"/>
          </p:nvPr>
        </p:nvSpPr>
        <p:spPr/>
        <p:txBody>
          <a:bodyPr/>
          <a:lstStyle/>
          <a:p>
            <a:pPr eaLnBrk="1" hangingPunct="1"/>
            <a:endParaRPr lang="zh-CN" altLang="en-US" smtClean="0"/>
          </a:p>
        </p:txBody>
      </p:sp>
      <p:pic>
        <p:nvPicPr>
          <p:cNvPr id="18436" name="Picture 4" descr="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Text Box 5"/>
          <p:cNvSpPr txBox="1">
            <a:spLocks noChangeArrowheads="1"/>
          </p:cNvSpPr>
          <p:nvPr/>
        </p:nvSpPr>
        <p:spPr bwMode="auto">
          <a:xfrm>
            <a:off x="827088" y="268288"/>
            <a:ext cx="1728787"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sz="1600">
                <a:solidFill>
                  <a:srgbClr val="73582B"/>
                </a:solidFill>
                <a:latin typeface="微软雅黑" pitchFamily="34" charset="-122"/>
              </a:rPr>
              <a:t>一、自我介绍</a:t>
            </a:r>
          </a:p>
          <a:p>
            <a:pPr eaLnBrk="1" hangingPunct="1">
              <a:spcBef>
                <a:spcPct val="0"/>
              </a:spcBef>
              <a:buFontTx/>
              <a:buNone/>
            </a:pPr>
            <a:endParaRPr lang="zh-CN" altLang="zh-CN" sz="1600">
              <a:solidFill>
                <a:srgbClr val="73582B"/>
              </a:solidFill>
              <a:latin typeface="微软雅黑" pitchFamily="34" charset="-122"/>
            </a:endParaRPr>
          </a:p>
        </p:txBody>
      </p:sp>
      <p:sp>
        <p:nvSpPr>
          <p:cNvPr id="18438" name="Text Box 6"/>
          <p:cNvSpPr txBox="1">
            <a:spLocks noChangeArrowheads="1"/>
          </p:cNvSpPr>
          <p:nvPr/>
        </p:nvSpPr>
        <p:spPr bwMode="auto">
          <a:xfrm>
            <a:off x="1258888" y="411163"/>
            <a:ext cx="1800225"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sz="900">
                <a:solidFill>
                  <a:srgbClr val="73582B"/>
                </a:solidFill>
                <a:latin typeface="微软雅黑" pitchFamily="34" charset="-122"/>
              </a:rPr>
              <a:t>Self-introduction</a:t>
            </a:r>
          </a:p>
          <a:p>
            <a:pPr eaLnBrk="1" hangingPunct="1">
              <a:spcBef>
                <a:spcPct val="0"/>
              </a:spcBef>
              <a:buFontTx/>
              <a:buNone/>
            </a:pPr>
            <a:endParaRPr lang="zh-CN" altLang="zh-CN" sz="900">
              <a:solidFill>
                <a:srgbClr val="73582B"/>
              </a:solidFill>
              <a:latin typeface="微软雅黑" pitchFamily="34" charset="-122"/>
            </a:endParaRPr>
          </a:p>
        </p:txBody>
      </p:sp>
      <p:sp>
        <p:nvSpPr>
          <p:cNvPr id="18439" name="Text Box 7"/>
          <p:cNvSpPr txBox="1">
            <a:spLocks noChangeArrowheads="1"/>
          </p:cNvSpPr>
          <p:nvPr/>
        </p:nvSpPr>
        <p:spPr bwMode="auto">
          <a:xfrm>
            <a:off x="827088" y="833438"/>
            <a:ext cx="7859712" cy="4032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algn="just" eaLnBrk="1" hangingPunct="1">
              <a:lnSpc>
                <a:spcPts val="2400"/>
              </a:lnSpc>
              <a:spcBef>
                <a:spcPct val="0"/>
              </a:spcBef>
              <a:buFontTx/>
              <a:buNone/>
            </a:pPr>
            <a:r>
              <a:rPr lang="zh-CN" altLang="en-US" sz="1100">
                <a:solidFill>
                  <a:srgbClr val="73582B"/>
                </a:solidFill>
                <a:latin typeface="微软雅黑" pitchFamily="34" charset="-122"/>
              </a:rPr>
              <a:t>尊敬的面试官：</a:t>
            </a:r>
          </a:p>
          <a:p>
            <a:pPr algn="just" eaLnBrk="1" hangingPunct="1">
              <a:lnSpc>
                <a:spcPts val="2400"/>
              </a:lnSpc>
              <a:spcBef>
                <a:spcPct val="0"/>
              </a:spcBef>
              <a:buFontTx/>
              <a:buNone/>
            </a:pPr>
            <a:r>
              <a:rPr lang="zh-CN" altLang="en-US" sz="1100">
                <a:solidFill>
                  <a:srgbClr val="73582B"/>
                </a:solidFill>
                <a:latin typeface="微软雅黑" pitchFamily="34" charset="-122"/>
              </a:rPr>
              <a:t>        我是惠州大学电子科学系电子信息工程的一名大四学生，即将面临毕业。在校期间，我学习努力，不断完善超越自己，养成了独立 分析，解决问题的能力，严峻的就业形势使我努力夯实自己的专业基础知识；同时，能熟练运用Word、PowerPoint、Excel表格制作等办公自动化软件和通过广东省计算机等级二级网页制作和英语六级。更重要的是，严谨的学风和端正的学习态度塑造了我朴实、稳重、创新的性格特点。 而且在校期间曾获得“校学生标兵及少康奖学金”等多项奖。  </a:t>
            </a:r>
          </a:p>
          <a:p>
            <a:pPr algn="just" eaLnBrk="1" hangingPunct="1">
              <a:lnSpc>
                <a:spcPts val="2400"/>
              </a:lnSpc>
              <a:spcBef>
                <a:spcPct val="0"/>
              </a:spcBef>
              <a:buFontTx/>
              <a:buNone/>
            </a:pPr>
            <a:r>
              <a:rPr lang="zh-CN" altLang="en-US" sz="1100">
                <a:solidFill>
                  <a:srgbClr val="73582B"/>
                </a:solidFill>
                <a:latin typeface="微软雅黑" pitchFamily="34" charset="-122"/>
              </a:rPr>
              <a:t>        在社会工作经历上，今年暑假，我在中国电信惠州分公司实习过，实习期间的主要工作成果有五个策划和三个活动。这些工作都是我和其他四个同事合作的，短短的45天，收获最大的是，很多时候当你发现你觉得自己的思路和计划很完美的时候，却恰恰说明你的思想和阅历很狭隘，比如我们代表电信跟一个黄冈网校合作那一个方案，我发现一个产品除了它自身的优势和销售的平台，更重要的是它是否能真正的适应某个地区的市场消费习惯。</a:t>
            </a:r>
          </a:p>
          <a:p>
            <a:pPr algn="just" eaLnBrk="1" hangingPunct="1">
              <a:lnSpc>
                <a:spcPts val="2400"/>
              </a:lnSpc>
              <a:spcBef>
                <a:spcPct val="0"/>
              </a:spcBef>
              <a:buFontTx/>
              <a:buNone/>
            </a:pPr>
            <a:r>
              <a:rPr lang="zh-CN" altLang="en-US" sz="1100">
                <a:solidFill>
                  <a:srgbClr val="73582B"/>
                </a:solidFill>
                <a:latin typeface="微软雅黑" pitchFamily="34" charset="-122"/>
              </a:rPr>
              <a:t>        最后允许我用这样的一段话结束我的介绍：大学即将毕业，大家都在忙着找工作，我也不例外，面试过几次没成功，最近有点心灰意冷，再冷静的思考一下才发现：人生有很多时候，不是因为看到了希望才应该去坚持，而是因为坚持了才会看到希望。</a:t>
            </a:r>
          </a:p>
          <a:p>
            <a:pPr algn="just" eaLnBrk="1" hangingPunct="1">
              <a:lnSpc>
                <a:spcPts val="2400"/>
              </a:lnSpc>
              <a:spcBef>
                <a:spcPct val="0"/>
              </a:spcBef>
              <a:buFontTx/>
              <a:buNone/>
            </a:pPr>
            <a:r>
              <a:rPr lang="zh-CN" altLang="en-US" sz="1100">
                <a:solidFill>
                  <a:srgbClr val="73582B"/>
                </a:solidFill>
                <a:latin typeface="微软雅黑" pitchFamily="34" charset="-122"/>
              </a:rPr>
              <a:t>        谢谢!</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endParaRPr lang="zh-CN" altLang="en-US" smtClean="0"/>
          </a:p>
        </p:txBody>
      </p:sp>
      <p:sp>
        <p:nvSpPr>
          <p:cNvPr id="19459" name="Rectangle 3"/>
          <p:cNvSpPr>
            <a:spLocks noGrp="1" noChangeArrowheads="1"/>
          </p:cNvSpPr>
          <p:nvPr>
            <p:ph type="body" idx="1"/>
          </p:nvPr>
        </p:nvSpPr>
        <p:spPr/>
        <p:txBody>
          <a:bodyPr/>
          <a:lstStyle/>
          <a:p>
            <a:pPr eaLnBrk="1" hangingPunct="1"/>
            <a:endParaRPr lang="zh-CN" altLang="en-US" smtClean="0"/>
          </a:p>
        </p:txBody>
      </p:sp>
      <p:pic>
        <p:nvPicPr>
          <p:cNvPr id="19460" name="Picture 4" descr="F:/快盘/简历模板/mb/PPT底板/4.jpg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 Box 5"/>
          <p:cNvSpPr txBox="1">
            <a:spLocks noChangeArrowheads="1"/>
          </p:cNvSpPr>
          <p:nvPr/>
        </p:nvSpPr>
        <p:spPr bwMode="auto">
          <a:xfrm>
            <a:off x="827088" y="268288"/>
            <a:ext cx="1728787"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800">
                <a:solidFill>
                  <a:srgbClr val="73582B"/>
                </a:solidFill>
                <a:latin typeface="微软雅黑" pitchFamily="34" charset="-122"/>
              </a:rPr>
              <a:t>二、基本资料</a:t>
            </a:r>
          </a:p>
          <a:p>
            <a:pPr eaLnBrk="1" hangingPunct="1">
              <a:spcBef>
                <a:spcPct val="0"/>
              </a:spcBef>
              <a:buFontTx/>
              <a:buNone/>
            </a:pPr>
            <a:endParaRPr lang="zh-CN" altLang="en-US" sz="1800">
              <a:solidFill>
                <a:srgbClr val="73582B"/>
              </a:solidFill>
              <a:latin typeface="微软雅黑" pitchFamily="34" charset="-122"/>
            </a:endParaRPr>
          </a:p>
        </p:txBody>
      </p:sp>
      <p:sp>
        <p:nvSpPr>
          <p:cNvPr id="19462" name="Text Box 6"/>
          <p:cNvSpPr txBox="1">
            <a:spLocks noChangeArrowheads="1"/>
          </p:cNvSpPr>
          <p:nvPr/>
        </p:nvSpPr>
        <p:spPr bwMode="auto">
          <a:xfrm>
            <a:off x="1258888" y="411163"/>
            <a:ext cx="1800225"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sz="900">
                <a:solidFill>
                  <a:srgbClr val="73582B"/>
                </a:solidFill>
                <a:latin typeface="微软雅黑" pitchFamily="34" charset="-122"/>
              </a:rPr>
              <a:t>Basic Information</a:t>
            </a:r>
          </a:p>
          <a:p>
            <a:pPr eaLnBrk="1" hangingPunct="1">
              <a:spcBef>
                <a:spcPct val="0"/>
              </a:spcBef>
              <a:buFontTx/>
              <a:buNone/>
            </a:pPr>
            <a:endParaRPr lang="zh-CN" altLang="zh-CN" sz="900">
              <a:solidFill>
                <a:srgbClr val="73582B"/>
              </a:solidFill>
              <a:latin typeface="微软雅黑" pitchFamily="34" charset="-122"/>
            </a:endParaRPr>
          </a:p>
        </p:txBody>
      </p:sp>
      <p:sp>
        <p:nvSpPr>
          <p:cNvPr id="19463" name="Text Box 7"/>
          <p:cNvSpPr txBox="1">
            <a:spLocks noChangeArrowheads="1"/>
          </p:cNvSpPr>
          <p:nvPr/>
        </p:nvSpPr>
        <p:spPr bwMode="auto">
          <a:xfrm>
            <a:off x="1404938" y="842963"/>
            <a:ext cx="3887787" cy="2312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ct val="150000"/>
              </a:lnSpc>
              <a:spcBef>
                <a:spcPct val="0"/>
              </a:spcBef>
              <a:buFontTx/>
              <a:buNone/>
            </a:pPr>
            <a:r>
              <a:rPr lang="zh-CN" altLang="en-US" sz="1200">
                <a:solidFill>
                  <a:srgbClr val="73582B"/>
                </a:solidFill>
                <a:latin typeface="微软雅黑" pitchFamily="34" charset="-122"/>
              </a:rPr>
              <a:t>学历: 本科</a:t>
            </a:r>
          </a:p>
          <a:p>
            <a:pPr eaLnBrk="1" hangingPunct="1">
              <a:lnSpc>
                <a:spcPct val="150000"/>
              </a:lnSpc>
              <a:spcBef>
                <a:spcPct val="0"/>
              </a:spcBef>
              <a:buFontTx/>
              <a:buNone/>
            </a:pPr>
            <a:r>
              <a:rPr lang="zh-CN" altLang="en-US" sz="1200">
                <a:solidFill>
                  <a:srgbClr val="73582B"/>
                </a:solidFill>
                <a:latin typeface="微软雅黑" pitchFamily="34" charset="-122"/>
              </a:rPr>
              <a:t>专业: 电子信息 </a:t>
            </a:r>
          </a:p>
          <a:p>
            <a:pPr eaLnBrk="1" hangingPunct="1">
              <a:lnSpc>
                <a:spcPct val="150000"/>
              </a:lnSpc>
              <a:spcBef>
                <a:spcPct val="0"/>
              </a:spcBef>
              <a:buFontTx/>
              <a:buNone/>
            </a:pPr>
            <a:r>
              <a:rPr lang="zh-CN" altLang="en-US" sz="1200">
                <a:solidFill>
                  <a:srgbClr val="73582B"/>
                </a:solidFill>
                <a:latin typeface="微软雅黑" pitchFamily="34" charset="-122"/>
              </a:rPr>
              <a:t>爱好: 写作、逻辑推理 </a:t>
            </a:r>
          </a:p>
          <a:p>
            <a:pPr eaLnBrk="1" hangingPunct="1">
              <a:lnSpc>
                <a:spcPct val="150000"/>
              </a:lnSpc>
              <a:spcBef>
                <a:spcPct val="0"/>
              </a:spcBef>
              <a:buFontTx/>
              <a:buNone/>
            </a:pPr>
            <a:r>
              <a:rPr lang="zh-CN" altLang="en-US" sz="1200">
                <a:solidFill>
                  <a:srgbClr val="73582B"/>
                </a:solidFill>
                <a:latin typeface="微软雅黑" pitchFamily="34" charset="-122"/>
              </a:rPr>
              <a:t>户籍: 广东省河源市</a:t>
            </a:r>
          </a:p>
          <a:p>
            <a:pPr eaLnBrk="1" hangingPunct="1">
              <a:lnSpc>
                <a:spcPct val="150000"/>
              </a:lnSpc>
              <a:spcBef>
                <a:spcPct val="0"/>
              </a:spcBef>
              <a:buFontTx/>
              <a:buNone/>
            </a:pPr>
            <a:r>
              <a:rPr lang="zh-CN" altLang="en-US" sz="1200">
                <a:solidFill>
                  <a:srgbClr val="73582B"/>
                </a:solidFill>
                <a:latin typeface="微软雅黑" pitchFamily="34" charset="-122"/>
              </a:rPr>
              <a:t>出生日期: 1989-01-11</a:t>
            </a:r>
          </a:p>
          <a:p>
            <a:pPr eaLnBrk="1" hangingPunct="1">
              <a:lnSpc>
                <a:spcPct val="150000"/>
              </a:lnSpc>
              <a:spcBef>
                <a:spcPct val="0"/>
              </a:spcBef>
              <a:buFontTx/>
              <a:buNone/>
            </a:pPr>
            <a:r>
              <a:rPr lang="zh-CN" altLang="en-US" sz="1200">
                <a:solidFill>
                  <a:srgbClr val="73582B"/>
                </a:solidFill>
                <a:latin typeface="微软雅黑" pitchFamily="34" charset="-122"/>
              </a:rPr>
              <a:t>英语：良好（四级证）   口语：熟练</a:t>
            </a:r>
          </a:p>
          <a:p>
            <a:pPr eaLnBrk="1" hangingPunct="1">
              <a:lnSpc>
                <a:spcPct val="150000"/>
              </a:lnSpc>
              <a:spcBef>
                <a:spcPct val="0"/>
              </a:spcBef>
              <a:buFontTx/>
              <a:buNone/>
            </a:pPr>
            <a:r>
              <a:rPr lang="zh-CN" altLang="en-US" sz="1200">
                <a:solidFill>
                  <a:srgbClr val="73582B"/>
                </a:solidFill>
                <a:latin typeface="微软雅黑" pitchFamily="34" charset="-122"/>
              </a:rPr>
              <a:t>主修课程：高等数学 、移动通信系统与原理、</a:t>
            </a:r>
          </a:p>
          <a:p>
            <a:pPr eaLnBrk="1" hangingPunct="1">
              <a:lnSpc>
                <a:spcPct val="150000"/>
              </a:lnSpc>
              <a:spcBef>
                <a:spcPct val="0"/>
              </a:spcBef>
              <a:buFontTx/>
              <a:buNone/>
            </a:pPr>
            <a:r>
              <a:rPr lang="zh-CN" altLang="en-US" sz="1200">
                <a:solidFill>
                  <a:srgbClr val="73582B"/>
                </a:solidFill>
                <a:latin typeface="微软雅黑" pitchFamily="34" charset="-122"/>
              </a:rPr>
              <a:t>                 心理学（辅修）             </a:t>
            </a:r>
          </a:p>
          <a:p>
            <a:pPr eaLnBrk="1" hangingPunct="1">
              <a:lnSpc>
                <a:spcPct val="150000"/>
              </a:lnSpc>
              <a:spcBef>
                <a:spcPct val="0"/>
              </a:spcBef>
              <a:buFontTx/>
              <a:buNone/>
            </a:pPr>
            <a:endParaRPr lang="zh-CN" altLang="en-US" sz="1200">
              <a:solidFill>
                <a:srgbClr val="73582B"/>
              </a:solidFill>
              <a:latin typeface="微软雅黑" pitchFamily="34" charset="-122"/>
            </a:endParaRPr>
          </a:p>
          <a:p>
            <a:pPr eaLnBrk="1" hangingPunct="1">
              <a:lnSpc>
                <a:spcPct val="150000"/>
              </a:lnSpc>
              <a:spcBef>
                <a:spcPct val="0"/>
              </a:spcBef>
              <a:buFontTx/>
              <a:buNone/>
            </a:pPr>
            <a:endParaRPr lang="zh-CN" altLang="en-US" sz="1200">
              <a:solidFill>
                <a:srgbClr val="73582B"/>
              </a:solidFill>
              <a:latin typeface="微软雅黑" pitchFamily="34" charset="-122"/>
            </a:endParaRPr>
          </a:p>
          <a:p>
            <a:pPr eaLnBrk="1" hangingPunct="1">
              <a:lnSpc>
                <a:spcPct val="150000"/>
              </a:lnSpc>
              <a:spcBef>
                <a:spcPct val="0"/>
              </a:spcBef>
              <a:buFontTx/>
              <a:buNone/>
            </a:pPr>
            <a:r>
              <a:rPr lang="zh-CN" altLang="en-US" sz="1200">
                <a:solidFill>
                  <a:srgbClr val="73582B"/>
                </a:solidFill>
                <a:latin typeface="微软雅黑" pitchFamily="34" charset="-122"/>
              </a:rPr>
              <a:t>    </a:t>
            </a:r>
          </a:p>
        </p:txBody>
      </p:sp>
      <p:sp>
        <p:nvSpPr>
          <p:cNvPr id="19464" name="Text Box 8"/>
          <p:cNvSpPr txBox="1">
            <a:spLocks noChangeArrowheads="1"/>
          </p:cNvSpPr>
          <p:nvPr/>
        </p:nvSpPr>
        <p:spPr bwMode="auto">
          <a:xfrm>
            <a:off x="1547813" y="3233738"/>
            <a:ext cx="1728787"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400">
                <a:solidFill>
                  <a:srgbClr val="73582B"/>
                </a:solidFill>
                <a:latin typeface="微软雅黑" pitchFamily="34" charset="-122"/>
              </a:rPr>
              <a:t>工作意向</a:t>
            </a:r>
          </a:p>
          <a:p>
            <a:pPr eaLnBrk="1" hangingPunct="1">
              <a:spcBef>
                <a:spcPct val="0"/>
              </a:spcBef>
              <a:buFontTx/>
              <a:buNone/>
            </a:pPr>
            <a:endParaRPr lang="zh-CN" altLang="zh-CN" sz="1400">
              <a:solidFill>
                <a:srgbClr val="73582B"/>
              </a:solidFill>
              <a:latin typeface="微软雅黑" pitchFamily="34" charset="-122"/>
            </a:endParaRPr>
          </a:p>
        </p:txBody>
      </p:sp>
      <p:sp>
        <p:nvSpPr>
          <p:cNvPr id="19465" name="Text Box 9"/>
          <p:cNvSpPr txBox="1">
            <a:spLocks noChangeArrowheads="1"/>
          </p:cNvSpPr>
          <p:nvPr/>
        </p:nvSpPr>
        <p:spPr bwMode="auto">
          <a:xfrm>
            <a:off x="1403350" y="3724275"/>
            <a:ext cx="3889375" cy="96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ct val="150000"/>
              </a:lnSpc>
              <a:spcBef>
                <a:spcPct val="0"/>
              </a:spcBef>
              <a:buFontTx/>
              <a:buNone/>
            </a:pPr>
            <a:r>
              <a:rPr lang="zh-CN" altLang="en-US" sz="1200">
                <a:solidFill>
                  <a:srgbClr val="73582B"/>
                </a:solidFill>
                <a:latin typeface="微软雅黑" pitchFamily="34" charset="-122"/>
              </a:rPr>
              <a:t>目标地点：珠海</a:t>
            </a:r>
          </a:p>
          <a:p>
            <a:pPr eaLnBrk="1" hangingPunct="1">
              <a:lnSpc>
                <a:spcPct val="150000"/>
              </a:lnSpc>
              <a:spcBef>
                <a:spcPct val="0"/>
              </a:spcBef>
              <a:buFontTx/>
              <a:buNone/>
            </a:pPr>
            <a:r>
              <a:rPr lang="zh-CN" altLang="en-US" sz="1200">
                <a:solidFill>
                  <a:srgbClr val="73582B"/>
                </a:solidFill>
                <a:latin typeface="微软雅黑" pitchFamily="34" charset="-122"/>
              </a:rPr>
              <a:t>工作性质：全职  实习生</a:t>
            </a:r>
          </a:p>
          <a:p>
            <a:pPr eaLnBrk="1" hangingPunct="1">
              <a:lnSpc>
                <a:spcPct val="150000"/>
              </a:lnSpc>
              <a:spcBef>
                <a:spcPct val="0"/>
              </a:spcBef>
              <a:buFontTx/>
              <a:buNone/>
            </a:pPr>
            <a:r>
              <a:rPr lang="zh-CN" altLang="en-US" sz="1200">
                <a:solidFill>
                  <a:srgbClr val="73582B"/>
                </a:solidFill>
                <a:latin typeface="微软雅黑" pitchFamily="34" charset="-122"/>
              </a:rPr>
              <a:t>目标职能：用户研究专员</a:t>
            </a:r>
          </a:p>
          <a:p>
            <a:pPr eaLnBrk="1" hangingPunct="1">
              <a:lnSpc>
                <a:spcPct val="150000"/>
              </a:lnSpc>
              <a:spcBef>
                <a:spcPct val="0"/>
              </a:spcBef>
              <a:buFontTx/>
              <a:buNone/>
            </a:pPr>
            <a:endParaRPr lang="zh-CN" altLang="en-US" sz="1200">
              <a:solidFill>
                <a:srgbClr val="73582B"/>
              </a:solidFill>
              <a:latin typeface="微软雅黑" pitchFamily="34" charset="-122"/>
            </a:endParaRPr>
          </a:p>
          <a:p>
            <a:pPr eaLnBrk="1" hangingPunct="1">
              <a:lnSpc>
                <a:spcPct val="150000"/>
              </a:lnSpc>
              <a:spcBef>
                <a:spcPct val="0"/>
              </a:spcBef>
              <a:buFontTx/>
              <a:buNone/>
            </a:pPr>
            <a:r>
              <a:rPr lang="zh-CN" altLang="en-US" sz="1200">
                <a:solidFill>
                  <a:srgbClr val="73582B"/>
                </a:solidFill>
                <a:latin typeface="微软雅黑" pitchFamily="34" charset="-122"/>
              </a:rPr>
              <a:t>    </a:t>
            </a:r>
          </a:p>
        </p:txBody>
      </p:sp>
      <p:sp>
        <p:nvSpPr>
          <p:cNvPr id="19466" name="Text Box 10"/>
          <p:cNvSpPr txBox="1">
            <a:spLocks noChangeArrowheads="1"/>
          </p:cNvSpPr>
          <p:nvPr/>
        </p:nvSpPr>
        <p:spPr bwMode="auto">
          <a:xfrm>
            <a:off x="6413500" y="484188"/>
            <a:ext cx="1830388"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000">
                <a:solidFill>
                  <a:srgbClr val="DFA53D"/>
                </a:solidFill>
                <a:latin typeface="微软雅黑" pitchFamily="34" charset="-122"/>
              </a:rPr>
              <a:t>年轻      自由   个性</a:t>
            </a:r>
          </a:p>
        </p:txBody>
      </p:sp>
      <p:sp>
        <p:nvSpPr>
          <p:cNvPr id="19467" name="Text Box 11"/>
          <p:cNvSpPr txBox="1">
            <a:spLocks noChangeArrowheads="1"/>
          </p:cNvSpPr>
          <p:nvPr/>
        </p:nvSpPr>
        <p:spPr bwMode="auto">
          <a:xfrm>
            <a:off x="7021513" y="771525"/>
            <a:ext cx="1798637" cy="503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800">
                <a:solidFill>
                  <a:srgbClr val="73582B"/>
                </a:solidFill>
                <a:latin typeface="微软雅黑" pitchFamily="34" charset="-122"/>
              </a:rPr>
              <a:t>我的名片</a:t>
            </a:r>
          </a:p>
          <a:p>
            <a:pPr eaLnBrk="1" hangingPunct="1">
              <a:spcBef>
                <a:spcPct val="0"/>
              </a:spcBef>
              <a:buFontTx/>
              <a:buNone/>
            </a:pPr>
            <a:endParaRPr lang="zh-CN" altLang="en-US" sz="1800">
              <a:solidFill>
                <a:srgbClr val="73582B"/>
              </a:solidFill>
              <a:latin typeface="微软雅黑" pitchFamily="34" charset="-122"/>
            </a:endParaRPr>
          </a:p>
        </p:txBody>
      </p:sp>
      <p:sp>
        <p:nvSpPr>
          <p:cNvPr id="19468" name="Text Box 12"/>
          <p:cNvSpPr txBox="1">
            <a:spLocks noChangeArrowheads="1"/>
          </p:cNvSpPr>
          <p:nvPr/>
        </p:nvSpPr>
        <p:spPr bwMode="auto">
          <a:xfrm>
            <a:off x="7021513" y="952500"/>
            <a:ext cx="1655762" cy="395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sz="1000">
                <a:solidFill>
                  <a:srgbClr val="73582B"/>
                </a:solidFill>
                <a:latin typeface="微软雅黑" pitchFamily="34" charset="-122"/>
              </a:rPr>
              <a:t>My business card</a:t>
            </a:r>
          </a:p>
          <a:p>
            <a:pPr eaLnBrk="1" hangingPunct="1">
              <a:spcBef>
                <a:spcPct val="0"/>
              </a:spcBef>
              <a:buFontTx/>
              <a:buNone/>
            </a:pPr>
            <a:endParaRPr lang="zh-CN" altLang="zh-CN" sz="1000">
              <a:solidFill>
                <a:srgbClr val="73582B"/>
              </a:solidFill>
              <a:latin typeface="微软雅黑" pitchFamily="34" charset="-122"/>
            </a:endParaRPr>
          </a:p>
        </p:txBody>
      </p:sp>
      <p:sp>
        <p:nvSpPr>
          <p:cNvPr id="19469" name="Text Box 13"/>
          <p:cNvSpPr txBox="1">
            <a:spLocks noChangeArrowheads="1"/>
          </p:cNvSpPr>
          <p:nvPr/>
        </p:nvSpPr>
        <p:spPr bwMode="auto">
          <a:xfrm>
            <a:off x="7021513" y="1203325"/>
            <a:ext cx="1944687" cy="1081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2000"/>
              </a:lnSpc>
              <a:spcBef>
                <a:spcPct val="0"/>
              </a:spcBef>
              <a:buFontTx/>
              <a:buNone/>
            </a:pPr>
            <a:r>
              <a:rPr lang="zh-CN" altLang="en-US" sz="1100">
                <a:solidFill>
                  <a:srgbClr val="73582B"/>
                </a:solidFill>
                <a:latin typeface="微软雅黑" pitchFamily="34" charset="-122"/>
              </a:rPr>
              <a:t>姓名：Mingle</a:t>
            </a:r>
          </a:p>
          <a:p>
            <a:pPr eaLnBrk="1" hangingPunct="1">
              <a:lnSpc>
                <a:spcPts val="2000"/>
              </a:lnSpc>
              <a:spcBef>
                <a:spcPct val="0"/>
              </a:spcBef>
              <a:buFontTx/>
              <a:buNone/>
            </a:pPr>
            <a:r>
              <a:rPr lang="zh-CN" altLang="en-US" sz="1100">
                <a:solidFill>
                  <a:srgbClr val="73582B"/>
                </a:solidFill>
                <a:latin typeface="微软雅黑" pitchFamily="34" charset="-122"/>
              </a:rPr>
              <a:t>学校：惠州大学</a:t>
            </a:r>
          </a:p>
          <a:p>
            <a:pPr eaLnBrk="1" hangingPunct="1">
              <a:lnSpc>
                <a:spcPts val="2000"/>
              </a:lnSpc>
              <a:spcBef>
                <a:spcPct val="0"/>
              </a:spcBef>
              <a:buFontTx/>
              <a:buNone/>
            </a:pPr>
            <a:endParaRPr lang="zh-CN" altLang="en-US" sz="1100">
              <a:solidFill>
                <a:srgbClr val="73582B"/>
              </a:solidFill>
              <a:latin typeface="微软雅黑" pitchFamily="34" charset="-122"/>
            </a:endParaRPr>
          </a:p>
          <a:p>
            <a:pPr eaLnBrk="1" hangingPunct="1">
              <a:lnSpc>
                <a:spcPts val="2000"/>
              </a:lnSpc>
              <a:spcBef>
                <a:spcPct val="0"/>
              </a:spcBef>
              <a:buFontTx/>
              <a:buNone/>
            </a:pPr>
            <a:endParaRPr lang="zh-CN" altLang="en-US" sz="1100">
              <a:solidFill>
                <a:srgbClr val="73582B"/>
              </a:solidFill>
              <a:latin typeface="微软雅黑" pitchFamily="34" charset="-122"/>
            </a:endParaRPr>
          </a:p>
          <a:p>
            <a:pPr eaLnBrk="1" hangingPunct="1">
              <a:spcBef>
                <a:spcPct val="0"/>
              </a:spcBef>
              <a:buFontTx/>
              <a:buNone/>
            </a:pPr>
            <a:endParaRPr lang="zh-CN" altLang="en-US" sz="1100">
              <a:solidFill>
                <a:srgbClr val="73582B"/>
              </a:solidFill>
              <a:latin typeface="微软雅黑" pitchFamily="34" charset="-122"/>
            </a:endParaRPr>
          </a:p>
        </p:txBody>
      </p:sp>
      <p:sp>
        <p:nvSpPr>
          <p:cNvPr id="19470" name="Text Box 14"/>
          <p:cNvSpPr txBox="1">
            <a:spLocks noChangeArrowheads="1"/>
          </p:cNvSpPr>
          <p:nvPr/>
        </p:nvSpPr>
        <p:spPr bwMode="auto">
          <a:xfrm>
            <a:off x="6099175" y="2066925"/>
            <a:ext cx="2001838" cy="37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spcBef>
                <a:spcPct val="0"/>
              </a:spcBef>
              <a:buFontTx/>
              <a:buNone/>
            </a:pPr>
            <a:r>
              <a:rPr lang="zh-CN" altLang="en-US" sz="1200">
                <a:solidFill>
                  <a:srgbClr val="D35907"/>
                </a:solidFill>
                <a:ea typeface="宋体" pitchFamily="2" charset="-122"/>
              </a:rPr>
              <a:t>159926983xx</a:t>
            </a:r>
            <a:endParaRPr lang="zh-CN" altLang="en-US" sz="1800">
              <a:ea typeface="宋体" pitchFamily="2" charset="-122"/>
            </a:endParaRPr>
          </a:p>
        </p:txBody>
      </p:sp>
      <p:sp>
        <p:nvSpPr>
          <p:cNvPr id="19471" name="Text Box 15"/>
          <p:cNvSpPr txBox="1">
            <a:spLocks noChangeArrowheads="1"/>
          </p:cNvSpPr>
          <p:nvPr/>
        </p:nvSpPr>
        <p:spPr bwMode="auto">
          <a:xfrm>
            <a:off x="7524750" y="2066925"/>
            <a:ext cx="1425575" cy="371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spcBef>
                <a:spcPct val="0"/>
              </a:spcBef>
              <a:buFontTx/>
              <a:buNone/>
            </a:pPr>
            <a:r>
              <a:rPr lang="zh-CN" altLang="en-US" sz="1200">
                <a:solidFill>
                  <a:srgbClr val="D35907"/>
                </a:solidFill>
                <a:ea typeface="宋体" pitchFamily="2" charset="-122"/>
              </a:rPr>
              <a:t>57048308</a:t>
            </a:r>
          </a:p>
          <a:p>
            <a:pPr eaLnBrk="1" hangingPunct="1">
              <a:spcBef>
                <a:spcPct val="0"/>
              </a:spcBef>
              <a:buFontTx/>
              <a:buNone/>
            </a:pPr>
            <a:endParaRPr lang="zh-CN" altLang="en-US" sz="1200">
              <a:solidFill>
                <a:srgbClr val="D35907"/>
              </a:solidFill>
              <a:ea typeface="宋体" pitchFamily="2" charset="-122"/>
            </a:endParaRPr>
          </a:p>
        </p:txBody>
      </p:sp>
      <p:sp>
        <p:nvSpPr>
          <p:cNvPr id="19472" name="Text Box 16"/>
          <p:cNvSpPr txBox="1">
            <a:spLocks noChangeArrowheads="1"/>
          </p:cNvSpPr>
          <p:nvPr/>
        </p:nvSpPr>
        <p:spPr bwMode="auto">
          <a:xfrm>
            <a:off x="6588125" y="2716213"/>
            <a:ext cx="1225550" cy="504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400">
                <a:solidFill>
                  <a:srgbClr val="73582B"/>
                </a:solidFill>
                <a:latin typeface="微软雅黑" pitchFamily="34" charset="-122"/>
              </a:rPr>
              <a:t>获奖情况</a:t>
            </a:r>
          </a:p>
          <a:p>
            <a:pPr eaLnBrk="1" hangingPunct="1">
              <a:spcBef>
                <a:spcPct val="0"/>
              </a:spcBef>
              <a:buFontTx/>
              <a:buNone/>
            </a:pPr>
            <a:endParaRPr lang="zh-CN" altLang="zh-CN" sz="1400">
              <a:solidFill>
                <a:srgbClr val="73582B"/>
              </a:solidFill>
              <a:latin typeface="微软雅黑" pitchFamily="34" charset="-122"/>
            </a:endParaRPr>
          </a:p>
        </p:txBody>
      </p:sp>
      <p:sp>
        <p:nvSpPr>
          <p:cNvPr id="19473" name="Text Box 17"/>
          <p:cNvSpPr txBox="1">
            <a:spLocks noChangeArrowheads="1"/>
          </p:cNvSpPr>
          <p:nvPr/>
        </p:nvSpPr>
        <p:spPr bwMode="auto">
          <a:xfrm>
            <a:off x="5705475" y="3076575"/>
            <a:ext cx="2538413" cy="1079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ct val="150000"/>
              </a:lnSpc>
              <a:spcBef>
                <a:spcPct val="0"/>
              </a:spcBef>
              <a:buFontTx/>
              <a:buNone/>
            </a:pPr>
            <a:r>
              <a:rPr lang="zh-CN" altLang="en-US" sz="1100">
                <a:solidFill>
                  <a:srgbClr val="73582B"/>
                </a:solidFill>
                <a:latin typeface="微软雅黑" pitchFamily="34" charset="-122"/>
              </a:rPr>
              <a:t>优秀心理委员        学生标兵</a:t>
            </a:r>
          </a:p>
          <a:p>
            <a:pPr eaLnBrk="1" hangingPunct="1">
              <a:lnSpc>
                <a:spcPct val="150000"/>
              </a:lnSpc>
              <a:spcBef>
                <a:spcPct val="0"/>
              </a:spcBef>
              <a:buFontTx/>
              <a:buNone/>
            </a:pPr>
            <a:r>
              <a:rPr lang="zh-CN" altLang="en-US" sz="1100">
                <a:solidFill>
                  <a:srgbClr val="73582B"/>
                </a:solidFill>
                <a:latin typeface="微软雅黑" pitchFamily="34" charset="-122"/>
              </a:rPr>
              <a:t>优秀学生干部       少康奖学金   </a:t>
            </a:r>
          </a:p>
          <a:p>
            <a:pPr eaLnBrk="1" hangingPunct="1">
              <a:lnSpc>
                <a:spcPct val="150000"/>
              </a:lnSpc>
              <a:spcBef>
                <a:spcPct val="0"/>
              </a:spcBef>
              <a:buFontTx/>
              <a:buNone/>
            </a:pPr>
            <a:r>
              <a:rPr lang="zh-CN" altLang="en-US" sz="1100">
                <a:solidFill>
                  <a:srgbClr val="73582B"/>
                </a:solidFill>
                <a:latin typeface="微软雅黑" pitchFamily="34" charset="-122"/>
              </a:rPr>
              <a:t>优秀志愿者           优秀军训通讯员   </a:t>
            </a:r>
          </a:p>
          <a:p>
            <a:pPr eaLnBrk="1" hangingPunct="1">
              <a:lnSpc>
                <a:spcPct val="150000"/>
              </a:lnSpc>
              <a:spcBef>
                <a:spcPct val="0"/>
              </a:spcBef>
              <a:buFontTx/>
              <a:buNone/>
            </a:pPr>
            <a:r>
              <a:rPr lang="zh-CN" altLang="en-US" sz="1100">
                <a:solidFill>
                  <a:srgbClr val="73582B"/>
                </a:solidFill>
                <a:latin typeface="微软雅黑" pitchFamily="34" charset="-122"/>
              </a:rPr>
              <a:t>优秀共青团员     </a:t>
            </a:r>
          </a:p>
        </p:txBody>
      </p:sp>
      <p:pic>
        <p:nvPicPr>
          <p:cNvPr id="19474" name="Picture 18" descr="盖章"/>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13675" y="3368675"/>
            <a:ext cx="863600"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endParaRPr lang="zh-CN" altLang="en-US" smtClean="0"/>
          </a:p>
        </p:txBody>
      </p:sp>
      <p:sp>
        <p:nvSpPr>
          <p:cNvPr id="20483" name="Rectangle 3"/>
          <p:cNvSpPr>
            <a:spLocks noGrp="1" noChangeArrowheads="1"/>
          </p:cNvSpPr>
          <p:nvPr>
            <p:ph type="body" idx="1"/>
          </p:nvPr>
        </p:nvSpPr>
        <p:spPr/>
        <p:txBody>
          <a:bodyPr/>
          <a:lstStyle/>
          <a:p>
            <a:pPr eaLnBrk="1" hangingPunct="1"/>
            <a:endParaRPr lang="zh-CN" altLang="en-US" smtClean="0"/>
          </a:p>
        </p:txBody>
      </p:sp>
      <p:pic>
        <p:nvPicPr>
          <p:cNvPr id="20484" name="Picture 4" descr="F:/快盘/简历模板/mb/PPT底板/5.jpg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 Box 5"/>
          <p:cNvSpPr txBox="1">
            <a:spLocks noChangeArrowheads="1"/>
          </p:cNvSpPr>
          <p:nvPr/>
        </p:nvSpPr>
        <p:spPr bwMode="auto">
          <a:xfrm>
            <a:off x="827088" y="268288"/>
            <a:ext cx="1728787"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sz="1600">
                <a:solidFill>
                  <a:srgbClr val="73582B"/>
                </a:solidFill>
                <a:latin typeface="微软雅黑" pitchFamily="34" charset="-122"/>
              </a:rPr>
              <a:t>三、工作经验</a:t>
            </a:r>
          </a:p>
          <a:p>
            <a:pPr eaLnBrk="1" hangingPunct="1">
              <a:spcBef>
                <a:spcPct val="0"/>
              </a:spcBef>
              <a:buFontTx/>
              <a:buNone/>
            </a:pPr>
            <a:endParaRPr lang="zh-CN" altLang="zh-CN" sz="1600">
              <a:solidFill>
                <a:srgbClr val="73582B"/>
              </a:solidFill>
              <a:latin typeface="微软雅黑" pitchFamily="34" charset="-122"/>
            </a:endParaRPr>
          </a:p>
        </p:txBody>
      </p:sp>
      <p:sp>
        <p:nvSpPr>
          <p:cNvPr id="20486" name="Text Box 6"/>
          <p:cNvSpPr txBox="1">
            <a:spLocks noChangeArrowheads="1"/>
          </p:cNvSpPr>
          <p:nvPr/>
        </p:nvSpPr>
        <p:spPr bwMode="auto">
          <a:xfrm>
            <a:off x="1331913" y="411163"/>
            <a:ext cx="1800225"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sz="1000">
                <a:solidFill>
                  <a:srgbClr val="73582B"/>
                </a:solidFill>
                <a:latin typeface="微软雅黑" pitchFamily="34" charset="-122"/>
              </a:rPr>
              <a:t>Work experience</a:t>
            </a:r>
          </a:p>
          <a:p>
            <a:pPr eaLnBrk="1" hangingPunct="1">
              <a:spcBef>
                <a:spcPct val="0"/>
              </a:spcBef>
              <a:buFontTx/>
              <a:buNone/>
            </a:pPr>
            <a:endParaRPr lang="zh-CN" altLang="zh-CN" sz="1000">
              <a:solidFill>
                <a:srgbClr val="73582B"/>
              </a:solidFill>
              <a:latin typeface="微软雅黑" pitchFamily="34" charset="-122"/>
            </a:endParaRPr>
          </a:p>
        </p:txBody>
      </p:sp>
      <p:sp>
        <p:nvSpPr>
          <p:cNvPr id="20487" name="Text Box 7"/>
          <p:cNvSpPr txBox="1">
            <a:spLocks noChangeArrowheads="1"/>
          </p:cNvSpPr>
          <p:nvPr/>
        </p:nvSpPr>
        <p:spPr bwMode="auto">
          <a:xfrm>
            <a:off x="2987675" y="628650"/>
            <a:ext cx="936625"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a:solidFill>
                  <a:srgbClr val="73582B"/>
                </a:solidFill>
                <a:latin typeface="微软雅黑" pitchFamily="34" charset="-122"/>
              </a:rPr>
              <a:t>社会工作</a:t>
            </a:r>
          </a:p>
          <a:p>
            <a:pPr eaLnBrk="1" hangingPunct="1">
              <a:spcBef>
                <a:spcPct val="0"/>
              </a:spcBef>
              <a:buFontTx/>
              <a:buNone/>
            </a:pPr>
            <a:endParaRPr lang="zh-CN" altLang="en-US" sz="1200">
              <a:solidFill>
                <a:srgbClr val="73582B"/>
              </a:solidFill>
              <a:latin typeface="微软雅黑" pitchFamily="34" charset="-122"/>
            </a:endParaRPr>
          </a:p>
        </p:txBody>
      </p:sp>
      <p:sp>
        <p:nvSpPr>
          <p:cNvPr id="20488" name="Text Box 8"/>
          <p:cNvSpPr txBox="1">
            <a:spLocks noChangeArrowheads="1"/>
          </p:cNvSpPr>
          <p:nvPr/>
        </p:nvSpPr>
        <p:spPr bwMode="auto">
          <a:xfrm>
            <a:off x="6156325" y="628650"/>
            <a:ext cx="936625"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400">
                <a:solidFill>
                  <a:srgbClr val="73582B"/>
                </a:solidFill>
                <a:latin typeface="微软雅黑" pitchFamily="34" charset="-122"/>
              </a:rPr>
              <a:t>学生工作</a:t>
            </a:r>
          </a:p>
          <a:p>
            <a:pPr eaLnBrk="1" hangingPunct="1">
              <a:spcBef>
                <a:spcPct val="0"/>
              </a:spcBef>
              <a:buFontTx/>
              <a:buNone/>
            </a:pPr>
            <a:endParaRPr lang="zh-CN" altLang="en-US" sz="1400">
              <a:solidFill>
                <a:srgbClr val="73582B"/>
              </a:solidFill>
              <a:latin typeface="微软雅黑" pitchFamily="34" charset="-122"/>
            </a:endParaRPr>
          </a:p>
        </p:txBody>
      </p:sp>
      <p:sp>
        <p:nvSpPr>
          <p:cNvPr id="20489" name="Text Box 9"/>
          <p:cNvSpPr txBox="1">
            <a:spLocks noChangeArrowheads="1"/>
          </p:cNvSpPr>
          <p:nvPr/>
        </p:nvSpPr>
        <p:spPr bwMode="auto">
          <a:xfrm>
            <a:off x="755650" y="1106488"/>
            <a:ext cx="722313"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dirty="0" smtClean="0">
                <a:solidFill>
                  <a:srgbClr val="73582B"/>
                </a:solidFill>
                <a:latin typeface="微软雅黑" pitchFamily="34" charset="-122"/>
              </a:rPr>
              <a:t>201</a:t>
            </a:r>
            <a:r>
              <a:rPr lang="en-US" altLang="zh-CN" sz="1200" dirty="0" smtClean="0">
                <a:solidFill>
                  <a:srgbClr val="73582B"/>
                </a:solidFill>
                <a:latin typeface="微软雅黑" pitchFamily="34" charset="-122"/>
              </a:rPr>
              <a:t>5</a:t>
            </a:r>
            <a:endParaRPr lang="zh-CN" altLang="en-US" sz="1200" dirty="0">
              <a:solidFill>
                <a:srgbClr val="73582B"/>
              </a:solidFill>
              <a:latin typeface="微软雅黑" pitchFamily="34" charset="-122"/>
            </a:endParaRPr>
          </a:p>
          <a:p>
            <a:pPr eaLnBrk="1" hangingPunct="1">
              <a:spcBef>
                <a:spcPct val="0"/>
              </a:spcBef>
              <a:buFontTx/>
              <a:buNone/>
            </a:pPr>
            <a:endParaRPr lang="zh-CN" altLang="en-US" sz="1200" dirty="0">
              <a:solidFill>
                <a:srgbClr val="73582B"/>
              </a:solidFill>
              <a:latin typeface="微软雅黑" pitchFamily="34" charset="-122"/>
            </a:endParaRPr>
          </a:p>
        </p:txBody>
      </p:sp>
      <p:sp>
        <p:nvSpPr>
          <p:cNvPr id="20490" name="Text Box 10"/>
          <p:cNvSpPr txBox="1">
            <a:spLocks noChangeArrowheads="1"/>
          </p:cNvSpPr>
          <p:nvPr/>
        </p:nvSpPr>
        <p:spPr bwMode="auto">
          <a:xfrm>
            <a:off x="755650" y="2160588"/>
            <a:ext cx="722313"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dirty="0" smtClean="0">
                <a:solidFill>
                  <a:srgbClr val="73582B"/>
                </a:solidFill>
                <a:latin typeface="微软雅黑" pitchFamily="34" charset="-122"/>
              </a:rPr>
              <a:t>201</a:t>
            </a:r>
            <a:r>
              <a:rPr lang="en-US" altLang="zh-CN" sz="1200" dirty="0" smtClean="0">
                <a:solidFill>
                  <a:srgbClr val="73582B"/>
                </a:solidFill>
                <a:latin typeface="微软雅黑" pitchFamily="34" charset="-122"/>
              </a:rPr>
              <a:t>5</a:t>
            </a:r>
            <a:endParaRPr lang="zh-CN" altLang="en-US" sz="1200" dirty="0">
              <a:solidFill>
                <a:srgbClr val="73582B"/>
              </a:solidFill>
              <a:latin typeface="微软雅黑" pitchFamily="34" charset="-122"/>
            </a:endParaRPr>
          </a:p>
          <a:p>
            <a:pPr eaLnBrk="1" hangingPunct="1">
              <a:spcBef>
                <a:spcPct val="0"/>
              </a:spcBef>
              <a:buFontTx/>
              <a:buNone/>
            </a:pPr>
            <a:endParaRPr lang="zh-CN" altLang="en-US" sz="1200" dirty="0">
              <a:solidFill>
                <a:srgbClr val="73582B"/>
              </a:solidFill>
              <a:latin typeface="微软雅黑" pitchFamily="34" charset="-122"/>
            </a:endParaRPr>
          </a:p>
        </p:txBody>
      </p:sp>
      <p:sp>
        <p:nvSpPr>
          <p:cNvPr id="20491" name="Text Box 11"/>
          <p:cNvSpPr txBox="1">
            <a:spLocks noChangeArrowheads="1"/>
          </p:cNvSpPr>
          <p:nvPr/>
        </p:nvSpPr>
        <p:spPr bwMode="auto">
          <a:xfrm>
            <a:off x="755650" y="3148013"/>
            <a:ext cx="722313"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dirty="0" smtClean="0">
                <a:solidFill>
                  <a:srgbClr val="73582B"/>
                </a:solidFill>
                <a:latin typeface="微软雅黑" pitchFamily="34" charset="-122"/>
              </a:rPr>
              <a:t>201</a:t>
            </a:r>
            <a:r>
              <a:rPr lang="en-US" altLang="zh-CN" sz="1200" dirty="0" smtClean="0">
                <a:solidFill>
                  <a:srgbClr val="73582B"/>
                </a:solidFill>
                <a:latin typeface="微软雅黑" pitchFamily="34" charset="-122"/>
              </a:rPr>
              <a:t>6</a:t>
            </a:r>
            <a:endParaRPr lang="zh-CN" altLang="en-US" sz="1200" dirty="0">
              <a:solidFill>
                <a:srgbClr val="73582B"/>
              </a:solidFill>
              <a:latin typeface="微软雅黑" pitchFamily="34" charset="-122"/>
            </a:endParaRPr>
          </a:p>
          <a:p>
            <a:pPr eaLnBrk="1" hangingPunct="1">
              <a:spcBef>
                <a:spcPct val="0"/>
              </a:spcBef>
              <a:buFontTx/>
              <a:buNone/>
            </a:pPr>
            <a:endParaRPr lang="zh-CN" altLang="en-US" sz="1200" dirty="0">
              <a:solidFill>
                <a:srgbClr val="73582B"/>
              </a:solidFill>
              <a:latin typeface="微软雅黑" pitchFamily="34" charset="-122"/>
            </a:endParaRPr>
          </a:p>
        </p:txBody>
      </p:sp>
      <p:sp>
        <p:nvSpPr>
          <p:cNvPr id="20492" name="Text Box 12"/>
          <p:cNvSpPr txBox="1">
            <a:spLocks noChangeArrowheads="1"/>
          </p:cNvSpPr>
          <p:nvPr/>
        </p:nvSpPr>
        <p:spPr bwMode="auto">
          <a:xfrm>
            <a:off x="755650" y="4108450"/>
            <a:ext cx="722313"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dirty="0" smtClean="0">
                <a:solidFill>
                  <a:srgbClr val="73582B"/>
                </a:solidFill>
                <a:latin typeface="微软雅黑" pitchFamily="34" charset="-122"/>
              </a:rPr>
              <a:t>201</a:t>
            </a:r>
            <a:r>
              <a:rPr lang="en-US" altLang="zh-CN" sz="1200" dirty="0" smtClean="0">
                <a:solidFill>
                  <a:srgbClr val="73582B"/>
                </a:solidFill>
                <a:latin typeface="微软雅黑" pitchFamily="34" charset="-122"/>
              </a:rPr>
              <a:t>9</a:t>
            </a:r>
            <a:endParaRPr lang="zh-CN" altLang="en-US" sz="1200" dirty="0">
              <a:solidFill>
                <a:srgbClr val="73582B"/>
              </a:solidFill>
              <a:latin typeface="微软雅黑" pitchFamily="34" charset="-122"/>
            </a:endParaRPr>
          </a:p>
          <a:p>
            <a:pPr eaLnBrk="1" hangingPunct="1">
              <a:spcBef>
                <a:spcPct val="0"/>
              </a:spcBef>
              <a:buFontTx/>
              <a:buNone/>
            </a:pPr>
            <a:endParaRPr lang="zh-CN" altLang="en-US" sz="1200" dirty="0">
              <a:solidFill>
                <a:srgbClr val="73582B"/>
              </a:solidFill>
              <a:latin typeface="微软雅黑" pitchFamily="34" charset="-122"/>
            </a:endParaRPr>
          </a:p>
        </p:txBody>
      </p:sp>
      <p:sp>
        <p:nvSpPr>
          <p:cNvPr id="20493" name="Text Box 13"/>
          <p:cNvSpPr txBox="1">
            <a:spLocks noChangeArrowheads="1"/>
          </p:cNvSpPr>
          <p:nvPr/>
        </p:nvSpPr>
        <p:spPr bwMode="auto">
          <a:xfrm>
            <a:off x="1836738" y="989013"/>
            <a:ext cx="2952750" cy="719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spcBef>
                <a:spcPct val="0"/>
              </a:spcBef>
              <a:buFontTx/>
              <a:buNone/>
            </a:pPr>
            <a:r>
              <a:rPr lang="zh-CN" altLang="en-US" sz="1100">
                <a:solidFill>
                  <a:srgbClr val="73582B"/>
                </a:solidFill>
                <a:latin typeface="微软雅黑" pitchFamily="34" charset="-122"/>
              </a:rPr>
              <a:t>1、兼职销售助理,一周收集346名客户联  </a:t>
            </a:r>
          </a:p>
          <a:p>
            <a:pPr eaLnBrk="1" hangingPunct="1">
              <a:spcBef>
                <a:spcPct val="0"/>
              </a:spcBef>
              <a:buFontTx/>
              <a:buNone/>
            </a:pPr>
            <a:r>
              <a:rPr lang="zh-CN" altLang="en-US" sz="1100">
                <a:solidFill>
                  <a:srgbClr val="73582B"/>
                </a:solidFill>
                <a:ea typeface="宋体" pitchFamily="2" charset="-122"/>
              </a:rPr>
              <a:t>    </a:t>
            </a:r>
            <a:r>
              <a:rPr lang="zh-CN" altLang="en-US" sz="1100">
                <a:solidFill>
                  <a:srgbClr val="73582B"/>
                </a:solidFill>
              </a:rPr>
              <a:t>系电话</a:t>
            </a:r>
          </a:p>
          <a:p>
            <a:pPr eaLnBrk="1" hangingPunct="1">
              <a:spcBef>
                <a:spcPct val="0"/>
              </a:spcBef>
              <a:buFontTx/>
              <a:buNone/>
            </a:pPr>
            <a:r>
              <a:rPr lang="zh-CN" altLang="en-US" sz="1100">
                <a:solidFill>
                  <a:srgbClr val="73582B"/>
                </a:solidFill>
                <a:latin typeface="微软雅黑" pitchFamily="34" charset="-122"/>
              </a:rPr>
              <a:t>2、经营暑假家教辅导补习班,共20人</a:t>
            </a:r>
            <a:endParaRPr lang="zh-CN" altLang="en-US" sz="1100">
              <a:ea typeface="宋体" pitchFamily="2" charset="-122"/>
            </a:endParaRPr>
          </a:p>
        </p:txBody>
      </p:sp>
      <p:sp>
        <p:nvSpPr>
          <p:cNvPr id="20494" name="Text Box 14"/>
          <p:cNvSpPr txBox="1">
            <a:spLocks noChangeArrowheads="1"/>
          </p:cNvSpPr>
          <p:nvPr/>
        </p:nvSpPr>
        <p:spPr bwMode="auto">
          <a:xfrm>
            <a:off x="1836738" y="2139950"/>
            <a:ext cx="3095625" cy="1079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spcBef>
                <a:spcPct val="0"/>
              </a:spcBef>
              <a:buFontTx/>
              <a:buNone/>
            </a:pPr>
            <a:r>
              <a:rPr lang="zh-CN" altLang="zh-CN" sz="1100">
                <a:solidFill>
                  <a:srgbClr val="73582B"/>
                </a:solidFill>
                <a:latin typeface="微软雅黑" pitchFamily="34" charset="-122"/>
              </a:rPr>
              <a:t>惠州世通留学教育中心         兼职老师</a:t>
            </a:r>
          </a:p>
          <a:p>
            <a:pPr eaLnBrk="1" hangingPunct="1">
              <a:spcBef>
                <a:spcPct val="0"/>
              </a:spcBef>
              <a:buFontTx/>
              <a:buNone/>
            </a:pPr>
            <a:r>
              <a:rPr lang="zh-CN" altLang="zh-CN" sz="1100">
                <a:solidFill>
                  <a:srgbClr val="73582B"/>
                </a:solidFill>
                <a:latin typeface="微软雅黑" pitchFamily="34" charset="-122"/>
              </a:rPr>
              <a:t>主要职责：负责机构的招生和教学工作，以及制定机构学生守则的初稿。</a:t>
            </a:r>
          </a:p>
        </p:txBody>
      </p:sp>
      <p:sp>
        <p:nvSpPr>
          <p:cNvPr id="20495" name="Text Box 15"/>
          <p:cNvSpPr txBox="1">
            <a:spLocks noChangeArrowheads="1"/>
          </p:cNvSpPr>
          <p:nvPr/>
        </p:nvSpPr>
        <p:spPr bwMode="auto">
          <a:xfrm>
            <a:off x="1836738" y="3221038"/>
            <a:ext cx="3095625" cy="15827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spcBef>
                <a:spcPct val="0"/>
              </a:spcBef>
              <a:buFontTx/>
              <a:buNone/>
            </a:pPr>
            <a:r>
              <a:rPr lang="zh-CN" altLang="zh-CN" sz="1100">
                <a:solidFill>
                  <a:srgbClr val="73582B"/>
                </a:solidFill>
                <a:latin typeface="微软雅黑" pitchFamily="34" charset="-122"/>
              </a:rPr>
              <a:t>中国电信惠州分公司</a:t>
            </a:r>
          </a:p>
          <a:p>
            <a:pPr eaLnBrk="1" hangingPunct="1">
              <a:spcBef>
                <a:spcPct val="0"/>
              </a:spcBef>
              <a:buFontTx/>
              <a:buNone/>
            </a:pPr>
            <a:r>
              <a:rPr lang="zh-CN" altLang="zh-CN" sz="1100">
                <a:solidFill>
                  <a:srgbClr val="73582B"/>
                </a:solidFill>
                <a:latin typeface="微软雅黑" pitchFamily="34" charset="-122"/>
              </a:rPr>
              <a:t>主要职责：协助校园营销服务运营中心制定校园产品文案策划，并进行推广方案；</a:t>
            </a:r>
          </a:p>
          <a:p>
            <a:pPr eaLnBrk="1" hangingPunct="1">
              <a:spcBef>
                <a:spcPct val="0"/>
              </a:spcBef>
              <a:buFontTx/>
              <a:buNone/>
            </a:pPr>
            <a:r>
              <a:rPr lang="zh-CN" altLang="zh-CN" sz="1100">
                <a:solidFill>
                  <a:srgbClr val="73582B"/>
                </a:solidFill>
                <a:latin typeface="微软雅黑" pitchFamily="34" charset="-122"/>
              </a:rPr>
              <a:t>(1)、黄冈网校学习包产品分析及推广方案</a:t>
            </a:r>
          </a:p>
          <a:p>
            <a:pPr eaLnBrk="1" hangingPunct="1">
              <a:spcBef>
                <a:spcPct val="0"/>
              </a:spcBef>
              <a:buFontTx/>
              <a:buNone/>
            </a:pPr>
            <a:r>
              <a:rPr lang="zh-CN" altLang="zh-CN" sz="1100">
                <a:solidFill>
                  <a:srgbClr val="73582B"/>
                </a:solidFill>
                <a:latin typeface="微软雅黑" pitchFamily="34" charset="-122"/>
              </a:rPr>
              <a:t>(2)、电信运营商校园产品及资费</a:t>
            </a:r>
          </a:p>
          <a:p>
            <a:pPr eaLnBrk="1" hangingPunct="1">
              <a:spcBef>
                <a:spcPct val="0"/>
              </a:spcBef>
              <a:buFontTx/>
              <a:buNone/>
            </a:pPr>
            <a:r>
              <a:rPr lang="zh-CN" altLang="zh-CN" sz="1100">
                <a:solidFill>
                  <a:srgbClr val="73582B"/>
                </a:solidFill>
                <a:latin typeface="微软雅黑" pitchFamily="34" charset="-122"/>
              </a:rPr>
              <a:t>(3)、校园迎新及校园活动策划方案</a:t>
            </a:r>
            <a:endParaRPr lang="zh-CN" altLang="zh-CN" sz="1600">
              <a:ea typeface="宋体" pitchFamily="2" charset="-122"/>
            </a:endParaRPr>
          </a:p>
        </p:txBody>
      </p:sp>
      <p:sp>
        <p:nvSpPr>
          <p:cNvPr id="20496" name="Text Box 16"/>
          <p:cNvSpPr txBox="1">
            <a:spLocks noChangeArrowheads="1"/>
          </p:cNvSpPr>
          <p:nvPr/>
        </p:nvSpPr>
        <p:spPr bwMode="auto">
          <a:xfrm>
            <a:off x="5221288" y="989013"/>
            <a:ext cx="3240087" cy="719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spcBef>
                <a:spcPct val="0"/>
              </a:spcBef>
              <a:buFontTx/>
              <a:buNone/>
            </a:pPr>
            <a:r>
              <a:rPr lang="zh-CN" altLang="zh-CN" sz="1100">
                <a:solidFill>
                  <a:srgbClr val="73582B"/>
                </a:solidFill>
                <a:latin typeface="微软雅黑" pitchFamily="34" charset="-122"/>
              </a:rPr>
              <a:t>期间曾加入到系里编辑部，并共同参与组织本校大型活动“校运动会”，全力负责报道工作。除此之外，同时兼任班级心理委员从中积累了丰富的经验。</a:t>
            </a:r>
            <a:endParaRPr lang="zh-CN" altLang="zh-CN" sz="1600">
              <a:ea typeface="宋体" pitchFamily="2" charset="-122"/>
            </a:endParaRPr>
          </a:p>
        </p:txBody>
      </p:sp>
      <p:sp>
        <p:nvSpPr>
          <p:cNvPr id="20497" name="Text Box 17"/>
          <p:cNvSpPr txBox="1">
            <a:spLocks noChangeArrowheads="1"/>
          </p:cNvSpPr>
          <p:nvPr/>
        </p:nvSpPr>
        <p:spPr bwMode="auto">
          <a:xfrm>
            <a:off x="5221288" y="2070100"/>
            <a:ext cx="3240087" cy="1150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spcBef>
                <a:spcPct val="0"/>
              </a:spcBef>
              <a:buFontTx/>
              <a:buNone/>
            </a:pPr>
            <a:r>
              <a:rPr lang="zh-CN" altLang="zh-CN" sz="1100">
                <a:solidFill>
                  <a:srgbClr val="73582B"/>
                </a:solidFill>
                <a:latin typeface="微软雅黑" pitchFamily="34" charset="-122"/>
              </a:rPr>
              <a:t>担任编辑部部长，在职一年尽心尽职，更多学会了如何处理好人际关系。更多的是更提高了我的写作灵感，有几遍报道曾上传校网。</a:t>
            </a:r>
          </a:p>
        </p:txBody>
      </p:sp>
      <p:sp>
        <p:nvSpPr>
          <p:cNvPr id="20498" name="Text Box 18"/>
          <p:cNvSpPr txBox="1">
            <a:spLocks noChangeArrowheads="1"/>
          </p:cNvSpPr>
          <p:nvPr/>
        </p:nvSpPr>
        <p:spPr bwMode="auto">
          <a:xfrm>
            <a:off x="5221288" y="3348038"/>
            <a:ext cx="3240087" cy="1150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spcBef>
                <a:spcPct val="0"/>
              </a:spcBef>
              <a:buFontTx/>
              <a:buNone/>
            </a:pPr>
            <a:r>
              <a:rPr lang="zh-CN" altLang="en-US" sz="1100">
                <a:solidFill>
                  <a:srgbClr val="73582B"/>
                </a:solidFill>
                <a:latin typeface="微软雅黑" pitchFamily="34" charset="-122"/>
              </a:rPr>
              <a:t>担任过惠州学院电子科学系11级电子信息工程（2）班的代理班主任，组织新生   入学，引导和帮助他们尽快地进入大学生活坏境。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zh-CN" altLang="en-US" smtClean="0"/>
              <a:t> </a:t>
            </a:r>
          </a:p>
        </p:txBody>
      </p:sp>
      <p:sp>
        <p:nvSpPr>
          <p:cNvPr id="21507" name="Rectangle 3"/>
          <p:cNvSpPr>
            <a:spLocks noGrp="1" noChangeArrowheads="1"/>
          </p:cNvSpPr>
          <p:nvPr>
            <p:ph type="body" idx="1"/>
          </p:nvPr>
        </p:nvSpPr>
        <p:spPr/>
        <p:txBody>
          <a:bodyPr/>
          <a:lstStyle/>
          <a:p>
            <a:pPr eaLnBrk="1" hangingPunct="1"/>
            <a:endParaRPr lang="zh-CN" altLang="en-US" smtClean="0"/>
          </a:p>
        </p:txBody>
      </p:sp>
      <p:pic>
        <p:nvPicPr>
          <p:cNvPr id="21508" name="Picture 4" descr="F:/快盘/简历模板/mb/PPT底板/6.jpg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 Box 5"/>
          <p:cNvSpPr txBox="1">
            <a:spLocks noChangeArrowheads="1"/>
          </p:cNvSpPr>
          <p:nvPr/>
        </p:nvSpPr>
        <p:spPr bwMode="auto">
          <a:xfrm>
            <a:off x="827088" y="268288"/>
            <a:ext cx="1728787"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sz="1600">
                <a:solidFill>
                  <a:srgbClr val="73582B"/>
                </a:solidFill>
                <a:latin typeface="微软雅黑" pitchFamily="34" charset="-122"/>
              </a:rPr>
              <a:t>四、个人特长</a:t>
            </a:r>
          </a:p>
          <a:p>
            <a:pPr eaLnBrk="1" hangingPunct="1">
              <a:spcBef>
                <a:spcPct val="0"/>
              </a:spcBef>
              <a:buFontTx/>
              <a:buNone/>
            </a:pPr>
            <a:endParaRPr lang="zh-CN" altLang="zh-CN" sz="1600">
              <a:solidFill>
                <a:srgbClr val="73582B"/>
              </a:solidFill>
              <a:latin typeface="微软雅黑" pitchFamily="34" charset="-122"/>
            </a:endParaRPr>
          </a:p>
        </p:txBody>
      </p:sp>
      <p:sp>
        <p:nvSpPr>
          <p:cNvPr id="21510" name="Text Box 6"/>
          <p:cNvSpPr txBox="1">
            <a:spLocks noChangeArrowheads="1"/>
          </p:cNvSpPr>
          <p:nvPr/>
        </p:nvSpPr>
        <p:spPr bwMode="auto">
          <a:xfrm>
            <a:off x="1187450" y="411163"/>
            <a:ext cx="1800225"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zh-CN" sz="900">
                <a:solidFill>
                  <a:srgbClr val="73582B"/>
                </a:solidFill>
                <a:latin typeface="微软雅黑" pitchFamily="34" charset="-122"/>
              </a:rPr>
              <a:t>Personsl strengths</a:t>
            </a:r>
            <a:endParaRPr lang="zh-CN" altLang="zh-CN" sz="1600">
              <a:ea typeface="宋体" pitchFamily="2" charset="-122"/>
            </a:endParaRPr>
          </a:p>
        </p:txBody>
      </p:sp>
      <p:sp>
        <p:nvSpPr>
          <p:cNvPr id="21511" name="Text Box 7"/>
          <p:cNvSpPr txBox="1">
            <a:spLocks noChangeArrowheads="1"/>
          </p:cNvSpPr>
          <p:nvPr/>
        </p:nvSpPr>
        <p:spPr bwMode="auto">
          <a:xfrm>
            <a:off x="1331913" y="863600"/>
            <a:ext cx="935037" cy="339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a:solidFill>
                  <a:srgbClr val="73582B"/>
                </a:solidFill>
                <a:latin typeface="微软雅黑" pitchFamily="34" charset="-122"/>
              </a:rPr>
              <a:t>工作心态</a:t>
            </a:r>
          </a:p>
          <a:p>
            <a:pPr eaLnBrk="1" hangingPunct="1">
              <a:spcBef>
                <a:spcPct val="0"/>
              </a:spcBef>
              <a:buFontTx/>
              <a:buNone/>
            </a:pPr>
            <a:endParaRPr lang="zh-CN" altLang="en-US" sz="1200">
              <a:solidFill>
                <a:srgbClr val="73582B"/>
              </a:solidFill>
              <a:latin typeface="微软雅黑" pitchFamily="34" charset="-122"/>
            </a:endParaRPr>
          </a:p>
        </p:txBody>
      </p:sp>
      <p:sp>
        <p:nvSpPr>
          <p:cNvPr id="21512" name="Text Box 8"/>
          <p:cNvSpPr txBox="1">
            <a:spLocks noChangeArrowheads="1"/>
          </p:cNvSpPr>
          <p:nvPr/>
        </p:nvSpPr>
        <p:spPr bwMode="auto">
          <a:xfrm>
            <a:off x="1331913" y="1277938"/>
            <a:ext cx="6337300" cy="717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spcBef>
                <a:spcPct val="0"/>
              </a:spcBef>
              <a:buFontTx/>
              <a:buNone/>
            </a:pPr>
            <a:r>
              <a:rPr lang="zh-CN" altLang="en-US" sz="1100" dirty="0">
                <a:solidFill>
                  <a:srgbClr val="73582B"/>
                </a:solidFill>
                <a:latin typeface="微软雅黑" pitchFamily="34" charset="-122"/>
              </a:rPr>
              <a:t>       本人有良好的沟通能力，有一定的组织能力；工作认真负责，做事态度严谨踏实，具有良好的团队意识；学习能力强，思维活跃，观察力敏锐；性格开朗，积极进取、勇于挑战。责任心强，做事态度严谨踏实，具有良好的团队意识。学习能力强，思维活跃，有不错的理解能力和悟性。</a:t>
            </a:r>
          </a:p>
        </p:txBody>
      </p:sp>
      <p:sp>
        <p:nvSpPr>
          <p:cNvPr id="21513" name="Text Box 9"/>
          <p:cNvSpPr txBox="1">
            <a:spLocks noChangeArrowheads="1"/>
          </p:cNvSpPr>
          <p:nvPr/>
        </p:nvSpPr>
        <p:spPr bwMode="auto">
          <a:xfrm>
            <a:off x="1403350" y="4410075"/>
            <a:ext cx="936625"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a:solidFill>
                  <a:srgbClr val="73582B"/>
                </a:solidFill>
                <a:latin typeface="微软雅黑" pitchFamily="34" charset="-122"/>
              </a:rPr>
              <a:t>写作</a:t>
            </a:r>
          </a:p>
          <a:p>
            <a:pPr eaLnBrk="1" hangingPunct="1">
              <a:spcBef>
                <a:spcPct val="0"/>
              </a:spcBef>
              <a:buFontTx/>
              <a:buNone/>
            </a:pPr>
            <a:endParaRPr lang="zh-CN" altLang="en-US" sz="1200">
              <a:solidFill>
                <a:srgbClr val="73582B"/>
              </a:solidFill>
              <a:latin typeface="微软雅黑" pitchFamily="34" charset="-122"/>
            </a:endParaRPr>
          </a:p>
        </p:txBody>
      </p:sp>
      <p:sp>
        <p:nvSpPr>
          <p:cNvPr id="21514" name="Text Box 10"/>
          <p:cNvSpPr txBox="1">
            <a:spLocks noChangeArrowheads="1"/>
          </p:cNvSpPr>
          <p:nvPr/>
        </p:nvSpPr>
        <p:spPr bwMode="auto">
          <a:xfrm>
            <a:off x="2466975" y="4410075"/>
            <a:ext cx="936625"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a:solidFill>
                  <a:srgbClr val="73582B"/>
                </a:solidFill>
                <a:latin typeface="微软雅黑" pitchFamily="34" charset="-122"/>
              </a:rPr>
              <a:t>文字软件</a:t>
            </a:r>
          </a:p>
          <a:p>
            <a:pPr eaLnBrk="1" hangingPunct="1">
              <a:spcBef>
                <a:spcPct val="0"/>
              </a:spcBef>
              <a:buFontTx/>
              <a:buNone/>
            </a:pPr>
            <a:endParaRPr lang="zh-CN" altLang="en-US" sz="1200">
              <a:solidFill>
                <a:srgbClr val="73582B"/>
              </a:solidFill>
              <a:latin typeface="微软雅黑" pitchFamily="34" charset="-122"/>
            </a:endParaRPr>
          </a:p>
        </p:txBody>
      </p:sp>
      <p:sp>
        <p:nvSpPr>
          <p:cNvPr id="21515" name="Text Box 11"/>
          <p:cNvSpPr txBox="1">
            <a:spLocks noChangeArrowheads="1"/>
          </p:cNvSpPr>
          <p:nvPr/>
        </p:nvSpPr>
        <p:spPr bwMode="auto">
          <a:xfrm>
            <a:off x="3708400" y="4411663"/>
            <a:ext cx="935038"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a:solidFill>
                  <a:srgbClr val="73582B"/>
                </a:solidFill>
                <a:latin typeface="微软雅黑" pitchFamily="34" charset="-122"/>
              </a:rPr>
              <a:t>演示软件</a:t>
            </a:r>
          </a:p>
          <a:p>
            <a:pPr eaLnBrk="1" hangingPunct="1">
              <a:spcBef>
                <a:spcPct val="0"/>
              </a:spcBef>
              <a:buFontTx/>
              <a:buNone/>
            </a:pPr>
            <a:endParaRPr lang="zh-CN" altLang="en-US" sz="1200">
              <a:solidFill>
                <a:srgbClr val="73582B"/>
              </a:solidFill>
              <a:latin typeface="微软雅黑" pitchFamily="34" charset="-122"/>
            </a:endParaRPr>
          </a:p>
        </p:txBody>
      </p:sp>
      <p:sp>
        <p:nvSpPr>
          <p:cNvPr id="21516" name="Text Box 12"/>
          <p:cNvSpPr txBox="1">
            <a:spLocks noChangeArrowheads="1"/>
          </p:cNvSpPr>
          <p:nvPr/>
        </p:nvSpPr>
        <p:spPr bwMode="auto">
          <a:xfrm>
            <a:off x="4787900" y="4411663"/>
            <a:ext cx="936625"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a:solidFill>
                  <a:srgbClr val="73582B"/>
                </a:solidFill>
                <a:latin typeface="微软雅黑" pitchFamily="34" charset="-122"/>
              </a:rPr>
              <a:t>表格软件</a:t>
            </a:r>
          </a:p>
          <a:p>
            <a:pPr eaLnBrk="1" hangingPunct="1">
              <a:spcBef>
                <a:spcPct val="0"/>
              </a:spcBef>
              <a:buFontTx/>
              <a:buNone/>
            </a:pPr>
            <a:endParaRPr lang="zh-CN" altLang="en-US" sz="1200">
              <a:solidFill>
                <a:srgbClr val="73582B"/>
              </a:solidFill>
              <a:latin typeface="微软雅黑" pitchFamily="34" charset="-122"/>
            </a:endParaRPr>
          </a:p>
        </p:txBody>
      </p:sp>
      <p:sp>
        <p:nvSpPr>
          <p:cNvPr id="21517" name="Text Box 13"/>
          <p:cNvSpPr txBox="1">
            <a:spLocks noChangeArrowheads="1"/>
          </p:cNvSpPr>
          <p:nvPr/>
        </p:nvSpPr>
        <p:spPr bwMode="auto">
          <a:xfrm>
            <a:off x="6084888" y="4411663"/>
            <a:ext cx="935037"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a:solidFill>
                  <a:srgbClr val="73582B"/>
                </a:solidFill>
                <a:latin typeface="微软雅黑" pitchFamily="34" charset="-122"/>
              </a:rPr>
              <a:t>PS软件</a:t>
            </a:r>
          </a:p>
          <a:p>
            <a:pPr eaLnBrk="1" hangingPunct="1">
              <a:spcBef>
                <a:spcPct val="0"/>
              </a:spcBef>
              <a:buFontTx/>
              <a:buNone/>
            </a:pPr>
            <a:endParaRPr lang="zh-CN" altLang="en-US" sz="1200">
              <a:solidFill>
                <a:srgbClr val="73582B"/>
              </a:solidFill>
              <a:latin typeface="微软雅黑" pitchFamily="34" charset="-122"/>
            </a:endParaRPr>
          </a:p>
        </p:txBody>
      </p:sp>
      <p:sp>
        <p:nvSpPr>
          <p:cNvPr id="21518" name="Text Box 14"/>
          <p:cNvSpPr txBox="1">
            <a:spLocks noChangeArrowheads="1"/>
          </p:cNvSpPr>
          <p:nvPr/>
        </p:nvSpPr>
        <p:spPr bwMode="auto">
          <a:xfrm>
            <a:off x="7092950" y="4410075"/>
            <a:ext cx="935038" cy="360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eaLnBrk="1" hangingPunct="1">
              <a:lnSpc>
                <a:spcPts val="3000"/>
              </a:lnSpc>
              <a:spcBef>
                <a:spcPct val="0"/>
              </a:spcBef>
              <a:buFontTx/>
              <a:buNone/>
            </a:pPr>
            <a:r>
              <a:rPr lang="zh-CN" altLang="en-US" sz="1200">
                <a:solidFill>
                  <a:srgbClr val="73582B"/>
                </a:solidFill>
                <a:latin typeface="微软雅黑" pitchFamily="34" charset="-122"/>
              </a:rPr>
              <a:t>AI软件</a:t>
            </a:r>
          </a:p>
          <a:p>
            <a:pPr eaLnBrk="1" hangingPunct="1">
              <a:spcBef>
                <a:spcPct val="0"/>
              </a:spcBef>
              <a:buFontTx/>
              <a:buNone/>
            </a:pPr>
            <a:endParaRPr lang="zh-CN" altLang="en-US" sz="1200">
              <a:solidFill>
                <a:srgbClr val="73582B"/>
              </a:solidFill>
              <a:latin typeface="微软雅黑" pitchFamily="34" charset="-122"/>
            </a:endParaRPr>
          </a:p>
        </p:txBody>
      </p:sp>
      <p:pic>
        <p:nvPicPr>
          <p:cNvPr id="21519" name="Picture 15" descr="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76375" y="4122738"/>
            <a:ext cx="43021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0" name="Picture 16" descr="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700338" y="4122738"/>
            <a:ext cx="43021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1" name="Picture 17" descr="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924300" y="4084638"/>
            <a:ext cx="4699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2" name="Picture 18" descr="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043488" y="4089400"/>
            <a:ext cx="465137"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3" name="Picture 19" descr="5"/>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202363" y="4084638"/>
            <a:ext cx="4587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4" name="Picture 20" descr="6"/>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210425" y="408463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endParaRPr lang="zh-CN" altLang="en-US" smtClean="0"/>
          </a:p>
        </p:txBody>
      </p:sp>
      <p:sp>
        <p:nvSpPr>
          <p:cNvPr id="22531" name="Rectangle 3"/>
          <p:cNvSpPr>
            <a:spLocks noGrp="1" noChangeArrowheads="1"/>
          </p:cNvSpPr>
          <p:nvPr>
            <p:ph type="body" idx="1"/>
          </p:nvPr>
        </p:nvSpPr>
        <p:spPr/>
        <p:txBody>
          <a:bodyPr/>
          <a:lstStyle/>
          <a:p>
            <a:pPr eaLnBrk="1" hangingPunct="1"/>
            <a:endParaRPr lang="zh-CN" altLang="en-US" smtClean="0"/>
          </a:p>
        </p:txBody>
      </p:sp>
      <p:pic>
        <p:nvPicPr>
          <p:cNvPr id="22532" name="Picture 4" descr="F:/快盘/简历模板/mb/7.jpg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0013" y="-874713"/>
            <a:ext cx="9280526" cy="7058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 Box 5"/>
          <p:cNvSpPr txBox="1">
            <a:spLocks noChangeArrowheads="1"/>
          </p:cNvSpPr>
          <p:nvPr/>
        </p:nvSpPr>
        <p:spPr bwMode="auto">
          <a:xfrm>
            <a:off x="2844800" y="1995488"/>
            <a:ext cx="3702050" cy="1081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defRPr sz="2000">
                <a:solidFill>
                  <a:schemeClr val="tx1"/>
                </a:solidFill>
                <a:latin typeface="Arial" charset="0"/>
                <a:ea typeface="微软雅黑" pitchFamily="34" charset="-122"/>
              </a:defRPr>
            </a:lvl1pPr>
            <a:lvl2pPr marL="742950" indent="-285750">
              <a:spcBef>
                <a:spcPct val="20000"/>
              </a:spcBef>
              <a:buChar char="–"/>
              <a:defRPr>
                <a:solidFill>
                  <a:schemeClr val="tx1"/>
                </a:solidFill>
                <a:latin typeface="Arial" charset="0"/>
                <a:ea typeface="微软雅黑" pitchFamily="34" charset="-122"/>
              </a:defRPr>
            </a:lvl2pPr>
            <a:lvl3pPr marL="1143000" indent="-228600">
              <a:spcBef>
                <a:spcPct val="20000"/>
              </a:spcBef>
              <a:buChar char="•"/>
              <a:defRPr sz="1600">
                <a:solidFill>
                  <a:schemeClr val="tx1"/>
                </a:solidFill>
                <a:latin typeface="Arial" charset="0"/>
                <a:ea typeface="微软雅黑" pitchFamily="34" charset="-122"/>
              </a:defRPr>
            </a:lvl3pPr>
            <a:lvl4pPr marL="1600200" indent="-228600">
              <a:spcBef>
                <a:spcPct val="20000"/>
              </a:spcBef>
              <a:buChar char="–"/>
              <a:defRPr sz="1400">
                <a:solidFill>
                  <a:schemeClr val="tx1"/>
                </a:solidFill>
                <a:latin typeface="Arial" charset="0"/>
                <a:ea typeface="微软雅黑" pitchFamily="34" charset="-122"/>
              </a:defRPr>
            </a:lvl4pPr>
            <a:lvl5pPr marL="2057400" indent="-228600">
              <a:spcBef>
                <a:spcPct val="20000"/>
              </a:spcBef>
              <a:buChar char="»"/>
              <a:defRPr sz="1400">
                <a:solidFill>
                  <a:schemeClr val="tx1"/>
                </a:solidFill>
                <a:latin typeface="Arial" charset="0"/>
                <a:ea typeface="微软雅黑" pitchFamily="34" charset="-122"/>
              </a:defRPr>
            </a:lvl5pPr>
            <a:lvl6pPr marL="2514600" indent="-228600" eaLnBrk="0" fontAlgn="base" hangingPunct="0">
              <a:spcBef>
                <a:spcPct val="20000"/>
              </a:spcBef>
              <a:spcAft>
                <a:spcPct val="0"/>
              </a:spcAft>
              <a:buChar char="»"/>
              <a:defRPr sz="1400">
                <a:solidFill>
                  <a:schemeClr val="tx1"/>
                </a:solidFill>
                <a:latin typeface="Arial" charset="0"/>
                <a:ea typeface="微软雅黑" pitchFamily="34" charset="-122"/>
              </a:defRPr>
            </a:lvl6pPr>
            <a:lvl7pPr marL="2971800" indent="-228600" eaLnBrk="0" fontAlgn="base" hangingPunct="0">
              <a:spcBef>
                <a:spcPct val="20000"/>
              </a:spcBef>
              <a:spcAft>
                <a:spcPct val="0"/>
              </a:spcAft>
              <a:buChar char="»"/>
              <a:defRPr sz="1400">
                <a:solidFill>
                  <a:schemeClr val="tx1"/>
                </a:solidFill>
                <a:latin typeface="Arial" charset="0"/>
                <a:ea typeface="微软雅黑" pitchFamily="34" charset="-122"/>
              </a:defRPr>
            </a:lvl7pPr>
            <a:lvl8pPr marL="3429000" indent="-228600" eaLnBrk="0" fontAlgn="base" hangingPunct="0">
              <a:spcBef>
                <a:spcPct val="20000"/>
              </a:spcBef>
              <a:spcAft>
                <a:spcPct val="0"/>
              </a:spcAft>
              <a:buChar char="»"/>
              <a:defRPr sz="1400">
                <a:solidFill>
                  <a:schemeClr val="tx1"/>
                </a:solidFill>
                <a:latin typeface="Arial" charset="0"/>
                <a:ea typeface="微软雅黑" pitchFamily="34" charset="-122"/>
              </a:defRPr>
            </a:lvl8pPr>
            <a:lvl9pPr marL="3886200" indent="-228600" eaLnBrk="0" fontAlgn="base" hangingPunct="0">
              <a:spcBef>
                <a:spcPct val="20000"/>
              </a:spcBef>
              <a:spcAft>
                <a:spcPct val="0"/>
              </a:spcAft>
              <a:buChar char="»"/>
              <a:defRPr sz="1400">
                <a:solidFill>
                  <a:schemeClr val="tx1"/>
                </a:solidFill>
                <a:latin typeface="Arial" charset="0"/>
                <a:ea typeface="微软雅黑" pitchFamily="34" charset="-122"/>
              </a:defRPr>
            </a:lvl9pPr>
          </a:lstStyle>
          <a:p>
            <a:pPr algn="ctr" eaLnBrk="1" hangingPunct="1">
              <a:lnSpc>
                <a:spcPts val="6000"/>
              </a:lnSpc>
              <a:spcBef>
                <a:spcPct val="0"/>
              </a:spcBef>
              <a:buFontTx/>
              <a:buNone/>
            </a:pPr>
            <a:r>
              <a:rPr lang="zh-CN" altLang="en-US" sz="4000">
                <a:solidFill>
                  <a:srgbClr val="73582B"/>
                </a:solidFill>
                <a:latin typeface="Baskerville Old Face" pitchFamily="18" charset="0"/>
                <a:ea typeface="造字工房悦黑体验版细长体" pitchFamily="50" charset="-122"/>
              </a:rPr>
              <a:t>Thank you</a:t>
            </a:r>
          </a:p>
          <a:p>
            <a:pPr algn="ctr" eaLnBrk="1" hangingPunct="1">
              <a:lnSpc>
                <a:spcPts val="6000"/>
              </a:lnSpc>
              <a:spcBef>
                <a:spcPct val="0"/>
              </a:spcBef>
              <a:buFontTx/>
              <a:buNone/>
            </a:pPr>
            <a:r>
              <a:rPr lang="zh-CN" altLang="en-US" sz="4000">
                <a:solidFill>
                  <a:srgbClr val="73582B"/>
                </a:solidFill>
                <a:latin typeface="Baskerville Old Face" pitchFamily="18" charset="0"/>
                <a:ea typeface="造字工房悦黑体验版细长体" pitchFamily="50" charset="-122"/>
              </a:rPr>
              <a:t>^ ^</a:t>
            </a:r>
          </a:p>
          <a:p>
            <a:pPr algn="ctr" eaLnBrk="1" hangingPunct="1">
              <a:lnSpc>
                <a:spcPts val="6000"/>
              </a:lnSpc>
              <a:spcBef>
                <a:spcPct val="0"/>
              </a:spcBef>
              <a:buFontTx/>
              <a:buNone/>
            </a:pPr>
            <a:endParaRPr lang="zh-CN" altLang="en-US" sz="4000">
              <a:solidFill>
                <a:srgbClr val="73582B"/>
              </a:solidFill>
              <a:latin typeface="Baskerville Old Face" pitchFamily="18" charset="0"/>
              <a:ea typeface="造字工房悦黑体验版细长体" pitchFamily="50"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可以在下列情况使用</a:t>
            </a:r>
            <a:endParaRPr lang="zh-CN" altLang="en-US" sz="1200" kern="0" dirty="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a:solidFill>
                  <a:prstClr val="white"/>
                </a:solidFill>
                <a:latin typeface="微软雅黑" pitchFamily="34" charset="-122"/>
                <a:ea typeface="微软雅黑" pitchFamily="34" charset="-122"/>
              </a:rPr>
              <a:t>不可以在以下情况使用</a:t>
            </a:r>
            <a:endParaRPr lang="zh-CN" altLang="en-US" sz="1050" b="1" kern="0" dirty="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8329733"/>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157255238</TotalTime>
  <Pages>0</Pages>
  <Words>1018</Words>
  <Characters>0</Characters>
  <Application>Microsoft Office PowerPoint</Application>
  <DocSecurity>0</DocSecurity>
  <PresentationFormat>全屏显示(16:9)</PresentationFormat>
  <Lines>0</Lines>
  <Paragraphs>99</Paragraphs>
  <Slides>8</Slides>
  <Notes>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8</vt:i4>
      </vt:variant>
    </vt:vector>
  </HeadingPairs>
  <TitlesOfParts>
    <vt:vector size="18" baseType="lpstr">
      <vt:lpstr>Arial</vt:lpstr>
      <vt:lpstr>宋体</vt:lpstr>
      <vt:lpstr>微软雅黑</vt:lpstr>
      <vt:lpstr>Calibri Light</vt:lpstr>
      <vt:lpstr>Calibri</vt:lpstr>
      <vt:lpstr>Baskerville Old Face</vt:lpstr>
      <vt:lpstr>造字工房悦黑体验版细长体</vt:lpstr>
      <vt:lpstr>Meiryo</vt:lpstr>
      <vt:lpstr>第一PPT，www.1ppt.com</vt:lpstr>
      <vt:lpstr>Office 主题</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个人简历</dc:title>
  <dc:creator>第一PPT</dc:creator>
  <cp:keywords>www.1ppt.com</cp:keywords>
  <dc:description>www.1ppt.com</dc:description>
  <cp:lastModifiedBy>Windows User</cp:lastModifiedBy>
  <cp:revision>12</cp:revision>
  <cp:lastPrinted>1899-12-30T00:00:00Z</cp:lastPrinted>
  <dcterms:created xsi:type="dcterms:W3CDTF">2012-09-21T09:22:25Z</dcterms:created>
  <dcterms:modified xsi:type="dcterms:W3CDTF">2018-08-29T00:36:45Z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2052-8.1.0.4036</vt:lpwstr>
  </property>
</Properties>
</file>