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61" r:id="rId2"/>
  </p:sldMasterIdLst>
  <p:notesMasterIdLst>
    <p:notesMasterId r:id="rId24"/>
  </p:notesMasterIdLst>
  <p:handoutMasterIdLst>
    <p:handoutMasterId r:id="rId25"/>
  </p:handoutMasterIdLst>
  <p:sldIdLst>
    <p:sldId id="307" r:id="rId3"/>
    <p:sldId id="438" r:id="rId4"/>
    <p:sldId id="442" r:id="rId5"/>
    <p:sldId id="444" r:id="rId6"/>
    <p:sldId id="446" r:id="rId7"/>
    <p:sldId id="441" r:id="rId8"/>
    <p:sldId id="443" r:id="rId9"/>
    <p:sldId id="452" r:id="rId10"/>
    <p:sldId id="439" r:id="rId11"/>
    <p:sldId id="455" r:id="rId12"/>
    <p:sldId id="449" r:id="rId13"/>
    <p:sldId id="447" r:id="rId14"/>
    <p:sldId id="451" r:id="rId15"/>
    <p:sldId id="408" r:id="rId16"/>
    <p:sldId id="448" r:id="rId17"/>
    <p:sldId id="440" r:id="rId18"/>
    <p:sldId id="454" r:id="rId19"/>
    <p:sldId id="450" r:id="rId20"/>
    <p:sldId id="453" r:id="rId21"/>
    <p:sldId id="437" r:id="rId22"/>
    <p:sldId id="456" r:id="rId23"/>
  </p:sldIdLst>
  <p:sldSz cx="9145588" cy="5145088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黑体" pitchFamily="49" charset="-122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黑体" pitchFamily="49" charset="-122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黑体" pitchFamily="49" charset="-122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黑体" pitchFamily="49" charset="-122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黑体" pitchFamily="49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黑体" pitchFamily="49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黑体" pitchFamily="49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黑体" pitchFamily="49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黑体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CBED"/>
    <a:srgbClr val="99397E"/>
    <a:srgbClr val="522268"/>
    <a:srgbClr val="FFFFFF"/>
    <a:srgbClr val="1C1C1C"/>
    <a:srgbClr val="FF6600"/>
    <a:srgbClr val="00213A"/>
    <a:srgbClr val="004D86"/>
    <a:srgbClr val="CC99FF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307" autoAdjust="0"/>
    <p:restoredTop sz="83852" autoAdjust="0"/>
  </p:normalViewPr>
  <p:slideViewPr>
    <p:cSldViewPr>
      <p:cViewPr>
        <p:scale>
          <a:sx n="50" d="100"/>
          <a:sy n="50" d="100"/>
        </p:scale>
        <p:origin x="-756" y="-1572"/>
      </p:cViewPr>
      <p:guideLst>
        <p:guide orient="horz" pos="1621"/>
        <p:guide pos="288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-2106" y="-10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1F06A6-C76E-4613-9D4A-F774CCB060B7}" type="datetimeFigureOut">
              <a:rPr lang="zh-CN" altLang="en-US" smtClean="0"/>
              <a:t>2018/8/29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742805-9F79-4236-86D3-43973FCD73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430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>
                <a:ea typeface="宋体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280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ea typeface="宋体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1280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2588" y="685800"/>
            <a:ext cx="6092825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280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280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ea typeface="宋体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1280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ea typeface="宋体" pitchFamily="2" charset="-122"/>
              </a:defRPr>
            </a:lvl1pPr>
          </a:lstStyle>
          <a:p>
            <a:fld id="{20DEAE63-D6C4-437F-B8DA-DA689F991AA7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194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63101A6-0A9C-42E6-8997-D374A1E7E81E}" type="slidenum">
              <a:rPr lang="zh-CN" altLang="en-US"/>
              <a:pPr/>
              <a:t>1</a:t>
            </a:fld>
            <a:endParaRPr lang="en-US" altLang="zh-CN"/>
          </a:p>
        </p:txBody>
      </p:sp>
      <p:sp>
        <p:nvSpPr>
          <p:cNvPr id="366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6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说明：</a:t>
            </a:r>
            <a:endParaRPr lang="en-US" altLang="zh-CN" dirty="0" smtClean="0"/>
          </a:p>
          <a:p>
            <a:r>
              <a:rPr lang="en-US" altLang="zh-CN" dirty="0" smtClean="0"/>
              <a:t>1.</a:t>
            </a:r>
            <a:r>
              <a:rPr lang="zh-CN" altLang="en-US" dirty="0" smtClean="0"/>
              <a:t>右键点击图片，点击“更改图片”，图片原有动画效果不变。</a:t>
            </a:r>
            <a:endParaRPr lang="en-US" altLang="zh-CN" dirty="0" smtClean="0"/>
          </a:p>
          <a:p>
            <a:r>
              <a:rPr lang="en-US" altLang="zh-CN" dirty="0" smtClean="0"/>
              <a:t>2.</a:t>
            </a:r>
            <a:r>
              <a:rPr lang="zh-CN" altLang="en-US" dirty="0" smtClean="0"/>
              <a:t>适当拉伸、剪裁图片可以达到更好的效果。</a:t>
            </a:r>
            <a:endParaRPr lang="en-US" altLang="zh-CN" dirty="0" smtClean="0"/>
          </a:p>
          <a:p>
            <a:r>
              <a:rPr lang="en-US" altLang="zh-CN" dirty="0" smtClean="0"/>
              <a:t>3.</a:t>
            </a:r>
            <a:r>
              <a:rPr lang="zh-CN" altLang="en-US" dirty="0" smtClean="0"/>
              <a:t>音乐删除或更改：点击菜单栏“切换”</a:t>
            </a:r>
            <a:r>
              <a:rPr lang="en-US" altLang="zh-CN" dirty="0" smtClean="0"/>
              <a:t>-</a:t>
            </a:r>
            <a:r>
              <a:rPr lang="zh-CN" altLang="en-US" dirty="0" smtClean="0"/>
              <a:t>右上角“声音”，即可以删除或更改音乐了。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  <a:pPr/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863392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  <a:pPr/>
              <a:t>12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713044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B00BE37-CC9B-4E1E-B86B-AEA32E830322}" type="slidenum">
              <a:rPr lang="zh-CN" altLang="en-US"/>
              <a:pPr/>
              <a:t>20</a:t>
            </a:fld>
            <a:endParaRPr lang="en-US" altLang="zh-CN"/>
          </a:p>
        </p:txBody>
      </p:sp>
      <p:sp>
        <p:nvSpPr>
          <p:cNvPr id="388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8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2000">
        <p14:switch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919" y="1598313"/>
            <a:ext cx="7773750" cy="110285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838" y="2915550"/>
            <a:ext cx="6401912" cy="131485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20435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11421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438" y="3306196"/>
            <a:ext cx="7773750" cy="102187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438" y="2180708"/>
            <a:ext cx="7773750" cy="112548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20969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80" y="1200521"/>
            <a:ext cx="4039301" cy="3395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007" y="1200521"/>
            <a:ext cx="4039301" cy="3395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23622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79" y="1151690"/>
            <a:ext cx="4040890" cy="47997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79" y="1631660"/>
            <a:ext cx="4040890" cy="29643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832" y="1151690"/>
            <a:ext cx="4042477" cy="47997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832" y="1631660"/>
            <a:ext cx="4042477" cy="29643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36941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67728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02915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80" y="204851"/>
            <a:ext cx="3008835" cy="87180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671" y="204851"/>
            <a:ext cx="5112638" cy="439119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80" y="1076658"/>
            <a:ext cx="3008835" cy="351938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78057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599" y="3601561"/>
            <a:ext cx="5487353" cy="42518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599" y="459723"/>
            <a:ext cx="5487353" cy="308705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599" y="4026746"/>
            <a:ext cx="5487353" cy="60383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92690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9156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31188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31188" cy="33956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6670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2000">
        <p14:switch dir="r"/>
      </p:transition>
    </mc:Choice>
    <mc:Fallback xmlns="">
      <p:transition spd="slow" advClick="0" advTm="2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551" y="206042"/>
            <a:ext cx="2057757" cy="438999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80" y="206042"/>
            <a:ext cx="6020845" cy="438999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17442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6763"/>
            <a:ext cx="7773987" cy="1020762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1225"/>
            <a:ext cx="7773987" cy="11255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48132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2000">
        <p14:switch dir="r"/>
      </p:transition>
    </mc:Choice>
    <mc:Fallback xmlns="">
      <p:transition spd="slow" advClick="0" advTm="2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31188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56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40188" cy="33956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724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2000">
        <p14:switch dir="r"/>
      </p:transition>
    </mc:Choice>
    <mc:Fallback xmlns="">
      <p:transition spd="slow" advClick="0" advTm="2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31188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386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6613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6613" y="1631950"/>
            <a:ext cx="4041775" cy="296386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8602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2000">
        <p14:switch dir="r"/>
      </p:transition>
    </mc:Choice>
    <mc:Fallback xmlns="">
      <p:transition spd="slow" advClick="0" advTm="2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31188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209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2000">
        <p14:switch dir="r"/>
      </p:transition>
    </mc:Choice>
    <mc:Fallback xmlns="">
      <p:transition spd="slow" advClick="0" advTm="2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5471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2000">
        <p14:switch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5894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2000">
        <p14:switch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31188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31188" cy="33956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819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2000">
        <p14:switch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6553994" y="4869809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b="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b="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b="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b="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b="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b="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b="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b="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b="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b="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b="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b="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b="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b="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b="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b="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b="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b="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  <a:r>
              <a:rPr lang="en-US" altLang="zh-CN" sz="100" b="0" dirty="0" smtClean="0">
                <a:solidFill>
                  <a:prstClr val="white"/>
                </a:solidFill>
                <a:latin typeface="Calibri"/>
                <a:ea typeface="宋体"/>
              </a:rPr>
              <a:t>      </a:t>
            </a:r>
            <a:endParaRPr lang="en-US" altLang="zh-CN" sz="100" b="0" dirty="0">
              <a:solidFill>
                <a:prstClr val="white"/>
              </a:solidFill>
              <a:latin typeface="Calibri"/>
              <a:ea typeface="宋体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b="0" dirty="0" smtClean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b="0" dirty="0" smtClean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  <a:endParaRPr lang="en-US" altLang="zh-CN" sz="100" b="0" dirty="0">
              <a:solidFill>
                <a:prstClr val="white"/>
              </a:solidFill>
              <a:latin typeface="Calibri"/>
              <a:ea typeface="宋体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b="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b="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6530" y="-19895"/>
            <a:ext cx="9182118" cy="5164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60" r:id="rId9"/>
  </p:sldLayoutIdLst>
  <mc:AlternateContent xmlns:mc="http://schemas.openxmlformats.org/markup-compatibility/2006" xmlns:p14="http://schemas.microsoft.com/office/powerpoint/2010/main">
    <mc:Choice Requires="p14">
      <p:transition spd="slow" p14:dur="1100" advClick="0" advTm="2000">
        <p14:switch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2813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+mj-lt"/>
          <a:ea typeface="+mj-ea"/>
          <a:cs typeface="+mj-cs"/>
        </a:defRPr>
      </a:lvl1pPr>
      <a:lvl2pPr algn="ctr" defTabSz="912813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2pPr>
      <a:lvl3pPr algn="ctr" defTabSz="912813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3pPr>
      <a:lvl4pPr algn="ctr" defTabSz="912813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4pPr>
      <a:lvl5pPr algn="ctr" defTabSz="912813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5pPr>
      <a:lvl6pPr marL="457200" algn="ctr" defTabSz="912813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6pPr>
      <a:lvl7pPr marL="914400" algn="ctr" defTabSz="912813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7pPr>
      <a:lvl8pPr marL="1371600" algn="ctr" defTabSz="912813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8pPr>
      <a:lvl9pPr marL="1828800" algn="ctr" defTabSz="912813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itchFamily="34" charset="0"/>
        </a:defRPr>
      </a:lvl9pPr>
    </p:titleStyle>
    <p:bodyStyle>
      <a:lvl1pPr marL="342900" indent="-342900" algn="l" defTabSz="912813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2813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Arial" pitchFamily="34" charset="0"/>
        </a:defRPr>
      </a:lvl2pPr>
      <a:lvl3pPr marL="1143000" indent="-230188" algn="l" defTabSz="912813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pitchFamily="34" charset="0"/>
        </a:defRPr>
      </a:lvl3pPr>
      <a:lvl4pPr marL="1600200" indent="-228600" algn="l" defTabSz="912813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itchFamily="34" charset="0"/>
        </a:defRPr>
      </a:lvl4pPr>
      <a:lvl5pPr marL="2055813" indent="-227013" algn="l" defTabSz="912813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5pPr>
      <a:lvl6pPr marL="2513013" indent="-227013" algn="l" defTabSz="912813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6pPr>
      <a:lvl7pPr marL="2970213" indent="-227013" algn="l" defTabSz="912813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7pPr>
      <a:lvl8pPr marL="3427413" indent="-227013" algn="l" defTabSz="912813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8pPr>
      <a:lvl9pPr marL="3884613" indent="-227013" algn="l" defTabSz="912813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80" y="206042"/>
            <a:ext cx="8231029" cy="8575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80" y="1200521"/>
            <a:ext cx="8231029" cy="3395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79" y="4768735"/>
            <a:ext cx="2133971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b="0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2018/8/29</a:t>
            </a:fld>
            <a:endParaRPr lang="zh-CN" altLang="en-US" b="0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743" y="4768735"/>
            <a:ext cx="2896103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b="0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4338" y="4768735"/>
            <a:ext cx="2133971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b="0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b="0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280816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91.png"/><Relationship Id="rId7" Type="http://schemas.openxmlformats.org/officeDocument/2006/relationships/image" Target="../media/image95.png"/><Relationship Id="rId12" Type="http://schemas.openxmlformats.org/officeDocument/2006/relationships/image" Target="../media/image84.pn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4.png"/><Relationship Id="rId11" Type="http://schemas.openxmlformats.org/officeDocument/2006/relationships/image" Target="../media/image83.png"/><Relationship Id="rId5" Type="http://schemas.openxmlformats.org/officeDocument/2006/relationships/image" Target="../media/image93.png"/><Relationship Id="rId10" Type="http://schemas.openxmlformats.org/officeDocument/2006/relationships/image" Target="../media/image82.png"/><Relationship Id="rId4" Type="http://schemas.openxmlformats.org/officeDocument/2006/relationships/image" Target="../media/image92.png"/><Relationship Id="rId9" Type="http://schemas.openxmlformats.org/officeDocument/2006/relationships/image" Target="../media/image8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97.png"/><Relationship Id="rId7" Type="http://schemas.openxmlformats.org/officeDocument/2006/relationships/image" Target="../media/image23.pn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98.jpeg"/><Relationship Id="rId9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13" Type="http://schemas.openxmlformats.org/officeDocument/2006/relationships/image" Target="../media/image80.png"/><Relationship Id="rId3" Type="http://schemas.openxmlformats.org/officeDocument/2006/relationships/image" Target="../media/image99.png"/><Relationship Id="rId7" Type="http://schemas.openxmlformats.org/officeDocument/2006/relationships/image" Target="../media/image103.png"/><Relationship Id="rId12" Type="http://schemas.openxmlformats.org/officeDocument/2006/relationships/image" Target="../media/image108.jpeg"/><Relationship Id="rId17" Type="http://schemas.openxmlformats.org/officeDocument/2006/relationships/image" Target="../media/image84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8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2.png"/><Relationship Id="rId11" Type="http://schemas.openxmlformats.org/officeDocument/2006/relationships/image" Target="../media/image107.png"/><Relationship Id="rId5" Type="http://schemas.openxmlformats.org/officeDocument/2006/relationships/image" Target="../media/image101.png"/><Relationship Id="rId15" Type="http://schemas.openxmlformats.org/officeDocument/2006/relationships/image" Target="../media/image82.png"/><Relationship Id="rId10" Type="http://schemas.openxmlformats.org/officeDocument/2006/relationships/image" Target="../media/image106.jpeg"/><Relationship Id="rId4" Type="http://schemas.openxmlformats.org/officeDocument/2006/relationships/image" Target="../media/image100.png"/><Relationship Id="rId9" Type="http://schemas.openxmlformats.org/officeDocument/2006/relationships/image" Target="../media/image105.png"/><Relationship Id="rId14" Type="http://schemas.openxmlformats.org/officeDocument/2006/relationships/image" Target="../media/image8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jpeg"/><Relationship Id="rId3" Type="http://schemas.openxmlformats.org/officeDocument/2006/relationships/image" Target="../media/image110.jpeg"/><Relationship Id="rId7" Type="http://schemas.openxmlformats.org/officeDocument/2006/relationships/image" Target="../media/image114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3.jpeg"/><Relationship Id="rId11" Type="http://schemas.openxmlformats.org/officeDocument/2006/relationships/image" Target="../media/image118.png"/><Relationship Id="rId5" Type="http://schemas.openxmlformats.org/officeDocument/2006/relationships/image" Target="../media/image112.jpeg"/><Relationship Id="rId10" Type="http://schemas.openxmlformats.org/officeDocument/2006/relationships/image" Target="../media/image117.jpeg"/><Relationship Id="rId4" Type="http://schemas.openxmlformats.org/officeDocument/2006/relationships/image" Target="../media/image111.jpeg"/><Relationship Id="rId9" Type="http://schemas.openxmlformats.org/officeDocument/2006/relationships/image" Target="../media/image116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120.png"/><Relationship Id="rId7" Type="http://schemas.openxmlformats.org/officeDocument/2006/relationships/image" Target="../media/image51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3.png"/><Relationship Id="rId5" Type="http://schemas.openxmlformats.org/officeDocument/2006/relationships/image" Target="../media/image122.png"/><Relationship Id="rId4" Type="http://schemas.openxmlformats.org/officeDocument/2006/relationships/image" Target="../media/image121.jpe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13" Type="http://schemas.openxmlformats.org/officeDocument/2006/relationships/image" Target="../media/image132.png"/><Relationship Id="rId3" Type="http://schemas.openxmlformats.org/officeDocument/2006/relationships/image" Target="../media/image125.jpeg"/><Relationship Id="rId7" Type="http://schemas.openxmlformats.org/officeDocument/2006/relationships/image" Target="../media/image129.png"/><Relationship Id="rId12" Type="http://schemas.microsoft.com/office/2007/relationships/hdphoto" Target="../media/hdphoto7.wdp"/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8.jpeg"/><Relationship Id="rId11" Type="http://schemas.openxmlformats.org/officeDocument/2006/relationships/image" Target="../media/image131.png"/><Relationship Id="rId5" Type="http://schemas.openxmlformats.org/officeDocument/2006/relationships/image" Target="../media/image127.jpeg"/><Relationship Id="rId10" Type="http://schemas.microsoft.com/office/2007/relationships/hdphoto" Target="../media/hdphoto6.wdp"/><Relationship Id="rId4" Type="http://schemas.openxmlformats.org/officeDocument/2006/relationships/image" Target="../media/image126.jpeg"/><Relationship Id="rId9" Type="http://schemas.openxmlformats.org/officeDocument/2006/relationships/image" Target="../media/image130.png"/><Relationship Id="rId14" Type="http://schemas.openxmlformats.org/officeDocument/2006/relationships/image" Target="../media/image13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image" Target="../media/image135.png"/><Relationship Id="rId7" Type="http://schemas.openxmlformats.org/officeDocument/2006/relationships/image" Target="../media/image81.png"/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png"/><Relationship Id="rId11" Type="http://schemas.openxmlformats.org/officeDocument/2006/relationships/image" Target="../media/image138.png"/><Relationship Id="rId5" Type="http://schemas.openxmlformats.org/officeDocument/2006/relationships/image" Target="../media/image137.png"/><Relationship Id="rId10" Type="http://schemas.openxmlformats.org/officeDocument/2006/relationships/image" Target="../media/image84.png"/><Relationship Id="rId4" Type="http://schemas.openxmlformats.org/officeDocument/2006/relationships/image" Target="../media/image136.png"/><Relationship Id="rId9" Type="http://schemas.openxmlformats.org/officeDocument/2006/relationships/image" Target="../media/image83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7" Type="http://schemas.openxmlformats.org/officeDocument/2006/relationships/image" Target="../media/image143.jpeg"/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2.png"/><Relationship Id="rId5" Type="http://schemas.openxmlformats.org/officeDocument/2006/relationships/image" Target="../media/image141.png"/><Relationship Id="rId4" Type="http://schemas.openxmlformats.org/officeDocument/2006/relationships/image" Target="../media/image14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jpeg"/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8.png"/><Relationship Id="rId5" Type="http://schemas.openxmlformats.org/officeDocument/2006/relationships/image" Target="../media/image147.jpeg"/><Relationship Id="rId4" Type="http://schemas.openxmlformats.org/officeDocument/2006/relationships/image" Target="../media/image14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jpeg"/><Relationship Id="rId2" Type="http://schemas.openxmlformats.org/officeDocument/2006/relationships/image" Target="../media/image14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2.jpeg"/><Relationship Id="rId4" Type="http://schemas.openxmlformats.org/officeDocument/2006/relationships/image" Target="../media/image151.jpe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7.png"/><Relationship Id="rId3" Type="http://schemas.openxmlformats.org/officeDocument/2006/relationships/image" Target="../media/image2.jpeg"/><Relationship Id="rId7" Type="http://schemas.openxmlformats.org/officeDocument/2006/relationships/image" Target="../media/image15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5.png"/><Relationship Id="rId5" Type="http://schemas.openxmlformats.org/officeDocument/2006/relationships/image" Target="../media/image154.jpeg"/><Relationship Id="rId4" Type="http://schemas.openxmlformats.org/officeDocument/2006/relationships/image" Target="../media/image153.png"/><Relationship Id="rId9" Type="http://schemas.openxmlformats.org/officeDocument/2006/relationships/image" Target="../media/image15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159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161.png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160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8.png"/><Relationship Id="rId18" Type="http://schemas.openxmlformats.org/officeDocument/2006/relationships/image" Target="../media/image43.jpeg"/><Relationship Id="rId26" Type="http://schemas.openxmlformats.org/officeDocument/2006/relationships/image" Target="../media/image51.png"/><Relationship Id="rId3" Type="http://schemas.openxmlformats.org/officeDocument/2006/relationships/image" Target="../media/image31.jpeg"/><Relationship Id="rId21" Type="http://schemas.openxmlformats.org/officeDocument/2006/relationships/image" Target="../media/image46.png"/><Relationship Id="rId7" Type="http://schemas.microsoft.com/office/2007/relationships/hdphoto" Target="../media/hdphoto3.wdp"/><Relationship Id="rId12" Type="http://schemas.openxmlformats.org/officeDocument/2006/relationships/image" Target="../media/image37.png"/><Relationship Id="rId17" Type="http://schemas.openxmlformats.org/officeDocument/2006/relationships/image" Target="../media/image42.jpeg"/><Relationship Id="rId25" Type="http://schemas.openxmlformats.org/officeDocument/2006/relationships/image" Target="../media/image50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41.jpeg"/><Relationship Id="rId20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11" Type="http://schemas.openxmlformats.org/officeDocument/2006/relationships/image" Target="../media/image36.png"/><Relationship Id="rId24" Type="http://schemas.openxmlformats.org/officeDocument/2006/relationships/image" Target="../media/image49.jpeg"/><Relationship Id="rId5" Type="http://schemas.microsoft.com/office/2007/relationships/hdphoto" Target="../media/hdphoto2.wdp"/><Relationship Id="rId15" Type="http://schemas.openxmlformats.org/officeDocument/2006/relationships/image" Target="../media/image40.jpeg"/><Relationship Id="rId23" Type="http://schemas.openxmlformats.org/officeDocument/2006/relationships/image" Target="../media/image48.jpeg"/><Relationship Id="rId10" Type="http://schemas.openxmlformats.org/officeDocument/2006/relationships/image" Target="../media/image35.jpeg"/><Relationship Id="rId19" Type="http://schemas.openxmlformats.org/officeDocument/2006/relationships/image" Target="../media/image44.jpeg"/><Relationship Id="rId4" Type="http://schemas.openxmlformats.org/officeDocument/2006/relationships/image" Target="../media/image32.jpeg"/><Relationship Id="rId9" Type="http://schemas.microsoft.com/office/2007/relationships/hdphoto" Target="../media/hdphoto4.wdp"/><Relationship Id="rId14" Type="http://schemas.openxmlformats.org/officeDocument/2006/relationships/image" Target="../media/image39.png"/><Relationship Id="rId22" Type="http://schemas.openxmlformats.org/officeDocument/2006/relationships/image" Target="../media/image47.jpeg"/><Relationship Id="rId27" Type="http://schemas.openxmlformats.org/officeDocument/2006/relationships/image" Target="../media/image5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4.jpeg"/><Relationship Id="rId7" Type="http://schemas.openxmlformats.org/officeDocument/2006/relationships/image" Target="../media/image58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13" Type="http://schemas.openxmlformats.org/officeDocument/2006/relationships/image" Target="../media/image71.jpeg"/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12" Type="http://schemas.openxmlformats.org/officeDocument/2006/relationships/image" Target="../media/image70.jpe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11" Type="http://schemas.openxmlformats.org/officeDocument/2006/relationships/image" Target="../media/image69.jpeg"/><Relationship Id="rId5" Type="http://schemas.openxmlformats.org/officeDocument/2006/relationships/image" Target="../media/image63.png"/><Relationship Id="rId10" Type="http://schemas.openxmlformats.org/officeDocument/2006/relationships/image" Target="../media/image68.jpeg"/><Relationship Id="rId4" Type="http://schemas.openxmlformats.org/officeDocument/2006/relationships/image" Target="../media/image62.png"/><Relationship Id="rId9" Type="http://schemas.openxmlformats.org/officeDocument/2006/relationships/image" Target="../media/image6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13" Type="http://schemas.openxmlformats.org/officeDocument/2006/relationships/image" Target="../media/image83.png"/><Relationship Id="rId3" Type="http://schemas.openxmlformats.org/officeDocument/2006/relationships/image" Target="../media/image73.png"/><Relationship Id="rId7" Type="http://schemas.openxmlformats.org/officeDocument/2006/relationships/image" Target="../media/image77.png"/><Relationship Id="rId12" Type="http://schemas.openxmlformats.org/officeDocument/2006/relationships/image" Target="../media/image82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jpeg"/><Relationship Id="rId11" Type="http://schemas.openxmlformats.org/officeDocument/2006/relationships/image" Target="../media/image81.png"/><Relationship Id="rId5" Type="http://schemas.openxmlformats.org/officeDocument/2006/relationships/image" Target="../media/image75.png"/><Relationship Id="rId10" Type="http://schemas.openxmlformats.org/officeDocument/2006/relationships/image" Target="../media/image80.png"/><Relationship Id="rId4" Type="http://schemas.openxmlformats.org/officeDocument/2006/relationships/image" Target="../media/image74.png"/><Relationship Id="rId9" Type="http://schemas.openxmlformats.org/officeDocument/2006/relationships/image" Target="../media/image79.png"/><Relationship Id="rId14" Type="http://schemas.openxmlformats.org/officeDocument/2006/relationships/image" Target="../media/image8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g"/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9.png"/><Relationship Id="rId5" Type="http://schemas.openxmlformats.org/officeDocument/2006/relationships/image" Target="../media/image88.png"/><Relationship Id="rId4" Type="http://schemas.openxmlformats.org/officeDocument/2006/relationships/image" Target="../media/image8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情侣爱情相册\01副本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30" y="-20699"/>
            <a:ext cx="9182118" cy="5165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264507" y="3037817"/>
            <a:ext cx="838200" cy="1246495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zh-CN" altLang="en-US" sz="7500" b="0" dirty="0" smtClean="0">
                <a:solidFill>
                  <a:srgbClr val="522268"/>
                </a:solidFill>
                <a:latin typeface="楷体" pitchFamily="49" charset="-122"/>
                <a:ea typeface="楷体" pitchFamily="49" charset="-122"/>
              </a:rPr>
              <a:t>情</a:t>
            </a:r>
            <a:endParaRPr lang="zh-CN" altLang="en-US" sz="7500" b="0" dirty="0">
              <a:solidFill>
                <a:srgbClr val="522268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124994" y="2697649"/>
            <a:ext cx="838200" cy="1246495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zh-CN" altLang="en-US" sz="7500" b="0" dirty="0" smtClean="0">
                <a:solidFill>
                  <a:srgbClr val="522268"/>
                </a:solidFill>
                <a:latin typeface="楷体" pitchFamily="49" charset="-122"/>
                <a:ea typeface="楷体" pitchFamily="49" charset="-122"/>
              </a:rPr>
              <a:t>侣</a:t>
            </a:r>
            <a:endParaRPr lang="zh-CN" altLang="en-US" sz="7500" b="0" dirty="0">
              <a:solidFill>
                <a:srgbClr val="522268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810794" y="3334544"/>
            <a:ext cx="838200" cy="938719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zh-CN" altLang="en-US" sz="5500" b="0" dirty="0" smtClean="0">
                <a:solidFill>
                  <a:srgbClr val="522268"/>
                </a:solidFill>
                <a:latin typeface="楷体" pitchFamily="49" charset="-122"/>
                <a:ea typeface="楷体" pitchFamily="49" charset="-122"/>
              </a:rPr>
              <a:t>爱</a:t>
            </a:r>
            <a:endParaRPr lang="zh-CN" altLang="en-US" sz="5500" b="0" dirty="0">
              <a:solidFill>
                <a:srgbClr val="522268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496594" y="2926993"/>
            <a:ext cx="838200" cy="1169551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zh-CN" altLang="en-US" sz="7000" b="0" dirty="0" smtClean="0">
                <a:solidFill>
                  <a:srgbClr val="522268"/>
                </a:solidFill>
                <a:latin typeface="楷体" pitchFamily="49" charset="-122"/>
                <a:ea typeface="楷体" pitchFamily="49" charset="-122"/>
              </a:rPr>
              <a:t>情</a:t>
            </a:r>
            <a:endParaRPr lang="zh-CN" altLang="en-US" sz="7000" b="0" dirty="0">
              <a:solidFill>
                <a:srgbClr val="522268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334794" y="2877344"/>
            <a:ext cx="838200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zh-CN" altLang="en-US" sz="8800" b="0" dirty="0" smtClean="0">
                <a:solidFill>
                  <a:srgbClr val="522268"/>
                </a:solidFill>
                <a:latin typeface="楷体" pitchFamily="49" charset="-122"/>
                <a:ea typeface="楷体" pitchFamily="49" charset="-122"/>
              </a:rPr>
              <a:t>册</a:t>
            </a:r>
            <a:endParaRPr lang="zh-CN" altLang="en-US" sz="8800" b="0" dirty="0">
              <a:solidFill>
                <a:srgbClr val="522268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心形 1"/>
          <p:cNvSpPr/>
          <p:nvPr/>
        </p:nvSpPr>
        <p:spPr bwMode="auto">
          <a:xfrm>
            <a:off x="1677194" y="3761093"/>
            <a:ext cx="505376" cy="408150"/>
          </a:xfrm>
          <a:prstGeom prst="heart">
            <a:avLst/>
          </a:prstGeom>
          <a:solidFill>
            <a:srgbClr val="EACBED"/>
          </a:solidFill>
          <a:ln w="158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0" marR="0" indent="0" algn="ctr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黑体" pitchFamily="49" charset="-122"/>
            </a:endParaRPr>
          </a:p>
        </p:txBody>
      </p:sp>
      <p:sp>
        <p:nvSpPr>
          <p:cNvPr id="29" name="心形 28"/>
          <p:cNvSpPr/>
          <p:nvPr/>
        </p:nvSpPr>
        <p:spPr bwMode="auto">
          <a:xfrm>
            <a:off x="6951209" y="3661064"/>
            <a:ext cx="190500" cy="153851"/>
          </a:xfrm>
          <a:prstGeom prst="heart">
            <a:avLst/>
          </a:prstGeom>
          <a:solidFill>
            <a:srgbClr val="EACBED"/>
          </a:solidFill>
          <a:ln w="158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0" marR="0" indent="0" algn="ctr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黑体" pitchFamily="49" charset="-122"/>
            </a:endParaRPr>
          </a:p>
        </p:txBody>
      </p:sp>
      <p:sp>
        <p:nvSpPr>
          <p:cNvPr id="30" name="心形 29"/>
          <p:cNvSpPr/>
          <p:nvPr/>
        </p:nvSpPr>
        <p:spPr bwMode="auto">
          <a:xfrm>
            <a:off x="3410501" y="4557689"/>
            <a:ext cx="190500" cy="153851"/>
          </a:xfrm>
          <a:prstGeom prst="heart">
            <a:avLst/>
          </a:prstGeom>
          <a:solidFill>
            <a:srgbClr val="EACBED"/>
          </a:solidFill>
          <a:ln w="158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0" marR="0" indent="0" algn="ctr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黑体" pitchFamily="49" charset="-122"/>
            </a:endParaRPr>
          </a:p>
        </p:txBody>
      </p:sp>
      <p:sp>
        <p:nvSpPr>
          <p:cNvPr id="31" name="心形 30"/>
          <p:cNvSpPr/>
          <p:nvPr/>
        </p:nvSpPr>
        <p:spPr bwMode="auto">
          <a:xfrm>
            <a:off x="4430470" y="2952093"/>
            <a:ext cx="190500" cy="153851"/>
          </a:xfrm>
          <a:prstGeom prst="heart">
            <a:avLst/>
          </a:prstGeom>
          <a:solidFill>
            <a:srgbClr val="EACBED"/>
          </a:solidFill>
          <a:ln w="158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0" marR="0" indent="0" algn="ctr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黑体" pitchFamily="49" charset="-122"/>
            </a:endParaRPr>
          </a:p>
        </p:txBody>
      </p:sp>
      <p:sp>
        <p:nvSpPr>
          <p:cNvPr id="32" name="心形 31"/>
          <p:cNvSpPr/>
          <p:nvPr/>
        </p:nvSpPr>
        <p:spPr bwMode="auto">
          <a:xfrm>
            <a:off x="5449094" y="2962993"/>
            <a:ext cx="190500" cy="153851"/>
          </a:xfrm>
          <a:prstGeom prst="heart">
            <a:avLst/>
          </a:prstGeom>
          <a:solidFill>
            <a:srgbClr val="EACBED"/>
          </a:solidFill>
          <a:ln w="158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0" marR="0" indent="0" algn="ctr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黑体" pitchFamily="49" charset="-122"/>
            </a:endParaRPr>
          </a:p>
        </p:txBody>
      </p:sp>
      <p:sp>
        <p:nvSpPr>
          <p:cNvPr id="33" name="心形 32"/>
          <p:cNvSpPr/>
          <p:nvPr/>
        </p:nvSpPr>
        <p:spPr bwMode="auto">
          <a:xfrm>
            <a:off x="6401594" y="3469839"/>
            <a:ext cx="190500" cy="153851"/>
          </a:xfrm>
          <a:prstGeom prst="heart">
            <a:avLst/>
          </a:prstGeom>
          <a:solidFill>
            <a:srgbClr val="EACBED"/>
          </a:solidFill>
          <a:ln w="158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0" marR="0" indent="0" algn="ctr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黑体" pitchFamily="49" charset="-122"/>
            </a:endParaRPr>
          </a:p>
        </p:txBody>
      </p:sp>
      <p:sp>
        <p:nvSpPr>
          <p:cNvPr id="34" name="心形 33"/>
          <p:cNvSpPr/>
          <p:nvPr/>
        </p:nvSpPr>
        <p:spPr bwMode="auto">
          <a:xfrm>
            <a:off x="2972594" y="4325144"/>
            <a:ext cx="381000" cy="307702"/>
          </a:xfrm>
          <a:prstGeom prst="heart">
            <a:avLst/>
          </a:prstGeom>
          <a:solidFill>
            <a:srgbClr val="EACBED"/>
          </a:solidFill>
          <a:ln w="158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0" marR="0" indent="0" algn="ctr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黑体" pitchFamily="49" charset="-122"/>
            </a:endParaRPr>
          </a:p>
        </p:txBody>
      </p:sp>
      <p:sp>
        <p:nvSpPr>
          <p:cNvPr id="35" name="心形 34"/>
          <p:cNvSpPr/>
          <p:nvPr/>
        </p:nvSpPr>
        <p:spPr bwMode="auto">
          <a:xfrm>
            <a:off x="6553994" y="3029018"/>
            <a:ext cx="381000" cy="307702"/>
          </a:xfrm>
          <a:prstGeom prst="heart">
            <a:avLst/>
          </a:prstGeom>
          <a:solidFill>
            <a:srgbClr val="EACBED"/>
          </a:solidFill>
          <a:ln w="158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0" marR="0" indent="0" algn="ctr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黑体" pitchFamily="49" charset="-122"/>
            </a:endParaRPr>
          </a:p>
        </p:txBody>
      </p:sp>
      <p:sp>
        <p:nvSpPr>
          <p:cNvPr id="36" name="心形 35"/>
          <p:cNvSpPr/>
          <p:nvPr/>
        </p:nvSpPr>
        <p:spPr bwMode="auto">
          <a:xfrm>
            <a:off x="2656377" y="2968440"/>
            <a:ext cx="381000" cy="307702"/>
          </a:xfrm>
          <a:prstGeom prst="heart">
            <a:avLst/>
          </a:prstGeom>
          <a:solidFill>
            <a:srgbClr val="EACBED"/>
          </a:solidFill>
          <a:ln w="158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0" marR="0" indent="0" algn="ctr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黑体" pitchFamily="49" charset="-122"/>
            </a:endParaRPr>
          </a:p>
        </p:txBody>
      </p:sp>
      <p:sp>
        <p:nvSpPr>
          <p:cNvPr id="37" name="心形 36"/>
          <p:cNvSpPr/>
          <p:nvPr/>
        </p:nvSpPr>
        <p:spPr bwMode="auto">
          <a:xfrm>
            <a:off x="4099014" y="3208131"/>
            <a:ext cx="190500" cy="153851"/>
          </a:xfrm>
          <a:prstGeom prst="heart">
            <a:avLst/>
          </a:prstGeom>
          <a:solidFill>
            <a:srgbClr val="EACBED"/>
          </a:solidFill>
          <a:ln w="158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0" marR="0" indent="0" algn="ctr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黑体" pitchFamily="49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020594" y="3616514"/>
            <a:ext cx="838200" cy="630942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zh-CN" altLang="en-US" sz="3500" b="0" dirty="0" smtClean="0">
                <a:solidFill>
                  <a:srgbClr val="522268"/>
                </a:solidFill>
                <a:latin typeface="楷体" pitchFamily="49" charset="-122"/>
                <a:ea typeface="楷体" pitchFamily="49" charset="-122"/>
              </a:rPr>
              <a:t>○</a:t>
            </a:r>
            <a:endParaRPr lang="zh-CN" altLang="en-US" sz="3500" b="0" dirty="0">
              <a:solidFill>
                <a:srgbClr val="522268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心形 20"/>
          <p:cNvSpPr/>
          <p:nvPr/>
        </p:nvSpPr>
        <p:spPr bwMode="auto">
          <a:xfrm>
            <a:off x="3893498" y="972344"/>
            <a:ext cx="450696" cy="363990"/>
          </a:xfrm>
          <a:prstGeom prst="heart">
            <a:avLst/>
          </a:prstGeom>
          <a:solidFill>
            <a:srgbClr val="99397E"/>
          </a:solidFill>
          <a:ln w="158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/>
          </a:bodyPr>
          <a:lstStyle/>
          <a:p>
            <a:pPr marL="0" marR="0" indent="0" algn="ctr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黑体" pitchFamily="49" charset="-122"/>
            </a:endParaRPr>
          </a:p>
        </p:txBody>
      </p:sp>
      <p:sp>
        <p:nvSpPr>
          <p:cNvPr id="23" name="心形 22"/>
          <p:cNvSpPr/>
          <p:nvPr/>
        </p:nvSpPr>
        <p:spPr bwMode="auto">
          <a:xfrm>
            <a:off x="3893498" y="972344"/>
            <a:ext cx="450696" cy="363990"/>
          </a:xfrm>
          <a:prstGeom prst="heart">
            <a:avLst/>
          </a:prstGeom>
          <a:solidFill>
            <a:srgbClr val="99397E"/>
          </a:solidFill>
          <a:ln w="158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/>
          </a:bodyPr>
          <a:lstStyle/>
          <a:p>
            <a:pPr defTabSz="912813"/>
            <a:endParaRPr lang="zh-CN" altLang="en-US"/>
          </a:p>
        </p:txBody>
      </p:sp>
      <p:sp>
        <p:nvSpPr>
          <p:cNvPr id="24" name="心形 23"/>
          <p:cNvSpPr/>
          <p:nvPr/>
        </p:nvSpPr>
        <p:spPr bwMode="auto">
          <a:xfrm>
            <a:off x="3893498" y="972344"/>
            <a:ext cx="450696" cy="363990"/>
          </a:xfrm>
          <a:prstGeom prst="heart">
            <a:avLst/>
          </a:prstGeom>
          <a:solidFill>
            <a:srgbClr val="99397E"/>
          </a:solidFill>
          <a:ln w="158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/>
          </a:bodyPr>
          <a:lstStyle/>
          <a:p>
            <a:pPr defTabSz="912813"/>
            <a:endParaRPr lang="zh-CN" altLang="en-US"/>
          </a:p>
        </p:txBody>
      </p:sp>
      <p:sp>
        <p:nvSpPr>
          <p:cNvPr id="38" name="心形 37"/>
          <p:cNvSpPr/>
          <p:nvPr/>
        </p:nvSpPr>
        <p:spPr bwMode="auto">
          <a:xfrm>
            <a:off x="3893498" y="972344"/>
            <a:ext cx="450696" cy="363990"/>
          </a:xfrm>
          <a:prstGeom prst="heart">
            <a:avLst/>
          </a:prstGeom>
          <a:solidFill>
            <a:srgbClr val="99397E">
              <a:alpha val="55000"/>
            </a:srgbClr>
          </a:solidFill>
          <a:ln w="158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/>
          </a:bodyPr>
          <a:lstStyle/>
          <a:p>
            <a:pPr marL="0" marR="0" indent="0" algn="ctr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黑体" pitchFamily="49" charset="-122"/>
            </a:endParaRPr>
          </a:p>
        </p:txBody>
      </p:sp>
      <p:sp>
        <p:nvSpPr>
          <p:cNvPr id="39" name="心形 38"/>
          <p:cNvSpPr/>
          <p:nvPr/>
        </p:nvSpPr>
        <p:spPr bwMode="auto">
          <a:xfrm>
            <a:off x="3893498" y="972344"/>
            <a:ext cx="450696" cy="363990"/>
          </a:xfrm>
          <a:prstGeom prst="heart">
            <a:avLst/>
          </a:prstGeom>
          <a:solidFill>
            <a:srgbClr val="99397E">
              <a:alpha val="35000"/>
            </a:srgbClr>
          </a:solidFill>
          <a:ln w="158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/>
          </a:bodyPr>
          <a:lstStyle/>
          <a:p>
            <a:pPr marL="0" marR="0" indent="0" algn="ctr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黑体" pitchFamily="49" charset="-122"/>
            </a:endParaRPr>
          </a:p>
        </p:txBody>
      </p:sp>
      <p:sp>
        <p:nvSpPr>
          <p:cNvPr id="40" name="心形 39"/>
          <p:cNvSpPr/>
          <p:nvPr/>
        </p:nvSpPr>
        <p:spPr bwMode="auto">
          <a:xfrm>
            <a:off x="3893498" y="972344"/>
            <a:ext cx="450696" cy="363990"/>
          </a:xfrm>
          <a:prstGeom prst="heart">
            <a:avLst/>
          </a:prstGeom>
          <a:solidFill>
            <a:srgbClr val="99397E">
              <a:alpha val="20000"/>
            </a:srgbClr>
          </a:solidFill>
          <a:ln w="158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/>
          </a:bodyPr>
          <a:lstStyle/>
          <a:p>
            <a:pPr marL="0" marR="0" indent="0" algn="ctr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黑体" pitchFamily="49" charset="-122"/>
            </a:endParaRPr>
          </a:p>
        </p:txBody>
      </p:sp>
      <p:pic>
        <p:nvPicPr>
          <p:cNvPr id="41" name="图片 40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51982" y="1043782"/>
            <a:ext cx="231775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8357" y="1358107"/>
            <a:ext cx="174625" cy="157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48869" y="1146969"/>
            <a:ext cx="115888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43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10782" y="1083469"/>
            <a:ext cx="117475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图片 44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85407" y="1240632"/>
            <a:ext cx="115887" cy="10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45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61657" y="978694"/>
            <a:ext cx="115887" cy="10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图片 4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01294" y="927894"/>
            <a:ext cx="174625" cy="15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图片 4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02907" y="1118394"/>
            <a:ext cx="174625" cy="15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图片 4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66432" y="1293019"/>
            <a:ext cx="174625" cy="15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图片 5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34694" y="1397794"/>
            <a:ext cx="174625" cy="15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图片 5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61657" y="1083469"/>
            <a:ext cx="173037" cy="15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图片 5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68057" y="1032669"/>
            <a:ext cx="174625" cy="15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图片 5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74457" y="1032669"/>
            <a:ext cx="174625" cy="15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图片 5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17307" y="1240632"/>
            <a:ext cx="173037" cy="157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5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64969" y="1240632"/>
            <a:ext cx="174625" cy="157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56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99619" y="1146969"/>
            <a:ext cx="233363" cy="21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图片 57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18719" y="924719"/>
            <a:ext cx="231775" cy="20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图片 58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94894" y="1135857"/>
            <a:ext cx="23336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图片 59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0544" y="875507"/>
            <a:ext cx="233363" cy="20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图片 60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34694" y="978694"/>
            <a:ext cx="233363" cy="21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图片 61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83944" y="1345407"/>
            <a:ext cx="23336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图片 62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42682" y="978694"/>
            <a:ext cx="231775" cy="21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图片 63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34657" y="1240632"/>
            <a:ext cx="115887" cy="10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图片 64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8807" y="1189832"/>
            <a:ext cx="115887" cy="10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图片 65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34694" y="1293019"/>
            <a:ext cx="117475" cy="10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图片 66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68057" y="1240632"/>
            <a:ext cx="115887" cy="10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图片 67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17307" y="1189832"/>
            <a:ext cx="115887" cy="10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图片 68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93432" y="1189832"/>
            <a:ext cx="115887" cy="10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图片 69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0544" y="1397794"/>
            <a:ext cx="115888" cy="10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图片 70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18769" y="1450182"/>
            <a:ext cx="115888" cy="10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图片 71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28257" y="1450182"/>
            <a:ext cx="115887" cy="10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图片 72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90132" y="1358107"/>
            <a:ext cx="115887" cy="10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图片 73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80644" y="991394"/>
            <a:ext cx="115888" cy="10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图片 74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18769" y="875507"/>
            <a:ext cx="115888" cy="10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图片 75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93394" y="978694"/>
            <a:ext cx="115888" cy="10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图片 76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61657" y="1502569"/>
            <a:ext cx="115887" cy="10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图片 77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23494" y="1515269"/>
            <a:ext cx="115888" cy="10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" name="图片 78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48869" y="1253332"/>
            <a:ext cx="115888" cy="10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" name="图片 79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74244" y="1253332"/>
            <a:ext cx="115888" cy="10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" name="图片 80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6019" y="1408907"/>
            <a:ext cx="117475" cy="10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" name="图片 81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64757" y="1146969"/>
            <a:ext cx="115887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图片 8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85407" y="1189832"/>
            <a:ext cx="174625" cy="15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" name="图片 83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85407" y="1293019"/>
            <a:ext cx="233362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5" name="图片 8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85407" y="1032669"/>
            <a:ext cx="174625" cy="15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" name="图片 85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04407" y="924719"/>
            <a:ext cx="231775" cy="20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" name="图片 8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25169" y="1083469"/>
            <a:ext cx="174625" cy="15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" name="图片 87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25169" y="1189832"/>
            <a:ext cx="231775" cy="20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" name="图片 88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34694" y="1135857"/>
            <a:ext cx="23336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" name="图片 8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74457" y="1083469"/>
            <a:ext cx="174625" cy="15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" name="图片 90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74457" y="1189832"/>
            <a:ext cx="233362" cy="20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" name="图片 91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90219" y="1053307"/>
            <a:ext cx="231775" cy="20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" name="图片 9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83944" y="1032669"/>
            <a:ext cx="174625" cy="15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" name="图片 93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83944" y="1135857"/>
            <a:ext cx="23336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" name="图片 94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18719" y="1118394"/>
            <a:ext cx="231775" cy="20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" name="图片 9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51982" y="1124744"/>
            <a:ext cx="174625" cy="15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" name="图片 96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04344" y="1231107"/>
            <a:ext cx="231775" cy="20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" name="图片 9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94857" y="969169"/>
            <a:ext cx="174625" cy="15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9" name="图片 98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94857" y="1073944"/>
            <a:ext cx="231775" cy="20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" name="图片 99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18657" y="1118394"/>
            <a:ext cx="714375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" name="图片 100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12444" y="727869"/>
            <a:ext cx="714375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" name="图片 101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04407" y="667544"/>
            <a:ext cx="1071562" cy="96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" name="图片 102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80557" y="713582"/>
            <a:ext cx="714375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" name="图片 103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33094" y="989807"/>
            <a:ext cx="714375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" name="图片 104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04469" y="1053307"/>
            <a:ext cx="714375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" name="图片 105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32969" y="732632"/>
            <a:ext cx="714375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" name="图片 106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61532" y="861219"/>
            <a:ext cx="1071562" cy="96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" name="图片 10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04532" y="1310482"/>
            <a:ext cx="357187" cy="32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" name="Picture 28" descr="小粉点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31125" y="-1311275"/>
            <a:ext cx="188913" cy="201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" name="Picture 29" descr="小白点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40725" y="-703263"/>
            <a:ext cx="347663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Picture 30" descr="小白点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4050" y="-400050"/>
            <a:ext cx="139700" cy="153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" name="Picture 31" descr="小白点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51625" y="-866775"/>
            <a:ext cx="217488" cy="239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" name="Picture 32" descr="小白点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37425" y="-903288"/>
            <a:ext cx="114300" cy="123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" name="Picture 33" descr="小粉点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85025" y="-615950"/>
            <a:ext cx="109538" cy="115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5" name="Picture 34" descr="小粉点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2725" y="-1271588"/>
            <a:ext cx="80963" cy="85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" name="Picture 35" descr="小白点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14725" y="-1019175"/>
            <a:ext cx="217488" cy="239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" name="Picture 36" descr="小白点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00525" y="-1055688"/>
            <a:ext cx="114300" cy="123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" name="Picture 37" descr="小粉点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48125" y="-768350"/>
            <a:ext cx="109538" cy="115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9" name="Picture 38" descr="小粉点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63725" y="-1371600"/>
            <a:ext cx="198438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" name="Picture 39" descr="小白点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71725" y="-804863"/>
            <a:ext cx="347663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1" name="Picture 40" descr="小白点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14525" y="-501650"/>
            <a:ext cx="139700" cy="153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" name="Picture 41" descr="小白点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5325" y="-968375"/>
            <a:ext cx="217488" cy="239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" name="Picture 42" descr="小白点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81125" y="-1004888"/>
            <a:ext cx="114300" cy="123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" name="Picture 43" descr="小粉点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8725" y="-717550"/>
            <a:ext cx="109538" cy="115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" name="Picture 44" descr="小粉点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78525" y="-1143000"/>
            <a:ext cx="198438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6" name="Picture 45" descr="小粉点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78325" y="-990600"/>
            <a:ext cx="198438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7" name="Picture 46" descr="小粉点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1825" y="-1119188"/>
            <a:ext cx="80963" cy="85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8" name="Picture 47" descr="小粉点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81225" y="-966788"/>
            <a:ext cx="80963" cy="85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9" name="Picture 48" descr="小粉点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67625" y="-814388"/>
            <a:ext cx="80963" cy="85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0" name="Picture 49" descr="小粉点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76625" y="-661988"/>
            <a:ext cx="80963" cy="85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1" name="Picture 50" descr="小白点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59325" y="-552450"/>
            <a:ext cx="139700" cy="153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" name="Picture 51" descr="小白点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6525" y="-855663"/>
            <a:ext cx="347663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2000">
        <p14:vortex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3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3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3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3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3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3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3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3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3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3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3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3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3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3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3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3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3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3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3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3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3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3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3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3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3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3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3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3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3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3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4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4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4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4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4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10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4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4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4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4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10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4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4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4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" dur="4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4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8" dur="3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0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3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3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3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0" dur="3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" dur="3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6" dur="3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9" dur="3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3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3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8" dur="3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1" dur="3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4" dur="3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7" dur="3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0" dur="3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3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3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9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5" dur="3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8" dur="3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1" dur="3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3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3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0" dur="3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3" dur="3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6" dur="3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9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2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3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8" dur="3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1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4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7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0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3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9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2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5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7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8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0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1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3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4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6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0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3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5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6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8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9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1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2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4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5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7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1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4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6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7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9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0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2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3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5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6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8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9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3" dur="4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4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5" dur="4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9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0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1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2" dur="3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4" fill="hold">
                            <p:stCondLst>
                              <p:cond delay="1000"/>
                            </p:stCondLst>
                            <p:childTnLst>
                              <p:par>
                                <p:cTn id="47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3" presetID="1" presetClass="path" presetSubtype="0" repeatCount="8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35802E-6 C 0.06893 1.35802E-6 0.125 0.09722 0.125 0.21728 C 0.125 0.33704 0.06893 0.43426 -1.94444E-6 0.43426 C -0.06892 0.43426 -0.125 0.33704 -0.125 0.21728 C -0.125 0.09722 -0.06892 1.35802E-6 -1.94444E-6 1.35802E-6 Z " pathEditMode="relative" rAng="0" ptsTypes="fffff">
                                      <p:cBhvr>
                                        <p:cTn id="49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728"/>
                                    </p:animMotion>
                                  </p:childTnLst>
                                </p:cTn>
                              </p:par>
                              <p:par>
                                <p:cTn id="495" presetID="1" presetClass="path" presetSubtype="0" repeatCount="8000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1.94444E-6 1.35802E-6 C 0.06893 1.35802E-6 0.125 0.09722 0.125 0.21728 C 0.125 0.33704 0.06893 0.43426 -1.94444E-6 0.43426 C -0.06892 0.43426 -0.125 0.33704 -0.125 0.21728 C -0.125 0.09722 -0.06892 1.35802E-6 -1.94444E-6 1.35802E-6 Z " pathEditMode="relative" rAng="0" ptsTypes="fffff">
                                      <p:cBhvr>
                                        <p:cTn id="49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728"/>
                                    </p:animMotion>
                                  </p:childTnLst>
                                </p:cTn>
                              </p:par>
                              <p:par>
                                <p:cTn id="497" presetID="1" presetClass="path" presetSubtype="0" repeatCount="800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1.94444E-6 1.35802E-6 C 0.06893 1.35802E-6 0.125 0.09722 0.125 0.21728 C 0.125 0.33704 0.06893 0.43426 -1.94444E-6 0.43426 C -0.06892 0.43426 -0.125 0.33704 -0.125 0.21728 C -0.125 0.09722 -0.06892 1.35802E-6 -1.94444E-6 1.35802E-6 Z " pathEditMode="relative" rAng="0" ptsTypes="fffff">
                                      <p:cBhvr>
                                        <p:cTn id="498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728"/>
                                    </p:animMotion>
                                  </p:childTnLst>
                                </p:cTn>
                              </p:par>
                              <p:par>
                                <p:cTn id="499" presetID="1" presetClass="path" presetSubtype="0" repeatCount="8000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1.94444E-6 1.35802E-6 C 0.06893 1.35802E-6 0.125 0.09722 0.125 0.21728 C 0.125 0.33704 0.06893 0.43426 -1.94444E-6 0.43426 C -0.06892 0.43426 -0.125 0.33704 -0.125 0.21728 C -0.125 0.09722 -0.06892 1.35802E-6 -1.94444E-6 1.35802E-6 Z " pathEditMode="relative" rAng="0" ptsTypes="fffff">
                                      <p:cBhvr>
                                        <p:cTn id="50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728"/>
                                    </p:animMotion>
                                  </p:childTnLst>
                                </p:cTn>
                              </p:par>
                              <p:par>
                                <p:cTn id="501" presetID="1" presetClass="path" presetSubtype="0" repeatCount="800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1.94444E-6 1.35802E-6 C 0.06893 1.35802E-6 0.125 0.09722 0.125 0.21728 C 0.125 0.33704 0.06893 0.43426 -1.94444E-6 0.43426 C -0.06892 0.43426 -0.125 0.33704 -0.125 0.21728 C -0.125 0.09722 -0.06892 1.35802E-6 -1.94444E-6 1.35802E-6 Z " pathEditMode="relative" rAng="0" ptsTypes="fffff">
                                      <p:cBhvr>
                                        <p:cTn id="502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728"/>
                                    </p:animMotion>
                                  </p:childTnLst>
                                </p:cTn>
                              </p:par>
                              <p:par>
                                <p:cTn id="503" presetID="1" presetClass="path" presetSubtype="0" repeatCount="800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05556E-6 3.7037E-7 C 0.06892 3.7037E-7 0.125 0.09722 0.125 0.21728 C 0.125 0.33704 0.06892 0.43426 3.05556E-6 0.43426 C -0.06893 0.43426 -0.125 0.33704 -0.125 0.21728 C -0.125 0.09722 -0.06893 3.7037E-7 3.05556E-6 3.7037E-7 Z " pathEditMode="relative" rAng="0" ptsTypes="fffff">
                                      <p:cBhvr>
                                        <p:cTn id="504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728"/>
                                    </p:animMotion>
                                  </p:childTnLst>
                                </p:cTn>
                              </p:par>
                              <p:par>
                                <p:cTn id="505" presetID="10" presetClass="exit" presetSubtype="0" fill="hold" grpId="2" nodeType="withEffect">
                                  <p:stCondLst>
                                    <p:cond delay="1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8" presetID="10" presetClass="exit" presetSubtype="0" fill="hold" grpId="2" nodeType="withEffect">
                                  <p:stCondLst>
                                    <p:cond delay="1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1" presetID="10" presetClass="exit" presetSubtype="0" fill="hold" grpId="2" nodeType="withEffect">
                                  <p:stCondLst>
                                    <p:cond delay="1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4" presetID="10" presetClass="exit" presetSubtype="0" fill="hold" grpId="2" nodeType="withEffect">
                                  <p:stCondLst>
                                    <p:cond delay="1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7" presetID="10" presetClass="exit" presetSubtype="0" fill="hold" grpId="2" nodeType="withEffect">
                                  <p:stCondLst>
                                    <p:cond delay="1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8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0" presetID="10" presetClass="exit" presetSubtype="0" fill="hold" grpId="2" nodeType="withEffect">
                                  <p:stCondLst>
                                    <p:cond delay="1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1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3" presetID="2" presetClass="entr" presetSubtype="9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7" presetID="2" presetClass="entr" presetSubtype="1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1" presetID="2" presetClass="entr" presetSubtype="3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5" presetID="2" presetClass="entr" presetSubtype="4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9" presetID="2" presetClass="entr" presetSubtype="2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3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5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6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7" dur="1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8" presetID="53" presetClass="entr" presetSubtype="16" fill="hold" grpId="0" nodeType="withEffect">
                                  <p:stCondLst>
                                    <p:cond delay="9900"/>
                                  </p:stCondLst>
                                  <p:childTnLst>
                                    <p:set>
                                      <p:cBhvr>
                                        <p:cTn id="5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3" presetID="53" presetClass="entr" presetSubtype="16" fill="hold" grpId="0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8" presetID="53" presetClass="entr" presetSubtype="16" fill="hold" grpId="0" nodeType="withEffect">
                                  <p:stCondLst>
                                    <p:cond delay="10600"/>
                                  </p:stCondLst>
                                  <p:childTnLs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3" presetID="53" presetClass="entr" presetSubtype="16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5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8" presetID="53" presetClass="entr" presetSubtype="16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5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3" presetID="53" presetClass="entr" presetSubtype="16" fill="hold" grpId="0" nodeType="withEffect">
                                  <p:stCondLst>
                                    <p:cond delay="10300"/>
                                  </p:stCondLst>
                                  <p:childTnLst>
                                    <p:set>
                                      <p:cBhvr>
                                        <p:cTn id="5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8" presetID="53" presetClass="entr" presetSubtype="16" fill="hold" grpId="0" nodeType="withEffect">
                                  <p:stCondLst>
                                    <p:cond delay="11200"/>
                                  </p:stCondLst>
                                  <p:childTnLst>
                                    <p:set>
                                      <p:cBhvr>
                                        <p:cTn id="5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3" presetID="53" presetClass="entr" presetSubtype="16" fill="hold" grpId="0" nodeType="withEffect">
                                  <p:stCondLst>
                                    <p:cond delay="9700"/>
                                  </p:stCondLst>
                                  <p:childTnLst>
                                    <p:set>
                                      <p:cBhvr>
                                        <p:cTn id="5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8" presetID="53" presetClass="entr" presetSubtype="16" fill="hold" grpId="0" nodeType="withEffect">
                                  <p:stCondLst>
                                    <p:cond delay="10600"/>
                                  </p:stCondLst>
                                  <p:childTnLst>
                                    <p:set>
                                      <p:cBhvr>
                                        <p:cTn id="5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3" presetID="53" presetClass="entr" presetSubtype="16" fill="hold" grpId="0" nodeType="withEffect">
                                  <p:stCondLst>
                                    <p:cond delay="11700"/>
                                  </p:stCondLst>
                                  <p:childTnLst>
                                    <p:set>
                                      <p:cBhvr>
                                        <p:cTn id="5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99877E-6 C -0.01788 0.07117 -0.03576 0.14264 -0.02864 0.21719 C -0.02153 0.29113 0.0382 0.37153 0.04271 0.44516 C 0.04722 0.51879 -0.00538 0.58472 -0.00173 0.65927 C 0.00191 0.73383 0.05782 0.8244 0.06493 0.89279 C 0.07205 0.96118 0.03264 0.99938 0.04115 1.07024 C 0.04966 1.1411 0.08264 1.22951 0.1158 1.31824 " pathEditMode="relative" ptsTypes="aaaaaaA">
                                      <p:cBhvr>
                                        <p:cTn id="599" dur="61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0" presetID="0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6.66667E-6 1.83359E-6 C -0.00157 0.04931 -0.00313 0.09861 -0.01997 0.15686 C -0.03681 0.2151 -0.09636 0.28197 -0.10157 0.34915 C -0.10678 0.41633 -0.04879 0.47334 -0.05157 0.55932 C -0.05435 0.6453 -0.11459 0.77196 -0.11824 0.8641 C -0.12188 0.95624 -0.07067 1.02619 -0.07327 1.11248 C -0.07588 1.19877 -0.12327 1.33744 -0.13334 1.38182 " pathEditMode="relative" ptsTypes="aaaaaaA">
                                      <p:cBhvr>
                                        <p:cTn id="601" dur="34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2" presetID="0" presetClass="path" presetSubtype="0" accel="50000" decel="5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1.38889E-6 -2.83513E-6 C -0.02656 0.03729 -0.05295 0.07489 -0.04496 0.14792 C -0.03698 0.22096 0.04115 0.33436 0.04827 0.43791 C 0.05538 0.54114 0.01511 0.66009 -0.00173 0.76918 C -0.01857 0.87827 -0.0566 0.97905 -0.0533 1.09183 C -0.05 1.20462 -0.01597 1.32573 0.01823 1.44653 " pathEditMode="relative" ptsTypes="aaaaaA">
                                      <p:cBhvr>
                                        <p:cTn id="603" dur="58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6.84129E-6 C -0.03594 0.11864 -0.07188 0.23728 -0.06997 0.36394 C -0.06806 0.49059 0.00087 0.65392 0.01163 0.76055 C 0.02239 0.86717 0.01354 0.90908 -0.00504 1.00307 C -0.02361 1.09706 -0.0842 1.27118 -0.1 1.32542 " pathEditMode="relative" ptsTypes="aaaaA">
                                      <p:cBhvr>
                                        <p:cTn id="605" dur="29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6" presetID="0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6.11111E-6 -6.84129E-6 C 0.00036 0.17534 0.0007 0.35069 -0.01822 0.49706 C -0.03714 0.64344 -0.10832 0.71679 -0.11336 0.87888 C -0.11839 1.04098 -0.08332 1.25577 -0.04826 1.47056 " pathEditMode="relative" ptsTypes="aaaA">
                                      <p:cBhvr>
                                        <p:cTn id="607" dur="5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8" presetID="0" presetClass="path" presetSubtype="0" accel="50000" decel="5000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1.66667E-6 3.99877E-6 C -0.01788 0.07117 -0.03576 0.14264 -0.02864 0.21719 C -0.02153 0.29113 0.0382 0.37153 0.04271 0.44516 C 0.04722 0.51879 -0.00538 0.58472 -0.00173 0.65927 C 0.00191 0.73383 0.05782 0.8244 0.06493 0.89279 C 0.07205 0.96118 0.03264 0.99938 0.04115 1.07024 C 0.04966 1.1411 0.08264 1.22951 0.1158 1.31824 " pathEditMode="relative" ptsTypes="aaaaaaA">
                                      <p:cBhvr>
                                        <p:cTn id="609" dur="29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0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6.66667E-6 1.83359E-6 C -0.00157 0.04931 -0.00313 0.09861 -0.01997 0.15686 C -0.03681 0.2151 -0.09636 0.28197 -0.10157 0.34915 C -0.10678 0.41633 -0.04879 0.47334 -0.05157 0.55932 C -0.05435 0.6453 -0.11459 0.77196 -0.11824 0.8641 C -0.12188 0.95624 -0.07067 1.02619 -0.07327 1.11248 C -0.07588 1.19877 -0.12327 1.33744 -0.13334 1.38182 " pathEditMode="relative" ptsTypes="aaaaaaA">
                                      <p:cBhvr>
                                        <p:cTn id="611" dur="3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2" presetID="0" presetClass="path" presetSubtype="0" accel="50000" decel="5000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-1.38889E-6 -2.83513E-6 C -0.02656 0.03729 -0.05295 0.07489 -0.04496 0.14792 C -0.03698 0.22096 0.04115 0.33436 0.04827 0.43791 C 0.05538 0.54114 0.01511 0.66009 -0.00173 0.76918 C -0.01857 0.87827 -0.0566 0.97905 -0.0533 1.09183 C -0.05 1.20462 -0.01597 1.32573 0.01823 1.44653 " pathEditMode="relative" ptsTypes="aaaaaA">
                                      <p:cBhvr>
                                        <p:cTn id="613" dur="5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4" presetID="0" presetClass="path" presetSubtype="0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0296 0.09231 C -0.03889 0.21087 -0.07483 0.32973 -0.07292 0.45631 C -0.07101 0.58289 -0.00209 0.74622 0.00868 0.85273 C 0.01944 0.95955 0.0106 1.00154 -0.00799 1.0954 C -0.02657 1.18925 -0.08716 1.36338 -0.10296 1.41772 " pathEditMode="relative" rAng="0" ptsTypes="aaaaA">
                                      <p:cBhvr>
                                        <p:cTn id="615" dur="5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89" y="66255"/>
                                    </p:animMotion>
                                  </p:childTnLst>
                                </p:cTn>
                              </p:par>
                              <p:par>
                                <p:cTn id="616" presetID="0" presetClass="path" presetSubtype="0" accel="50000" decel="5000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6.11111E-6 -6.84129E-6 C 0.00036 0.17534 0.0007 0.35069 -0.01822 0.49706 C -0.03714 0.64344 -0.10832 0.71679 -0.11336 0.87888 C -0.11839 1.04098 -0.08332 1.25577 -0.04826 1.47056 " pathEditMode="relative" ptsTypes="aaaA">
                                      <p:cBhvr>
                                        <p:cTn id="617" dur="36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8" presetID="0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66667E-6 3.99877E-6 C -0.01788 0.07117 -0.03576 0.14264 -0.02864 0.21719 C -0.02153 0.29113 0.0382 0.37153 0.04271 0.44516 C 0.04722 0.51879 -0.00538 0.58472 -0.00173 0.65927 C 0.00191 0.73383 0.05782 0.8244 0.06493 0.89279 C 0.07205 0.96118 0.03264 0.99938 0.04115 1.07024 C 0.04966 1.1411 0.08264 1.22951 0.1158 1.31824 " pathEditMode="relative" ptsTypes="aaaaaaA">
                                      <p:cBhvr>
                                        <p:cTn id="619" dur="47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20" presetID="0" presetClass="path" presetSubtype="0" accel="50000" decel="5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6.66667E-6 1.83359E-6 C -0.00157 0.04931 -0.00313 0.09861 -0.01997 0.15686 C -0.03681 0.2151 -0.09636 0.28197 -0.10157 0.34915 C -0.10678 0.41633 -0.04879 0.47334 -0.05157 0.55932 C -0.05435 0.6453 -0.11459 0.77196 -0.11824 0.8641 C -0.12188 0.95624 -0.07067 1.02619 -0.07327 1.11248 C -0.07588 1.19877 -0.12327 1.33744 -0.13334 1.38182 " pathEditMode="relative" ptsTypes="aaaaaaA">
                                      <p:cBhvr>
                                        <p:cTn id="621" dur="5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22" presetID="0" presetClass="path" presetSubtype="0" accel="50000" decel="50000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animMotion origin="layout" path="M -1.38889E-6 -2.83513E-6 C -0.02656 0.03729 -0.05295 0.07489 -0.04496 0.14792 C -0.03698 0.22096 0.04115 0.33436 0.04827 0.43791 C 0.05538 0.54114 0.01511 0.66009 -0.00173 0.76918 C -0.01857 0.87827 -0.0566 0.97905 -0.0533 1.09183 C -0.05 1.20462 -0.01597 1.32573 0.01823 1.44653 " pathEditMode="relative" ptsTypes="aaaaaA">
                                      <p:cBhvr>
                                        <p:cTn id="623" dur="34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24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72222E-6 -6.84129E-6 C -0.03594 0.11864 -0.07188 0.23728 -0.06997 0.36394 C -0.06806 0.49059 0.00087 0.65392 0.01163 0.76055 C 0.02239 0.86717 0.01354 0.90908 -0.00504 1.00307 C -0.02361 1.09706 -0.0842 1.27118 -0.1 1.32542 " pathEditMode="relative" ptsTypes="aaaaA">
                                      <p:cBhvr>
                                        <p:cTn id="625" dur="41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26" presetID="0" presetClass="path" presetSubtype="0" accel="50000" decel="5000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Motion origin="layout" path="M 6.11111E-6 -6.84129E-6 C 0.00036 0.17534 0.0007 0.35069 -0.01822 0.49706 C -0.03714 0.64344 -0.10832 0.71679 -0.11336 0.87888 C -0.11839 1.04098 -0.08332 1.25577 -0.04826 1.47056 " pathEditMode="relative" ptsTypes="aaaA">
                                      <p:cBhvr>
                                        <p:cTn id="627" dur="5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28" presetID="0" presetClass="path" presetSubtype="0" accel="50000" decel="5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5.55556E-6 7.14726E-7 C -0.01562 0.02033 -0.03124 0.04066 -0.02534 0.12692 C -0.01944 0.21318 0.01876 0.39094 0.03508 0.51817 C 0.0514 0.64571 0.06997 0.71842 0.0731 0.89032 C 0.07622 1.06192 0.06511 1.3056 0.054 1.54929 " pathEditMode="relative" ptsTypes="aaaaA">
                                      <p:cBhvr>
                                        <p:cTn id="629" dur="4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0" presetID="0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5.55556E-6 7.14726E-7 C -0.01562 0.02033 -0.03124 0.04066 -0.02534 0.12692 C -0.01944 0.21318 0.01876 0.39094 0.03508 0.51817 C 0.0514 0.64571 0.06997 0.71842 0.0731 0.89032 C 0.07622 1.06192 0.06511 1.3056 0.054 1.54929 " pathEditMode="relative" ptsTypes="aaaaA">
                                      <p:cBhvr>
                                        <p:cTn id="631" dur="39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2" presetID="0" presetClass="path" presetSubtype="0" accel="50000" decel="5000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-4.72222E-6 -7.71411E-6 C -0.01736 0.07054 -0.03472 0.1414 -0.02066 0.25631 C -0.0066 0.37122 0.07431 0.54559 0.08403 0.69007 C 0.09375 0.83456 0.03715 0.96149 0.03802 1.12384 C 0.03889 1.28619 0.07934 1.57855 0.08889 1.66481 " pathEditMode="relative" ptsTypes="aaaaA">
                                      <p:cBhvr>
                                        <p:cTn id="633" dur="36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4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5.55556E-6 7.14726E-7 C -0.01562 0.02033 -0.03124 0.04066 -0.02534 0.12692 C -0.01944 0.21318 0.01876 0.39094 0.03508 0.51817 C 0.0514 0.64571 0.06997 0.71842 0.0731 0.89032 C 0.07622 1.06192 0.06511 1.3056 0.054 1.54929 " pathEditMode="relative" ptsTypes="aaaaA">
                                      <p:cBhvr>
                                        <p:cTn id="635" dur="4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6" presetID="0" presetClass="path" presetSubtype="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4.72222E-6 -7.71411E-6 C -0.01736 0.07054 -0.03472 0.1414 -0.02066 0.25631 C -0.0066 0.37122 0.07431 0.54559 0.08403 0.69007 C 0.09375 0.83456 0.03715 0.96149 0.03802 1.12384 C 0.03889 1.28619 0.07934 1.57855 0.08889 1.66481 " pathEditMode="relative" ptsTypes="aaaaA">
                                      <p:cBhvr>
                                        <p:cTn id="637" dur="37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8" presetID="0" presetClass="path" presetSubtype="0" accel="50000" decel="5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-4.72222E-6 -7.71411E-6 C -0.01736 0.07054 -0.03472 0.1414 -0.02066 0.25631 C -0.0066 0.37122 0.07431 0.54559 0.08403 0.69007 C 0.09375 0.83456 0.03715 0.96149 0.03802 1.12384 C 0.03889 1.28619 0.07934 1.57855 0.08889 1.66481 " pathEditMode="relative" ptsTypes="aaaaA">
                                      <p:cBhvr>
                                        <p:cTn id="639" dur="47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0" presetID="0" presetClass="path" presetSubtype="0" accel="50000" decel="5000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-4.72222E-6 -7.71411E-6 C -0.01736 0.07054 -0.03472 0.1414 -0.02066 0.25631 C -0.0066 0.37122 0.07431 0.54559 0.08403 0.69007 C 0.09375 0.83456 0.03715 0.96149 0.03802 1.12384 C 0.03889 1.28619 0.07934 1.57855 0.08889 1.66481 " pathEditMode="relative" ptsTypes="aaaaA">
                                      <p:cBhvr>
                                        <p:cTn id="641" dur="33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2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72222E-6 -7.71411E-6 C -0.01736 0.07054 -0.03472 0.1414 -0.02066 0.25631 C -0.0066 0.37122 0.07431 0.54559 0.08403 0.69007 C 0.09375 0.83456 0.03715 0.96149 0.03802 1.12384 C 0.03889 1.28619 0.07934 1.57855 0.08889 1.66481 " pathEditMode="relative" ptsTypes="aaaaA">
                                      <p:cBhvr>
                                        <p:cTn id="643" dur="38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4" presetID="0" presetClass="path" presetSubtype="0" accel="50000" decel="5000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-5.83333E-6 -4.57178E-6 C 0.02256 0.061 0.04513 0.122 0.05086 0.21966 C 0.05659 0.31732 0.02517 0.45225 0.03489 0.58565 C 0.04461 0.71904 0.09826 0.87431 0.10954 1.01941 C 0.12083 1.16451 0.11197 1.31023 0.10312 1.45595 " pathEditMode="relative" rAng="0" ptsTypes="aaaaA">
                                      <p:cBhvr>
                                        <p:cTn id="645" dur="44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5" grpId="0"/>
      <p:bldP spid="26" grpId="0"/>
      <p:bldP spid="27" grpId="0"/>
      <p:bldP spid="28" grpId="0"/>
      <p:bldP spid="2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47" grpId="0"/>
      <p:bldP spid="21" grpId="0" animBg="1"/>
      <p:bldP spid="21" grpId="1" animBg="1"/>
      <p:bldP spid="21" grpId="2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38" grpId="0" animBg="1"/>
      <p:bldP spid="38" grpId="1" animBg="1"/>
      <p:bldP spid="38" grpId="2" animBg="1"/>
      <p:bldP spid="39" grpId="0" animBg="1"/>
      <p:bldP spid="39" grpId="1" animBg="1"/>
      <p:bldP spid="39" grpId="2" animBg="1"/>
      <p:bldP spid="40" grpId="0" animBg="1"/>
      <p:bldP spid="40" grpId="1" animBg="1"/>
      <p:bldP spid="40" grpId="2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C:\Users\Administrator\Desktop\外国宝宝\u=317604615,2936873693&amp;fm=21&amp;gp=0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19994" y="2991121"/>
            <a:ext cx="1367028" cy="1094537"/>
          </a:xfrm>
          <a:prstGeom prst="rect">
            <a:avLst/>
          </a:prstGeom>
          <a:noFill/>
          <a:ln w="15875">
            <a:solidFill>
              <a:schemeClr val="bg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:\Users\Administrator\Desktop\外国宝宝\030.pn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63222" y="2991122"/>
            <a:ext cx="1376172" cy="1094537"/>
          </a:xfrm>
          <a:prstGeom prst="rect">
            <a:avLst/>
          </a:prstGeom>
          <a:noFill/>
          <a:ln w="15875">
            <a:solidFill>
              <a:schemeClr val="bg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C:\Users\Administrator\Desktop\外国宝宝\050.pn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19994" y="1124744"/>
            <a:ext cx="1367028" cy="1752600"/>
          </a:xfrm>
          <a:prstGeom prst="rect">
            <a:avLst/>
          </a:prstGeom>
          <a:noFill/>
          <a:ln w="15875">
            <a:solidFill>
              <a:schemeClr val="bg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C:\Users\Administrator\Desktop\外国宝宝\003.pn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191794" y="1124744"/>
            <a:ext cx="3962400" cy="2960915"/>
          </a:xfrm>
          <a:prstGeom prst="rect">
            <a:avLst/>
          </a:prstGeom>
          <a:noFill/>
          <a:ln w="15875">
            <a:solidFill>
              <a:schemeClr val="bg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5" name="Picture 11" descr="C:\Users\Administrator\Desktop\外国宝宝\070.pn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74430" y="1124744"/>
            <a:ext cx="1364964" cy="922528"/>
          </a:xfrm>
          <a:prstGeom prst="rect">
            <a:avLst/>
          </a:prstGeom>
          <a:noFill/>
          <a:ln w="15875">
            <a:solidFill>
              <a:schemeClr val="bg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C:\Users\Administrator\Desktop\happy5454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394" y="1886744"/>
            <a:ext cx="1752600" cy="1150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54" descr="透明心形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7400" y="5974556"/>
            <a:ext cx="1371600" cy="1008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55" descr="透明心形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422231"/>
            <a:ext cx="762000" cy="56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56" descr="透明心形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00600" y="6039644"/>
            <a:ext cx="12954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57" descr="透明心形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1200" y="6431756"/>
            <a:ext cx="762000" cy="56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58" descr="透明心形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00" y="6050756"/>
            <a:ext cx="1066800" cy="784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59" descr="透明心形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988" y="5734844"/>
            <a:ext cx="1066800" cy="784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60" descr="透明心形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9188" y="5658644"/>
            <a:ext cx="1371600" cy="1008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61" descr="透明心形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9988" y="5811044"/>
            <a:ext cx="762000" cy="560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62" descr="透明心形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0788" y="5963444"/>
            <a:ext cx="533400" cy="392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3" descr="透明心形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7588" y="6115844"/>
            <a:ext cx="533400" cy="392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64" descr="透明心形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06788" y="6115844"/>
            <a:ext cx="533400" cy="392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65" descr="透明心形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5988" y="5658644"/>
            <a:ext cx="12954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66" descr="透明心形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3188" y="5963444"/>
            <a:ext cx="762000" cy="560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67" descr="透明心形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9588" y="5620544"/>
            <a:ext cx="12954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922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2000">
        <p14:switch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6.41975E-6 C -0.00833 -0.10215 -0.01667 -0.20432 0.00625 -0.29629 C 0.02917 -0.38827 0.11389 -0.46111 0.1375 -0.55185 C 0.16111 -0.64259 0.12257 -0.75185 0.14792 -0.84073 C 0.17326 -0.92962 0.2625 -0.97715 0.28958 -1.08518 C 0.31667 -1.1932 0.31354 -1.34104 0.31042 -1.48888 " pathEditMode="relative" ptsTypes="aaaaaA">
                                      <p:cBhvr>
                                        <p:cTn id="35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7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3.33333E-6 4.93827E-6 C -0.04289 -0.12006 -0.08577 -0.24012 -0.08542 -0.36667 C -0.08507 -0.49321 0.00173 -0.62161 0.00208 -0.75926 C 0.00243 -0.89691 -0.07361 -1.05864 -0.08334 -1.19259 C -0.09306 -1.32654 -0.07466 -1.44475 -0.05625 -1.56296 " pathEditMode="relative" ptsTypes="aaaaA">
                                      <p:cBhvr>
                                        <p:cTn id="3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0" presetID="8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41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3.33333E-6 -6.17284E-7 C 0.03507 -0.11543 0.07014 -0.23086 0.07083 -0.32592 C 0.07153 -0.42099 0.00417 -0.48889 0.00417 -0.57068 C 0.00417 -0.65185 0.06181 -0.71852 0.07083 -0.81481 C 0.07986 -0.91142 0.06493 -1.04105 0.05833 -1.14815 C 0.05174 -1.25555 0.03576 -1.40741 0.03125 -1.45926 " pathEditMode="relative" ptsTypes="aaaaaA">
                                      <p:cBhvr>
                                        <p:cTn id="43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4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45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3.33333E-6 4.93827E-7 C -0.04757 -0.0929 -0.09514 -0.1858 -0.11875 -0.3074 C -0.14236 -0.42901 -0.15764 -0.58703 -0.14166 -0.72963 C -0.12569 -0.87222 -0.05173 -1.03024 -0.02291 -1.16296 C 0.00591 -1.29568 0.01858 -1.4108 0.03125 -1.52592 " pathEditMode="relative" ptsTypes="aaaaA">
                                      <p:cBhvr>
                                        <p:cTn id="4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8" presetID="8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49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0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6.66667E-6 1.85185E-6 C -0.02952 -0.15154 -0.05903 -0.30339 -0.06042 -0.42963 C -0.06181 -0.55617 -0.00244 -0.64136 -0.00834 -0.75957 C -0.01424 -0.87716 -0.08646 -1.00864 -0.09584 -1.13704 C -0.10521 -1.26543 -0.0849 -1.39753 -0.06459 -1.52963 " pathEditMode="relative" ptsTypes="aaaaA">
                                      <p:cBhvr>
                                        <p:cTn id="51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8" presetClass="emph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21600000">
                                      <p:cBhvr>
                                        <p:cTn id="5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66667E-6 1.85185E-6 C -0.02952 -0.15154 -0.05903 -0.30339 -0.06042 -0.42963 C -0.06181 -0.55617 -0.00244 -0.64136 -0.00834 -0.75957 C -0.01424 -0.87716 -0.08646 -1.00864 -0.09584 -1.13704 C -0.10521 -1.26543 -0.0849 -1.39753 -0.06459 -1.52963 " pathEditMode="relative" ptsTypes="aaaaA">
                                      <p:cBhvr>
                                        <p:cTn id="55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0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3.33333E-6 4.93827E-6 C -0.04289 -0.12006 -0.08577 -0.24012 -0.08542 -0.36667 C -0.08507 -0.49321 0.00173 -0.62161 0.00208 -0.75926 C 0.00243 -0.89691 -0.07361 -1.05864 -0.08334 -1.19259 C -0.09306 -1.32654 -0.07466 -1.44475 -0.05625 -1.56296 " pathEditMode="relative" ptsTypes="aaaaA">
                                      <p:cBhvr>
                                        <p:cTn id="59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" presetID="8" presetClass="emph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21600000">
                                      <p:cBhvr>
                                        <p:cTn id="61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0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3.33333E-6 4.93827E-7 C -0.04757 -0.0929 -0.09514 -0.1858 -0.11875 -0.3074 C -0.14236 -0.42901 -0.15764 -0.58703 -0.14166 -0.72963 C -0.12569 -0.87222 -0.05173 -1.03024 -0.02291 -1.16296 C 0.00591 -1.29568 0.01858 -1.4108 0.03125 -1.52592 " pathEditMode="relative" ptsTypes="aaaaA">
                                      <p:cBhvr>
                                        <p:cTn id="63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" presetID="8" presetClass="emph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65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0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3.33333E-6 6.41975E-6 C -0.00833 -0.10215 -0.01667 -0.20432 0.00625 -0.29629 C 0.02917 -0.38827 0.11389 -0.46111 0.1375 -0.55185 C 0.16111 -0.64259 0.12257 -0.75185 0.14792 -0.84073 C 0.17326 -0.92962 0.2625 -0.97715 0.28958 -1.08518 C 0.31667 -1.1932 0.31354 -1.34104 0.31042 -1.48888 " pathEditMode="relative" ptsTypes="aaaaaA">
                                      <p:cBhvr>
                                        <p:cTn id="67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8" presetID="8" presetClass="emph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Rot by="21600000">
                                      <p:cBhvr>
                                        <p:cTn id="69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6.41975E-6 C -0.00833 -0.10215 -0.01667 -0.20432 0.00625 -0.29629 C 0.02917 -0.38827 0.11389 -0.46111 0.1375 -0.55185 C 0.16111 -0.64259 0.12257 -0.75185 0.14792 -0.84073 C 0.17326 -0.92962 0.2625 -0.97715 0.28958 -1.08518 C 0.31667 -1.1932 0.31354 -1.34104 0.31042 -1.48888 " pathEditMode="relative" ptsTypes="aaaaaA">
                                      <p:cBhvr>
                                        <p:cTn id="71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0" presetClass="path" presetSubtype="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3.33333E-6 6.41975E-6 C -0.00833 -0.10215 -0.01667 -0.20432 0.00625 -0.29629 C 0.02917 -0.38827 0.11389 -0.46111 0.1375 -0.55185 C 0.16111 -0.64259 0.12257 -0.75185 0.14792 -0.84073 C 0.17326 -0.92962 0.2625 -0.97715 0.28958 -1.08518 C 0.31667 -1.1932 0.31354 -1.34104 0.31042 -1.48888 " pathEditMode="relative" ptsTypes="aaaaaA">
                                      <p:cBhvr>
                                        <p:cTn id="75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6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7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0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3.33333E-6 -6.17284E-7 C 0.03507 -0.11543 0.07014 -0.23086 0.07083 -0.32592 C 0.07153 -0.42099 0.00417 -0.48889 0.00417 -0.57068 C 0.00417 -0.65185 0.06181 -0.71852 0.07083 -0.81481 C 0.07986 -0.91142 0.06493 -1.04105 0.05833 -1.14815 C 0.05174 -1.25555 0.03576 -1.40741 0.03125 -1.45926 " pathEditMode="relative" ptsTypes="aaaaaA">
                                      <p:cBhvr>
                                        <p:cTn id="79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0" presetID="8" presetClass="emph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Rot by="21600000">
                                      <p:cBhvr>
                                        <p:cTn id="81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0" presetClass="path" presetSubtype="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3.33333E-6 4.93827E-7 C -0.04757 -0.0929 -0.09514 -0.1858 -0.11875 -0.3074 C -0.14236 -0.42901 -0.15764 -0.58703 -0.14166 -0.72963 C -0.12569 -0.87222 -0.05173 -1.03024 -0.02291 -1.16296 C 0.00591 -1.29568 0.01858 -1.4108 0.03125 -1.52592 " pathEditMode="relative" ptsTypes="aaaaA">
                                      <p:cBhvr>
                                        <p:cTn id="83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4" presetID="8" presetClass="emp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85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0" presetClass="path" presetSubtype="0" accel="50000" decel="5000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animMotion origin="layout" path="M 3.33333E-6 -6.17284E-7 C 0.03507 -0.11543 0.07014 -0.23086 0.07083 -0.32592 C 0.07153 -0.42099 0.00417 -0.48889 0.00417 -0.57068 C 0.00417 -0.65185 0.06181 -0.71852 0.07083 -0.81481 C 0.07986 -0.91142 0.06493 -1.04105 0.05833 -1.14815 C 0.05174 -1.25555 0.03576 -1.40741 0.03125 -1.45926 " pathEditMode="relative" ptsTypes="aaaaaA">
                                      <p:cBhvr>
                                        <p:cTn id="87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8" presetID="8" presetClass="emph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Rot by="21600000">
                                      <p:cBhvr>
                                        <p:cTn id="89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Administrator\Desktop\db17bd4b85c073dft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38617" y="1534122"/>
            <a:ext cx="2029067" cy="2791022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Administrator\Desktop\c9256a321d5e4681a90d15639bfb83b8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3187" y="1897924"/>
            <a:ext cx="2654697" cy="1769798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C:\Users\Administrator\Desktop\105739d8colcrlskl29rcn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67594" y="938902"/>
            <a:ext cx="1970890" cy="272882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/>
          <p:cNvSpPr/>
          <p:nvPr/>
        </p:nvSpPr>
        <p:spPr>
          <a:xfrm>
            <a:off x="3203187" y="938902"/>
            <a:ext cx="2305447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5000" dirty="0" smtClean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浪漫</a:t>
            </a:r>
            <a:r>
              <a:rPr lang="zh-CN" altLang="en-US" sz="3000" dirty="0" smtClean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心情</a:t>
            </a:r>
            <a:endParaRPr lang="zh-CN" altLang="en-US" sz="3000" dirty="0">
              <a:solidFill>
                <a:schemeClr val="bg2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572794" y="819944"/>
            <a:ext cx="2209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200" b="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浪漫的故事让我们怀念</a:t>
            </a:r>
          </a:p>
          <a:p>
            <a:pPr algn="l"/>
            <a:r>
              <a:rPr lang="zh-CN" altLang="en-US" sz="1200" b="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同时也让我们向往</a:t>
            </a:r>
          </a:p>
        </p:txBody>
      </p:sp>
      <p:pic>
        <p:nvPicPr>
          <p:cNvPr id="7" name="Picture 149" descr="气泡透明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3313" y="3105944"/>
            <a:ext cx="1645035" cy="174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50" descr="气泡透明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27363" y="2376488"/>
            <a:ext cx="1752600" cy="1949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51" descr="气泡透明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64188" y="2192338"/>
            <a:ext cx="1004887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52" descr="气泡透明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87394" y="1585377"/>
            <a:ext cx="1136650" cy="126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53" descr="气泡透明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3475" y="962476"/>
            <a:ext cx="1579562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4" descr="气泡透明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0275" y="1048544"/>
            <a:ext cx="741362" cy="82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55" descr="气泡透明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0188" y="2268538"/>
            <a:ext cx="2141537" cy="227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56" descr="气泡透明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1188" y="1963738"/>
            <a:ext cx="741362" cy="82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1215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2000">
        <p14:switch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6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650"/>
                            </p:stCondLst>
                            <p:childTnLst>
                              <p:par>
                                <p:cTn id="3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邮票边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6594" y="600075"/>
            <a:ext cx="3301583" cy="4258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Administrator\Desktop\邮票边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338428">
            <a:off x="3757866" y="1265329"/>
            <a:ext cx="1577466" cy="1988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Administrator\Desktop\邮票边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06023" y="667544"/>
            <a:ext cx="1628630" cy="2053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Administrator\Desktop\邮票边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81454">
            <a:off x="6314438" y="1864825"/>
            <a:ext cx="1979688" cy="2572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19994" y="1277144"/>
            <a:ext cx="2210594" cy="2880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F:\SUN孙艳下载即作\清新相册模板\外国宝宝\003.png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10483" y="1019973"/>
            <a:ext cx="1019711" cy="1334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:\SUN孙艳下载即作\清新相册模板\外国宝宝\070.png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0384340">
            <a:off x="4065301" y="1604586"/>
            <a:ext cx="970017" cy="1297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F:\SUN孙艳下载即作\清新相册模板\外国宝宝\u=3410234319,703850578&amp;fm=21&amp;gp=0.jpg"/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891045">
            <a:off x="6660234" y="2235291"/>
            <a:ext cx="1296519" cy="1744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Administrator\Desktop\邮票边.pn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32479">
            <a:off x="4754411" y="2818764"/>
            <a:ext cx="1368734" cy="1725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F:\SUN孙艳下载即作\清新相册模板\外国宝宝\u=324324203,1199249174&amp;fm=21&amp;gp=0.jpg"/>
          <p:cNvPicPr>
            <a:picLocks noChangeAspect="1" noChangeArrowheads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948738">
            <a:off x="5044764" y="3120217"/>
            <a:ext cx="822639" cy="1141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4" descr="透明心形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7400" y="5974556"/>
            <a:ext cx="1371600" cy="1008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55" descr="透明心形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422231"/>
            <a:ext cx="762000" cy="56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56" descr="透明心形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00600" y="6039644"/>
            <a:ext cx="12954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57" descr="透明心形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1200" y="6431756"/>
            <a:ext cx="762000" cy="56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58" descr="透明心形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00" y="6050756"/>
            <a:ext cx="1066800" cy="784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59" descr="透明心形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988" y="5734844"/>
            <a:ext cx="1066800" cy="784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60" descr="透明心形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9188" y="5658644"/>
            <a:ext cx="1371600" cy="1008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61" descr="透明心形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9988" y="5811044"/>
            <a:ext cx="762000" cy="560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62" descr="透明心形"/>
          <p:cNvPicPr>
            <a:picLocks noChangeAspect="1" noChangeArrowheads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0788" y="5963444"/>
            <a:ext cx="533400" cy="392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63" descr="透明心形"/>
          <p:cNvPicPr>
            <a:picLocks noChangeAspect="1" noChangeArrowheads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7588" y="6115844"/>
            <a:ext cx="533400" cy="392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64" descr="透明心形"/>
          <p:cNvPicPr>
            <a:picLocks noChangeAspect="1" noChangeArrowheads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06788" y="6115844"/>
            <a:ext cx="533400" cy="392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65" descr="透明心形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5988" y="5658644"/>
            <a:ext cx="12954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66" descr="透明心形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3188" y="5963444"/>
            <a:ext cx="762000" cy="560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67" descr="透明心形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9588" y="5620544"/>
            <a:ext cx="12954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2104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2000">
        <p14:switch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6.41975E-6 C -0.00833 -0.10215 -0.01667 -0.20432 0.00625 -0.29629 C 0.02917 -0.38827 0.11389 -0.46111 0.1375 -0.55185 C 0.16111 -0.64259 0.12257 -0.75185 0.14792 -0.84073 C 0.17326 -0.92962 0.2625 -0.97715 0.28958 -1.08518 C 0.31667 -1.1932 0.31354 -1.34104 0.31042 -1.48888 " pathEditMode="relative" ptsTypes="aaaaaA">
                                      <p:cBhvr>
                                        <p:cTn id="58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3.33333E-6 4.93827E-6 C -0.04289 -0.12006 -0.08577 -0.24012 -0.08542 -0.36667 C -0.08507 -0.49321 0.00173 -0.62161 0.00208 -0.75926 C 0.00243 -0.89691 -0.07361 -1.05864 -0.08334 -1.19259 C -0.09306 -1.32654 -0.07466 -1.44475 -0.05625 -1.56296 " pathEditMode="relative" ptsTypes="aaaaA">
                                      <p:cBhvr>
                                        <p:cTn id="6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8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64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0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3.33333E-6 -6.17284E-7 C 0.03507 -0.11543 0.07014 -0.23086 0.07083 -0.32592 C 0.07153 -0.42099 0.00417 -0.48889 0.00417 -0.57068 C 0.00417 -0.65185 0.06181 -0.71852 0.07083 -0.81481 C 0.07986 -0.91142 0.06493 -1.04105 0.05833 -1.14815 C 0.05174 -1.25555 0.03576 -1.40741 0.03125 -1.45926 " pathEditMode="relative" ptsTypes="aaaaaA">
                                      <p:cBhvr>
                                        <p:cTn id="66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6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0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3.33333E-6 4.93827E-7 C -0.04757 -0.0929 -0.09514 -0.1858 -0.11875 -0.3074 C -0.14236 -0.42901 -0.15764 -0.58703 -0.14166 -0.72963 C -0.12569 -0.87222 -0.05173 -1.03024 -0.02291 -1.16296 C 0.00591 -1.29568 0.01858 -1.4108 0.03125 -1.52592 " pathEditMode="relative" ptsTypes="aaaaA">
                                      <p:cBhvr>
                                        <p:cTn id="70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" presetID="8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72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0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6.66667E-6 1.85185E-6 C -0.02952 -0.15154 -0.05903 -0.30339 -0.06042 -0.42963 C -0.06181 -0.55617 -0.00244 -0.64136 -0.00834 -0.75957 C -0.01424 -0.87716 -0.08646 -1.00864 -0.09584 -1.13704 C -0.10521 -1.26543 -0.0849 -1.39753 -0.06459 -1.52963 " pathEditMode="relative" ptsTypes="aaaaA">
                                      <p:cBhvr>
                                        <p:cTn id="74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" presetID="8" presetClass="emph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21600000">
                                      <p:cBhvr>
                                        <p:cTn id="76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66667E-6 1.85185E-6 C -0.02952 -0.15154 -0.05903 -0.30339 -0.06042 -0.42963 C -0.06181 -0.55617 -0.00244 -0.64136 -0.00834 -0.75957 C -0.01424 -0.87716 -0.08646 -1.00864 -0.09584 -1.13704 C -0.10521 -1.26543 -0.0849 -1.39753 -0.06459 -1.52963 " pathEditMode="relative" ptsTypes="aaaaA">
                                      <p:cBhvr>
                                        <p:cTn id="78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0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0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3.33333E-6 4.93827E-6 C -0.04289 -0.12006 -0.08577 -0.24012 -0.08542 -0.36667 C -0.08507 -0.49321 0.00173 -0.62161 0.00208 -0.75926 C 0.00243 -0.89691 -0.07361 -1.05864 -0.08334 -1.19259 C -0.09306 -1.32654 -0.07466 -1.44475 -0.05625 -1.56296 " pathEditMode="relative" ptsTypes="aaaaA">
                                      <p:cBhvr>
                                        <p:cTn id="82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" presetID="8" presetClass="emph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21600000">
                                      <p:cBhvr>
                                        <p:cTn id="84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0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3.33333E-6 4.93827E-7 C -0.04757 -0.0929 -0.09514 -0.1858 -0.11875 -0.3074 C -0.14236 -0.42901 -0.15764 -0.58703 -0.14166 -0.72963 C -0.12569 -0.87222 -0.05173 -1.03024 -0.02291 -1.16296 C 0.00591 -1.29568 0.01858 -1.4108 0.03125 -1.52592 " pathEditMode="relative" ptsTypes="aaaaA">
                                      <p:cBhvr>
                                        <p:cTn id="86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7" presetID="8" presetClass="emph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88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0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3.33333E-6 6.41975E-6 C -0.00833 -0.10215 -0.01667 -0.20432 0.00625 -0.29629 C 0.02917 -0.38827 0.11389 -0.46111 0.1375 -0.55185 C 0.16111 -0.64259 0.12257 -0.75185 0.14792 -0.84073 C 0.17326 -0.92962 0.2625 -0.97715 0.28958 -1.08518 C 0.31667 -1.1932 0.31354 -1.34104 0.31042 -1.48888 " pathEditMode="relative" ptsTypes="aaaaaA">
                                      <p:cBhvr>
                                        <p:cTn id="90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1" presetID="8" presetClass="emph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Rot by="21600000">
                                      <p:cBhvr>
                                        <p:cTn id="92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6.41975E-6 C -0.00833 -0.10215 -0.01667 -0.20432 0.00625 -0.29629 C 0.02917 -0.38827 0.11389 -0.46111 0.1375 -0.55185 C 0.16111 -0.64259 0.12257 -0.75185 0.14792 -0.84073 C 0.17326 -0.92962 0.2625 -0.97715 0.28958 -1.08518 C 0.31667 -1.1932 0.31354 -1.34104 0.31042 -1.48888 " pathEditMode="relative" ptsTypes="aaaaaA">
                                      <p:cBhvr>
                                        <p:cTn id="94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6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" presetID="0" presetClass="path" presetSubtype="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3.33333E-6 6.41975E-6 C -0.00833 -0.10215 -0.01667 -0.20432 0.00625 -0.29629 C 0.02917 -0.38827 0.11389 -0.46111 0.1375 -0.55185 C 0.16111 -0.64259 0.12257 -0.75185 0.14792 -0.84073 C 0.17326 -0.92962 0.2625 -0.97715 0.28958 -1.08518 C 0.31667 -1.1932 0.31354 -1.34104 0.31042 -1.48888 " pathEditMode="relative" ptsTypes="aaaaaA">
                                      <p:cBhvr>
                                        <p:cTn id="98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9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00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1" presetID="0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3.33333E-6 -6.17284E-7 C 0.03507 -0.11543 0.07014 -0.23086 0.07083 -0.32592 C 0.07153 -0.42099 0.00417 -0.48889 0.00417 -0.57068 C 0.00417 -0.65185 0.06181 -0.71852 0.07083 -0.81481 C 0.07986 -0.91142 0.06493 -1.04105 0.05833 -1.14815 C 0.05174 -1.25555 0.03576 -1.40741 0.03125 -1.45926 " pathEditMode="relative" ptsTypes="aaaaaA">
                                      <p:cBhvr>
                                        <p:cTn id="102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8" presetClass="emph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Rot by="21600000">
                                      <p:cBhvr>
                                        <p:cTn id="104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5" presetID="0" presetClass="path" presetSubtype="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3.33333E-6 4.93827E-7 C -0.04757 -0.0929 -0.09514 -0.1858 -0.11875 -0.3074 C -0.14236 -0.42901 -0.15764 -0.58703 -0.14166 -0.72963 C -0.12569 -0.87222 -0.05173 -1.03024 -0.02291 -1.16296 C 0.00591 -1.29568 0.01858 -1.4108 0.03125 -1.52592 " pathEditMode="relative" ptsTypes="aaaaA">
                                      <p:cBhvr>
                                        <p:cTn id="106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8" presetClass="emp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108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9" presetID="0" presetClass="path" presetSubtype="0" accel="50000" decel="5000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animMotion origin="layout" path="M 3.33333E-6 -6.17284E-7 C 0.03507 -0.11543 0.07014 -0.23086 0.07083 -0.32592 C 0.07153 -0.42099 0.00417 -0.48889 0.00417 -0.57068 C 0.00417 -0.65185 0.06181 -0.71852 0.07083 -0.81481 C 0.07986 -0.91142 0.06493 -1.04105 0.05833 -1.14815 C 0.05174 -1.25555 0.03576 -1.40741 0.03125 -1.45926 " pathEditMode="relative" ptsTypes="aaaaaA">
                                      <p:cBhvr>
                                        <p:cTn id="110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8" presetClass="emph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Rot by="21600000">
                                      <p:cBhvr>
                                        <p:cTn id="112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dministrator\Desktop\berger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63421" y="-551656"/>
            <a:ext cx="7884215" cy="3953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Administrator\Desktop\清新相册模板\外国宝宝\17961491_075152459000_2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0642469">
            <a:off x="4283502" y="1271320"/>
            <a:ext cx="1336396" cy="884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Administrator\Desktop\清新相册模板\外国宝宝\17961491_091315675000_2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 bwMode="auto">
          <a:xfrm rot="21015849">
            <a:off x="703812" y="1928145"/>
            <a:ext cx="997981" cy="695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Administrator\Desktop\清新相册模板\外国宝宝\17961491_091329110000_2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1094117">
            <a:off x="2315083" y="1731296"/>
            <a:ext cx="1370807" cy="961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C:\Users\Administrator\Desktop\清新相册模板\外国宝宝\u=324324203,1199249174&amp;fm=21&amp;gp=0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132281">
            <a:off x="6106779" y="842272"/>
            <a:ext cx="1009993" cy="759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C:\Users\Administrator\Desktop\清新相册模板\外国宝宝\009.png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67594" y="3258344"/>
            <a:ext cx="1752029" cy="12853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7176" name="Picture 8" descr="C:\Users\Administrator\Desktop\清新相册模板\外国宝宝\u=3370305176,1409558485&amp;fm=21&amp;gp=0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14344" y="3263451"/>
            <a:ext cx="1028244" cy="6426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7177" name="Picture 9" descr="C:\Users\Administrator\Desktop\清新相册模板\外国宝宝\u=3504866710,2619795190&amp;fm=21&amp;gp=0.jpg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972594" y="3258344"/>
            <a:ext cx="1761776" cy="12853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7178" name="Picture 10" descr="C:\Users\Administrator\Desktop\清新相册模板\外国宝宝\u=3571488133,1183976799&amp;fm=21&amp;gp=0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10662" y="3972732"/>
            <a:ext cx="1028244" cy="5638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7179" name="Picture 11" descr="C:\Users\Administrator\Desktop\清新相册模板\外国宝宝\005.pn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72994" y="3258345"/>
            <a:ext cx="1761779" cy="12853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12" name="矩形 11"/>
          <p:cNvSpPr/>
          <p:nvPr/>
        </p:nvSpPr>
        <p:spPr>
          <a:xfrm>
            <a:off x="5696347" y="2275780"/>
            <a:ext cx="2305447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5000" dirty="0" smtClean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时光</a:t>
            </a:r>
            <a:r>
              <a:rPr lang="zh-CN" altLang="en-US" sz="3000" dirty="0" smtClean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飞逝</a:t>
            </a:r>
            <a:endParaRPr lang="zh-CN" altLang="en-US" sz="3000" dirty="0">
              <a:solidFill>
                <a:schemeClr val="bg2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956494" y="1926213"/>
            <a:ext cx="2209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200" b="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生命中能够停留驻足</a:t>
            </a:r>
          </a:p>
          <a:p>
            <a:pPr algn="l"/>
            <a:r>
              <a:rPr lang="zh-CN" altLang="en-US" sz="1200" b="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让你珍惜的不多</a:t>
            </a:r>
          </a:p>
          <a:p>
            <a:pPr algn="l"/>
            <a:r>
              <a:rPr lang="zh-CN" altLang="en-US" sz="1200" b="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好好的把握现在拥有的</a:t>
            </a:r>
          </a:p>
        </p:txBody>
      </p:sp>
    </p:spTree>
    <p:extLst>
      <p:ext uri="{BB962C8B-B14F-4D97-AF65-F5344CB8AC3E}">
        <p14:creationId xmlns:p14="http://schemas.microsoft.com/office/powerpoint/2010/main" val="954827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2000">
        <p14:switch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1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1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1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1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1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1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1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1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100"/>
                            </p:stCondLst>
                            <p:childTnLst>
                              <p:par>
                                <p:cTn id="4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100"/>
                            </p:stCondLst>
                            <p:childTnLst>
                              <p:par>
                                <p:cTn id="4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2600"/>
                            </p:stCondLst>
                            <p:childTnLst>
                              <p:par>
                                <p:cTn id="5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8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90588" y="1618408"/>
            <a:ext cx="3148806" cy="2249536"/>
          </a:xfrm>
          <a:prstGeom prst="round2DiagRect">
            <a:avLst>
              <a:gd name="adj1" fmla="val 16667"/>
              <a:gd name="adj2" fmla="val 0"/>
            </a:avLst>
          </a:prstGeom>
          <a:ln w="635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378634" y="906106"/>
            <a:ext cx="1699360" cy="2436085"/>
          </a:xfrm>
          <a:prstGeom prst="round2DiagRect">
            <a:avLst>
              <a:gd name="adj1" fmla="val 16667"/>
              <a:gd name="adj2" fmla="val 0"/>
            </a:avLst>
          </a:prstGeom>
          <a:ln w="635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370120" y="3002296"/>
            <a:ext cx="1674229" cy="1116153"/>
          </a:xfrm>
          <a:prstGeom prst="round2DiagRect">
            <a:avLst>
              <a:gd name="adj1" fmla="val 16667"/>
              <a:gd name="adj2" fmla="val 0"/>
            </a:avLst>
          </a:prstGeom>
          <a:ln w="635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1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797086" y="1005068"/>
            <a:ext cx="1207113" cy="1632979"/>
          </a:xfrm>
          <a:prstGeom prst="round2DiagRect">
            <a:avLst>
              <a:gd name="adj1" fmla="val 16667"/>
              <a:gd name="adj2" fmla="val 0"/>
            </a:avLst>
          </a:prstGeom>
          <a:ln w="635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6" descr="C:\Users\Administrator\Desktop\相册png\ergbtr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25872" y="2932350"/>
            <a:ext cx="819681" cy="819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6" descr="C:\Users\Administrator\Desktop\相册png\ergbtr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67187" y="3238754"/>
            <a:ext cx="1258379" cy="1258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6" descr="C:\Users\Administrator\Desktop\相册png\ergbtr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30422" y="672165"/>
            <a:ext cx="941397" cy="941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2000">
        <p14:switch dir="r"/>
      </p:transition>
    </mc:Choice>
    <mc:Fallback xmlns="">
      <p:transition spd="slow" advClick="0" advTm="2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54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6" fill="hold" nodeType="withEffect" p14:presetBounceEnd="54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5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6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nodeType="withEffect" p14:presetBounceEnd="54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2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2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2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2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2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2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2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2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2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2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2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2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2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2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2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2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2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2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Administrator\Desktop\u=3612635401,1786431846&amp;fm=21&amp;gp=0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96194" y="947225"/>
            <a:ext cx="1397644" cy="1397644"/>
          </a:xfrm>
          <a:prstGeom prst="ellipse">
            <a:avLst/>
          </a:prstGeom>
          <a:ln w="22225" cap="rnd">
            <a:solidFill>
              <a:schemeClr val="bg2">
                <a:lumMod val="50000"/>
                <a:alpha val="81000"/>
              </a:schemeClr>
            </a:solidFill>
          </a:ln>
          <a:effectLst>
            <a:reflection blurRad="6350" stA="50000" endA="300" endPos="55500" dist="101600" dir="5400000" sy="-100000" algn="bl" rotWithShape="0"/>
          </a:effectLst>
          <a:scene3d>
            <a:camera prst="orthographicFront"/>
            <a:lightRig rig="contrasting" dir="t">
              <a:rot lat="0" lon="0" rev="3000000"/>
            </a:lightRig>
          </a:scene3d>
          <a:sp3d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Administrator\Desktop\u=524324234,2397855323&amp;fm=21&amp;gp=0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937406" y="947225"/>
            <a:ext cx="1446513" cy="1446513"/>
          </a:xfrm>
          <a:prstGeom prst="ellipse">
            <a:avLst/>
          </a:prstGeom>
          <a:ln w="22225" cap="rnd">
            <a:solidFill>
              <a:schemeClr val="bg2">
                <a:lumMod val="50000"/>
                <a:alpha val="81000"/>
              </a:schemeClr>
            </a:solidFill>
          </a:ln>
          <a:effectLst>
            <a:reflection blurRad="6350" stA="50000" endA="300" endPos="55500" dist="101600" dir="5400000" sy="-100000" algn="bl" rotWithShape="0"/>
          </a:effectLst>
          <a:scene3d>
            <a:camera prst="orthographicFront"/>
            <a:lightRig rig="contrasting" dir="t">
              <a:rot lat="0" lon="0" rev="3000000"/>
            </a:lightRig>
          </a:scene3d>
          <a:sp3d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Administrator\Desktop\23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27488" y="947225"/>
            <a:ext cx="1549119" cy="1549119"/>
          </a:xfrm>
          <a:prstGeom prst="ellipse">
            <a:avLst/>
          </a:prstGeom>
          <a:ln w="22225" cap="rnd">
            <a:solidFill>
              <a:schemeClr val="bg2">
                <a:lumMod val="50000"/>
                <a:alpha val="81000"/>
              </a:schemeClr>
            </a:solidFill>
          </a:ln>
          <a:effectLst>
            <a:reflection blurRad="6350" stA="50000" endA="300" endPos="55500" dist="101600" dir="5400000" sy="-100000" algn="bl" rotWithShape="0"/>
          </a:effectLst>
          <a:scene3d>
            <a:camera prst="orthographicFront"/>
            <a:lightRig rig="contrasting" dir="t">
              <a:rot lat="0" lon="0" rev="3000000"/>
            </a:lightRig>
          </a:scene3d>
          <a:sp3d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420175" y="895922"/>
            <a:ext cx="1549649" cy="1549649"/>
          </a:xfrm>
          <a:prstGeom prst="ellipse">
            <a:avLst/>
          </a:prstGeom>
          <a:ln w="22225" cap="rnd">
            <a:solidFill>
              <a:schemeClr val="bg2">
                <a:lumMod val="50000"/>
                <a:alpha val="81000"/>
              </a:schemeClr>
            </a:solidFill>
          </a:ln>
          <a:effectLst>
            <a:reflection blurRad="6350" stA="50000" endA="300" endPos="55500" dist="101600" dir="5400000" sy="-100000" algn="bl" rotWithShape="0"/>
          </a:effectLst>
          <a:scene3d>
            <a:camera prst="orthographicFront"/>
            <a:lightRig rig="contrasting" dir="t">
              <a:rot lat="0" lon="0" rev="3000000"/>
            </a:lightRig>
          </a:scene3d>
          <a:sp3d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C:\Users\Administrator\Desktop\清新相册模板\外国宝宝\7447430_201710615000_2.jpg"/>
          <p:cNvPicPr>
            <a:picLocks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526222" y="3258344"/>
            <a:ext cx="1134968" cy="1134968"/>
          </a:xfrm>
          <a:prstGeom prst="rect">
            <a:avLst/>
          </a:prstGeom>
          <a:noFill/>
          <a:ln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C:\Users\Administrator\Desktop\清新相册模板\外国宝宝\17961491_075152459000_2.jpg"/>
          <p:cNvPicPr>
            <a:picLocks noChangeArrowheads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23873" y="3258344"/>
            <a:ext cx="1134968" cy="1134968"/>
          </a:xfrm>
          <a:prstGeom prst="rect">
            <a:avLst/>
          </a:prstGeom>
          <a:noFill/>
          <a:ln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5" descr="C:\Users\Administrator\Desktop\清新相册模板\外国宝宝\17961491_091329110000_2.jpg"/>
          <p:cNvPicPr>
            <a:picLocks noChangeArrowheads="1"/>
          </p:cNvPicPr>
          <p:nvPr/>
        </p:nvPicPr>
        <p:blipFill rotWithShape="1"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12000" contrast="-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27480" y="3258344"/>
            <a:ext cx="1134968" cy="1134968"/>
          </a:xfrm>
          <a:prstGeom prst="rect">
            <a:avLst/>
          </a:prstGeom>
          <a:noFill/>
          <a:ln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6" descr="C:\Users\Administrator\Desktop\清新相册模板\外国宝宝\005.png"/>
          <p:cNvPicPr>
            <a:picLocks noChangeArrowheads="1"/>
          </p:cNvPicPr>
          <p:nvPr/>
        </p:nvPicPr>
        <p:blipFill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2000" contrast="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0898" y="3258344"/>
            <a:ext cx="1134968" cy="1134968"/>
          </a:xfrm>
          <a:prstGeom prst="rect">
            <a:avLst/>
          </a:prstGeom>
          <a:noFill/>
          <a:ln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6"/>
          <p:cNvPicPr>
            <a:picLocks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903848" y="3258344"/>
            <a:ext cx="1134968" cy="1134968"/>
          </a:xfrm>
          <a:prstGeom prst="rect">
            <a:avLst/>
          </a:prstGeom>
          <a:noFill/>
          <a:ln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6"/>
          <p:cNvPicPr>
            <a:picLocks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095426" y="3258344"/>
            <a:ext cx="1134968" cy="1134968"/>
          </a:xfrm>
          <a:prstGeom prst="rect">
            <a:avLst/>
          </a:prstGeom>
          <a:noFill/>
          <a:ln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2929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2000">
        <p14:switch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600"/>
                            </p:stCondLst>
                            <p:childTnLst>
                              <p:par>
                                <p:cTn id="1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264731" y="1706089"/>
            <a:ext cx="2030836" cy="223391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436146" y="1113906"/>
            <a:ext cx="2343230" cy="170914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134561" y="2674238"/>
            <a:ext cx="1650906" cy="165090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4102" name="Picture 6" descr="C:\Users\Administrator\Desktop\相册png\小叶子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994" y="895237"/>
            <a:ext cx="1790533" cy="177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54" descr="透明心形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7400" y="5974556"/>
            <a:ext cx="1371600" cy="1008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55" descr="透明心形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422231"/>
            <a:ext cx="762000" cy="56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56" descr="透明心形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00600" y="6039644"/>
            <a:ext cx="12954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57" descr="透明心形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1200" y="6431756"/>
            <a:ext cx="762000" cy="56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58" descr="透明心形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00" y="6050756"/>
            <a:ext cx="1066800" cy="784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59" descr="透明心形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988" y="5734844"/>
            <a:ext cx="1066800" cy="784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160" descr="透明心形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9188" y="5658644"/>
            <a:ext cx="1371600" cy="1008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161" descr="透明心形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9988" y="5811044"/>
            <a:ext cx="762000" cy="560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162" descr="透明心形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0788" y="5963444"/>
            <a:ext cx="533400" cy="392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163" descr="透明心形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7588" y="6115844"/>
            <a:ext cx="533400" cy="392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164" descr="透明心形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06788" y="6115844"/>
            <a:ext cx="533400" cy="392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165" descr="透明心形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5988" y="5658644"/>
            <a:ext cx="12954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166" descr="透明心形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3188" y="5963444"/>
            <a:ext cx="762000" cy="560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167" descr="透明心形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9588" y="5620544"/>
            <a:ext cx="12954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rot="1235993">
            <a:off x="6486004" y="2084851"/>
            <a:ext cx="1621712" cy="16217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902614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2000">
        <p14:switch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6.41975E-6 C -0.00833 -0.10215 -0.01667 -0.20432 0.00625 -0.29629 C 0.02917 -0.38827 0.11389 -0.46111 0.1375 -0.55185 C 0.16111 -0.64259 0.12257 -0.75185 0.14792 -0.84073 C 0.17326 -0.92962 0.2625 -0.97715 0.28958 -1.08518 C 0.31667 -1.1932 0.31354 -1.34104 0.31042 -1.48888 " pathEditMode="relative" ptsTypes="aaaaaA">
                                      <p:cBhvr>
                                        <p:cTn id="23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3.33333E-6 4.93827E-6 C -0.04289 -0.12006 -0.08577 -0.24012 -0.08542 -0.36667 C -0.08507 -0.49321 0.00173 -0.62161 0.00208 -0.75926 C 0.00243 -0.89691 -0.07361 -1.05864 -0.08334 -1.19259 C -0.09306 -1.32654 -0.07466 -1.44475 -0.05625 -1.56296 " pathEditMode="relative" ptsTypes="aaaaA">
                                      <p:cBhvr>
                                        <p:cTn id="27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" presetID="8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29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3.33333E-6 -6.17284E-7 C 0.03507 -0.11543 0.07014 -0.23086 0.07083 -0.32592 C 0.07153 -0.42099 0.00417 -0.48889 0.00417 -0.57068 C 0.00417 -0.65185 0.06181 -0.71852 0.07083 -0.81481 C 0.07986 -0.91142 0.06493 -1.04105 0.05833 -1.14815 C 0.05174 -1.25555 0.03576 -1.40741 0.03125 -1.45926 " pathEditMode="relative" ptsTypes="aaaaaA">
                                      <p:cBhvr>
                                        <p:cTn id="31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33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3.33333E-6 4.93827E-7 C -0.04757 -0.0929 -0.09514 -0.1858 -0.11875 -0.3074 C -0.14236 -0.42901 -0.15764 -0.58703 -0.14166 -0.72963 C -0.12569 -0.87222 -0.05173 -1.03024 -0.02291 -1.16296 C 0.00591 -1.29568 0.01858 -1.4108 0.03125 -1.52592 " pathEditMode="relative" ptsTypes="aaaaA">
                                      <p:cBhvr>
                                        <p:cTn id="35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" presetID="8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37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6.66667E-6 1.85185E-6 C -0.02952 -0.15154 -0.05903 -0.30339 -0.06042 -0.42963 C -0.06181 -0.55617 -0.00244 -0.64136 -0.00834 -0.75957 C -0.01424 -0.87716 -0.08646 -1.00864 -0.09584 -1.13704 C -0.10521 -1.26543 -0.0849 -1.39753 -0.06459 -1.52963 " pathEditMode="relative" ptsTypes="aaaaA">
                                      <p:cBhvr>
                                        <p:cTn id="39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0" presetID="8" presetClass="emph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21600000">
                                      <p:cBhvr>
                                        <p:cTn id="41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66667E-6 1.85185E-6 C -0.02952 -0.15154 -0.05903 -0.30339 -0.06042 -0.42963 C -0.06181 -0.55617 -0.00244 -0.64136 -0.00834 -0.75957 C -0.01424 -0.87716 -0.08646 -1.00864 -0.09584 -1.13704 C -0.10521 -1.26543 -0.0849 -1.39753 -0.06459 -1.52963 " pathEditMode="relative" ptsTypes="aaaaA">
                                      <p:cBhvr>
                                        <p:cTn id="43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3.33333E-6 4.93827E-6 C -0.04289 -0.12006 -0.08577 -0.24012 -0.08542 -0.36667 C -0.08507 -0.49321 0.00173 -0.62161 0.00208 -0.75926 C 0.00243 -0.89691 -0.07361 -1.05864 -0.08334 -1.19259 C -0.09306 -1.32654 -0.07466 -1.44475 -0.05625 -1.56296 " pathEditMode="relative" ptsTypes="aaaaA">
                                      <p:cBhvr>
                                        <p:cTn id="47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8" presetID="8" presetClass="emph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21600000">
                                      <p:cBhvr>
                                        <p:cTn id="49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0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3.33333E-6 4.93827E-7 C -0.04757 -0.0929 -0.09514 -0.1858 -0.11875 -0.3074 C -0.14236 -0.42901 -0.15764 -0.58703 -0.14166 -0.72963 C -0.12569 -0.87222 -0.05173 -1.03024 -0.02291 -1.16296 C 0.00591 -1.29568 0.01858 -1.4108 0.03125 -1.52592 " pathEditMode="relative" ptsTypes="aaaaA">
                                      <p:cBhvr>
                                        <p:cTn id="51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8" presetClass="emph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53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0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3.33333E-6 6.41975E-6 C -0.00833 -0.10215 -0.01667 -0.20432 0.00625 -0.29629 C 0.02917 -0.38827 0.11389 -0.46111 0.1375 -0.55185 C 0.16111 -0.64259 0.12257 -0.75185 0.14792 -0.84073 C 0.17326 -0.92962 0.2625 -0.97715 0.28958 -1.08518 C 0.31667 -1.1932 0.31354 -1.34104 0.31042 -1.48888 " pathEditMode="relative" ptsTypes="aaaaaA">
                                      <p:cBhvr>
                                        <p:cTn id="55" dur="5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6" presetID="8" presetClass="emph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Rot by="21600000">
                                      <p:cBhvr>
                                        <p:cTn id="57" dur="5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6.41975E-6 C -0.00833 -0.10215 -0.01667 -0.20432 0.00625 -0.29629 C 0.02917 -0.38827 0.11389 -0.46111 0.1375 -0.55185 C 0.16111 -0.64259 0.12257 -0.75185 0.14792 -0.84073 C 0.17326 -0.92962 0.2625 -0.97715 0.28958 -1.08518 C 0.31667 -1.1932 0.31354 -1.34104 0.31042 -1.48888 " pathEditMode="relative" ptsTypes="aaaaaA">
                                      <p:cBhvr>
                                        <p:cTn id="59" dur="5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1" dur="5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0" presetClass="path" presetSubtype="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3.33333E-6 6.41975E-6 C -0.00833 -0.10215 -0.01667 -0.20432 0.00625 -0.29629 C 0.02917 -0.38827 0.11389 -0.46111 0.1375 -0.55185 C 0.16111 -0.64259 0.12257 -0.75185 0.14792 -0.84073 C 0.17326 -0.92962 0.2625 -0.97715 0.28958 -1.08518 C 0.31667 -1.1932 0.31354 -1.34104 0.31042 -1.48888 " pathEditMode="relative" ptsTypes="aaaaaA">
                                      <p:cBhvr>
                                        <p:cTn id="63" dur="5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65" dur="5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0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3.33333E-6 -6.17284E-7 C 0.03507 -0.11543 0.07014 -0.23086 0.07083 -0.32592 C 0.07153 -0.42099 0.00417 -0.48889 0.00417 -0.57068 C 0.00417 -0.65185 0.06181 -0.71852 0.07083 -0.81481 C 0.07986 -0.91142 0.06493 -1.04105 0.05833 -1.14815 C 0.05174 -1.25555 0.03576 -1.40741 0.03125 -1.45926 " pathEditMode="relative" ptsTypes="aaaaaA">
                                      <p:cBhvr>
                                        <p:cTn id="67" dur="5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8" presetID="8" presetClass="emph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Rot by="21600000">
                                      <p:cBhvr>
                                        <p:cTn id="69" dur="5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0" presetClass="path" presetSubtype="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3.33333E-6 4.93827E-7 C -0.04757 -0.0929 -0.09514 -0.1858 -0.11875 -0.3074 C -0.14236 -0.42901 -0.15764 -0.58703 -0.14166 -0.72963 C -0.12569 -0.87222 -0.05173 -1.03024 -0.02291 -1.16296 C 0.00591 -1.29568 0.01858 -1.4108 0.03125 -1.52592 " pathEditMode="relative" ptsTypes="aaaaA">
                                      <p:cBhvr>
                                        <p:cTn id="71" dur="5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2" presetID="8" presetClass="emp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73" dur="5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0" presetClass="path" presetSubtype="0" accel="50000" decel="5000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animMotion origin="layout" path="M 3.33333E-6 -6.17284E-7 C 0.03507 -0.11543 0.07014 -0.23086 0.07083 -0.32592 C 0.07153 -0.42099 0.00417 -0.48889 0.00417 -0.57068 C 0.00417 -0.65185 0.06181 -0.71852 0.07083 -0.81481 C 0.07986 -0.91142 0.06493 -1.04105 0.05833 -1.14815 C 0.05174 -1.25555 0.03576 -1.40741 0.03125 -1.45926 " pathEditMode="relative" ptsTypes="aaaaaA">
                                      <p:cBhvr>
                                        <p:cTn id="75" dur="5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6" presetID="8" presetClass="emph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Rot by="21600000">
                                      <p:cBhvr>
                                        <p:cTn id="77" dur="5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5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istrator\Desktop\70_577248_aa8c9f6188996ac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1000" contrast="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0738144">
            <a:off x="244238" y="202611"/>
            <a:ext cx="3805190" cy="4899290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ContrastingRightFacing"/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859689" y="1004866"/>
            <a:ext cx="2343230" cy="164739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noFill/>
            <a:miter lim="800000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402489" y="2886827"/>
            <a:ext cx="1313363" cy="13133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noFill/>
            <a:miter lim="800000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912781" y="2877344"/>
            <a:ext cx="1290138" cy="12901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noFill/>
            <a:miter lim="800000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039394" y="1551654"/>
            <a:ext cx="1650906" cy="110060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noFill/>
            <a:miter lim="800000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892701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2000">
        <p14:switch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168404" y="3581435"/>
            <a:ext cx="1370554" cy="986570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3" name="Picture 8" descr="C:\Users\Administrator\Desktop\清新相册模板\外国宝宝\u=3370305176,1409558485&amp;fm=21&amp;gp=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77588" y="3575991"/>
            <a:ext cx="804361" cy="502725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4" name="Picture 9" descr="C:\Users\Administrator\Desktop\清新相册模板\外国宝宝\u=3504866710,2619795190&amp;fm=21&amp;gp=0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658622" y="3571996"/>
            <a:ext cx="1378178" cy="1005450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5" name="Picture 10" descr="C:\Users\Administrator\Desktop\清新相册模板\外国宝宝\u=3571488133,1183976799&amp;fm=21&amp;gp=0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74707" y="4130838"/>
            <a:ext cx="804361" cy="441090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6" name="Picture 11" descr="C:\Users\Administrator\Desktop\清新相册模板\外国宝宝\005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62187" y="3571996"/>
            <a:ext cx="1378181" cy="1005450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296194" y="2448869"/>
            <a:ext cx="1370554" cy="986570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8" name="Picture 8" descr="C:\Users\Administrator\Desktop\清新相册模板\外国宝宝\u=3370305176,1409558485&amp;fm=21&amp;gp=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05378" y="2443424"/>
            <a:ext cx="804361" cy="502725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9" name="Picture 9" descr="C:\Users\Administrator\Desktop\清新相册模板\外国宝宝\u=3504866710,2619795190&amp;fm=21&amp;gp=0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786412" y="2439429"/>
            <a:ext cx="1378178" cy="1005450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0" name="Picture 10" descr="C:\Users\Administrator\Desktop\清新相册模板\外国宝宝\u=3571488133,1183976799&amp;fm=21&amp;gp=0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02497" y="2998271"/>
            <a:ext cx="804361" cy="441090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1" name="Picture 11" descr="C:\Users\Administrator\Desktop\清新相册模板\外国宝宝\005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89977" y="2439430"/>
            <a:ext cx="1378181" cy="1005450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094923" y="1256696"/>
            <a:ext cx="1370554" cy="986570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3" name="Picture 8" descr="C:\Users\Administrator\Desktop\清新相册模板\外国宝宝\u=3370305176,1409558485&amp;fm=21&amp;gp=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04107" y="1251251"/>
            <a:ext cx="804361" cy="502725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4" name="Picture 9" descr="C:\Users\Administrator\Desktop\清新相册模板\外国宝宝\u=3504866710,2619795190&amp;fm=21&amp;gp=0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85140" y="1247256"/>
            <a:ext cx="1378178" cy="1005450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5" name="Picture 10" descr="C:\Users\Administrator\Desktop\清新相册模板\外国宝宝\u=3571488133,1183976799&amp;fm=21&amp;gp=0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01226" y="1806098"/>
            <a:ext cx="804361" cy="441090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6" name="Picture 11" descr="C:\Users\Administrator\Desktop\清新相册模板\外国宝宝\005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88706" y="1247257"/>
            <a:ext cx="1378181" cy="1005450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</p:pic>
      <p:sp>
        <p:nvSpPr>
          <p:cNvPr id="18" name="矩形 17"/>
          <p:cNvSpPr/>
          <p:nvPr/>
        </p:nvSpPr>
        <p:spPr>
          <a:xfrm>
            <a:off x="1170054" y="1101170"/>
            <a:ext cx="2305447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5000" dirty="0" smtClean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快乐</a:t>
            </a:r>
            <a:endParaRPr lang="zh-CN" altLang="en-US" sz="3000" dirty="0">
              <a:solidFill>
                <a:schemeClr val="bg2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782594" y="2720479"/>
            <a:ext cx="2209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200" b="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愿你生活得快乐又满足</a:t>
            </a:r>
          </a:p>
          <a:p>
            <a:pPr algn="l"/>
            <a:r>
              <a:rPr lang="zh-CN" altLang="en-US" sz="1200" b="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无忧无虑无烦恼</a:t>
            </a:r>
          </a:p>
        </p:txBody>
      </p:sp>
      <p:sp>
        <p:nvSpPr>
          <p:cNvPr id="21" name="矩形 20"/>
          <p:cNvSpPr/>
          <p:nvPr/>
        </p:nvSpPr>
        <p:spPr>
          <a:xfrm>
            <a:off x="2032019" y="1824235"/>
            <a:ext cx="115272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3000" dirty="0" smtClean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时光</a:t>
            </a:r>
            <a:endParaRPr lang="zh-CN" altLang="en-US" sz="3000" dirty="0">
              <a:solidFill>
                <a:schemeClr val="bg2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6910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2000">
        <p14:switch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200"/>
                            </p:stCondLst>
                            <p:childTnLst>
                              <p:par>
                                <p:cTn id="6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75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25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14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Administrator\Desktop\4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18450" y="3375355"/>
            <a:ext cx="1404193" cy="1056919"/>
          </a:xfrm>
          <a:prstGeom prst="rect">
            <a:avLst/>
          </a:prstGeom>
          <a:solidFill>
            <a:srgbClr val="FFFFFF">
              <a:shade val="85000"/>
            </a:srgbClr>
          </a:solidFill>
          <a:ln w="6032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48" name="Picture 4" descr="C:\Users\Administrator\Desktop\u=2108944653,3805128841&amp;fm=21&amp;gp=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0603" y="864634"/>
            <a:ext cx="1407624" cy="1056919"/>
          </a:xfrm>
          <a:prstGeom prst="rect">
            <a:avLst/>
          </a:prstGeom>
          <a:solidFill>
            <a:srgbClr val="FFFFFF">
              <a:shade val="85000"/>
            </a:srgbClr>
          </a:solidFill>
          <a:ln w="6032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49" name="Picture 5" descr="C:\Users\Administrator\Desktop\u=1497608981,1294204041&amp;fm=11&amp;gp=0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994" y="802106"/>
            <a:ext cx="3583649" cy="2373277"/>
          </a:xfrm>
          <a:prstGeom prst="rect">
            <a:avLst/>
          </a:prstGeom>
          <a:solidFill>
            <a:srgbClr val="FFFFFF">
              <a:shade val="85000"/>
            </a:srgbClr>
          </a:solidFill>
          <a:ln w="6032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50" name="Picture 6" descr="C:\Users\Administrator\Desktop\u=3452660107,3463590765&amp;fm=11&amp;gp=0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0603" y="2059442"/>
            <a:ext cx="3559248" cy="2372832"/>
          </a:xfrm>
          <a:prstGeom prst="rect">
            <a:avLst/>
          </a:prstGeom>
          <a:solidFill>
            <a:srgbClr val="FFFFFF">
              <a:shade val="85000"/>
            </a:srgbClr>
          </a:solidFill>
          <a:ln w="60325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0" name="矩形 9"/>
          <p:cNvSpPr/>
          <p:nvPr/>
        </p:nvSpPr>
        <p:spPr>
          <a:xfrm>
            <a:off x="6057819" y="1080095"/>
            <a:ext cx="2305447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5000" dirty="0" smtClean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唯美</a:t>
            </a:r>
            <a:endParaRPr lang="zh-CN" altLang="en-US" sz="5000" dirty="0">
              <a:solidFill>
                <a:schemeClr val="bg2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239794" y="972344"/>
            <a:ext cx="115272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300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清</a:t>
            </a:r>
            <a:r>
              <a:rPr lang="zh-CN" altLang="en-US" sz="3000" dirty="0" smtClean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新</a:t>
            </a:r>
            <a:endParaRPr lang="zh-CN" altLang="en-US" sz="3000" dirty="0">
              <a:solidFill>
                <a:schemeClr val="bg2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53394" y="3334544"/>
            <a:ext cx="2209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200" b="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爱你那么深  </a:t>
            </a:r>
            <a:endParaRPr lang="en-US" altLang="zh-CN" sz="1200" b="0" dirty="0" smtClean="0">
              <a:solidFill>
                <a:schemeClr val="bg2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pPr algn="l"/>
            <a:r>
              <a:rPr lang="zh-CN" altLang="en-US" sz="1200" b="0" dirty="0" smtClean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爱</a:t>
            </a:r>
            <a:r>
              <a:rPr lang="zh-CN" altLang="en-US" sz="1200" b="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你那么真</a:t>
            </a:r>
          </a:p>
          <a:p>
            <a:pPr algn="l"/>
            <a:r>
              <a:rPr lang="zh-CN" altLang="en-US" sz="1200" b="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真的好想这样  </a:t>
            </a:r>
            <a:endParaRPr lang="en-US" altLang="zh-CN" sz="1200" b="0" dirty="0" smtClean="0">
              <a:solidFill>
                <a:schemeClr val="bg2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pPr algn="l"/>
            <a:r>
              <a:rPr lang="zh-CN" altLang="en-US" sz="1200" b="0" dirty="0" smtClean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让</a:t>
            </a:r>
            <a:r>
              <a:rPr lang="zh-CN" altLang="en-US" sz="1200" b="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这份爱永恒</a:t>
            </a:r>
          </a:p>
        </p:txBody>
      </p:sp>
    </p:spTree>
    <p:extLst>
      <p:ext uri="{BB962C8B-B14F-4D97-AF65-F5344CB8AC3E}">
        <p14:creationId xmlns:p14="http://schemas.microsoft.com/office/powerpoint/2010/main" val="563687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2000">
        <p14:switch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0"/>
                            </p:stCondLst>
                            <p:childTnLst>
                              <p:par>
                                <p:cTn id="3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77194" y="1048544"/>
            <a:ext cx="1981200" cy="1938992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l"/>
            <a:r>
              <a:rPr lang="zh-CN" altLang="en-US" sz="1200" b="0" dirty="0">
                <a:solidFill>
                  <a:schemeClr val="bg2">
                    <a:lumMod val="50000"/>
                  </a:schemeClr>
                </a:solidFill>
                <a:latin typeface="方正启体简体" pitchFamily="65" charset="-122"/>
                <a:ea typeface="方正启体简体" pitchFamily="65" charset="-122"/>
              </a:rPr>
              <a:t>这里有</a:t>
            </a:r>
          </a:p>
          <a:p>
            <a:pPr algn="l"/>
            <a:r>
              <a:rPr lang="zh-CN" altLang="en-US" sz="1200" b="0" dirty="0">
                <a:solidFill>
                  <a:schemeClr val="bg2">
                    <a:lumMod val="50000"/>
                  </a:schemeClr>
                </a:solidFill>
                <a:latin typeface="方正启体简体" pitchFamily="65" charset="-122"/>
                <a:ea typeface="方正启体简体" pitchFamily="65" charset="-122"/>
              </a:rPr>
              <a:t>天真可爱的微笑</a:t>
            </a:r>
          </a:p>
          <a:p>
            <a:pPr algn="l"/>
            <a:r>
              <a:rPr lang="zh-CN" altLang="en-US" sz="1200" b="0" dirty="0">
                <a:solidFill>
                  <a:schemeClr val="bg2">
                    <a:lumMod val="50000"/>
                  </a:schemeClr>
                </a:solidFill>
                <a:latin typeface="方正启体简体" pitchFamily="65" charset="-122"/>
                <a:ea typeface="方正启体简体" pitchFamily="65" charset="-122"/>
              </a:rPr>
              <a:t>这里有</a:t>
            </a:r>
          </a:p>
          <a:p>
            <a:pPr algn="l"/>
            <a:r>
              <a:rPr lang="zh-CN" altLang="en-US" sz="1200" b="0" dirty="0">
                <a:solidFill>
                  <a:schemeClr val="bg2">
                    <a:lumMod val="50000"/>
                  </a:schemeClr>
                </a:solidFill>
                <a:latin typeface="方正启体简体" pitchFamily="65" charset="-122"/>
                <a:ea typeface="方正启体简体" pitchFamily="65" charset="-122"/>
              </a:rPr>
              <a:t>令人回忆的故事</a:t>
            </a:r>
          </a:p>
          <a:p>
            <a:pPr algn="l"/>
            <a:r>
              <a:rPr lang="zh-CN" altLang="en-US" sz="1200" b="0" dirty="0">
                <a:solidFill>
                  <a:schemeClr val="bg2">
                    <a:lumMod val="50000"/>
                  </a:schemeClr>
                </a:solidFill>
                <a:latin typeface="方正启体简体" pitchFamily="65" charset="-122"/>
                <a:ea typeface="方正启体简体" pitchFamily="65" charset="-122"/>
              </a:rPr>
              <a:t>这里有</a:t>
            </a:r>
          </a:p>
          <a:p>
            <a:pPr algn="l"/>
            <a:r>
              <a:rPr lang="zh-CN" altLang="en-US" sz="1200" b="0" dirty="0" smtClean="0">
                <a:solidFill>
                  <a:schemeClr val="bg2">
                    <a:lumMod val="50000"/>
                  </a:schemeClr>
                </a:solidFill>
                <a:latin typeface="方正启体简体" pitchFamily="65" charset="-122"/>
                <a:ea typeface="方正启体简体" pitchFamily="65" charset="-122"/>
              </a:rPr>
              <a:t>无私</a:t>
            </a:r>
            <a:r>
              <a:rPr lang="zh-CN" altLang="en-US" sz="1200" b="0" dirty="0">
                <a:solidFill>
                  <a:schemeClr val="bg2">
                    <a:lumMod val="50000"/>
                  </a:schemeClr>
                </a:solidFill>
                <a:latin typeface="方正启体简体" pitchFamily="65" charset="-122"/>
                <a:ea typeface="方正启体简体" pitchFamily="65" charset="-122"/>
              </a:rPr>
              <a:t>的祝福</a:t>
            </a:r>
          </a:p>
          <a:p>
            <a:pPr algn="l"/>
            <a:endParaRPr lang="zh-CN" altLang="en-US" sz="1200" b="0" dirty="0">
              <a:solidFill>
                <a:schemeClr val="bg2">
                  <a:lumMod val="50000"/>
                </a:schemeClr>
              </a:solidFill>
              <a:latin typeface="方正启体简体" pitchFamily="65" charset="-122"/>
              <a:ea typeface="方正启体简体" pitchFamily="65" charset="-122"/>
            </a:endParaRPr>
          </a:p>
          <a:p>
            <a:pPr algn="l"/>
            <a:r>
              <a:rPr lang="zh-CN" altLang="en-US" sz="1200" b="0" dirty="0">
                <a:solidFill>
                  <a:schemeClr val="bg2">
                    <a:lumMod val="50000"/>
                  </a:schemeClr>
                </a:solidFill>
                <a:latin typeface="方正启体简体" pitchFamily="65" charset="-122"/>
                <a:ea typeface="方正启体简体" pitchFamily="65" charset="-122"/>
              </a:rPr>
              <a:t>每一个足迹都如此纯真</a:t>
            </a:r>
          </a:p>
          <a:p>
            <a:pPr algn="l"/>
            <a:r>
              <a:rPr lang="zh-CN" altLang="en-US" sz="1200" b="0" dirty="0">
                <a:solidFill>
                  <a:schemeClr val="bg2">
                    <a:lumMod val="50000"/>
                  </a:schemeClr>
                </a:solidFill>
                <a:latin typeface="方正启体简体" pitchFamily="65" charset="-122"/>
                <a:ea typeface="方正启体简体" pitchFamily="65" charset="-122"/>
              </a:rPr>
              <a:t>每一张笑靥都如此精彩</a:t>
            </a:r>
          </a:p>
          <a:p>
            <a:pPr algn="l"/>
            <a:r>
              <a:rPr lang="zh-CN" altLang="en-US" sz="1200" b="0" dirty="0">
                <a:solidFill>
                  <a:schemeClr val="bg2">
                    <a:lumMod val="50000"/>
                  </a:schemeClr>
                </a:solidFill>
                <a:latin typeface="方正启体简体" pitchFamily="65" charset="-122"/>
                <a:ea typeface="方正启体简体" pitchFamily="65" charset="-122"/>
              </a:rPr>
              <a:t>每一段故事都如此</a:t>
            </a:r>
            <a:r>
              <a:rPr lang="zh-CN" altLang="en-US" sz="1200" b="0" dirty="0" smtClean="0">
                <a:solidFill>
                  <a:schemeClr val="bg2">
                    <a:lumMod val="50000"/>
                  </a:schemeClr>
                </a:solidFill>
                <a:latin typeface="方正启体简体" pitchFamily="65" charset="-122"/>
                <a:ea typeface="方正启体简体" pitchFamily="65" charset="-122"/>
              </a:rPr>
              <a:t>温馨</a:t>
            </a:r>
            <a:endParaRPr lang="zh-CN" altLang="en-US" sz="1200" b="0" dirty="0">
              <a:solidFill>
                <a:schemeClr val="bg2">
                  <a:lumMod val="50000"/>
                </a:schemeClr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  <p:pic>
        <p:nvPicPr>
          <p:cNvPr id="3075" name="Picture 3" descr="C:\Users\Administrator\Desktop\相框边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6594" y="515144"/>
            <a:ext cx="3601119" cy="4141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Administrator\Desktop\bwrg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2394" y="3117078"/>
            <a:ext cx="2477294" cy="1360466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11000"/>
              </a:schemeClr>
            </a:glow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E:\020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05400" y="949326"/>
            <a:ext cx="2438400" cy="3299618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0915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2000">
        <p14:switch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3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300"/>
                            </p:stCondLst>
                            <p:childTnLst>
                              <p:par>
                                <p:cTn id="16" presetID="56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30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C:\Users\Administrator\Desktop\情侣爱情相册\01副本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30" y="-20699"/>
            <a:ext cx="9182118" cy="5165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8" descr="花型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0654" y="-552450"/>
            <a:ext cx="6194425" cy="5334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522285" y="849612"/>
            <a:ext cx="3226885" cy="2151256"/>
          </a:xfrm>
          <a:prstGeom prst="ellipse">
            <a:avLst/>
          </a:prstGeom>
          <a:ln>
            <a:noFill/>
          </a:ln>
          <a:effectLst>
            <a:softEdge rad="2159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 descr="云1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181475" y="1590675"/>
            <a:ext cx="4181475" cy="130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 descr="云2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01375" y="803275"/>
            <a:ext cx="28289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 descr="云3.png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02988" y="2573338"/>
            <a:ext cx="2438400" cy="842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2" descr="C:\Users\Administrator\Desktop\相册png\WEWBV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56321" y="3523898"/>
            <a:ext cx="3711873" cy="1868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2000">
        <p14:switch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2.34568E-6 L -1.48872 0.0089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444" y="432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16667E-6 3.7037E-7 L 1.79966 3.7037E-7 " pathEditMode="relative" rAng="0" ptsTypes="AA">
                                      <p:cBhvr>
                                        <p:cTn id="13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00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35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3.61111E-6 3.7037E-6 L -1.81718 3.7037E-6 " pathEditMode="relative" rAng="0" ptsTypes="AA">
                                      <p:cBhvr>
                                        <p:cTn id="15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9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933" y="3328863"/>
            <a:ext cx="6456700" cy="12699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b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100" b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1100" b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</a:t>
            </a:r>
            <a:r>
              <a:rPr lang="zh-CN" altLang="en-US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www.1ppt.com/ziti/</a:t>
            </a:r>
            <a:r>
              <a:rPr lang="en-US" altLang="zh-CN" sz="1100" b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endParaRPr lang="zh-CN" altLang="en-US" sz="1100" b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49401"/>
            <a:ext cx="9145588" cy="10254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0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946" y="236458"/>
            <a:ext cx="7712977" cy="201195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96" y="2323726"/>
            <a:ext cx="4104400" cy="1214384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l"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b="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b="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b="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b="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b="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795" y="2323727"/>
            <a:ext cx="4104401" cy="116036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l"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b="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b="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b="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323" y="2323726"/>
            <a:ext cx="393768" cy="295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257" y="2323726"/>
            <a:ext cx="393768" cy="295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219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822928" y="803270"/>
            <a:ext cx="2329245" cy="333904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492397" y="2238645"/>
            <a:ext cx="1655013" cy="223889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934994" y="1623728"/>
            <a:ext cx="1452908" cy="205813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</p:pic>
      <p:pic>
        <p:nvPicPr>
          <p:cNvPr id="23" name="Picture 7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444645" y="819944"/>
            <a:ext cx="1289900" cy="174497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</p:pic>
      <p:pic>
        <p:nvPicPr>
          <p:cNvPr id="26" name="Picture 149" descr="气泡透明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3313" y="3105944"/>
            <a:ext cx="1645035" cy="174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50" descr="气泡透明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27363" y="2376488"/>
            <a:ext cx="1752600" cy="1949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51" descr="气泡透明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64188" y="2192338"/>
            <a:ext cx="1004887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52" descr="气泡透明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99872" y="1556711"/>
            <a:ext cx="1136650" cy="126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153" descr="气泡透明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87551" y="540802"/>
            <a:ext cx="1579562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54" descr="气泡透明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5588" y="820738"/>
            <a:ext cx="741362" cy="82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55" descr="气泡透明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0188" y="2268538"/>
            <a:ext cx="2141537" cy="227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56" descr="气泡透明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1188" y="1963738"/>
            <a:ext cx="741362" cy="82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3124994" y="743744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空气中弥漫着</a:t>
            </a:r>
          </a:p>
          <a:p>
            <a:pPr algn="l"/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  爱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的味道</a:t>
            </a:r>
          </a:p>
          <a:p>
            <a:pPr algn="l"/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    甜甜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的。。。。。。</a:t>
            </a:r>
          </a:p>
          <a:p>
            <a:pPr algn="l"/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      暖暖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的。。。。。。</a:t>
            </a:r>
          </a:p>
        </p:txBody>
      </p:sp>
    </p:spTree>
    <p:extLst>
      <p:ext uri="{BB962C8B-B14F-4D97-AF65-F5344CB8AC3E}">
        <p14:creationId xmlns:p14="http://schemas.microsoft.com/office/powerpoint/2010/main" val="4115391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2000">
        <p14:switch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grpId="0" nodeType="withEffect">
                                  <p:stCondLst>
                                    <p:cond delay="1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3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3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3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3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3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1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SUN孙艳下载即作\清新相册模板\外国宝宝\17961491_091329110000_2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344194" y="2953544"/>
            <a:ext cx="2743200" cy="16939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1" name="Picture 3" descr="F:\SUN孙艳下载即作\清新相册模板\外国宝宝\17961491_075152459000_2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87641" y="1734344"/>
            <a:ext cx="2399506" cy="14432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2" name="Picture 4" descr="F:\SUN孙艳下载即作\清新相册模板\外国宝宝\17961491_091315675000_2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67594" y="890588"/>
            <a:ext cx="2743200" cy="16057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矩形 3"/>
          <p:cNvSpPr/>
          <p:nvPr/>
        </p:nvSpPr>
        <p:spPr>
          <a:xfrm>
            <a:off x="4039394" y="819944"/>
            <a:ext cx="22098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000" b="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与你同行  不知疲倦</a:t>
            </a:r>
          </a:p>
          <a:p>
            <a:pPr algn="l"/>
            <a:r>
              <a:rPr lang="zh-CN" altLang="en-US" sz="1000" b="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不求平坦  只求灿烂</a:t>
            </a:r>
          </a:p>
          <a:p>
            <a:pPr algn="l"/>
            <a:r>
              <a:rPr lang="zh-CN" altLang="en-US" sz="1000" b="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任天边的云   迷迷茫茫</a:t>
            </a:r>
          </a:p>
          <a:p>
            <a:pPr algn="l"/>
            <a:r>
              <a:rPr lang="zh-CN" altLang="en-US" sz="1000" b="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任脚下的路 曲曲弯弯</a:t>
            </a:r>
          </a:p>
          <a:p>
            <a:pPr algn="l"/>
            <a:r>
              <a:rPr lang="zh-CN" altLang="en-US" sz="1000" b="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与你同行 不知疲倦</a:t>
            </a:r>
          </a:p>
          <a:p>
            <a:pPr algn="l"/>
            <a:r>
              <a:rPr lang="zh-CN" altLang="en-US" sz="1000" b="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不求平坦  只求</a:t>
            </a:r>
            <a:r>
              <a:rPr lang="zh-CN" altLang="en-US" sz="1000" b="0" dirty="0" smtClean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灿烂</a:t>
            </a:r>
            <a:endParaRPr lang="zh-CN" altLang="en-US" sz="1000" b="0" dirty="0">
              <a:solidFill>
                <a:schemeClr val="bg2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92188" y="2953544"/>
            <a:ext cx="4572000" cy="17081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000" b="0" dirty="0" smtClean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愿</a:t>
            </a:r>
            <a:r>
              <a:rPr lang="zh-CN" altLang="en-US" sz="1000" b="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枝头的鸟  唱红日月</a:t>
            </a:r>
          </a:p>
          <a:p>
            <a:pPr algn="l">
              <a:lnSpc>
                <a:spcPct val="150000"/>
              </a:lnSpc>
            </a:pPr>
            <a:r>
              <a:rPr lang="zh-CN" altLang="en-US" sz="1000" b="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愿多情的风  吹暖人间</a:t>
            </a:r>
          </a:p>
          <a:p>
            <a:pPr algn="l">
              <a:lnSpc>
                <a:spcPct val="150000"/>
              </a:lnSpc>
            </a:pPr>
            <a:r>
              <a:rPr lang="zh-CN" altLang="en-US" sz="1000" b="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喜福和欢乐  我不会拒绝</a:t>
            </a:r>
          </a:p>
          <a:p>
            <a:pPr algn="l">
              <a:lnSpc>
                <a:spcPct val="150000"/>
              </a:lnSpc>
            </a:pPr>
            <a:r>
              <a:rPr lang="zh-CN" altLang="en-US" sz="1000" b="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痛苦和无奈  我不会埋怨</a:t>
            </a:r>
          </a:p>
          <a:p>
            <a:pPr algn="l">
              <a:lnSpc>
                <a:spcPct val="150000"/>
              </a:lnSpc>
            </a:pPr>
            <a:r>
              <a:rPr lang="zh-CN" altLang="en-US" sz="1000" b="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艰辛和坎坷  我能够面对</a:t>
            </a:r>
          </a:p>
          <a:p>
            <a:pPr algn="l">
              <a:lnSpc>
                <a:spcPct val="150000"/>
              </a:lnSpc>
            </a:pPr>
            <a:r>
              <a:rPr lang="zh-CN" altLang="en-US" sz="1000" b="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无论今天 无论明</a:t>
            </a:r>
          </a:p>
          <a:p>
            <a:pPr algn="l">
              <a:lnSpc>
                <a:spcPct val="150000"/>
              </a:lnSpc>
            </a:pPr>
            <a:r>
              <a:rPr lang="zh-CN" altLang="en-US" sz="1000" b="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我都愿意在你身边</a:t>
            </a:r>
            <a:r>
              <a:rPr lang="zh-CN" altLang="en-US" sz="1000" b="0" dirty="0" smtClean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身边</a:t>
            </a:r>
            <a:r>
              <a:rPr lang="en-US" altLang="zh-CN" sz="1000" b="0" dirty="0" smtClean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1</a:t>
            </a:r>
            <a:endParaRPr lang="zh-CN" altLang="en-US" sz="1000" b="0" dirty="0">
              <a:solidFill>
                <a:schemeClr val="bg2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01147" y="577205"/>
            <a:ext cx="2305447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5000" dirty="0" smtClean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梦幻</a:t>
            </a:r>
            <a:r>
              <a:rPr lang="zh-CN" altLang="en-US" sz="3000" dirty="0" smtClean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季节</a:t>
            </a:r>
            <a:endParaRPr lang="zh-CN" altLang="en-US" sz="3000" dirty="0">
              <a:solidFill>
                <a:schemeClr val="bg2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0636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2000">
        <p14:switch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6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100"/>
                            </p:stCondLst>
                            <p:childTnLst>
                              <p:par>
                                <p:cTn id="3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4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400"/>
                            </p:stCondLst>
                            <p:childTnLst>
                              <p:par>
                                <p:cTn id="5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3" dur="29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580" fill="hold">
                                          <p:stCondLst>
                                            <p:cond delay="58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" dur="580" fill="hold">
                                          <p:stCondLst>
                                            <p:cond delay="116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580" fill="hold">
                                          <p:stCondLst>
                                            <p:cond delay="174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" dur="580" fill="hold">
                                          <p:stCondLst>
                                            <p:cond delay="232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dministrator\Desktop\清新相册模板\外国宝宝\7447430_201710615000_2.jpg"/>
          <p:cNvPicPr>
            <a:picLocks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17020" y="1693544"/>
            <a:ext cx="1260000" cy="1260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Administrator\Desktop\清新相册模板\外国宝宝\17961491_075152459000_2.jpg"/>
          <p:cNvPicPr>
            <a:picLocks noChangeArrowheads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50020" y="1693544"/>
            <a:ext cx="1260000" cy="1260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Administrator\Desktop\清新相册模板\外国宝宝\17961491_091329110000_2.jpg"/>
          <p:cNvPicPr>
            <a:picLocks noChangeArrowheads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2000" contrast="-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86220" y="1693544"/>
            <a:ext cx="1260000" cy="1260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C:\Users\Administrator\Desktop\清新相册模板\外国宝宝\005.png"/>
          <p:cNvPicPr>
            <a:picLocks noChangeArrowheads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" contrast="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2739" y="3029744"/>
            <a:ext cx="1260000" cy="1260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3" name="Picture 7" descr="C:\Users\Administrator\Desktop\清新相册模板\外国宝宝\u=3504866710,2619795190&amp;fm=21&amp;gp=0.jpg"/>
          <p:cNvPicPr>
            <a:picLocks noChangeArrowheads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89620" y="645163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C:\Users\Administrator\Desktop\清新相册模板\外国宝宝\025.png"/>
          <p:cNvPicPr>
            <a:picLocks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42220" y="1169032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5" name="Picture 9" descr="C:\Users\Administrator\Desktop\清新相册模板\外国宝宝\030.png"/>
          <p:cNvPicPr>
            <a:picLocks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59901" y="1169032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C:\Users\Administrator\Desktop\清新相册模板\外国宝宝\060.png"/>
          <p:cNvPicPr>
            <a:picLocks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53939" y="3029744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7" name="Picture 11" descr="C:\Users\Administrator\Desktop\清新相册模板\外国宝宝\070.png"/>
          <p:cNvPicPr>
            <a:picLocks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53967" y="1169032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8" name="Picture 12" descr="C:\Users\Administrator\Desktop\清新相册模板\外国宝宝\403a3954b319ebc44d69d4dd8226cffc1e171669.jpg"/>
          <p:cNvPicPr>
            <a:picLocks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93339" y="1169032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9" name="Picture 13" descr="C:\Users\Administrator\Desktop\清新相册模板\外国宝宝\u=222155664,4036925749&amp;fm=21&amp;gp=0.jpg"/>
          <p:cNvPicPr>
            <a:picLocks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4220" y="1169032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0" name="Picture 14" descr="C:\Users\Administrator\Desktop\清新相册模板\外国宝宝\u=324324203,1199249174&amp;fm=21&amp;gp=0.jpg"/>
          <p:cNvPicPr>
            <a:picLocks noChangeArrowheads="1"/>
          </p:cNvPicPr>
          <p:nvPr/>
        </p:nvPicPr>
        <p:blipFill rotWithShape="1"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73453" y="3029744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1" name="Picture 15" descr="C:\Users\Administrator\Desktop\清新相册模板\外国宝宝\u=499260092,1389839211&amp;fm=21&amp;gp=0.jpg"/>
          <p:cNvPicPr>
            <a:picLocks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22820" y="1169032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2" name="Picture 16" descr="C:\Users\Administrator\Desktop\清新相册模板\外国宝宝\u=1606938381,3410525416&amp;fm=21&amp;gp=0.jpg"/>
          <p:cNvPicPr>
            <a:picLocks noChangeArrowheads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18139" y="3552344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3" name="Picture 17" descr="C:\Users\Administrator\Desktop\清新相册模板\外国宝宝\0001.png"/>
          <p:cNvPicPr>
            <a:picLocks noChangeArrowheads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42420" y="1693544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4" name="Picture 18" descr="C:\Users\Administrator\Desktop\清新相册模板\外国宝宝\021.png"/>
          <p:cNvPicPr>
            <a:picLocks noChangeArrowheads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34394" y="2201388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5" name="Picture 19" descr="C:\Users\Administrator\Desktop\清新相册模板\外国宝宝\u=3370305176,1409558485&amp;fm=21&amp;gp=0.jpg"/>
          <p:cNvPicPr>
            <a:picLocks noChangeArrowheads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9420" y="3029744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6" name="Picture 20" descr="C:\Users\Administrator\Desktop\清新相册模板\外国宝宝\u=3571488133,1183976799&amp;fm=21&amp;gp=0.jpg"/>
          <p:cNvPicPr>
            <a:picLocks noChangeArrowheads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53939" y="3552344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7" name="Picture 21" descr="C:\Users\Administrator\Desktop\清新相册模板\外国宝宝\17961491_091315675000_2.jpg"/>
          <p:cNvPicPr>
            <a:picLocks noChangeArrowheads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51020" y="645163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8" name="Picture 22" descr="C:\Users\Administrator\Desktop\清新相册模板\外国宝宝\u=222155664,4036925749&amp;fm=21&amp;gp=0.jpg"/>
          <p:cNvPicPr>
            <a:picLocks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4209" y="4365312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9" descr="C:\Users\Administrator\Desktop\清新相册模板\外国宝宝\030.png"/>
          <p:cNvPicPr>
            <a:picLocks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34394" y="1693544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14" descr="C:\Users\Administrator\Desktop\清新相册模板\外国宝宝\u=324324203,1199249174&amp;fm=21&amp;gp=0.jpg"/>
          <p:cNvPicPr>
            <a:picLocks noChangeArrowheads="1"/>
          </p:cNvPicPr>
          <p:nvPr/>
        </p:nvPicPr>
        <p:blipFill rotWithShape="1"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749701" y="1169032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15" descr="C:\Users\Administrator\Desktop\清新相册模板\外国宝宝\u=499260092,1389839211&amp;fm=21&amp;gp=0.jpg"/>
          <p:cNvPicPr>
            <a:picLocks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42420" y="2201388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19" descr="C:\Users\Administrator\Desktop\清新相册模板\外国宝宝\u=3370305176,1409558485&amp;fm=21&amp;gp=0.jpg"/>
          <p:cNvPicPr>
            <a:picLocks noChangeArrowheads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66314" y="645163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11" descr="C:\Users\Administrator\Desktop\清新相册模板\外国宝宝\070.png"/>
          <p:cNvPicPr>
            <a:picLocks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56220" y="645163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18" descr="C:\Users\Administrator\Desktop\清新相册模板\外国宝宝\021.png"/>
          <p:cNvPicPr>
            <a:picLocks noChangeArrowheads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77020" y="1169032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12" descr="C:\Users\Administrator\Desktop\清新相册模板\外国宝宝\403a3954b319ebc44d69d4dd8226cffc1e171669.jpg"/>
          <p:cNvPicPr>
            <a:picLocks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23058" y="3029744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6" descr="C:\Users\Administrator\Desktop\相册png\ergbtr.png"/>
          <p:cNvPicPr>
            <a:picLocks noChangeAspect="1" noChangeArrowheads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07122" y="3100035"/>
            <a:ext cx="663928" cy="663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6" descr="C:\Users\Administrator\Desktop\相册png\ergbtr.png"/>
          <p:cNvPicPr>
            <a:picLocks noChangeAspect="1" noChangeArrowheads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7134" y="1743788"/>
            <a:ext cx="1258379" cy="1258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6" descr="C:\Users\Administrator\Desktop\相册png\ergbtr.png"/>
          <p:cNvPicPr>
            <a:picLocks noChangeAspect="1" noChangeArrowheads="1"/>
          </p:cNvPicPr>
          <p:nvPr/>
        </p:nvPicPr>
        <p:blipFill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20178" y="2201388"/>
            <a:ext cx="941397" cy="941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534194" y="3867944"/>
            <a:ext cx="26777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900" b="0" dirty="0" smtClean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快速换照片小贴士：</a:t>
            </a:r>
            <a:endParaRPr lang="en-US" altLang="zh-CN" sz="900" b="0" dirty="0" smtClean="0">
              <a:solidFill>
                <a:schemeClr val="bg2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900" b="0" dirty="0" smtClean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此心形所用照片都为正方型，请在</a:t>
            </a:r>
            <a:r>
              <a:rPr lang="en-US" altLang="zh-CN" sz="900" b="0" dirty="0" smtClean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PS</a:t>
            </a:r>
            <a:r>
              <a:rPr lang="zh-CN" altLang="en-US" sz="900" b="0" dirty="0" smtClean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或其它软件中将您的照片裁成正方形，然后点击心形中照片右键“更改图片”替换照片。</a:t>
            </a:r>
            <a:endParaRPr lang="zh-CN" altLang="en-US" sz="900" b="0" dirty="0">
              <a:solidFill>
                <a:schemeClr val="bg2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04848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2000">
        <p14:switch dir="r"/>
      </p:transition>
    </mc:Choice>
    <mc:Fallback xmlns="">
      <p:transition spd="slow" advClick="0" advTm="2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nodeType="afterEffect" p14:presetBounceEnd="2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7" dur="1000" fill="hold"/>
                                            <p:tgtEl>
                                              <p:spTgt spid="92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8" dur="1000" fill="hold"/>
                                            <p:tgtEl>
                                              <p:spTgt spid="92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 p14:presetBounceEnd="29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11" dur="1000" fill="hold"/>
                                            <p:tgtEl>
                                              <p:spTgt spid="92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12" dur="1000" fill="hold"/>
                                            <p:tgtEl>
                                              <p:spTgt spid="92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29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15" dur="1000" fill="hold"/>
                                            <p:tgtEl>
                                              <p:spTgt spid="92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16" dur="1000" fill="hold"/>
                                            <p:tgtEl>
                                              <p:spTgt spid="92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29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19" dur="1000" fill="hold"/>
                                            <p:tgtEl>
                                              <p:spTgt spid="92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20" dur="1000" fill="hold"/>
                                            <p:tgtEl>
                                              <p:spTgt spid="92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fill="hold" nodeType="withEffect" p14:presetBounceEnd="29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23" dur="1000" fill="hold"/>
                                            <p:tgtEl>
                                              <p:spTgt spid="92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24" dur="1000" fill="hold"/>
                                            <p:tgtEl>
                                              <p:spTgt spid="92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fill="hold" nodeType="withEffect" p14:presetBounceEnd="29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27" dur="1000" fill="hold"/>
                                            <p:tgtEl>
                                              <p:spTgt spid="92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28" dur="1000" fill="hold"/>
                                            <p:tgtEl>
                                              <p:spTgt spid="92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 p14:presetBounceEnd="2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31" dur="1000" fill="hold"/>
                                            <p:tgtEl>
                                              <p:spTgt spid="92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32" dur="1000" fill="hold"/>
                                            <p:tgtEl>
                                              <p:spTgt spid="92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nodeType="withEffect" p14:presetBounceEnd="29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35" dur="1000" fill="hold"/>
                                            <p:tgtEl>
                                              <p:spTgt spid="92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36" dur="1000" fill="hold"/>
                                            <p:tgtEl>
                                              <p:spTgt spid="92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9" fill="hold" nodeType="withEffect" p14:presetBounceEnd="29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39" dur="1000" fill="hold"/>
                                            <p:tgtEl>
                                              <p:spTgt spid="92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40" dur="1000" fill="hold"/>
                                            <p:tgtEl>
                                              <p:spTgt spid="92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6" fill="hold" nodeType="withEffect" p14:presetBounceEnd="29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43" dur="1000" fill="hold"/>
                                            <p:tgtEl>
                                              <p:spTgt spid="92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44" dur="1000" fill="hold"/>
                                            <p:tgtEl>
                                              <p:spTgt spid="92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nodeType="withEffect" p14:presetBounceEnd="29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47" dur="1000" fill="hold"/>
                                            <p:tgtEl>
                                              <p:spTgt spid="92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48" dur="1000" fill="hold"/>
                                            <p:tgtEl>
                                              <p:spTgt spid="92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 p14:presetBounceEnd="29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51" dur="1000" fill="hold"/>
                                            <p:tgtEl>
                                              <p:spTgt spid="92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52" dur="1000" fill="hold"/>
                                            <p:tgtEl>
                                              <p:spTgt spid="92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2" fill="hold" nodeType="withEffect" p14:presetBounceEnd="29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55" dur="1000" fill="hold"/>
                                            <p:tgtEl>
                                              <p:spTgt spid="92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56" dur="1000" fill="hold"/>
                                            <p:tgtEl>
                                              <p:spTgt spid="92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1" fill="hold" nodeType="withEffect" p14:presetBounceEnd="2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59" dur="1000" fill="hold"/>
                                            <p:tgtEl>
                                              <p:spTgt spid="92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60" dur="1000" fill="hold"/>
                                            <p:tgtEl>
                                              <p:spTgt spid="92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nodeType="withEffect" p14:presetBounceEnd="29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63" dur="1000" fill="hold"/>
                                            <p:tgtEl>
                                              <p:spTgt spid="92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64" dur="1000" fill="hold"/>
                                            <p:tgtEl>
                                              <p:spTgt spid="92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2" fill="hold" nodeType="withEffect" p14:presetBounceEnd="29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67" dur="1000" fill="hold"/>
                                            <p:tgtEl>
                                              <p:spTgt spid="92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68" dur="1000" fill="hold"/>
                                            <p:tgtEl>
                                              <p:spTgt spid="92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12" fill="hold" nodeType="withEffect" p14:presetBounceEnd="29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71" dur="1000" fill="hold"/>
                                            <p:tgtEl>
                                              <p:spTgt spid="92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72" dur="1000" fill="hold"/>
                                            <p:tgtEl>
                                              <p:spTgt spid="92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6" fill="hold" nodeType="withEffect" p14:presetBounceEnd="29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75" dur="1000" fill="hold"/>
                                            <p:tgtEl>
                                              <p:spTgt spid="92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76" dur="1000" fill="hold"/>
                                            <p:tgtEl>
                                              <p:spTgt spid="92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nodeType="withEffect" p14:presetBounceEnd="29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79" dur="1000" fill="hold"/>
                                            <p:tgtEl>
                                              <p:spTgt spid="92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80" dur="1000" fill="hold"/>
                                            <p:tgtEl>
                                              <p:spTgt spid="92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nodeType="withEffect" p14:presetBounceEnd="29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83" dur="1000" fill="hold"/>
                                            <p:tgtEl>
                                              <p:spTgt spid="92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84" dur="1000" fill="hold"/>
                                            <p:tgtEl>
                                              <p:spTgt spid="92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3" fill="hold" nodeType="withEffect" p14:presetBounceEnd="29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87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88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8" fill="hold" nodeType="withEffect" p14:presetBounceEnd="29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91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92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3" fill="hold" nodeType="withEffect" p14:presetBounceEnd="29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95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96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1" fill="hold" nodeType="withEffect" p14:presetBounceEnd="29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99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100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4" fill="hold" nodeType="withEffect" p14:presetBounceEnd="29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103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104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1" fill="hold" nodeType="withEffect" p14:presetBounceEnd="29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107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108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fill="hold" nodeType="withEffect" p14:presetBounceEnd="29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111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112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1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2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3" dur="2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2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2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2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9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3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2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3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92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92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92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92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92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92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92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92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92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92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92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92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92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92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92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92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9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92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92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6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92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92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92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92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92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92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2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92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92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92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92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92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92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2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92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92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12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92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92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6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92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1000" fill="hold"/>
                                            <p:tgtEl>
                                              <p:spTgt spid="92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92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92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1000" fill="hold"/>
                                            <p:tgtEl>
                                              <p:spTgt spid="92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92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3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3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4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1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2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3" dur="2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2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2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2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9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3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2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3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99"/>
          <p:cNvPicPr>
            <a:picLocks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14697" y="896144"/>
            <a:ext cx="4725194" cy="514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100"/>
          <p:cNvPicPr>
            <a:picLocks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53394" y="667544"/>
            <a:ext cx="4725193" cy="514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Picture 101"/>
          <p:cNvPicPr>
            <a:picLocks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36557" y="851655"/>
            <a:ext cx="4725195" cy="514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1"/>
          <p:cNvPicPr>
            <a:picLocks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13278" y="1429544"/>
            <a:ext cx="4725193" cy="514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18" descr="双心幸福单车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1606" y="2953544"/>
            <a:ext cx="4192588" cy="1801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Administrator\Desktop\相册png\气球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9084" y="1554504"/>
            <a:ext cx="1068388" cy="1145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" name="Picture 3" descr="C:\Users\Administrator\Desktop\相册png\气球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79084" y="896144"/>
            <a:ext cx="719349" cy="770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" name="TextBox 80"/>
          <p:cNvSpPr txBox="1"/>
          <p:nvPr/>
        </p:nvSpPr>
        <p:spPr>
          <a:xfrm>
            <a:off x="1226943" y="1153835"/>
            <a:ext cx="2729699" cy="12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050" b="0" dirty="0" smtClean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    从你来到</a:t>
            </a:r>
            <a:r>
              <a:rPr lang="zh-CN" altLang="en-US" sz="1050" b="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我身边的那一刻起，我的生活就开始</a:t>
            </a:r>
            <a:r>
              <a:rPr lang="zh-CN" altLang="en-US" sz="1050" b="0" dirty="0" smtClean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进入另一个角色</a:t>
            </a:r>
            <a:r>
              <a:rPr lang="zh-CN" altLang="en-US" sz="1050" b="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1050" b="0" dirty="0" smtClean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从没如此甜蜜过。虽然生活之会有各种忧愁，而你却</a:t>
            </a:r>
            <a:r>
              <a:rPr lang="zh-CN" altLang="en-US" sz="1050" b="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给我的</a:t>
            </a:r>
            <a:r>
              <a:rPr lang="zh-CN" altLang="en-US" sz="1050" b="0" dirty="0" smtClean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生活带来</a:t>
            </a:r>
            <a:r>
              <a:rPr lang="zh-CN" altLang="en-US" sz="1050" b="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许多快乐和幸福，从此生活中的一点一滴也</a:t>
            </a:r>
            <a:r>
              <a:rPr lang="zh-CN" altLang="en-US" sz="1050" b="0" dirty="0" smtClean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因你而</a:t>
            </a:r>
            <a:r>
              <a:rPr lang="zh-CN" altLang="en-US" sz="1050" b="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变得更美</a:t>
            </a:r>
            <a:r>
              <a:rPr lang="en-US" altLang="zh-CN" sz="1050" b="0" dirty="0">
                <a:solidFill>
                  <a:schemeClr val="bg2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……</a:t>
            </a:r>
            <a:endParaRPr lang="zh-CN" altLang="en-US" sz="1050" b="0" dirty="0">
              <a:solidFill>
                <a:schemeClr val="bg2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2899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2000">
        <p14:switch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154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231"/>
                            </p:stCondLst>
                            <p:childTnLst>
                              <p:par>
                                <p:cTn id="26" presetID="17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231"/>
                            </p:stCondLst>
                            <p:childTnLst>
                              <p:par>
                                <p:cTn id="33" presetID="17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3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2231"/>
                            </p:stCondLst>
                            <p:childTnLst>
                              <p:par>
                                <p:cTn id="40" presetID="17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3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E:\003.png"/>
          <p:cNvPicPr>
            <a:picLocks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05596" y="2114399"/>
            <a:ext cx="1240533" cy="93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3" name="Picture 5" descr="E:\005.png"/>
          <p:cNvPicPr>
            <a:picLocks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29440" y="855992"/>
            <a:ext cx="1240533" cy="93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4" name="Picture 6" descr="E:\009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794" y="860779"/>
            <a:ext cx="1240533" cy="9050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5" name="Picture 7" descr="E:\021.png"/>
          <p:cNvPicPr>
            <a:picLocks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02794" y="2114399"/>
            <a:ext cx="1240533" cy="93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6" name="Picture 8" descr="E:\060.png"/>
          <p:cNvPicPr>
            <a:picLocks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84461" y="2114399"/>
            <a:ext cx="1240533" cy="93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5" name="Picture 6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551250" y="855992"/>
            <a:ext cx="1268598" cy="93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8" name="Picture 10" descr="E:\030.png"/>
          <p:cNvPicPr>
            <a:picLocks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02157" y="3318544"/>
            <a:ext cx="1240533" cy="93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9" name="Picture 11" descr="E:\070.png"/>
          <p:cNvPicPr>
            <a:picLocks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9625" y="3318544"/>
            <a:ext cx="1240533" cy="93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60" name="Picture 12" descr="C:\Users\Administrator\Desktop\外国宝宝\u=499260092,1389839211&amp;fm=21&amp;gp=0.jpg"/>
          <p:cNvPicPr>
            <a:picLocks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3441" y="855992"/>
            <a:ext cx="1240533" cy="93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62" name="Picture 14" descr="C:\Users\Administrator\Desktop\外国宝宝\u=3753810459,178630286&amp;fm=21&amp;gp=0.jpg"/>
          <p:cNvPicPr>
            <a:picLocks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97455" y="2114399"/>
            <a:ext cx="1240533" cy="93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63" name="Picture 15" descr="C:\Users\Administrator\Desktop\外国宝宝\403a3954b319ebc44d69d4dd8226cffc1e171669.jpg"/>
          <p:cNvPicPr>
            <a:picLocks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80891" y="3318544"/>
            <a:ext cx="1240533" cy="93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64" name="Picture 16" descr="C:\Users\Administrator\Desktop\外国宝宝\u=222155664,4036925749&amp;fm=21&amp;gp=0.jpg"/>
          <p:cNvPicPr>
            <a:picLocks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5437" y="860778"/>
            <a:ext cx="1240533" cy="93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178081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2000">
        <p14:switch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3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123242" y="1257391"/>
            <a:ext cx="2088120" cy="29933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  <a:extLst/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514149" y="667544"/>
            <a:ext cx="1483684" cy="20071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  <a:extLst/>
        </p:spPr>
      </p:pic>
      <p:pic>
        <p:nvPicPr>
          <p:cNvPr id="5" name="Picture 9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60952" y="735654"/>
            <a:ext cx="1161299" cy="15446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  <a:extLst/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19994" y="1205326"/>
            <a:ext cx="1156369" cy="14625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  <a:extLst/>
        </p:spPr>
      </p:pic>
      <p:pic>
        <p:nvPicPr>
          <p:cNvPr id="7" name="Picture 5" descr="C:\Users\Administrator\Desktop\外国宝宝\u=317604615,2936873693&amp;fm=21&amp;gp=0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772321" y="3672634"/>
            <a:ext cx="1225512" cy="981230"/>
          </a:xfrm>
          <a:prstGeom prst="rect">
            <a:avLst/>
          </a:prstGeom>
          <a:noFill/>
          <a:ln w="15875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C:\Users\Administrator\Desktop\外国宝宝\030.png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134860" y="2826906"/>
            <a:ext cx="959939" cy="763487"/>
          </a:xfrm>
          <a:prstGeom prst="rect">
            <a:avLst/>
          </a:prstGeom>
          <a:noFill/>
          <a:ln w="15875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 descr="C:\Users\Administrator\Desktop\外国宝宝\003.png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69490" y="2453644"/>
            <a:ext cx="1670753" cy="1248476"/>
          </a:xfrm>
          <a:prstGeom prst="rect">
            <a:avLst/>
          </a:prstGeom>
          <a:noFill/>
          <a:ln w="15875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1" descr="C:\Users\Administrator\Desktop\外国宝宝\070.png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197266" y="2826906"/>
            <a:ext cx="800568" cy="541074"/>
          </a:xfrm>
          <a:prstGeom prst="rect">
            <a:avLst/>
          </a:prstGeom>
          <a:noFill/>
          <a:ln w="15875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54" descr="透明心形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7400" y="5974556"/>
            <a:ext cx="1371600" cy="1008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55" descr="透明心形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422231"/>
            <a:ext cx="762000" cy="56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56" descr="透明心形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00600" y="6039644"/>
            <a:ext cx="12954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57" descr="透明心形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1200" y="6431756"/>
            <a:ext cx="762000" cy="56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58" descr="透明心形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00" y="6050756"/>
            <a:ext cx="1066800" cy="784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9" descr="透明心形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988" y="5734844"/>
            <a:ext cx="1066800" cy="784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0" descr="透明心形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9188" y="5658644"/>
            <a:ext cx="1371600" cy="1008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61" descr="透明心形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9988" y="5811044"/>
            <a:ext cx="762000" cy="560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62" descr="透明心形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0788" y="5963444"/>
            <a:ext cx="533400" cy="392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63" descr="透明心形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7588" y="6115844"/>
            <a:ext cx="533400" cy="392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64" descr="透明心形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06788" y="6115844"/>
            <a:ext cx="533400" cy="392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65" descr="透明心形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5988" y="5658644"/>
            <a:ext cx="12954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66" descr="透明心形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3188" y="5963444"/>
            <a:ext cx="762000" cy="560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67" descr="透明心形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9588" y="5620544"/>
            <a:ext cx="12954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8443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2000">
        <p14:switch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400"/>
                            </p:stCondLst>
                            <p:childTnLst>
                              <p:par>
                                <p:cTn id="46" presetID="26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6.41975E-6 C -0.00833 -0.10215 -0.01667 -0.20432 0.00625 -0.29629 C 0.02917 -0.38827 0.11389 -0.46111 0.1375 -0.55185 C 0.16111 -0.64259 0.12257 -0.75185 0.14792 -0.84073 C 0.17326 -0.92962 0.2625 -0.97715 0.28958 -1.08518 C 0.31667 -1.1932 0.31354 -1.34104 0.31042 -1.48888 " pathEditMode="relative" ptsTypes="aaaaaA">
                                      <p:cBhvr>
                                        <p:cTn id="50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3.33333E-6 4.93827E-6 C -0.04289 -0.12006 -0.08577 -0.24012 -0.08542 -0.36667 C -0.08507 -0.49321 0.00173 -0.62161 0.00208 -0.75926 C 0.00243 -0.89691 -0.07361 -1.05864 -0.08334 -1.19259 C -0.09306 -1.32654 -0.07466 -1.44475 -0.05625 -1.56296 " pathEditMode="relative" ptsTypes="aaaaA">
                                      <p:cBhvr>
                                        <p:cTn id="54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5" presetID="8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56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3.33333E-6 -6.17284E-7 C 0.03507 -0.11543 0.07014 -0.23086 0.07083 -0.32592 C 0.07153 -0.42099 0.00417 -0.48889 0.00417 -0.57068 C 0.00417 -0.65185 0.06181 -0.71852 0.07083 -0.81481 C 0.07986 -0.91142 0.06493 -1.04105 0.05833 -1.14815 C 0.05174 -1.25555 0.03576 -1.40741 0.03125 -1.45926 " pathEditMode="relative" ptsTypes="aaaaaA">
                                      <p:cBhvr>
                                        <p:cTn id="5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6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3.33333E-6 4.93827E-7 C -0.04757 -0.0929 -0.09514 -0.1858 -0.11875 -0.3074 C -0.14236 -0.42901 -0.15764 -0.58703 -0.14166 -0.72963 C -0.12569 -0.87222 -0.05173 -1.03024 -0.02291 -1.16296 C 0.00591 -1.29568 0.01858 -1.4108 0.03125 -1.52592 " pathEditMode="relative" ptsTypes="aaaaA">
                                      <p:cBhvr>
                                        <p:cTn id="62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8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6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0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6.66667E-6 1.85185E-6 C -0.02952 -0.15154 -0.05903 -0.30339 -0.06042 -0.42963 C -0.06181 -0.55617 -0.00244 -0.64136 -0.00834 -0.75957 C -0.01424 -0.87716 -0.08646 -1.00864 -0.09584 -1.13704 C -0.10521 -1.26543 -0.0849 -1.39753 -0.06459 -1.52963 " pathEditMode="relative" ptsTypes="aaaaA">
                                      <p:cBhvr>
                                        <p:cTn id="66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" presetID="8" presetClass="emph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21600000">
                                      <p:cBhvr>
                                        <p:cTn id="6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66667E-6 1.85185E-6 C -0.02952 -0.15154 -0.05903 -0.30339 -0.06042 -0.42963 C -0.06181 -0.55617 -0.00244 -0.64136 -0.00834 -0.75957 C -0.01424 -0.87716 -0.08646 -1.00864 -0.09584 -1.13704 C -0.10521 -1.26543 -0.0849 -1.39753 -0.06459 -1.52963 " pathEditMode="relative" ptsTypes="aaaaA">
                                      <p:cBhvr>
                                        <p:cTn id="70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0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3.33333E-6 4.93827E-6 C -0.04289 -0.12006 -0.08577 -0.24012 -0.08542 -0.36667 C -0.08507 -0.49321 0.00173 -0.62161 0.00208 -0.75926 C 0.00243 -0.89691 -0.07361 -1.05864 -0.08334 -1.19259 C -0.09306 -1.32654 -0.07466 -1.44475 -0.05625 -1.56296 " pathEditMode="relative" ptsTypes="aaaaA">
                                      <p:cBhvr>
                                        <p:cTn id="74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" presetID="8" presetClass="emph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21600000">
                                      <p:cBhvr>
                                        <p:cTn id="7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0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3.33333E-6 4.93827E-7 C -0.04757 -0.0929 -0.09514 -0.1858 -0.11875 -0.3074 C -0.14236 -0.42901 -0.15764 -0.58703 -0.14166 -0.72963 C -0.12569 -0.87222 -0.05173 -1.03024 -0.02291 -1.16296 C 0.00591 -1.29568 0.01858 -1.4108 0.03125 -1.52592 " pathEditMode="relative" ptsTypes="aaaaA">
                                      <p:cBhvr>
                                        <p:cTn id="7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8" presetClass="emph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8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0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3.33333E-6 6.41975E-6 C -0.00833 -0.10215 -0.01667 -0.20432 0.00625 -0.29629 C 0.02917 -0.38827 0.11389 -0.46111 0.1375 -0.55185 C 0.16111 -0.64259 0.12257 -0.75185 0.14792 -0.84073 C 0.17326 -0.92962 0.2625 -0.97715 0.28958 -1.08518 C 0.31667 -1.1932 0.31354 -1.34104 0.31042 -1.48888 " pathEditMode="relative" ptsTypes="aaaaaA">
                                      <p:cBhvr>
                                        <p:cTn id="82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" presetID="8" presetClass="emph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Rot by="21600000">
                                      <p:cBhvr>
                                        <p:cTn id="84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6.41975E-6 C -0.00833 -0.10215 -0.01667 -0.20432 0.00625 -0.29629 C 0.02917 -0.38827 0.11389 -0.46111 0.1375 -0.55185 C 0.16111 -0.64259 0.12257 -0.75185 0.14792 -0.84073 C 0.17326 -0.92962 0.2625 -0.97715 0.28958 -1.08518 C 0.31667 -1.1932 0.31354 -1.34104 0.31042 -1.48888 " pathEditMode="relative" ptsTypes="aaaaaA">
                                      <p:cBhvr>
                                        <p:cTn id="86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8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0" presetClass="path" presetSubtype="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3.33333E-6 6.41975E-6 C -0.00833 -0.10215 -0.01667 -0.20432 0.00625 -0.29629 C 0.02917 -0.38827 0.11389 -0.46111 0.1375 -0.55185 C 0.16111 -0.64259 0.12257 -0.75185 0.14792 -0.84073 C 0.17326 -0.92962 0.2625 -0.97715 0.28958 -1.08518 C 0.31667 -1.1932 0.31354 -1.34104 0.31042 -1.48888 " pathEditMode="relative" ptsTypes="aaaaaA">
                                      <p:cBhvr>
                                        <p:cTn id="90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1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92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0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3.33333E-6 -6.17284E-7 C 0.03507 -0.11543 0.07014 -0.23086 0.07083 -0.32592 C 0.07153 -0.42099 0.00417 -0.48889 0.00417 -0.57068 C 0.00417 -0.65185 0.06181 -0.71852 0.07083 -0.81481 C 0.07986 -0.91142 0.06493 -1.04105 0.05833 -1.14815 C 0.05174 -1.25555 0.03576 -1.40741 0.03125 -1.45926 " pathEditMode="relative" ptsTypes="aaaaaA">
                                      <p:cBhvr>
                                        <p:cTn id="94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5" presetID="8" presetClass="emph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Rot by="21600000">
                                      <p:cBhvr>
                                        <p:cTn id="96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" presetID="0" presetClass="path" presetSubtype="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3.33333E-6 4.93827E-7 C -0.04757 -0.0929 -0.09514 -0.1858 -0.11875 -0.3074 C -0.14236 -0.42901 -0.15764 -0.58703 -0.14166 -0.72963 C -0.12569 -0.87222 -0.05173 -1.03024 -0.02291 -1.16296 C 0.00591 -1.29568 0.01858 -1.4108 0.03125 -1.52592 " pathEditMode="relative" ptsTypes="aaaaA">
                                      <p:cBhvr>
                                        <p:cTn id="98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9" presetID="8" presetClass="emp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100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1" presetID="0" presetClass="path" presetSubtype="0" accel="50000" decel="5000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animMotion origin="layout" path="M 3.33333E-6 -6.17284E-7 C 0.03507 -0.11543 0.07014 -0.23086 0.07083 -0.32592 C 0.07153 -0.42099 0.00417 -0.48889 0.00417 -0.57068 C 0.00417 -0.65185 0.06181 -0.71852 0.07083 -0.81481 C 0.07986 -0.91142 0.06493 -1.04105 0.05833 -1.14815 C 0.05174 -1.25555 0.03576 -1.40741 0.03125 -1.45926 " pathEditMode="relative" ptsTypes="aaaaaA">
                                      <p:cBhvr>
                                        <p:cTn id="102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8" presetClass="emph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Rot by="21600000">
                                      <p:cBhvr>
                                        <p:cTn id="104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5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134394" y="2051044"/>
            <a:ext cx="4785313" cy="319020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26" name="Picture 9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421146" y="2940061"/>
            <a:ext cx="5018087" cy="31363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27" name="Picture 14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972594" y="3334544"/>
            <a:ext cx="4744011" cy="316267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8" name="Picture 2" descr="C:\Users\Administrator\Desktop\外国宝宝\030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6394" y="3029744"/>
            <a:ext cx="1489074" cy="148907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29" name="Picture 4" descr="C:\Users\Administrator\Desktop\外国宝宝\003.pn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32031" y="2051044"/>
            <a:ext cx="1273887" cy="88901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643986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2000">
        <p14:switch dir="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6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100"/>
                            </p:stCondLst>
                            <p:childTnLst>
                              <p:par>
                                <p:cTn id="1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2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23" presetClass="exit" presetSubtype="32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2" presetClass="emph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0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1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23" presetClass="exit" presetSubtype="32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2" presetClass="emph" presetSubtype="0" fill="hold" nodeType="withEffect">
                                  <p:stCondLst>
                                    <p:cond delay="10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7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8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sample 3">
      <a:dk1>
        <a:srgbClr val="335338"/>
      </a:dk1>
      <a:lt1>
        <a:srgbClr val="D7E4BE"/>
      </a:lt1>
      <a:dk2>
        <a:srgbClr val="000066"/>
      </a:dk2>
      <a:lt2>
        <a:srgbClr val="B2B2B2"/>
      </a:lt2>
      <a:accent1>
        <a:srgbClr val="2F86B1"/>
      </a:accent1>
      <a:accent2>
        <a:srgbClr val="D2761A"/>
      </a:accent2>
      <a:accent3>
        <a:srgbClr val="E8EFDB"/>
      </a:accent3>
      <a:accent4>
        <a:srgbClr val="2A462E"/>
      </a:accent4>
      <a:accent5>
        <a:srgbClr val="ADC3D5"/>
      </a:accent5>
      <a:accent6>
        <a:srgbClr val="BE6A16"/>
      </a:accent6>
      <a:hlink>
        <a:srgbClr val="368463"/>
      </a:hlink>
      <a:folHlink>
        <a:srgbClr val="481ECE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58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281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黑体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58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281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黑体" pitchFamily="49" charset="-122"/>
          </a:defRPr>
        </a:defPPr>
      </a:lstStyle>
    </a:lnDef>
  </a:objectDefaults>
  <a:extraClrSchemeLst>
    <a:extraClrScheme>
      <a:clrScheme name="sample 1">
        <a:dk1>
          <a:srgbClr val="1A3E86"/>
        </a:dk1>
        <a:lt1>
          <a:srgbClr val="C1CFDD"/>
        </a:lt1>
        <a:dk2>
          <a:srgbClr val="000000"/>
        </a:dk2>
        <a:lt2>
          <a:srgbClr val="B2B2B2"/>
        </a:lt2>
        <a:accent1>
          <a:srgbClr val="4AAAC0"/>
        </a:accent1>
        <a:accent2>
          <a:srgbClr val="6600FF"/>
        </a:accent2>
        <a:accent3>
          <a:srgbClr val="DDE4EB"/>
        </a:accent3>
        <a:accent4>
          <a:srgbClr val="143472"/>
        </a:accent4>
        <a:accent5>
          <a:srgbClr val="B1D2DC"/>
        </a:accent5>
        <a:accent6>
          <a:srgbClr val="5C00E7"/>
        </a:accent6>
        <a:hlink>
          <a:srgbClr val="0066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2B166E"/>
        </a:dk1>
        <a:lt1>
          <a:srgbClr val="AADBFC"/>
        </a:lt1>
        <a:dk2>
          <a:srgbClr val="003366"/>
        </a:dk2>
        <a:lt2>
          <a:srgbClr val="B2B2B2"/>
        </a:lt2>
        <a:accent1>
          <a:srgbClr val="19B17B"/>
        </a:accent1>
        <a:accent2>
          <a:srgbClr val="E57B1B"/>
        </a:accent2>
        <a:accent3>
          <a:srgbClr val="D2EAFD"/>
        </a:accent3>
        <a:accent4>
          <a:srgbClr val="23115D"/>
        </a:accent4>
        <a:accent5>
          <a:srgbClr val="ABD5BF"/>
        </a:accent5>
        <a:accent6>
          <a:srgbClr val="CF6F17"/>
        </a:accent6>
        <a:hlink>
          <a:srgbClr val="0066CC"/>
        </a:hlink>
        <a:folHlink>
          <a:srgbClr val="8C71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335338"/>
        </a:dk1>
        <a:lt1>
          <a:srgbClr val="D7E4BE"/>
        </a:lt1>
        <a:dk2>
          <a:srgbClr val="000066"/>
        </a:dk2>
        <a:lt2>
          <a:srgbClr val="B2B2B2"/>
        </a:lt2>
        <a:accent1>
          <a:srgbClr val="2F86B1"/>
        </a:accent1>
        <a:accent2>
          <a:srgbClr val="D2761A"/>
        </a:accent2>
        <a:accent3>
          <a:srgbClr val="E8EFDB"/>
        </a:accent3>
        <a:accent4>
          <a:srgbClr val="2A462E"/>
        </a:accent4>
        <a:accent5>
          <a:srgbClr val="ADC3D5"/>
        </a:accent5>
        <a:accent6>
          <a:srgbClr val="BE6A16"/>
        </a:accent6>
        <a:hlink>
          <a:srgbClr val="368463"/>
        </a:hlink>
        <a:folHlink>
          <a:srgbClr val="481EC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7064</TotalTime>
  <Words>764</Words>
  <Application>Microsoft Office PowerPoint</Application>
  <PresentationFormat>自定义</PresentationFormat>
  <Paragraphs>76</Paragraphs>
  <Slides>21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Arial</vt:lpstr>
      <vt:lpstr>宋体</vt:lpstr>
      <vt:lpstr>Calibri</vt:lpstr>
      <vt:lpstr>Verdana</vt:lpstr>
      <vt:lpstr>方正启体简体</vt:lpstr>
      <vt:lpstr>黑体</vt:lpstr>
      <vt:lpstr>Wingdings</vt:lpstr>
      <vt:lpstr>楷体</vt:lpstr>
      <vt:lpstr>第一PPT，www.1ppt.com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Guilddesign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浪漫爱情</dc:title>
  <dc:creator>第一PPT</dc:creator>
  <cp:keywords>www.1ppt.com</cp:keywords>
  <cp:lastModifiedBy>Windows User</cp:lastModifiedBy>
  <cp:revision>708</cp:revision>
  <dcterms:created xsi:type="dcterms:W3CDTF">2004-08-26T06:30:40Z</dcterms:created>
  <dcterms:modified xsi:type="dcterms:W3CDTF">2018-08-29T01:50:11Z</dcterms:modified>
</cp:coreProperties>
</file>