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38"/>
  </p:notesMasterIdLst>
  <p:sldIdLst>
    <p:sldId id="435" r:id="rId3"/>
    <p:sldId id="404" r:id="rId4"/>
    <p:sldId id="403" r:id="rId5"/>
    <p:sldId id="393" r:id="rId6"/>
    <p:sldId id="400" r:id="rId7"/>
    <p:sldId id="433" r:id="rId8"/>
    <p:sldId id="432" r:id="rId9"/>
    <p:sldId id="405" r:id="rId10"/>
    <p:sldId id="408" r:id="rId11"/>
    <p:sldId id="406" r:id="rId12"/>
    <p:sldId id="436" r:id="rId13"/>
    <p:sldId id="410" r:id="rId14"/>
    <p:sldId id="411" r:id="rId15"/>
    <p:sldId id="412" r:id="rId16"/>
    <p:sldId id="413" r:id="rId17"/>
    <p:sldId id="414" r:id="rId18"/>
    <p:sldId id="415" r:id="rId19"/>
    <p:sldId id="416" r:id="rId20"/>
    <p:sldId id="417" r:id="rId21"/>
    <p:sldId id="418" r:id="rId22"/>
    <p:sldId id="434" r:id="rId23"/>
    <p:sldId id="419" r:id="rId24"/>
    <p:sldId id="420" r:id="rId25"/>
    <p:sldId id="421" r:id="rId26"/>
    <p:sldId id="422" r:id="rId27"/>
    <p:sldId id="423" r:id="rId28"/>
    <p:sldId id="424" r:id="rId29"/>
    <p:sldId id="425" r:id="rId30"/>
    <p:sldId id="426" r:id="rId31"/>
    <p:sldId id="427" r:id="rId32"/>
    <p:sldId id="428" r:id="rId33"/>
    <p:sldId id="429" r:id="rId34"/>
    <p:sldId id="430" r:id="rId35"/>
    <p:sldId id="431" r:id="rId36"/>
    <p:sldId id="437" r:id="rId37"/>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333333"/>
    <a:srgbClr val="1C1C1C"/>
    <a:srgbClr val="000000"/>
    <a:srgbClr val="5F5F5F"/>
    <a:srgbClr val="FCFCFC"/>
    <a:srgbClr val="CCD0D1"/>
    <a:srgbClr val="EED56C"/>
    <a:srgbClr val="D43E01"/>
    <a:srgbClr val="E8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06" autoAdjust="0"/>
    <p:restoredTop sz="94660"/>
  </p:normalViewPr>
  <p:slideViewPr>
    <p:cSldViewPr>
      <p:cViewPr varScale="1">
        <p:scale>
          <a:sx n="81" d="100"/>
          <a:sy n="81" d="100"/>
        </p:scale>
        <p:origin x="-84" y="-1326"/>
      </p:cViewPr>
      <p:guideLst>
        <p:guide orient="horz" pos="1620"/>
        <p:guide pos="2880"/>
      </p:guideLst>
    </p:cSldViewPr>
  </p:slid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列1</c:v>
                </c:pt>
              </c:strCache>
            </c:strRef>
          </c:tx>
          <c:spPr>
            <a:solidFill>
              <a:schemeClr val="accent1"/>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axId val="729172224"/>
        <c:axId val="729182208"/>
      </c:barChart>
      <c:catAx>
        <c:axId val="729172224"/>
        <c:scaling>
          <c:orientation val="minMax"/>
        </c:scaling>
        <c:delete val="1"/>
        <c:axPos val="b"/>
        <c:numFmt formatCode="General" sourceLinked="1"/>
        <c:majorTickMark val="none"/>
        <c:minorTickMark val="none"/>
        <c:tickLblPos val="nextTo"/>
        <c:crossAx val="729182208"/>
        <c:crosses val="autoZero"/>
        <c:auto val="1"/>
        <c:lblAlgn val="ctr"/>
        <c:lblOffset val="100"/>
        <c:noMultiLvlLbl val="0"/>
      </c:catAx>
      <c:valAx>
        <c:axId val="729182208"/>
        <c:scaling>
          <c:orientation val="minMax"/>
        </c:scaling>
        <c:delete val="1"/>
        <c:axPos val="l"/>
        <c:majorGridlines>
          <c:spPr>
            <a:ln w="9525" cap="flat" cmpd="sng" algn="ctr">
              <a:solidFill>
                <a:schemeClr val="bg1">
                  <a:lumMod val="85000"/>
                </a:schemeClr>
              </a:solidFill>
              <a:prstDash val="solid"/>
              <a:round/>
            </a:ln>
            <a:effectLst/>
          </c:spPr>
        </c:majorGridlines>
        <c:numFmt formatCode="General" sourceLinked="1"/>
        <c:majorTickMark val="none"/>
        <c:minorTickMark val="none"/>
        <c:tickLblPos val="nextTo"/>
        <c:crossAx val="72917222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a:effectLst>
              <a:innerShdw blurRad="127000" dist="50800" dir="13500000">
                <a:prstClr val="black">
                  <a:alpha val="30000"/>
                </a:prstClr>
              </a:innerShdw>
            </a:effectLst>
          </c:spPr>
          <c:dPt>
            <c:idx val="0"/>
            <c:bubble3D val="0"/>
            <c:spPr>
              <a:solidFill>
                <a:schemeClr val="accent1"/>
              </a:solidFill>
              <a:ln w="19050">
                <a:noFill/>
              </a:ln>
              <a:effectLst>
                <a:innerShdw blurRad="127000" dist="50800" dir="13500000">
                  <a:prstClr val="black">
                    <a:alpha val="30000"/>
                  </a:prstClr>
                </a:innerShdw>
              </a:effectLst>
            </c:spPr>
          </c:dPt>
          <c:dPt>
            <c:idx val="1"/>
            <c:bubble3D val="0"/>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dPt>
          <c:dPt>
            <c:idx val="1"/>
            <c:bubble3D val="0"/>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dPt>
          <c:dPt>
            <c:idx val="1"/>
            <c:bubble3D val="0"/>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673B58EF-4ABD-40F4-ACA4-FE81D742E6DD}" type="datetimeFigureOut">
              <a:rPr lang="zh-CN" altLang="en-US" smtClean="0"/>
              <a:t>2018/8/28</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A11FC198-2D83-4DFC-8CDD-7D23AF44D411}" type="slidenum">
              <a:rPr lang="zh-CN" altLang="en-US" smtClean="0"/>
              <a:t>‹#›</a:t>
            </a:fld>
            <a:endParaRPr lang="zh-CN" altLang="en-US" dirty="0"/>
          </a:p>
        </p:txBody>
      </p:sp>
    </p:spTree>
    <p:extLst>
      <p:ext uri="{BB962C8B-B14F-4D97-AF65-F5344CB8AC3E}">
        <p14:creationId xmlns:p14="http://schemas.microsoft.com/office/powerpoint/2010/main" val="1314525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t>1</a:t>
            </a:fld>
            <a:endParaRPr lang="zh-CN" altLang="en-US"/>
          </a:p>
        </p:txBody>
      </p:sp>
    </p:spTree>
    <p:extLst>
      <p:ext uri="{BB962C8B-B14F-4D97-AF65-F5344CB8AC3E}">
        <p14:creationId xmlns:p14="http://schemas.microsoft.com/office/powerpoint/2010/main" val="1255925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10</a:t>
            </a:fld>
            <a:endParaRPr lang="zh-CN" altLang="en-US" dirty="0"/>
          </a:p>
        </p:txBody>
      </p:sp>
    </p:spTree>
    <p:extLst>
      <p:ext uri="{BB962C8B-B14F-4D97-AF65-F5344CB8AC3E}">
        <p14:creationId xmlns:p14="http://schemas.microsoft.com/office/powerpoint/2010/main" val="3289128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dirty="0"/>
          </a:p>
        </p:txBody>
      </p:sp>
    </p:spTree>
    <p:extLst>
      <p:ext uri="{BB962C8B-B14F-4D97-AF65-F5344CB8AC3E}">
        <p14:creationId xmlns:p14="http://schemas.microsoft.com/office/powerpoint/2010/main" val="3733347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12</a:t>
            </a:fld>
            <a:endParaRPr lang="zh-CN" altLang="en-US" dirty="0">
              <a:solidFill>
                <a:prstClr val="black"/>
              </a:solidFill>
            </a:endParaRPr>
          </a:p>
        </p:txBody>
      </p:sp>
    </p:spTree>
    <p:extLst>
      <p:ext uri="{BB962C8B-B14F-4D97-AF65-F5344CB8AC3E}">
        <p14:creationId xmlns:p14="http://schemas.microsoft.com/office/powerpoint/2010/main" val="22770548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13</a:t>
            </a:fld>
            <a:endParaRPr lang="zh-CN" altLang="en-US" dirty="0">
              <a:solidFill>
                <a:prstClr val="black"/>
              </a:solidFill>
            </a:endParaRPr>
          </a:p>
        </p:txBody>
      </p:sp>
    </p:spTree>
    <p:extLst>
      <p:ext uri="{BB962C8B-B14F-4D97-AF65-F5344CB8AC3E}">
        <p14:creationId xmlns:p14="http://schemas.microsoft.com/office/powerpoint/2010/main" val="2199846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14</a:t>
            </a:fld>
            <a:endParaRPr lang="zh-CN" altLang="en-US" dirty="0">
              <a:solidFill>
                <a:prstClr val="black"/>
              </a:solidFill>
            </a:endParaRPr>
          </a:p>
        </p:txBody>
      </p:sp>
    </p:spTree>
    <p:extLst>
      <p:ext uri="{BB962C8B-B14F-4D97-AF65-F5344CB8AC3E}">
        <p14:creationId xmlns:p14="http://schemas.microsoft.com/office/powerpoint/2010/main" val="34171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15</a:t>
            </a:fld>
            <a:endParaRPr lang="zh-CN" altLang="en-US" dirty="0">
              <a:solidFill>
                <a:prstClr val="black"/>
              </a:solidFill>
            </a:endParaRPr>
          </a:p>
        </p:txBody>
      </p:sp>
    </p:spTree>
    <p:extLst>
      <p:ext uri="{BB962C8B-B14F-4D97-AF65-F5344CB8AC3E}">
        <p14:creationId xmlns:p14="http://schemas.microsoft.com/office/powerpoint/2010/main" val="3166722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16</a:t>
            </a:fld>
            <a:endParaRPr lang="zh-CN" altLang="en-US" dirty="0">
              <a:solidFill>
                <a:prstClr val="black"/>
              </a:solidFill>
            </a:endParaRPr>
          </a:p>
        </p:txBody>
      </p:sp>
    </p:spTree>
    <p:extLst>
      <p:ext uri="{BB962C8B-B14F-4D97-AF65-F5344CB8AC3E}">
        <p14:creationId xmlns:p14="http://schemas.microsoft.com/office/powerpoint/2010/main" val="648110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17</a:t>
            </a:fld>
            <a:endParaRPr lang="zh-CN" altLang="en-US" dirty="0">
              <a:solidFill>
                <a:prstClr val="black"/>
              </a:solidFill>
            </a:endParaRPr>
          </a:p>
        </p:txBody>
      </p:sp>
    </p:spTree>
    <p:extLst>
      <p:ext uri="{BB962C8B-B14F-4D97-AF65-F5344CB8AC3E}">
        <p14:creationId xmlns:p14="http://schemas.microsoft.com/office/powerpoint/2010/main" val="3101133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18</a:t>
            </a:fld>
            <a:endParaRPr lang="zh-CN" altLang="en-US" dirty="0">
              <a:solidFill>
                <a:prstClr val="black"/>
              </a:solidFill>
            </a:endParaRPr>
          </a:p>
        </p:txBody>
      </p:sp>
    </p:spTree>
    <p:extLst>
      <p:ext uri="{BB962C8B-B14F-4D97-AF65-F5344CB8AC3E}">
        <p14:creationId xmlns:p14="http://schemas.microsoft.com/office/powerpoint/2010/main" val="872650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19</a:t>
            </a:fld>
            <a:endParaRPr lang="zh-CN" altLang="en-US" dirty="0">
              <a:solidFill>
                <a:prstClr val="black"/>
              </a:solidFill>
            </a:endParaRPr>
          </a:p>
        </p:txBody>
      </p:sp>
    </p:spTree>
    <p:extLst>
      <p:ext uri="{BB962C8B-B14F-4D97-AF65-F5344CB8AC3E}">
        <p14:creationId xmlns:p14="http://schemas.microsoft.com/office/powerpoint/2010/main" val="1533670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a:t>
            </a:fld>
            <a:endParaRPr lang="zh-CN" altLang="en-US" dirty="0">
              <a:solidFill>
                <a:prstClr val="black"/>
              </a:solidFill>
            </a:endParaRPr>
          </a:p>
        </p:txBody>
      </p:sp>
    </p:spTree>
    <p:extLst>
      <p:ext uri="{BB962C8B-B14F-4D97-AF65-F5344CB8AC3E}">
        <p14:creationId xmlns:p14="http://schemas.microsoft.com/office/powerpoint/2010/main" val="3420158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20</a:t>
            </a:fld>
            <a:endParaRPr lang="zh-CN" altLang="en-US" dirty="0">
              <a:solidFill>
                <a:prstClr val="black"/>
              </a:solidFill>
            </a:endParaRPr>
          </a:p>
        </p:txBody>
      </p:sp>
    </p:spTree>
    <p:extLst>
      <p:ext uri="{BB962C8B-B14F-4D97-AF65-F5344CB8AC3E}">
        <p14:creationId xmlns:p14="http://schemas.microsoft.com/office/powerpoint/2010/main" val="1902472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21</a:t>
            </a:fld>
            <a:endParaRPr lang="zh-CN" altLang="en-US" dirty="0">
              <a:solidFill>
                <a:prstClr val="black"/>
              </a:solidFill>
            </a:endParaRPr>
          </a:p>
        </p:txBody>
      </p:sp>
    </p:spTree>
    <p:extLst>
      <p:ext uri="{BB962C8B-B14F-4D97-AF65-F5344CB8AC3E}">
        <p14:creationId xmlns:p14="http://schemas.microsoft.com/office/powerpoint/2010/main" val="3279496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22</a:t>
            </a:fld>
            <a:endParaRPr lang="zh-CN" altLang="en-US" dirty="0">
              <a:solidFill>
                <a:prstClr val="black"/>
              </a:solidFill>
            </a:endParaRPr>
          </a:p>
        </p:txBody>
      </p:sp>
    </p:spTree>
    <p:extLst>
      <p:ext uri="{BB962C8B-B14F-4D97-AF65-F5344CB8AC3E}">
        <p14:creationId xmlns:p14="http://schemas.microsoft.com/office/powerpoint/2010/main" val="49930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23</a:t>
            </a:fld>
            <a:endParaRPr lang="zh-CN" altLang="en-US" dirty="0">
              <a:solidFill>
                <a:prstClr val="black"/>
              </a:solidFill>
            </a:endParaRPr>
          </a:p>
        </p:txBody>
      </p:sp>
    </p:spTree>
    <p:extLst>
      <p:ext uri="{BB962C8B-B14F-4D97-AF65-F5344CB8AC3E}">
        <p14:creationId xmlns:p14="http://schemas.microsoft.com/office/powerpoint/2010/main" val="1134953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24</a:t>
            </a:fld>
            <a:endParaRPr lang="zh-CN" altLang="en-US" dirty="0">
              <a:solidFill>
                <a:prstClr val="black"/>
              </a:solidFill>
            </a:endParaRPr>
          </a:p>
        </p:txBody>
      </p:sp>
    </p:spTree>
    <p:extLst>
      <p:ext uri="{BB962C8B-B14F-4D97-AF65-F5344CB8AC3E}">
        <p14:creationId xmlns:p14="http://schemas.microsoft.com/office/powerpoint/2010/main" val="25327899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25</a:t>
            </a:fld>
            <a:endParaRPr lang="zh-CN" altLang="en-US" dirty="0">
              <a:solidFill>
                <a:prstClr val="black"/>
              </a:solidFill>
            </a:endParaRPr>
          </a:p>
        </p:txBody>
      </p:sp>
    </p:spTree>
    <p:extLst>
      <p:ext uri="{BB962C8B-B14F-4D97-AF65-F5344CB8AC3E}">
        <p14:creationId xmlns:p14="http://schemas.microsoft.com/office/powerpoint/2010/main" val="9800905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26</a:t>
            </a:fld>
            <a:endParaRPr lang="zh-CN" altLang="en-US" dirty="0">
              <a:solidFill>
                <a:prstClr val="black"/>
              </a:solidFill>
            </a:endParaRPr>
          </a:p>
        </p:txBody>
      </p:sp>
    </p:spTree>
    <p:extLst>
      <p:ext uri="{BB962C8B-B14F-4D97-AF65-F5344CB8AC3E}">
        <p14:creationId xmlns:p14="http://schemas.microsoft.com/office/powerpoint/2010/main" val="6052521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27</a:t>
            </a:fld>
            <a:endParaRPr lang="zh-CN" altLang="en-US" dirty="0">
              <a:solidFill>
                <a:prstClr val="black"/>
              </a:solidFill>
            </a:endParaRPr>
          </a:p>
        </p:txBody>
      </p:sp>
    </p:spTree>
    <p:extLst>
      <p:ext uri="{BB962C8B-B14F-4D97-AF65-F5344CB8AC3E}">
        <p14:creationId xmlns:p14="http://schemas.microsoft.com/office/powerpoint/2010/main" val="39174779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28</a:t>
            </a:fld>
            <a:endParaRPr lang="zh-CN" altLang="en-US" dirty="0">
              <a:solidFill>
                <a:prstClr val="black"/>
              </a:solidFill>
            </a:endParaRPr>
          </a:p>
        </p:txBody>
      </p:sp>
    </p:spTree>
    <p:extLst>
      <p:ext uri="{BB962C8B-B14F-4D97-AF65-F5344CB8AC3E}">
        <p14:creationId xmlns:p14="http://schemas.microsoft.com/office/powerpoint/2010/main" val="38590502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29</a:t>
            </a:fld>
            <a:endParaRPr lang="zh-CN" altLang="en-US" dirty="0">
              <a:solidFill>
                <a:prstClr val="black"/>
              </a:solidFill>
            </a:endParaRPr>
          </a:p>
        </p:txBody>
      </p:sp>
    </p:spTree>
    <p:extLst>
      <p:ext uri="{BB962C8B-B14F-4D97-AF65-F5344CB8AC3E}">
        <p14:creationId xmlns:p14="http://schemas.microsoft.com/office/powerpoint/2010/main" val="737625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dirty="0"/>
          </a:p>
        </p:txBody>
      </p:sp>
    </p:spTree>
    <p:extLst>
      <p:ext uri="{BB962C8B-B14F-4D97-AF65-F5344CB8AC3E}">
        <p14:creationId xmlns:p14="http://schemas.microsoft.com/office/powerpoint/2010/main" val="15284617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30</a:t>
            </a:fld>
            <a:endParaRPr lang="zh-CN" altLang="en-US" dirty="0">
              <a:solidFill>
                <a:prstClr val="black"/>
              </a:solidFill>
            </a:endParaRPr>
          </a:p>
        </p:txBody>
      </p:sp>
    </p:spTree>
    <p:extLst>
      <p:ext uri="{BB962C8B-B14F-4D97-AF65-F5344CB8AC3E}">
        <p14:creationId xmlns:p14="http://schemas.microsoft.com/office/powerpoint/2010/main" val="30046971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31</a:t>
            </a:fld>
            <a:endParaRPr lang="zh-CN" altLang="en-US" dirty="0">
              <a:solidFill>
                <a:prstClr val="black"/>
              </a:solidFill>
            </a:endParaRPr>
          </a:p>
        </p:txBody>
      </p:sp>
    </p:spTree>
    <p:extLst>
      <p:ext uri="{BB962C8B-B14F-4D97-AF65-F5344CB8AC3E}">
        <p14:creationId xmlns:p14="http://schemas.microsoft.com/office/powerpoint/2010/main" val="11315945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32</a:t>
            </a:fld>
            <a:endParaRPr lang="zh-CN" altLang="en-US" dirty="0">
              <a:solidFill>
                <a:prstClr val="black"/>
              </a:solidFill>
            </a:endParaRPr>
          </a:p>
        </p:txBody>
      </p:sp>
    </p:spTree>
    <p:extLst>
      <p:ext uri="{BB962C8B-B14F-4D97-AF65-F5344CB8AC3E}">
        <p14:creationId xmlns:p14="http://schemas.microsoft.com/office/powerpoint/2010/main" val="18055373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33</a:t>
            </a:fld>
            <a:endParaRPr lang="zh-CN" altLang="en-US" dirty="0">
              <a:solidFill>
                <a:prstClr val="black"/>
              </a:solidFill>
            </a:endParaRPr>
          </a:p>
        </p:txBody>
      </p:sp>
    </p:spTree>
    <p:extLst>
      <p:ext uri="{BB962C8B-B14F-4D97-AF65-F5344CB8AC3E}">
        <p14:creationId xmlns:p14="http://schemas.microsoft.com/office/powerpoint/2010/main" val="17695859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t>34</a:t>
            </a:fld>
            <a:endParaRPr lang="zh-CN" altLang="en-US" dirty="0">
              <a:solidFill>
                <a:prstClr val="black"/>
              </a:solidFill>
            </a:endParaRPr>
          </a:p>
        </p:txBody>
      </p:sp>
    </p:spTree>
    <p:extLst>
      <p:ext uri="{BB962C8B-B14F-4D97-AF65-F5344CB8AC3E}">
        <p14:creationId xmlns:p14="http://schemas.microsoft.com/office/powerpoint/2010/main" val="3314914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a:t>
            </a:fld>
            <a:endParaRPr lang="zh-CN" altLang="en-US" dirty="0"/>
          </a:p>
        </p:txBody>
      </p:sp>
    </p:spTree>
    <p:extLst>
      <p:ext uri="{BB962C8B-B14F-4D97-AF65-F5344CB8AC3E}">
        <p14:creationId xmlns:p14="http://schemas.microsoft.com/office/powerpoint/2010/main" val="2587555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dirty="0"/>
          </a:p>
        </p:txBody>
      </p:sp>
    </p:spTree>
    <p:extLst>
      <p:ext uri="{BB962C8B-B14F-4D97-AF65-F5344CB8AC3E}">
        <p14:creationId xmlns:p14="http://schemas.microsoft.com/office/powerpoint/2010/main" val="3550037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dirty="0"/>
          </a:p>
        </p:txBody>
      </p:sp>
    </p:spTree>
    <p:extLst>
      <p:ext uri="{BB962C8B-B14F-4D97-AF65-F5344CB8AC3E}">
        <p14:creationId xmlns:p14="http://schemas.microsoft.com/office/powerpoint/2010/main" val="2507015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dirty="0"/>
          </a:p>
        </p:txBody>
      </p:sp>
    </p:spTree>
    <p:extLst>
      <p:ext uri="{BB962C8B-B14F-4D97-AF65-F5344CB8AC3E}">
        <p14:creationId xmlns:p14="http://schemas.microsoft.com/office/powerpoint/2010/main" val="2960270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dirty="0"/>
          </a:p>
        </p:txBody>
      </p:sp>
    </p:spTree>
    <p:extLst>
      <p:ext uri="{BB962C8B-B14F-4D97-AF65-F5344CB8AC3E}">
        <p14:creationId xmlns:p14="http://schemas.microsoft.com/office/powerpoint/2010/main" val="2567707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9</a:t>
            </a:fld>
            <a:endParaRPr lang="zh-CN" altLang="en-US" dirty="0"/>
          </a:p>
        </p:txBody>
      </p:sp>
    </p:spTree>
    <p:extLst>
      <p:ext uri="{BB962C8B-B14F-4D97-AF65-F5344CB8AC3E}">
        <p14:creationId xmlns:p14="http://schemas.microsoft.com/office/powerpoint/2010/main" val="4166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7670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6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432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43027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395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69692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6883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A4E37400-0646-4690-B3CD-AFE7E0746041}" type="datetimeFigureOut">
              <a:rPr lang="zh-CN" altLang="en-US" smtClean="0"/>
              <a:t>2018/8/28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7543FE73-A404-45C1-B77A-6DB3BD9EA953}"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2018/8/28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2018/8/28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3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8400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7989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39929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6012160" y="473199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txStyles>
    <p:titleStyle>
      <a:lvl1pPr algn="ctr" rtl="0" fontAlgn="base">
        <a:spcBef>
          <a:spcPct val="0"/>
        </a:spcBef>
        <a:spcAft>
          <a:spcPct val="0"/>
        </a:spcAft>
        <a:defRPr sz="4400" kern="1200">
          <a:solidFill>
            <a:schemeClr val="tx1"/>
          </a:solidFill>
          <a:latin typeface="+mj-lt"/>
          <a:ea typeface="微软雅黑" panose="020B0503020204020204" pitchFamily="34" charset="-122"/>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90382962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7" name="图片 56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20" name="矩形 619"/>
          <p:cNvSpPr/>
          <p:nvPr/>
        </p:nvSpPr>
        <p:spPr>
          <a:xfrm>
            <a:off x="0" y="2967927"/>
            <a:ext cx="9144000" cy="1393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7" name="组合 596"/>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598" name="同心圆 5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9" name="椭圆 5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0" name="椭圆 599"/>
          <p:cNvSpPr/>
          <p:nvPr/>
        </p:nvSpPr>
        <p:spPr>
          <a:xfrm>
            <a:off x="576178" y="1587425"/>
            <a:ext cx="677676" cy="677676"/>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1" name="椭圆 600"/>
          <p:cNvSpPr/>
          <p:nvPr/>
        </p:nvSpPr>
        <p:spPr>
          <a:xfrm>
            <a:off x="1898898" y="507680"/>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2" name="组合 601"/>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603" name="同心圆 6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4" name="椭圆 60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5" name="组合 604"/>
          <p:cNvGrpSpPr/>
          <p:nvPr/>
        </p:nvGrpSpPr>
        <p:grpSpPr>
          <a:xfrm>
            <a:off x="4044971" y="1641695"/>
            <a:ext cx="623903" cy="623903"/>
            <a:chOff x="304800" y="673100"/>
            <a:chExt cx="4000500" cy="4000500"/>
          </a:xfrm>
          <a:effectLst>
            <a:outerShdw blurRad="317500" dist="190500" dir="8100000" algn="tr" rotWithShape="0">
              <a:prstClr val="black">
                <a:alpha val="50000"/>
              </a:prstClr>
            </a:outerShdw>
          </a:effectLst>
        </p:grpSpPr>
        <p:sp>
          <p:nvSpPr>
            <p:cNvPr id="606" name="同心圆 60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7" name="椭圆 60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8" name="组合 607"/>
          <p:cNvGrpSpPr/>
          <p:nvPr/>
        </p:nvGrpSpPr>
        <p:grpSpPr>
          <a:xfrm>
            <a:off x="3590561" y="2545213"/>
            <a:ext cx="219777" cy="219777"/>
            <a:chOff x="304800" y="673100"/>
            <a:chExt cx="4000500" cy="4000500"/>
          </a:xfrm>
          <a:effectLst>
            <a:outerShdw blurRad="381000" dist="152400" dir="8100000" algn="tr" rotWithShape="0">
              <a:prstClr val="black">
                <a:alpha val="70000"/>
              </a:prstClr>
            </a:outerShdw>
          </a:effectLst>
        </p:grpSpPr>
        <p:sp>
          <p:nvSpPr>
            <p:cNvPr id="609" name="同心圆 60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0" name="椭圆 60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1" name="组合 610"/>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612" name="同心圆 6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3" name="椭圆 6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4" name="椭圆 613"/>
          <p:cNvSpPr/>
          <p:nvPr/>
        </p:nvSpPr>
        <p:spPr>
          <a:xfrm>
            <a:off x="4534785" y="105481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5" name="椭圆 614"/>
          <p:cNvSpPr/>
          <p:nvPr/>
        </p:nvSpPr>
        <p:spPr>
          <a:xfrm>
            <a:off x="4549298" y="4510926"/>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6" name="组合 615"/>
          <p:cNvGrpSpPr/>
          <p:nvPr/>
        </p:nvGrpSpPr>
        <p:grpSpPr>
          <a:xfrm>
            <a:off x="7580013" y="3949930"/>
            <a:ext cx="713989" cy="713989"/>
            <a:chOff x="304800" y="673100"/>
            <a:chExt cx="4000500" cy="4000500"/>
          </a:xfrm>
          <a:effectLst>
            <a:outerShdw blurRad="317500" dist="190500" dir="8100000" algn="tr" rotWithShape="0">
              <a:prstClr val="black">
                <a:alpha val="50000"/>
              </a:prstClr>
            </a:outerShdw>
          </a:effectLst>
        </p:grpSpPr>
        <p:sp>
          <p:nvSpPr>
            <p:cNvPr id="617" name="同心圆 6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8" name="椭圆 6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2" name="TextBox 7"/>
          <p:cNvSpPr>
            <a:spLocks noChangeArrowheads="1"/>
          </p:cNvSpPr>
          <p:nvPr/>
        </p:nvSpPr>
        <p:spPr bwMode="auto">
          <a:xfrm>
            <a:off x="1113036" y="3170864"/>
            <a:ext cx="557804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a:r>
              <a:rPr lang="zh-CN" altLang="en-US" sz="3800" b="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述</a:t>
            </a:r>
            <a:r>
              <a:rPr lang="zh-CN" altLang="en-US" sz="3800" b="1"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职报告</a:t>
            </a:r>
            <a:r>
              <a:rPr lang="zh-CN" altLang="en-US" sz="38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暨</a:t>
            </a:r>
            <a:r>
              <a:rPr lang="zh-CN" altLang="en-US" sz="38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工作总结</a:t>
            </a:r>
          </a:p>
        </p:txBody>
      </p:sp>
      <p:sp>
        <p:nvSpPr>
          <p:cNvPr id="623" name="TextBox 7"/>
          <p:cNvSpPr>
            <a:spLocks noChangeArrowheads="1"/>
          </p:cNvSpPr>
          <p:nvPr/>
        </p:nvSpPr>
        <p:spPr bwMode="auto">
          <a:xfrm>
            <a:off x="1243855" y="3850715"/>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简洁实用、框架完整的年终总结</a:t>
            </a:r>
            <a:r>
              <a:rPr lang="zh-CN" altLang="en-US" sz="14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述</a:t>
            </a:r>
            <a:r>
              <a:rPr lang="zh-CN" altLang="en-US" sz="14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职报告与</a:t>
            </a: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新年计划</a:t>
            </a:r>
          </a:p>
        </p:txBody>
      </p:sp>
      <p:cxnSp>
        <p:nvCxnSpPr>
          <p:cNvPr id="624" name="直接连接符 623"/>
          <p:cNvCxnSpPr/>
          <p:nvPr/>
        </p:nvCxnSpPr>
        <p:spPr>
          <a:xfrm>
            <a:off x="1243855" y="3815698"/>
            <a:ext cx="5447228"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30" name="TextBox 213"/>
          <p:cNvSpPr txBox="1"/>
          <p:nvPr/>
        </p:nvSpPr>
        <p:spPr>
          <a:xfrm>
            <a:off x="1836482" y="1325753"/>
            <a:ext cx="1648208" cy="1015663"/>
          </a:xfrm>
          <a:prstGeom prst="rect">
            <a:avLst/>
          </a:prstGeom>
          <a:noFill/>
        </p:spPr>
        <p:txBody>
          <a:bodyPr wrap="none" rtlCol="0">
            <a:spAutoFit/>
          </a:bodyPr>
          <a:lstStyle/>
          <a:p>
            <a:r>
              <a:rPr lang="en-US" altLang="zh-CN" sz="6000"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201X</a:t>
            </a:r>
            <a:endParaRPr lang="zh-CN" altLang="en-US" sz="6000"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9000">
        <p14:prism/>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597"/>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597"/>
                                        </p:tgtEl>
                                        <p:attrNameLst>
                                          <p:attrName>style.visibility</p:attrName>
                                        </p:attrNameLst>
                                      </p:cBhvr>
                                      <p:to>
                                        <p:strVal val="visible"/>
                                      </p:to>
                                    </p:set>
                                    <p:anim calcmode="lin" valueType="num">
                                      <p:cBhvr>
                                        <p:cTn id="9" dur="1000" fill="hold"/>
                                        <p:tgtEl>
                                          <p:spTgt spid="597"/>
                                        </p:tgtEl>
                                        <p:attrNameLst>
                                          <p:attrName>ppt_w</p:attrName>
                                        </p:attrNameLst>
                                      </p:cBhvr>
                                      <p:tavLst>
                                        <p:tav tm="0">
                                          <p:val>
                                            <p:fltVal val="0"/>
                                          </p:val>
                                        </p:tav>
                                        <p:tav tm="100000">
                                          <p:val>
                                            <p:strVal val="#ppt_w"/>
                                          </p:val>
                                        </p:tav>
                                      </p:tavLst>
                                    </p:anim>
                                    <p:anim calcmode="lin" valueType="num">
                                      <p:cBhvr>
                                        <p:cTn id="10" dur="1000" fill="hold"/>
                                        <p:tgtEl>
                                          <p:spTgt spid="597"/>
                                        </p:tgtEl>
                                        <p:attrNameLst>
                                          <p:attrName>ppt_h</p:attrName>
                                        </p:attrNameLst>
                                      </p:cBhvr>
                                      <p:tavLst>
                                        <p:tav tm="0">
                                          <p:val>
                                            <p:fltVal val="0"/>
                                          </p:val>
                                        </p:tav>
                                        <p:tav tm="100000">
                                          <p:val>
                                            <p:strVal val="#ppt_h"/>
                                          </p:val>
                                        </p:tav>
                                      </p:tavLst>
                                    </p:anim>
                                    <p:animEffect transition="in" filter="fade">
                                      <p:cBhvr>
                                        <p:cTn id="11" dur="1000"/>
                                        <p:tgtEl>
                                          <p:spTgt spid="597"/>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597"/>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601"/>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601"/>
                                        </p:tgtEl>
                                        <p:attrNameLst>
                                          <p:attrName>style.visibility</p:attrName>
                                        </p:attrNameLst>
                                      </p:cBhvr>
                                      <p:to>
                                        <p:strVal val="visible"/>
                                      </p:to>
                                    </p:set>
                                    <p:anim calcmode="lin" valueType="num">
                                      <p:cBhvr>
                                        <p:cTn id="18" dur="1000" fill="hold"/>
                                        <p:tgtEl>
                                          <p:spTgt spid="601"/>
                                        </p:tgtEl>
                                        <p:attrNameLst>
                                          <p:attrName>ppt_w</p:attrName>
                                        </p:attrNameLst>
                                      </p:cBhvr>
                                      <p:tavLst>
                                        <p:tav tm="0">
                                          <p:val>
                                            <p:fltVal val="0"/>
                                          </p:val>
                                        </p:tav>
                                        <p:tav tm="100000">
                                          <p:val>
                                            <p:strVal val="#ppt_w"/>
                                          </p:val>
                                        </p:tav>
                                      </p:tavLst>
                                    </p:anim>
                                    <p:anim calcmode="lin" valueType="num">
                                      <p:cBhvr>
                                        <p:cTn id="19" dur="1000" fill="hold"/>
                                        <p:tgtEl>
                                          <p:spTgt spid="601"/>
                                        </p:tgtEl>
                                        <p:attrNameLst>
                                          <p:attrName>ppt_h</p:attrName>
                                        </p:attrNameLst>
                                      </p:cBhvr>
                                      <p:tavLst>
                                        <p:tav tm="0">
                                          <p:val>
                                            <p:fltVal val="0"/>
                                          </p:val>
                                        </p:tav>
                                        <p:tav tm="100000">
                                          <p:val>
                                            <p:strVal val="#ppt_h"/>
                                          </p:val>
                                        </p:tav>
                                      </p:tavLst>
                                    </p:anim>
                                    <p:animEffect transition="in" filter="fade">
                                      <p:cBhvr>
                                        <p:cTn id="20" dur="1000"/>
                                        <p:tgtEl>
                                          <p:spTgt spid="601"/>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601"/>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602"/>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602"/>
                                        </p:tgtEl>
                                        <p:attrNameLst>
                                          <p:attrName>style.visibility</p:attrName>
                                        </p:attrNameLst>
                                      </p:cBhvr>
                                      <p:to>
                                        <p:strVal val="visible"/>
                                      </p:to>
                                    </p:set>
                                    <p:anim calcmode="lin" valueType="num">
                                      <p:cBhvr>
                                        <p:cTn id="27" dur="1000" fill="hold"/>
                                        <p:tgtEl>
                                          <p:spTgt spid="602"/>
                                        </p:tgtEl>
                                        <p:attrNameLst>
                                          <p:attrName>ppt_w</p:attrName>
                                        </p:attrNameLst>
                                      </p:cBhvr>
                                      <p:tavLst>
                                        <p:tav tm="0">
                                          <p:val>
                                            <p:fltVal val="0"/>
                                          </p:val>
                                        </p:tav>
                                        <p:tav tm="100000">
                                          <p:val>
                                            <p:strVal val="#ppt_w"/>
                                          </p:val>
                                        </p:tav>
                                      </p:tavLst>
                                    </p:anim>
                                    <p:anim calcmode="lin" valueType="num">
                                      <p:cBhvr>
                                        <p:cTn id="28" dur="1000" fill="hold"/>
                                        <p:tgtEl>
                                          <p:spTgt spid="602"/>
                                        </p:tgtEl>
                                        <p:attrNameLst>
                                          <p:attrName>ppt_h</p:attrName>
                                        </p:attrNameLst>
                                      </p:cBhvr>
                                      <p:tavLst>
                                        <p:tav tm="0">
                                          <p:val>
                                            <p:fltVal val="0"/>
                                          </p:val>
                                        </p:tav>
                                        <p:tav tm="100000">
                                          <p:val>
                                            <p:strVal val="#ppt_h"/>
                                          </p:val>
                                        </p:tav>
                                      </p:tavLst>
                                    </p:anim>
                                    <p:animEffect transition="in" filter="fade">
                                      <p:cBhvr>
                                        <p:cTn id="29" dur="1000"/>
                                        <p:tgtEl>
                                          <p:spTgt spid="602"/>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602"/>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605"/>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605"/>
                                        </p:tgtEl>
                                        <p:attrNameLst>
                                          <p:attrName>style.visibility</p:attrName>
                                        </p:attrNameLst>
                                      </p:cBhvr>
                                      <p:to>
                                        <p:strVal val="visible"/>
                                      </p:to>
                                    </p:set>
                                    <p:anim calcmode="lin" valueType="num">
                                      <p:cBhvr>
                                        <p:cTn id="36" dur="1000" fill="hold"/>
                                        <p:tgtEl>
                                          <p:spTgt spid="605"/>
                                        </p:tgtEl>
                                        <p:attrNameLst>
                                          <p:attrName>ppt_w</p:attrName>
                                        </p:attrNameLst>
                                      </p:cBhvr>
                                      <p:tavLst>
                                        <p:tav tm="0">
                                          <p:val>
                                            <p:fltVal val="0"/>
                                          </p:val>
                                        </p:tav>
                                        <p:tav tm="100000">
                                          <p:val>
                                            <p:strVal val="#ppt_w"/>
                                          </p:val>
                                        </p:tav>
                                      </p:tavLst>
                                    </p:anim>
                                    <p:anim calcmode="lin" valueType="num">
                                      <p:cBhvr>
                                        <p:cTn id="37" dur="1000" fill="hold"/>
                                        <p:tgtEl>
                                          <p:spTgt spid="605"/>
                                        </p:tgtEl>
                                        <p:attrNameLst>
                                          <p:attrName>ppt_h</p:attrName>
                                        </p:attrNameLst>
                                      </p:cBhvr>
                                      <p:tavLst>
                                        <p:tav tm="0">
                                          <p:val>
                                            <p:fltVal val="0"/>
                                          </p:val>
                                        </p:tav>
                                        <p:tav tm="100000">
                                          <p:val>
                                            <p:strVal val="#ppt_h"/>
                                          </p:val>
                                        </p:tav>
                                      </p:tavLst>
                                    </p:anim>
                                    <p:animEffect transition="in" filter="fade">
                                      <p:cBhvr>
                                        <p:cTn id="38" dur="1000"/>
                                        <p:tgtEl>
                                          <p:spTgt spid="605"/>
                                        </p:tgtEl>
                                      </p:cBhvr>
                                    </p:animEffect>
                                  </p:childTnLst>
                                </p:cTn>
                              </p:par>
                              <p:par>
                                <p:cTn id="39" presetID="64" presetClass="path" presetSubtype="0" fill="hold" nodeType="withEffect">
                                  <p:stCondLst>
                                    <p:cond delay="0"/>
                                  </p:stCondLst>
                                  <p:childTnLst>
                                    <p:animMotion origin="layout" path="M 1.11111E-6 3.7037E-7 L -0.52465 -0.50957 " pathEditMode="relative" rAng="0" ptsTypes="AA">
                                      <p:cBhvr>
                                        <p:cTn id="40" dur="1000" spd="-100000" fill="hold"/>
                                        <p:tgtEl>
                                          <p:spTgt spid="605"/>
                                        </p:tgtEl>
                                        <p:attrNameLst>
                                          <p:attrName>ppt_x</p:attrName>
                                          <p:attrName>ppt_y</p:attrName>
                                        </p:attrNameLst>
                                      </p:cBhvr>
                                      <p:rCtr x="-26233" y="-25494"/>
                                    </p:animMotion>
                                  </p:childTnLst>
                                </p:cTn>
                              </p:par>
                              <p:par>
                                <p:cTn id="41" presetID="1" presetClass="entr" presetSubtype="0" fill="hold" grpId="0" nodeType="withEffect">
                                  <p:stCondLst>
                                    <p:cond delay="200"/>
                                  </p:stCondLst>
                                  <p:childTnLst>
                                    <p:set>
                                      <p:cBhvr>
                                        <p:cTn id="42" dur="1" fill="hold">
                                          <p:stCondLst>
                                            <p:cond delay="0"/>
                                          </p:stCondLst>
                                        </p:cTn>
                                        <p:tgtEl>
                                          <p:spTgt spid="614"/>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614"/>
                                        </p:tgtEl>
                                        <p:attrNameLst>
                                          <p:attrName>style.visibility</p:attrName>
                                        </p:attrNameLst>
                                      </p:cBhvr>
                                      <p:to>
                                        <p:strVal val="visible"/>
                                      </p:to>
                                    </p:set>
                                    <p:anim calcmode="lin" valueType="num">
                                      <p:cBhvr>
                                        <p:cTn id="45" dur="1000" fill="hold"/>
                                        <p:tgtEl>
                                          <p:spTgt spid="614"/>
                                        </p:tgtEl>
                                        <p:attrNameLst>
                                          <p:attrName>ppt_w</p:attrName>
                                        </p:attrNameLst>
                                      </p:cBhvr>
                                      <p:tavLst>
                                        <p:tav tm="0">
                                          <p:val>
                                            <p:fltVal val="0"/>
                                          </p:val>
                                        </p:tav>
                                        <p:tav tm="100000">
                                          <p:val>
                                            <p:strVal val="#ppt_w"/>
                                          </p:val>
                                        </p:tav>
                                      </p:tavLst>
                                    </p:anim>
                                    <p:anim calcmode="lin" valueType="num">
                                      <p:cBhvr>
                                        <p:cTn id="46" dur="1000" fill="hold"/>
                                        <p:tgtEl>
                                          <p:spTgt spid="614"/>
                                        </p:tgtEl>
                                        <p:attrNameLst>
                                          <p:attrName>ppt_h</p:attrName>
                                        </p:attrNameLst>
                                      </p:cBhvr>
                                      <p:tavLst>
                                        <p:tav tm="0">
                                          <p:val>
                                            <p:fltVal val="0"/>
                                          </p:val>
                                        </p:tav>
                                        <p:tav tm="100000">
                                          <p:val>
                                            <p:strVal val="#ppt_h"/>
                                          </p:val>
                                        </p:tav>
                                      </p:tavLst>
                                    </p:anim>
                                    <p:animEffect transition="in" filter="fade">
                                      <p:cBhvr>
                                        <p:cTn id="47" dur="1000"/>
                                        <p:tgtEl>
                                          <p:spTgt spid="614"/>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614"/>
                                        </p:tgtEl>
                                        <p:attrNameLst>
                                          <p:attrName>ppt_x</p:attrName>
                                          <p:attrName>ppt_y</p:attrName>
                                        </p:attrNameLst>
                                      </p:cBhvr>
                                      <p:rCtr x="10851" y="-18536"/>
                                    </p:animMotion>
                                  </p:childTnLst>
                                </p:cTn>
                              </p:par>
                              <p:par>
                                <p:cTn id="50" presetID="1" presetClass="entr" presetSubtype="0" fill="hold" grpId="0" nodeType="withEffect">
                                  <p:stCondLst>
                                    <p:cond delay="400"/>
                                  </p:stCondLst>
                                  <p:childTnLst>
                                    <p:set>
                                      <p:cBhvr>
                                        <p:cTn id="51" dur="1" fill="hold">
                                          <p:stCondLst>
                                            <p:cond delay="0"/>
                                          </p:stCondLst>
                                        </p:cTn>
                                        <p:tgtEl>
                                          <p:spTgt spid="615"/>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615"/>
                                        </p:tgtEl>
                                        <p:attrNameLst>
                                          <p:attrName>style.visibility</p:attrName>
                                        </p:attrNameLst>
                                      </p:cBhvr>
                                      <p:to>
                                        <p:strVal val="visible"/>
                                      </p:to>
                                    </p:set>
                                    <p:anim calcmode="lin" valueType="num">
                                      <p:cBhvr>
                                        <p:cTn id="54" dur="1000" fill="hold"/>
                                        <p:tgtEl>
                                          <p:spTgt spid="615"/>
                                        </p:tgtEl>
                                        <p:attrNameLst>
                                          <p:attrName>ppt_w</p:attrName>
                                        </p:attrNameLst>
                                      </p:cBhvr>
                                      <p:tavLst>
                                        <p:tav tm="0">
                                          <p:val>
                                            <p:fltVal val="0"/>
                                          </p:val>
                                        </p:tav>
                                        <p:tav tm="100000">
                                          <p:val>
                                            <p:strVal val="#ppt_w"/>
                                          </p:val>
                                        </p:tav>
                                      </p:tavLst>
                                    </p:anim>
                                    <p:anim calcmode="lin" valueType="num">
                                      <p:cBhvr>
                                        <p:cTn id="55" dur="1000" fill="hold"/>
                                        <p:tgtEl>
                                          <p:spTgt spid="615"/>
                                        </p:tgtEl>
                                        <p:attrNameLst>
                                          <p:attrName>ppt_h</p:attrName>
                                        </p:attrNameLst>
                                      </p:cBhvr>
                                      <p:tavLst>
                                        <p:tav tm="0">
                                          <p:val>
                                            <p:fltVal val="0"/>
                                          </p:val>
                                        </p:tav>
                                        <p:tav tm="100000">
                                          <p:val>
                                            <p:strVal val="#ppt_h"/>
                                          </p:val>
                                        </p:tav>
                                      </p:tavLst>
                                    </p:anim>
                                    <p:animEffect transition="in" filter="fade">
                                      <p:cBhvr>
                                        <p:cTn id="56" dur="1000"/>
                                        <p:tgtEl>
                                          <p:spTgt spid="615"/>
                                        </p:tgtEl>
                                      </p:cBhvr>
                                    </p:animEffect>
                                  </p:childTnLst>
                                </p:cTn>
                              </p:par>
                              <p:par>
                                <p:cTn id="57" presetID="64" presetClass="path" presetSubtype="0" fill="hold" grpId="2" nodeType="withEffect">
                                  <p:stCondLst>
                                    <p:cond delay="400"/>
                                  </p:stCondLst>
                                  <p:childTnLst>
                                    <p:animMotion origin="layout" path="M 5E-6 2.09762E-6 L -0.18855 -1.11369 " pathEditMode="relative" rAng="0" ptsTypes="AA">
                                      <p:cBhvr>
                                        <p:cTn id="58" dur="1000" spd="-100000" fill="hold"/>
                                        <p:tgtEl>
                                          <p:spTgt spid="615"/>
                                        </p:tgtEl>
                                        <p:attrNameLst>
                                          <p:attrName>ppt_x</p:attrName>
                                          <p:attrName>ppt_y</p:attrName>
                                        </p:attrNameLst>
                                      </p:cBhvr>
                                      <p:rCtr x="-9427" y="-55700"/>
                                    </p:animMotion>
                                  </p:childTnLst>
                                </p:cTn>
                              </p:par>
                              <p:par>
                                <p:cTn id="59" presetID="1" presetClass="entr" presetSubtype="0" fill="hold" grpId="0" nodeType="withEffect">
                                  <p:stCondLst>
                                    <p:cond delay="200"/>
                                  </p:stCondLst>
                                  <p:childTnLst>
                                    <p:set>
                                      <p:cBhvr>
                                        <p:cTn id="60" dur="1" fill="hold">
                                          <p:stCondLst>
                                            <p:cond delay="0"/>
                                          </p:stCondLst>
                                        </p:cTn>
                                        <p:tgtEl>
                                          <p:spTgt spid="600"/>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600"/>
                                        </p:tgtEl>
                                        <p:attrNameLst>
                                          <p:attrName>style.visibility</p:attrName>
                                        </p:attrNameLst>
                                      </p:cBhvr>
                                      <p:to>
                                        <p:strVal val="visible"/>
                                      </p:to>
                                    </p:set>
                                    <p:anim calcmode="lin" valueType="num">
                                      <p:cBhvr>
                                        <p:cTn id="63" dur="1000" fill="hold"/>
                                        <p:tgtEl>
                                          <p:spTgt spid="600"/>
                                        </p:tgtEl>
                                        <p:attrNameLst>
                                          <p:attrName>ppt_w</p:attrName>
                                        </p:attrNameLst>
                                      </p:cBhvr>
                                      <p:tavLst>
                                        <p:tav tm="0">
                                          <p:val>
                                            <p:fltVal val="0"/>
                                          </p:val>
                                        </p:tav>
                                        <p:tav tm="100000">
                                          <p:val>
                                            <p:strVal val="#ppt_w"/>
                                          </p:val>
                                        </p:tav>
                                      </p:tavLst>
                                    </p:anim>
                                    <p:anim calcmode="lin" valueType="num">
                                      <p:cBhvr>
                                        <p:cTn id="64" dur="1000" fill="hold"/>
                                        <p:tgtEl>
                                          <p:spTgt spid="600"/>
                                        </p:tgtEl>
                                        <p:attrNameLst>
                                          <p:attrName>ppt_h</p:attrName>
                                        </p:attrNameLst>
                                      </p:cBhvr>
                                      <p:tavLst>
                                        <p:tav tm="0">
                                          <p:val>
                                            <p:fltVal val="0"/>
                                          </p:val>
                                        </p:tav>
                                        <p:tav tm="100000">
                                          <p:val>
                                            <p:strVal val="#ppt_h"/>
                                          </p:val>
                                        </p:tav>
                                      </p:tavLst>
                                    </p:anim>
                                    <p:animEffect transition="in" filter="fade">
                                      <p:cBhvr>
                                        <p:cTn id="65" dur="1000"/>
                                        <p:tgtEl>
                                          <p:spTgt spid="600"/>
                                        </p:tgtEl>
                                      </p:cBhvr>
                                    </p:animEffect>
                                  </p:childTnLst>
                                </p:cTn>
                              </p:par>
                              <p:par>
                                <p:cTn id="66" presetID="64" presetClass="path" presetSubtype="0" fill="hold" grpId="2" nodeType="withEffect">
                                  <p:stCondLst>
                                    <p:cond delay="200"/>
                                  </p:stCondLst>
                                  <p:childTnLst>
                                    <p:animMotion origin="layout" path="M 0 -2.71605E-6 L 0.12309 0.575 " pathEditMode="relative" rAng="0" ptsTypes="AA">
                                      <p:cBhvr>
                                        <p:cTn id="67" dur="1000" spd="-100000" fill="hold"/>
                                        <p:tgtEl>
                                          <p:spTgt spid="600"/>
                                        </p:tgtEl>
                                        <p:attrNameLst>
                                          <p:attrName>ppt_x</p:attrName>
                                          <p:attrName>ppt_y</p:attrName>
                                        </p:attrNameLst>
                                      </p:cBhvr>
                                      <p:rCtr x="6146" y="28735"/>
                                    </p:animMotion>
                                  </p:childTnLst>
                                </p:cTn>
                              </p:par>
                              <p:par>
                                <p:cTn id="68" presetID="1" presetClass="entr" presetSubtype="0" fill="hold" nodeType="withEffect">
                                  <p:stCondLst>
                                    <p:cond delay="400"/>
                                  </p:stCondLst>
                                  <p:childTnLst>
                                    <p:set>
                                      <p:cBhvr>
                                        <p:cTn id="69" dur="1" fill="hold">
                                          <p:stCondLst>
                                            <p:cond delay="0"/>
                                          </p:stCondLst>
                                        </p:cTn>
                                        <p:tgtEl>
                                          <p:spTgt spid="608"/>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608"/>
                                        </p:tgtEl>
                                        <p:attrNameLst>
                                          <p:attrName>style.visibility</p:attrName>
                                        </p:attrNameLst>
                                      </p:cBhvr>
                                      <p:to>
                                        <p:strVal val="visible"/>
                                      </p:to>
                                    </p:set>
                                    <p:anim calcmode="lin" valueType="num">
                                      <p:cBhvr>
                                        <p:cTn id="72" dur="1000" fill="hold"/>
                                        <p:tgtEl>
                                          <p:spTgt spid="608"/>
                                        </p:tgtEl>
                                        <p:attrNameLst>
                                          <p:attrName>ppt_w</p:attrName>
                                        </p:attrNameLst>
                                      </p:cBhvr>
                                      <p:tavLst>
                                        <p:tav tm="0">
                                          <p:val>
                                            <p:fltVal val="0"/>
                                          </p:val>
                                        </p:tav>
                                        <p:tav tm="100000">
                                          <p:val>
                                            <p:strVal val="#ppt_w"/>
                                          </p:val>
                                        </p:tav>
                                      </p:tavLst>
                                    </p:anim>
                                    <p:anim calcmode="lin" valueType="num">
                                      <p:cBhvr>
                                        <p:cTn id="73" dur="1000" fill="hold"/>
                                        <p:tgtEl>
                                          <p:spTgt spid="608"/>
                                        </p:tgtEl>
                                        <p:attrNameLst>
                                          <p:attrName>ppt_h</p:attrName>
                                        </p:attrNameLst>
                                      </p:cBhvr>
                                      <p:tavLst>
                                        <p:tav tm="0">
                                          <p:val>
                                            <p:fltVal val="0"/>
                                          </p:val>
                                        </p:tav>
                                        <p:tav tm="100000">
                                          <p:val>
                                            <p:strVal val="#ppt_h"/>
                                          </p:val>
                                        </p:tav>
                                      </p:tavLst>
                                    </p:anim>
                                    <p:animEffect transition="in" filter="fade">
                                      <p:cBhvr>
                                        <p:cTn id="74" dur="1000"/>
                                        <p:tgtEl>
                                          <p:spTgt spid="608"/>
                                        </p:tgtEl>
                                      </p:cBhvr>
                                    </p:animEffect>
                                  </p:childTnLst>
                                </p:cTn>
                              </p:par>
                              <p:par>
                                <p:cTn id="75" presetID="64" presetClass="path" presetSubtype="0" fill="hold" nodeType="withEffect">
                                  <p:stCondLst>
                                    <p:cond delay="400"/>
                                  </p:stCondLst>
                                  <p:childTnLst>
                                    <p:animMotion origin="layout" path="M 2.5E-6 6.17284E-7 L -0.71736 -0.40556 " pathEditMode="relative" rAng="0" ptsTypes="AA">
                                      <p:cBhvr>
                                        <p:cTn id="76" dur="1000" spd="-100000" fill="hold"/>
                                        <p:tgtEl>
                                          <p:spTgt spid="608"/>
                                        </p:tgtEl>
                                        <p:attrNameLst>
                                          <p:attrName>ppt_x</p:attrName>
                                          <p:attrName>ppt_y</p:attrName>
                                        </p:attrNameLst>
                                      </p:cBhvr>
                                      <p:rCtr x="-35868" y="-20278"/>
                                    </p:animMotion>
                                  </p:childTnLst>
                                </p:cTn>
                              </p:par>
                              <p:par>
                                <p:cTn id="77" presetID="1" presetClass="entr" presetSubtype="0" fill="hold" nodeType="withEffect">
                                  <p:stCondLst>
                                    <p:cond delay="300"/>
                                  </p:stCondLst>
                                  <p:childTnLst>
                                    <p:set>
                                      <p:cBhvr>
                                        <p:cTn id="78" dur="1" fill="hold">
                                          <p:stCondLst>
                                            <p:cond delay="0"/>
                                          </p:stCondLst>
                                        </p:cTn>
                                        <p:tgtEl>
                                          <p:spTgt spid="611"/>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611"/>
                                        </p:tgtEl>
                                        <p:attrNameLst>
                                          <p:attrName>style.visibility</p:attrName>
                                        </p:attrNameLst>
                                      </p:cBhvr>
                                      <p:to>
                                        <p:strVal val="visible"/>
                                      </p:to>
                                    </p:set>
                                    <p:anim calcmode="lin" valueType="num">
                                      <p:cBhvr>
                                        <p:cTn id="81" dur="1000" fill="hold"/>
                                        <p:tgtEl>
                                          <p:spTgt spid="611"/>
                                        </p:tgtEl>
                                        <p:attrNameLst>
                                          <p:attrName>ppt_w</p:attrName>
                                        </p:attrNameLst>
                                      </p:cBhvr>
                                      <p:tavLst>
                                        <p:tav tm="0">
                                          <p:val>
                                            <p:fltVal val="0"/>
                                          </p:val>
                                        </p:tav>
                                        <p:tav tm="100000">
                                          <p:val>
                                            <p:strVal val="#ppt_w"/>
                                          </p:val>
                                        </p:tav>
                                      </p:tavLst>
                                    </p:anim>
                                    <p:anim calcmode="lin" valueType="num">
                                      <p:cBhvr>
                                        <p:cTn id="82" dur="1000" fill="hold"/>
                                        <p:tgtEl>
                                          <p:spTgt spid="611"/>
                                        </p:tgtEl>
                                        <p:attrNameLst>
                                          <p:attrName>ppt_h</p:attrName>
                                        </p:attrNameLst>
                                      </p:cBhvr>
                                      <p:tavLst>
                                        <p:tav tm="0">
                                          <p:val>
                                            <p:fltVal val="0"/>
                                          </p:val>
                                        </p:tav>
                                        <p:tav tm="100000">
                                          <p:val>
                                            <p:strVal val="#ppt_h"/>
                                          </p:val>
                                        </p:tav>
                                      </p:tavLst>
                                    </p:anim>
                                    <p:animEffect transition="in" filter="fade">
                                      <p:cBhvr>
                                        <p:cTn id="83" dur="1000"/>
                                        <p:tgtEl>
                                          <p:spTgt spid="611"/>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611"/>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616"/>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616"/>
                                        </p:tgtEl>
                                        <p:attrNameLst>
                                          <p:attrName>style.visibility</p:attrName>
                                        </p:attrNameLst>
                                      </p:cBhvr>
                                      <p:to>
                                        <p:strVal val="visible"/>
                                      </p:to>
                                    </p:set>
                                    <p:anim calcmode="lin" valueType="num">
                                      <p:cBhvr>
                                        <p:cTn id="90" dur="1000" fill="hold"/>
                                        <p:tgtEl>
                                          <p:spTgt spid="616"/>
                                        </p:tgtEl>
                                        <p:attrNameLst>
                                          <p:attrName>ppt_w</p:attrName>
                                        </p:attrNameLst>
                                      </p:cBhvr>
                                      <p:tavLst>
                                        <p:tav tm="0">
                                          <p:val>
                                            <p:fltVal val="0"/>
                                          </p:val>
                                        </p:tav>
                                        <p:tav tm="100000">
                                          <p:val>
                                            <p:strVal val="#ppt_w"/>
                                          </p:val>
                                        </p:tav>
                                      </p:tavLst>
                                    </p:anim>
                                    <p:anim calcmode="lin" valueType="num">
                                      <p:cBhvr>
                                        <p:cTn id="91" dur="1000" fill="hold"/>
                                        <p:tgtEl>
                                          <p:spTgt spid="616"/>
                                        </p:tgtEl>
                                        <p:attrNameLst>
                                          <p:attrName>ppt_h</p:attrName>
                                        </p:attrNameLst>
                                      </p:cBhvr>
                                      <p:tavLst>
                                        <p:tav tm="0">
                                          <p:val>
                                            <p:fltVal val="0"/>
                                          </p:val>
                                        </p:tav>
                                        <p:tav tm="100000">
                                          <p:val>
                                            <p:strVal val="#ppt_h"/>
                                          </p:val>
                                        </p:tav>
                                      </p:tavLst>
                                    </p:anim>
                                    <p:animEffect transition="in" filter="fade">
                                      <p:cBhvr>
                                        <p:cTn id="92" dur="1000"/>
                                        <p:tgtEl>
                                          <p:spTgt spid="616"/>
                                        </p:tgtEl>
                                      </p:cBhvr>
                                    </p:animEffect>
                                  </p:childTnLst>
                                </p:cTn>
                              </p:par>
                              <p:par>
                                <p:cTn id="93" presetID="64" presetClass="path" presetSubtype="0" fill="hold" nodeType="withEffect">
                                  <p:stCondLst>
                                    <p:cond delay="200"/>
                                  </p:stCondLst>
                                  <p:childTnLst>
                                    <p:animMotion origin="layout" path="M 4.44444E-6 4.32099E-6 L -0.64115 -0.9497 " pathEditMode="relative" rAng="0" ptsTypes="AA">
                                      <p:cBhvr>
                                        <p:cTn id="94" dur="1000" spd="-100000" fill="hold"/>
                                        <p:tgtEl>
                                          <p:spTgt spid="616"/>
                                        </p:tgtEl>
                                        <p:attrNameLst>
                                          <p:attrName>ppt_x</p:attrName>
                                          <p:attrName>ppt_y</p:attrName>
                                        </p:attrNameLst>
                                      </p:cBhvr>
                                      <p:rCtr x="-32066" y="-47500"/>
                                    </p:animMotion>
                                  </p:childTnLst>
                                </p:cTn>
                              </p:par>
                            </p:childTnLst>
                          </p:cTn>
                        </p:par>
                        <p:par>
                          <p:cTn id="95" fill="hold">
                            <p:stCondLst>
                              <p:cond delay="1400"/>
                            </p:stCondLst>
                            <p:childTnLst>
                              <p:par>
                                <p:cTn id="96" presetID="10" presetClass="entr" presetSubtype="0" fill="hold" grpId="0" nodeType="after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1000"/>
                                        <p:tgtEl>
                                          <p:spTgt spid="30"/>
                                        </p:tgtEl>
                                      </p:cBhvr>
                                    </p:animEffect>
                                  </p:childTnLst>
                                </p:cTn>
                              </p:par>
                            </p:childTnLst>
                          </p:cTn>
                        </p:par>
                        <p:par>
                          <p:cTn id="99" fill="hold">
                            <p:stCondLst>
                              <p:cond delay="2400"/>
                            </p:stCondLst>
                            <p:childTnLst>
                              <p:par>
                                <p:cTn id="100" presetID="22" presetClass="entr" presetSubtype="4" fill="hold" grpId="0" nodeType="afterEffect">
                                  <p:stCondLst>
                                    <p:cond delay="0"/>
                                  </p:stCondLst>
                                  <p:childTnLst>
                                    <p:set>
                                      <p:cBhvr>
                                        <p:cTn id="101" dur="1" fill="hold">
                                          <p:stCondLst>
                                            <p:cond delay="0"/>
                                          </p:stCondLst>
                                        </p:cTn>
                                        <p:tgtEl>
                                          <p:spTgt spid="620"/>
                                        </p:tgtEl>
                                        <p:attrNameLst>
                                          <p:attrName>style.visibility</p:attrName>
                                        </p:attrNameLst>
                                      </p:cBhvr>
                                      <p:to>
                                        <p:strVal val="visible"/>
                                      </p:to>
                                    </p:set>
                                    <p:animEffect transition="in" filter="wipe(down)">
                                      <p:cBhvr>
                                        <p:cTn id="102" dur="500"/>
                                        <p:tgtEl>
                                          <p:spTgt spid="620"/>
                                        </p:tgtEl>
                                      </p:cBhvr>
                                    </p:animEffect>
                                  </p:childTnLst>
                                </p:cTn>
                              </p:par>
                            </p:childTnLst>
                          </p:cTn>
                        </p:par>
                        <p:par>
                          <p:cTn id="103" fill="hold">
                            <p:stCondLst>
                              <p:cond delay="2900"/>
                            </p:stCondLst>
                            <p:childTnLst>
                              <p:par>
                                <p:cTn id="104" presetID="2" presetClass="entr" presetSubtype="8" fill="hold" nodeType="afterEffect">
                                  <p:stCondLst>
                                    <p:cond delay="0"/>
                                  </p:stCondLst>
                                  <p:childTnLst>
                                    <p:set>
                                      <p:cBhvr>
                                        <p:cTn id="105" dur="1" fill="hold">
                                          <p:stCondLst>
                                            <p:cond delay="0"/>
                                          </p:stCondLst>
                                        </p:cTn>
                                        <p:tgtEl>
                                          <p:spTgt spid="624"/>
                                        </p:tgtEl>
                                        <p:attrNameLst>
                                          <p:attrName>style.visibility</p:attrName>
                                        </p:attrNameLst>
                                      </p:cBhvr>
                                      <p:to>
                                        <p:strVal val="visible"/>
                                      </p:to>
                                    </p:set>
                                    <p:anim calcmode="lin" valueType="num">
                                      <p:cBhvr additive="base">
                                        <p:cTn id="106" dur="500" fill="hold"/>
                                        <p:tgtEl>
                                          <p:spTgt spid="624"/>
                                        </p:tgtEl>
                                        <p:attrNameLst>
                                          <p:attrName>ppt_x</p:attrName>
                                        </p:attrNameLst>
                                      </p:cBhvr>
                                      <p:tavLst>
                                        <p:tav tm="0">
                                          <p:val>
                                            <p:strVal val="0-#ppt_w/2"/>
                                          </p:val>
                                        </p:tav>
                                        <p:tav tm="100000">
                                          <p:val>
                                            <p:strVal val="#ppt_x"/>
                                          </p:val>
                                        </p:tav>
                                      </p:tavLst>
                                    </p:anim>
                                    <p:anim calcmode="lin" valueType="num">
                                      <p:cBhvr additive="base">
                                        <p:cTn id="107" dur="500" fill="hold"/>
                                        <p:tgtEl>
                                          <p:spTgt spid="624"/>
                                        </p:tgtEl>
                                        <p:attrNameLst>
                                          <p:attrName>ppt_y</p:attrName>
                                        </p:attrNameLst>
                                      </p:cBhvr>
                                      <p:tavLst>
                                        <p:tav tm="0">
                                          <p:val>
                                            <p:strVal val="#ppt_y"/>
                                          </p:val>
                                        </p:tav>
                                        <p:tav tm="100000">
                                          <p:val>
                                            <p:strVal val="#ppt_y"/>
                                          </p:val>
                                        </p:tav>
                                      </p:tavLst>
                                    </p:anim>
                                  </p:childTnLst>
                                </p:cTn>
                              </p:par>
                            </p:childTnLst>
                          </p:cTn>
                        </p:par>
                        <p:par>
                          <p:cTn id="108" fill="hold">
                            <p:stCondLst>
                              <p:cond delay="3400"/>
                            </p:stCondLst>
                            <p:childTnLst>
                              <p:par>
                                <p:cTn id="109" presetID="52" presetClass="entr" presetSubtype="0" fill="hold" grpId="0" nodeType="afterEffect">
                                  <p:stCondLst>
                                    <p:cond delay="0"/>
                                  </p:stCondLst>
                                  <p:iterate type="lt">
                                    <p:tmPct val="10000"/>
                                  </p:iterate>
                                  <p:childTnLst>
                                    <p:set>
                                      <p:cBhvr>
                                        <p:cTn id="110" dur="1" fill="hold">
                                          <p:stCondLst>
                                            <p:cond delay="0"/>
                                          </p:stCondLst>
                                        </p:cTn>
                                        <p:tgtEl>
                                          <p:spTgt spid="622"/>
                                        </p:tgtEl>
                                        <p:attrNameLst>
                                          <p:attrName>style.visibility</p:attrName>
                                        </p:attrNameLst>
                                      </p:cBhvr>
                                      <p:to>
                                        <p:strVal val="visible"/>
                                      </p:to>
                                    </p:set>
                                    <p:animScale>
                                      <p:cBhvr>
                                        <p:cTn id="111" dur="1000" decel="50000" fill="hold">
                                          <p:stCondLst>
                                            <p:cond delay="0"/>
                                          </p:stCondLst>
                                        </p:cTn>
                                        <p:tgtEl>
                                          <p:spTgt spid="6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2" dur="1000" decel="50000" fill="hold">
                                          <p:stCondLst>
                                            <p:cond delay="0"/>
                                          </p:stCondLst>
                                        </p:cTn>
                                        <p:tgtEl>
                                          <p:spTgt spid="622"/>
                                        </p:tgtEl>
                                        <p:attrNameLst>
                                          <p:attrName>ppt_x</p:attrName>
                                          <p:attrName>ppt_y</p:attrName>
                                        </p:attrNameLst>
                                      </p:cBhvr>
                                    </p:animMotion>
                                    <p:animEffect transition="in" filter="fade">
                                      <p:cBhvr>
                                        <p:cTn id="113" dur="1000"/>
                                        <p:tgtEl>
                                          <p:spTgt spid="622"/>
                                        </p:tgtEl>
                                      </p:cBhvr>
                                    </p:animEffect>
                                  </p:childTnLst>
                                </p:cTn>
                              </p:par>
                            </p:childTnLst>
                          </p:cTn>
                        </p:par>
                        <p:par>
                          <p:cTn id="114" fill="hold">
                            <p:stCondLst>
                              <p:cond delay="5200"/>
                            </p:stCondLst>
                            <p:childTnLst>
                              <p:par>
                                <p:cTn id="115" presetID="52" presetClass="entr" presetSubtype="0" fill="hold" grpId="0" nodeType="afterEffect">
                                  <p:stCondLst>
                                    <p:cond delay="0"/>
                                  </p:stCondLst>
                                  <p:iterate type="lt">
                                    <p:tmPct val="10000"/>
                                  </p:iterate>
                                  <p:childTnLst>
                                    <p:set>
                                      <p:cBhvr>
                                        <p:cTn id="116" dur="1" fill="hold">
                                          <p:stCondLst>
                                            <p:cond delay="0"/>
                                          </p:stCondLst>
                                        </p:cTn>
                                        <p:tgtEl>
                                          <p:spTgt spid="623"/>
                                        </p:tgtEl>
                                        <p:attrNameLst>
                                          <p:attrName>style.visibility</p:attrName>
                                        </p:attrNameLst>
                                      </p:cBhvr>
                                      <p:to>
                                        <p:strVal val="visible"/>
                                      </p:to>
                                    </p:set>
                                    <p:animScale>
                                      <p:cBhvr>
                                        <p:cTn id="117" dur="1000" decel="50000" fill="hold">
                                          <p:stCondLst>
                                            <p:cond delay="0"/>
                                          </p:stCondLst>
                                        </p:cTn>
                                        <p:tgtEl>
                                          <p:spTgt spid="6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8" dur="1000" decel="50000" fill="hold">
                                          <p:stCondLst>
                                            <p:cond delay="0"/>
                                          </p:stCondLst>
                                        </p:cTn>
                                        <p:tgtEl>
                                          <p:spTgt spid="623"/>
                                        </p:tgtEl>
                                        <p:attrNameLst>
                                          <p:attrName>ppt_x</p:attrName>
                                          <p:attrName>ppt_y</p:attrName>
                                        </p:attrNameLst>
                                      </p:cBhvr>
                                    </p:animMotion>
                                    <p:animEffect transition="in" filter="fade">
                                      <p:cBhvr>
                                        <p:cTn id="119" dur="1000"/>
                                        <p:tgtEl>
                                          <p:spTgt spid="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0" grpId="0" animBg="1"/>
      <p:bldP spid="600" grpId="0" animBg="1"/>
      <p:bldP spid="600" grpId="1" animBg="1"/>
      <p:bldP spid="600" grpId="2" animBg="1"/>
      <p:bldP spid="601" grpId="0" animBg="1"/>
      <p:bldP spid="601" grpId="1" animBg="1"/>
      <p:bldP spid="601" grpId="2" animBg="1"/>
      <p:bldP spid="614" grpId="0" animBg="1"/>
      <p:bldP spid="614" grpId="1" animBg="1"/>
      <p:bldP spid="614" grpId="2" animBg="1"/>
      <p:bldP spid="615" grpId="0" animBg="1"/>
      <p:bldP spid="615" grpId="1" animBg="1"/>
      <p:bldP spid="615" grpId="2" animBg="1"/>
      <p:bldP spid="622" grpId="0"/>
      <p:bldP spid="623"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390931" y="2352389"/>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390931" y="4152589"/>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534947" y="2450394"/>
            <a:ext cx="2520280" cy="369332"/>
          </a:xfrm>
          <a:prstGeom prst="rect">
            <a:avLst/>
          </a:prstGeom>
          <a:noFill/>
        </p:spPr>
        <p:txBody>
          <a:bodyPr wrap="square" lIns="0" tIns="0" rIns="0" bIns="0" rtlCol="0">
            <a:spAutoFit/>
          </a:bodyPr>
          <a:lstStyle/>
          <a:p>
            <a:pPr algn="dist"/>
            <a:r>
              <a:rPr lang="zh-CN" altLang="en-US" sz="2400" b="1" dirty="0">
                <a:solidFill>
                  <a:schemeClr val="accent2"/>
                </a:solidFill>
                <a:latin typeface="+mj-ea"/>
                <a:ea typeface="+mj-ea"/>
              </a:rPr>
              <a:t>添加标题内容文字</a:t>
            </a:r>
          </a:p>
        </p:txBody>
      </p:sp>
      <p:sp>
        <p:nvSpPr>
          <p:cNvPr id="7" name="TextBox 6"/>
          <p:cNvSpPr txBox="1"/>
          <p:nvPr/>
        </p:nvSpPr>
        <p:spPr>
          <a:xfrm>
            <a:off x="6002999" y="3305330"/>
            <a:ext cx="1584176" cy="215444"/>
          </a:xfrm>
          <a:prstGeom prst="rect">
            <a:avLst/>
          </a:prstGeom>
          <a:noFill/>
        </p:spPr>
        <p:txBody>
          <a:bodyPr wrap="square" lIns="0" tIns="0" rIns="0" bIns="0" rtlCol="0">
            <a:spAutoFit/>
          </a:bodyPr>
          <a:lstStyle/>
          <a:p>
            <a:pPr algn="ctr"/>
            <a:r>
              <a:rPr lang="zh-CN" altLang="en-US" sz="1400" b="1" dirty="0">
                <a:solidFill>
                  <a:prstClr val="black"/>
                </a:solidFill>
                <a:latin typeface="+mj-ea"/>
                <a:ea typeface="+mj-ea"/>
              </a:rPr>
              <a:t>关键字设问？</a:t>
            </a:r>
          </a:p>
        </p:txBody>
      </p:sp>
      <p:sp>
        <p:nvSpPr>
          <p:cNvPr id="8" name="TextBox 7"/>
          <p:cNvSpPr txBox="1"/>
          <p:nvPr/>
        </p:nvSpPr>
        <p:spPr>
          <a:xfrm>
            <a:off x="6002999" y="3576525"/>
            <a:ext cx="1584176" cy="215444"/>
          </a:xfrm>
          <a:prstGeom prst="rect">
            <a:avLst/>
          </a:prstGeom>
          <a:noFill/>
        </p:spPr>
        <p:txBody>
          <a:bodyPr wrap="square" lIns="0" tIns="0" rIns="0" bIns="0" rtlCol="0">
            <a:spAutoFit/>
          </a:bodyPr>
          <a:lstStyle/>
          <a:p>
            <a:pPr algn="ctr"/>
            <a:r>
              <a:rPr lang="zh-CN" altLang="en-US" sz="1400" b="1" dirty="0">
                <a:solidFill>
                  <a:prstClr val="black"/>
                </a:solidFill>
                <a:latin typeface="+mj-ea"/>
                <a:ea typeface="+mj-ea"/>
              </a:rPr>
              <a:t>关键字设问？</a:t>
            </a:r>
          </a:p>
        </p:txBody>
      </p:sp>
      <p:sp>
        <p:nvSpPr>
          <p:cNvPr id="9" name="TextBox 8"/>
          <p:cNvSpPr txBox="1"/>
          <p:nvPr/>
        </p:nvSpPr>
        <p:spPr>
          <a:xfrm>
            <a:off x="6002999" y="3864557"/>
            <a:ext cx="1584176" cy="215444"/>
          </a:xfrm>
          <a:prstGeom prst="rect">
            <a:avLst/>
          </a:prstGeom>
          <a:noFill/>
        </p:spPr>
        <p:txBody>
          <a:bodyPr wrap="square" lIns="0" tIns="0" rIns="0" bIns="0" rtlCol="0">
            <a:spAutoFit/>
          </a:bodyPr>
          <a:lstStyle/>
          <a:p>
            <a:pPr algn="ctr"/>
            <a:r>
              <a:rPr lang="zh-CN" altLang="en-US" sz="1400" b="1" dirty="0">
                <a:solidFill>
                  <a:prstClr val="black"/>
                </a:solidFill>
                <a:latin typeface="+mj-ea"/>
                <a:ea typeface="+mj-ea"/>
              </a:rPr>
              <a:t>关键字设问？</a:t>
            </a:r>
          </a:p>
        </p:txBody>
      </p:sp>
      <p:sp>
        <p:nvSpPr>
          <p:cNvPr id="10" name="TextBox 9"/>
          <p:cNvSpPr txBox="1"/>
          <p:nvPr/>
        </p:nvSpPr>
        <p:spPr>
          <a:xfrm>
            <a:off x="5390931" y="4259291"/>
            <a:ext cx="2808312" cy="384721"/>
          </a:xfrm>
          <a:prstGeom prst="rect">
            <a:avLst/>
          </a:prstGeom>
          <a:noFill/>
        </p:spPr>
        <p:txBody>
          <a:bodyPr wrap="square" lIns="0" tIns="0" rIns="0" bIns="0" rtlCol="0">
            <a:spAutoFit/>
          </a:bodyPr>
          <a:lstStyle/>
          <a:p>
            <a:pPr algn="just">
              <a:lnSpc>
                <a:spcPts val="1500"/>
              </a:lnSpc>
            </a:pPr>
            <a:r>
              <a:rPr lang="zh-CN" altLang="en-US" sz="1000" dirty="0">
                <a:solidFill>
                  <a:prstClr val="black"/>
                </a:solidFill>
                <a:latin typeface="+mj-ea"/>
                <a:ea typeface="+mj-ea"/>
              </a:rPr>
              <a:t>点击输入简要文字内容，文字内容需概括精炼，不用多余的文字修饰，言简意赅的说明分项内容</a:t>
            </a:r>
            <a:r>
              <a:rPr lang="en-US" altLang="zh-CN" sz="1000" dirty="0">
                <a:solidFill>
                  <a:prstClr val="black"/>
                </a:solidFill>
                <a:latin typeface="+mj-ea"/>
                <a:ea typeface="+mj-ea"/>
              </a:rPr>
              <a:t>……</a:t>
            </a:r>
          </a:p>
        </p:txBody>
      </p:sp>
      <p:sp>
        <p:nvSpPr>
          <p:cNvPr id="11" name="Freeform 5"/>
          <p:cNvSpPr/>
          <p:nvPr/>
        </p:nvSpPr>
        <p:spPr bwMode="auto">
          <a:xfrm>
            <a:off x="430018" y="1076938"/>
            <a:ext cx="931331" cy="382220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accent2"/>
          </a:solidFill>
          <a:ln>
            <a:noFill/>
          </a:ln>
        </p:spPr>
        <p:txBody>
          <a:bodyPr vert="horz" wrap="square" lIns="91440" tIns="45720" rIns="91440" bIns="45720" numCol="1" anchor="t" anchorCtr="0" compatLnSpc="1"/>
          <a:lstStyle/>
          <a:p>
            <a:endParaRPr lang="zh-CN" altLang="en-US" dirty="0">
              <a:solidFill>
                <a:prstClr val="black"/>
              </a:solidFill>
              <a:latin typeface="+mj-ea"/>
              <a:ea typeface="+mj-ea"/>
            </a:endParaRPr>
          </a:p>
        </p:txBody>
      </p:sp>
      <p:sp>
        <p:nvSpPr>
          <p:cNvPr id="12" name="圆角矩形 11"/>
          <p:cNvSpPr/>
          <p:nvPr/>
        </p:nvSpPr>
        <p:spPr>
          <a:xfrm>
            <a:off x="1547664" y="1076938"/>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3" name="圆角矩形 12"/>
          <p:cNvSpPr/>
          <p:nvPr/>
        </p:nvSpPr>
        <p:spPr>
          <a:xfrm>
            <a:off x="1547664" y="1635646"/>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4" name="圆角矩形 13"/>
          <p:cNvSpPr/>
          <p:nvPr/>
        </p:nvSpPr>
        <p:spPr>
          <a:xfrm>
            <a:off x="1547664" y="2194354"/>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5" name="圆角矩形 14"/>
          <p:cNvSpPr/>
          <p:nvPr/>
        </p:nvSpPr>
        <p:spPr>
          <a:xfrm>
            <a:off x="1547664" y="2753062"/>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6" name="圆角矩形 15"/>
          <p:cNvSpPr/>
          <p:nvPr/>
        </p:nvSpPr>
        <p:spPr>
          <a:xfrm>
            <a:off x="1547664" y="3311770"/>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7" name="圆角矩形 16"/>
          <p:cNvSpPr/>
          <p:nvPr/>
        </p:nvSpPr>
        <p:spPr>
          <a:xfrm>
            <a:off x="1547664" y="3870478"/>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8" name="圆角矩形 17"/>
          <p:cNvSpPr/>
          <p:nvPr/>
        </p:nvSpPr>
        <p:spPr>
          <a:xfrm>
            <a:off x="1547664" y="4429183"/>
            <a:ext cx="3168352" cy="469958"/>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mj-ea"/>
              <a:ea typeface="+mj-ea"/>
            </a:endParaRPr>
          </a:p>
        </p:txBody>
      </p:sp>
      <p:sp>
        <p:nvSpPr>
          <p:cNvPr id="19" name="TextBox 18"/>
          <p:cNvSpPr txBox="1"/>
          <p:nvPr/>
        </p:nvSpPr>
        <p:spPr>
          <a:xfrm>
            <a:off x="1898526" y="1234973"/>
            <a:ext cx="2313434" cy="153888"/>
          </a:xfrm>
          <a:prstGeom prst="rect">
            <a:avLst/>
          </a:prstGeom>
          <a:noFill/>
        </p:spPr>
        <p:txBody>
          <a:bodyPr wrap="square" lIns="0" tIns="0" rIns="0" bIns="0" rtlCol="0">
            <a:spAutoFit/>
          </a:bodyPr>
          <a:lstStyle/>
          <a:p>
            <a:pPr algn="just"/>
            <a:r>
              <a:rPr lang="zh-CN" altLang="en-US" sz="1000" dirty="0">
                <a:solidFill>
                  <a:prstClr val="black"/>
                </a:solidFill>
                <a:latin typeface="+mj-ea"/>
                <a:ea typeface="+mj-ea"/>
              </a:rPr>
              <a:t>没时间缴罚单！</a:t>
            </a:r>
            <a:endParaRPr lang="en-US" altLang="zh-CN" sz="1000" dirty="0">
              <a:solidFill>
                <a:prstClr val="black"/>
              </a:solidFill>
              <a:latin typeface="+mj-ea"/>
              <a:ea typeface="+mj-ea"/>
            </a:endParaRPr>
          </a:p>
        </p:txBody>
      </p:sp>
      <p:sp>
        <p:nvSpPr>
          <p:cNvPr id="20" name="TextBox 19"/>
          <p:cNvSpPr txBox="1"/>
          <p:nvPr/>
        </p:nvSpPr>
        <p:spPr>
          <a:xfrm>
            <a:off x="1898526" y="1793681"/>
            <a:ext cx="2313434" cy="153888"/>
          </a:xfrm>
          <a:prstGeom prst="rect">
            <a:avLst/>
          </a:prstGeom>
          <a:noFill/>
        </p:spPr>
        <p:txBody>
          <a:bodyPr wrap="square" lIns="0" tIns="0" rIns="0" bIns="0" rtlCol="0">
            <a:spAutoFit/>
          </a:bodyPr>
          <a:lstStyle/>
          <a:p>
            <a:pPr algn="just"/>
            <a:r>
              <a:rPr lang="zh-CN" altLang="en-US" sz="1000" dirty="0">
                <a:solidFill>
                  <a:prstClr val="black"/>
                </a:solidFill>
                <a:latin typeface="+mj-ea"/>
                <a:ea typeface="+mj-ea"/>
              </a:rPr>
              <a:t>工作太忙，没时间做饭！</a:t>
            </a:r>
            <a:endParaRPr lang="en-US" altLang="zh-CN" sz="1000" dirty="0">
              <a:solidFill>
                <a:prstClr val="black"/>
              </a:solidFill>
              <a:latin typeface="+mj-ea"/>
              <a:ea typeface="+mj-ea"/>
            </a:endParaRPr>
          </a:p>
        </p:txBody>
      </p:sp>
      <p:sp>
        <p:nvSpPr>
          <p:cNvPr id="21" name="TextBox 20"/>
          <p:cNvSpPr txBox="1"/>
          <p:nvPr/>
        </p:nvSpPr>
        <p:spPr>
          <a:xfrm>
            <a:off x="1898526" y="2352389"/>
            <a:ext cx="2313434" cy="153888"/>
          </a:xfrm>
          <a:prstGeom prst="rect">
            <a:avLst/>
          </a:prstGeom>
          <a:noFill/>
        </p:spPr>
        <p:txBody>
          <a:bodyPr wrap="square" lIns="0" tIns="0" rIns="0" bIns="0" rtlCol="0">
            <a:spAutoFit/>
          </a:bodyPr>
          <a:lstStyle/>
          <a:p>
            <a:pPr algn="just"/>
            <a:r>
              <a:rPr lang="zh-CN" altLang="en-US" sz="1000" dirty="0">
                <a:solidFill>
                  <a:prstClr val="black"/>
                </a:solidFill>
                <a:latin typeface="+mj-ea"/>
                <a:ea typeface="+mj-ea"/>
              </a:rPr>
              <a:t>快递没人收！</a:t>
            </a:r>
            <a:endParaRPr lang="en-US" altLang="zh-CN" sz="1000" dirty="0">
              <a:solidFill>
                <a:prstClr val="black"/>
              </a:solidFill>
              <a:latin typeface="+mj-ea"/>
              <a:ea typeface="+mj-ea"/>
            </a:endParaRPr>
          </a:p>
        </p:txBody>
      </p:sp>
      <p:sp>
        <p:nvSpPr>
          <p:cNvPr id="22" name="TextBox 21"/>
          <p:cNvSpPr txBox="1"/>
          <p:nvPr/>
        </p:nvSpPr>
        <p:spPr>
          <a:xfrm>
            <a:off x="1898526" y="2911097"/>
            <a:ext cx="2313434" cy="153888"/>
          </a:xfrm>
          <a:prstGeom prst="rect">
            <a:avLst/>
          </a:prstGeom>
          <a:noFill/>
        </p:spPr>
        <p:txBody>
          <a:bodyPr wrap="square" lIns="0" tIns="0" rIns="0" bIns="0" rtlCol="0">
            <a:spAutoFit/>
          </a:bodyPr>
          <a:lstStyle/>
          <a:p>
            <a:pPr algn="just"/>
            <a:r>
              <a:rPr lang="zh-CN" altLang="en-US" sz="1000" dirty="0">
                <a:solidFill>
                  <a:prstClr val="black"/>
                </a:solidFill>
                <a:latin typeface="+mj-ea"/>
                <a:ea typeface="+mj-ea"/>
              </a:rPr>
              <a:t>想吃日式料理，附近却没有！</a:t>
            </a:r>
            <a:endParaRPr lang="en-US" altLang="zh-CN" sz="1000" dirty="0">
              <a:solidFill>
                <a:prstClr val="black"/>
              </a:solidFill>
              <a:latin typeface="+mj-ea"/>
              <a:ea typeface="+mj-ea"/>
            </a:endParaRPr>
          </a:p>
        </p:txBody>
      </p:sp>
      <p:sp>
        <p:nvSpPr>
          <p:cNvPr id="23" name="TextBox 22"/>
          <p:cNvSpPr txBox="1"/>
          <p:nvPr/>
        </p:nvSpPr>
        <p:spPr>
          <a:xfrm>
            <a:off x="1898526" y="3469805"/>
            <a:ext cx="2313434" cy="153888"/>
          </a:xfrm>
          <a:prstGeom prst="rect">
            <a:avLst/>
          </a:prstGeom>
          <a:noFill/>
        </p:spPr>
        <p:txBody>
          <a:bodyPr wrap="square" lIns="0" tIns="0" rIns="0" bIns="0" rtlCol="0">
            <a:spAutoFit/>
          </a:bodyPr>
          <a:lstStyle/>
          <a:p>
            <a:pPr algn="just"/>
            <a:r>
              <a:rPr lang="zh-CN" altLang="en-US" sz="1000" dirty="0">
                <a:solidFill>
                  <a:prstClr val="black"/>
                </a:solidFill>
                <a:latin typeface="+mj-ea"/>
                <a:ea typeface="+mj-ea"/>
              </a:rPr>
              <a:t>现在的食品安全让人不放心！</a:t>
            </a:r>
            <a:endParaRPr lang="en-US" altLang="zh-CN" sz="1000" dirty="0">
              <a:solidFill>
                <a:prstClr val="black"/>
              </a:solidFill>
              <a:latin typeface="+mj-ea"/>
              <a:ea typeface="+mj-ea"/>
            </a:endParaRPr>
          </a:p>
        </p:txBody>
      </p:sp>
      <p:sp>
        <p:nvSpPr>
          <p:cNvPr id="24" name="TextBox 23"/>
          <p:cNvSpPr txBox="1"/>
          <p:nvPr/>
        </p:nvSpPr>
        <p:spPr>
          <a:xfrm>
            <a:off x="1898526" y="4028513"/>
            <a:ext cx="2313434" cy="153888"/>
          </a:xfrm>
          <a:prstGeom prst="rect">
            <a:avLst/>
          </a:prstGeom>
          <a:noFill/>
        </p:spPr>
        <p:txBody>
          <a:bodyPr wrap="square" lIns="0" tIns="0" rIns="0" bIns="0" rtlCol="0">
            <a:spAutoFit/>
          </a:bodyPr>
          <a:lstStyle/>
          <a:p>
            <a:pPr algn="just"/>
            <a:r>
              <a:rPr lang="zh-CN" altLang="en-US" sz="1000" dirty="0">
                <a:solidFill>
                  <a:prstClr val="black"/>
                </a:solidFill>
                <a:latin typeface="+mj-ea"/>
                <a:ea typeface="+mj-ea"/>
              </a:rPr>
              <a:t>对不良商家投诉无门！</a:t>
            </a:r>
            <a:endParaRPr lang="en-US" altLang="zh-CN" sz="1000" dirty="0">
              <a:solidFill>
                <a:prstClr val="black"/>
              </a:solidFill>
              <a:latin typeface="+mj-ea"/>
              <a:ea typeface="+mj-ea"/>
            </a:endParaRPr>
          </a:p>
        </p:txBody>
      </p:sp>
      <p:sp>
        <p:nvSpPr>
          <p:cNvPr id="25" name="TextBox 24"/>
          <p:cNvSpPr txBox="1"/>
          <p:nvPr/>
        </p:nvSpPr>
        <p:spPr>
          <a:xfrm>
            <a:off x="1898526" y="4587218"/>
            <a:ext cx="2313434" cy="153888"/>
          </a:xfrm>
          <a:prstGeom prst="rect">
            <a:avLst/>
          </a:prstGeom>
          <a:noFill/>
        </p:spPr>
        <p:txBody>
          <a:bodyPr wrap="square" lIns="0" tIns="0" rIns="0" bIns="0" rtlCol="0">
            <a:spAutoFit/>
          </a:bodyPr>
          <a:lstStyle/>
          <a:p>
            <a:pPr algn="just"/>
            <a:r>
              <a:rPr lang="en-US" altLang="zh-CN" sz="1000" dirty="0">
                <a:solidFill>
                  <a:prstClr val="black"/>
                </a:solidFill>
                <a:latin typeface="+mj-ea"/>
                <a:ea typeface="+mj-ea"/>
              </a:rPr>
              <a:t>…………</a:t>
            </a:r>
          </a:p>
        </p:txBody>
      </p:sp>
      <p:grpSp>
        <p:nvGrpSpPr>
          <p:cNvPr id="26" name="组合 25"/>
          <p:cNvGrpSpPr/>
          <p:nvPr/>
        </p:nvGrpSpPr>
        <p:grpSpPr>
          <a:xfrm>
            <a:off x="6137252" y="937654"/>
            <a:ext cx="1197175" cy="1197175"/>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9" name="TextBox 2"/>
          <p:cNvSpPr txBox="1"/>
          <p:nvPr/>
        </p:nvSpPr>
        <p:spPr>
          <a:xfrm>
            <a:off x="6094579" y="1174303"/>
            <a:ext cx="1257356" cy="769441"/>
          </a:xfrm>
          <a:prstGeom prst="rect">
            <a:avLst/>
          </a:prstGeom>
          <a:noFill/>
        </p:spPr>
        <p:txBody>
          <a:bodyPr wrap="square" lIns="0" tIns="0" rIns="0" bIns="0" rtlCol="0">
            <a:spAutoFit/>
          </a:bodyPr>
          <a:lstStyle/>
          <a:p>
            <a:pPr algn="ctr"/>
            <a:r>
              <a:rPr lang="zh-CN" altLang="en-US" sz="2500" b="1" dirty="0">
                <a:solidFill>
                  <a:schemeClr val="accent2"/>
                </a:solidFill>
                <a:latin typeface="+mj-ea"/>
                <a:ea typeface="+mj-ea"/>
              </a:rPr>
              <a:t>现实</a:t>
            </a:r>
            <a:endParaRPr lang="en-US" altLang="zh-CN" sz="2500" b="1" dirty="0">
              <a:solidFill>
                <a:schemeClr val="accent2"/>
              </a:solidFill>
              <a:latin typeface="+mj-ea"/>
              <a:ea typeface="+mj-ea"/>
            </a:endParaRPr>
          </a:p>
          <a:p>
            <a:pPr algn="ctr"/>
            <a:r>
              <a:rPr lang="zh-CN" altLang="en-US" sz="2500" b="1" dirty="0">
                <a:solidFill>
                  <a:schemeClr val="accent2"/>
                </a:solidFill>
                <a:latin typeface="+mj-ea"/>
                <a:ea typeface="+mj-ea"/>
              </a:rPr>
              <a:t>需求</a:t>
            </a:r>
          </a:p>
        </p:txBody>
      </p:sp>
    </p:spTree>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6" presetClass="entr" presetSubtype="37"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par>
                                <p:cTn id="22" presetID="16" presetClass="entr" presetSubtype="37"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Vertical)">
                                      <p:cBhvr>
                                        <p:cTn id="24" dur="500"/>
                                        <p:tgtEl>
                                          <p:spTgt spid="5"/>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anim calcmode="lin" valueType="num">
                                      <p:cBhvr>
                                        <p:cTn id="35" dur="500" fill="hold"/>
                                        <p:tgtEl>
                                          <p:spTgt spid="7"/>
                                        </p:tgtEl>
                                        <p:attrNameLst>
                                          <p:attrName>ppt_x</p:attrName>
                                        </p:attrNameLst>
                                      </p:cBhvr>
                                      <p:tavLst>
                                        <p:tav tm="0">
                                          <p:val>
                                            <p:strVal val="#ppt_x"/>
                                          </p:val>
                                        </p:tav>
                                        <p:tav tm="100000">
                                          <p:val>
                                            <p:strVal val="#ppt_x"/>
                                          </p:val>
                                        </p:tav>
                                      </p:tavLst>
                                    </p:anim>
                                    <p:anim calcmode="lin" valueType="num">
                                      <p:cBhvr>
                                        <p:cTn id="36" dur="50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anim calcmode="lin" valueType="num">
                                      <p:cBhvr>
                                        <p:cTn id="40" dur="500" fill="hold"/>
                                        <p:tgtEl>
                                          <p:spTgt spid="8"/>
                                        </p:tgtEl>
                                        <p:attrNameLst>
                                          <p:attrName>ppt_x</p:attrName>
                                        </p:attrNameLst>
                                      </p:cBhvr>
                                      <p:tavLst>
                                        <p:tav tm="0">
                                          <p:val>
                                            <p:strVal val="#ppt_x"/>
                                          </p:val>
                                        </p:tav>
                                        <p:tav tm="100000">
                                          <p:val>
                                            <p:strVal val="#ppt_x"/>
                                          </p:val>
                                        </p:tav>
                                      </p:tavLst>
                                    </p:anim>
                                    <p:anim calcmode="lin" valueType="num">
                                      <p:cBhvr>
                                        <p:cTn id="41" dur="500" fill="hold"/>
                                        <p:tgtEl>
                                          <p:spTgt spid="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40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anim calcmode="lin" valueType="num">
                                      <p:cBhvr>
                                        <p:cTn id="45" dur="500" fill="hold"/>
                                        <p:tgtEl>
                                          <p:spTgt spid="9"/>
                                        </p:tgtEl>
                                        <p:attrNameLst>
                                          <p:attrName>ppt_x</p:attrName>
                                        </p:attrNameLst>
                                      </p:cBhvr>
                                      <p:tavLst>
                                        <p:tav tm="0">
                                          <p:val>
                                            <p:strVal val="#ppt_x"/>
                                          </p:val>
                                        </p:tav>
                                        <p:tav tm="100000">
                                          <p:val>
                                            <p:strVal val="#ppt_x"/>
                                          </p:val>
                                        </p:tav>
                                      </p:tavLst>
                                    </p:anim>
                                    <p:anim calcmode="lin" valueType="num">
                                      <p:cBhvr>
                                        <p:cTn id="46" dur="500" fill="hold"/>
                                        <p:tgtEl>
                                          <p:spTgt spid="9"/>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300"/>
                                        <p:tgtEl>
                                          <p:spTgt spid="10"/>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500"/>
                                        <p:tgtEl>
                                          <p:spTgt spid="11"/>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300"/>
                                        <p:tgtEl>
                                          <p:spTgt spid="1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300"/>
                                        <p:tgtEl>
                                          <p:spTgt spid="12"/>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300"/>
                                        <p:tgtEl>
                                          <p:spTgt spid="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wipe(left)">
                                      <p:cBhvr>
                                        <p:cTn id="68" dur="300"/>
                                        <p:tgtEl>
                                          <p:spTgt spid="13"/>
                                        </p:tgtEl>
                                      </p:cBhvr>
                                    </p:animEffect>
                                  </p:childTnLst>
                                </p:cTn>
                              </p:par>
                            </p:childTnLst>
                          </p:cTn>
                        </p:par>
                        <p:par>
                          <p:cTn id="69" fill="hold">
                            <p:stCondLst>
                              <p:cond delay="4500"/>
                            </p:stCondLst>
                            <p:childTnLst>
                              <p:par>
                                <p:cTn id="70" presetID="22" presetClass="entr" presetSubtype="8"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left)">
                                      <p:cBhvr>
                                        <p:cTn id="72" dur="300"/>
                                        <p:tgtEl>
                                          <p:spTgt spid="2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300"/>
                                        <p:tgtEl>
                                          <p:spTgt spid="14"/>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300"/>
                                        <p:tgtEl>
                                          <p:spTgt spid="2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300"/>
                                        <p:tgtEl>
                                          <p:spTgt spid="15"/>
                                        </p:tgtEl>
                                      </p:cBhvr>
                                    </p:animEffect>
                                  </p:childTnLst>
                                </p:cTn>
                              </p:par>
                            </p:childTnLst>
                          </p:cTn>
                        </p:par>
                        <p:par>
                          <p:cTn id="83" fill="hold">
                            <p:stCondLst>
                              <p:cond delay="5500"/>
                            </p:stCondLst>
                            <p:childTnLst>
                              <p:par>
                                <p:cTn id="84" presetID="22" presetClass="entr" presetSubtype="8"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left)">
                                      <p:cBhvr>
                                        <p:cTn id="86" dur="300"/>
                                        <p:tgtEl>
                                          <p:spTgt spid="2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wipe(left)">
                                      <p:cBhvr>
                                        <p:cTn id="89" dur="300"/>
                                        <p:tgtEl>
                                          <p:spTgt spid="16"/>
                                        </p:tgtEl>
                                      </p:cBhvr>
                                    </p:animEffect>
                                  </p:childTnLst>
                                </p:cTn>
                              </p:par>
                            </p:childTnLst>
                          </p:cTn>
                        </p:par>
                        <p:par>
                          <p:cTn id="90" fill="hold">
                            <p:stCondLst>
                              <p:cond delay="6000"/>
                            </p:stCondLst>
                            <p:childTnLst>
                              <p:par>
                                <p:cTn id="91" presetID="22" presetClass="entr" presetSubtype="8"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ipe(left)">
                                      <p:cBhvr>
                                        <p:cTn id="93" dur="300"/>
                                        <p:tgtEl>
                                          <p:spTgt spid="2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wipe(left)">
                                      <p:cBhvr>
                                        <p:cTn id="96" dur="300"/>
                                        <p:tgtEl>
                                          <p:spTgt spid="17"/>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300"/>
                                        <p:tgtEl>
                                          <p:spTgt spid="2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wipe(left)">
                                      <p:cBhvr>
                                        <p:cTn id="103"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3"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5555375" y="1365456"/>
            <a:ext cx="630230" cy="63023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grpSp>
        <p:nvGrpSpPr>
          <p:cNvPr id="7" name="组合 6"/>
          <p:cNvGrpSpPr/>
          <p:nvPr/>
        </p:nvGrpSpPr>
        <p:grpSpPr>
          <a:xfrm>
            <a:off x="5456848" y="1816596"/>
            <a:ext cx="769476" cy="769476"/>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0" name="组合 9"/>
          <p:cNvGrpSpPr/>
          <p:nvPr/>
        </p:nvGrpSpPr>
        <p:grpSpPr>
          <a:xfrm>
            <a:off x="5098505" y="2421766"/>
            <a:ext cx="890519" cy="89051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sp>
        <p:nvSpPr>
          <p:cNvPr id="13" name="TextBox 13"/>
          <p:cNvSpPr txBox="1"/>
          <p:nvPr/>
        </p:nvSpPr>
        <p:spPr>
          <a:xfrm>
            <a:off x="6601640" y="153914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4" name="TextBox 14"/>
          <p:cNvSpPr txBox="1"/>
          <p:nvPr/>
        </p:nvSpPr>
        <p:spPr>
          <a:xfrm>
            <a:off x="6571569" y="1255861"/>
            <a:ext cx="1096775" cy="307777"/>
          </a:xfrm>
          <a:prstGeom prst="rect">
            <a:avLst/>
          </a:prstGeom>
          <a:noFill/>
        </p:spPr>
        <p:txBody>
          <a:bodyPr wrap="none" rtlCol="0">
            <a:spAutoFit/>
          </a:bodyPr>
          <a:lstStyle/>
          <a:p>
            <a:r>
              <a:rPr lang="en-US" altLang="zh-CN" sz="1400" b="1" dirty="0">
                <a:solidFill>
                  <a:srgbClr val="080808"/>
                </a:solidFill>
                <a:latin typeface="+mj-ea"/>
                <a:ea typeface="+mj-ea"/>
              </a:rPr>
              <a:t>2013</a:t>
            </a:r>
            <a:r>
              <a:rPr lang="zh-CN" altLang="en-US" sz="1400" b="1" dirty="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15" name="TextBox 15"/>
          <p:cNvSpPr txBox="1"/>
          <p:nvPr/>
        </p:nvSpPr>
        <p:spPr>
          <a:xfrm>
            <a:off x="6499180" y="245415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6" name="TextBox 16"/>
          <p:cNvSpPr txBox="1"/>
          <p:nvPr/>
        </p:nvSpPr>
        <p:spPr>
          <a:xfrm>
            <a:off x="6501974" y="2167305"/>
            <a:ext cx="1096775" cy="307777"/>
          </a:xfrm>
          <a:prstGeom prst="rect">
            <a:avLst/>
          </a:prstGeom>
          <a:noFill/>
        </p:spPr>
        <p:txBody>
          <a:bodyPr wrap="none" rtlCol="0">
            <a:spAutoFit/>
          </a:bodyPr>
          <a:lstStyle/>
          <a:p>
            <a:r>
              <a:rPr lang="en-US" altLang="zh-CN" sz="1400" b="1" dirty="0">
                <a:solidFill>
                  <a:srgbClr val="080808"/>
                </a:solidFill>
                <a:latin typeface="+mj-ea"/>
                <a:ea typeface="+mj-ea"/>
              </a:rPr>
              <a:t>2013</a:t>
            </a:r>
            <a:r>
              <a:rPr lang="zh-CN" altLang="en-US" sz="1400" b="1" dirty="0">
                <a:solidFill>
                  <a:srgbClr val="080808"/>
                </a:solidFill>
                <a:latin typeface="+mj-ea"/>
                <a:ea typeface="+mj-ea"/>
              </a:rPr>
              <a:t>年</a:t>
            </a:r>
            <a:r>
              <a:rPr lang="en-US" altLang="zh-CN" sz="1400" b="1" dirty="0">
                <a:solidFill>
                  <a:srgbClr val="080808"/>
                </a:solidFill>
                <a:latin typeface="+mj-ea"/>
                <a:ea typeface="+mj-ea"/>
              </a:rPr>
              <a:t>8</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17" name="TextBox 17"/>
          <p:cNvSpPr txBox="1"/>
          <p:nvPr/>
        </p:nvSpPr>
        <p:spPr>
          <a:xfrm>
            <a:off x="6145043" y="342188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8" name="TextBox 18"/>
          <p:cNvSpPr txBox="1"/>
          <p:nvPr/>
        </p:nvSpPr>
        <p:spPr>
          <a:xfrm>
            <a:off x="6124367" y="3104121"/>
            <a:ext cx="1096775" cy="307777"/>
          </a:xfrm>
          <a:prstGeom prst="rect">
            <a:avLst/>
          </a:prstGeom>
          <a:noFill/>
        </p:spPr>
        <p:txBody>
          <a:bodyPr wrap="none" rtlCol="0">
            <a:spAutoFit/>
          </a:bodyPr>
          <a:lstStyle/>
          <a:p>
            <a:r>
              <a:rPr lang="en-US" altLang="zh-CN" sz="1400" b="1" dirty="0">
                <a:solidFill>
                  <a:srgbClr val="080808"/>
                </a:solidFill>
                <a:latin typeface="+mj-ea"/>
                <a:ea typeface="+mj-ea"/>
              </a:rPr>
              <a:t>2014</a:t>
            </a:r>
            <a:r>
              <a:rPr lang="zh-CN" altLang="en-US" sz="1400" b="1" dirty="0">
                <a:solidFill>
                  <a:srgbClr val="080808"/>
                </a:solidFill>
                <a:latin typeface="+mj-ea"/>
                <a:ea typeface="+mj-ea"/>
              </a:rPr>
              <a:t>年</a:t>
            </a:r>
            <a:r>
              <a:rPr lang="en-US" altLang="zh-CN" sz="1400" b="1" dirty="0">
                <a:solidFill>
                  <a:srgbClr val="080808"/>
                </a:solidFill>
                <a:latin typeface="+mj-ea"/>
                <a:ea typeface="+mj-ea"/>
              </a:rPr>
              <a:t>4</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19" name="TextBox 19"/>
          <p:cNvSpPr txBox="1"/>
          <p:nvPr/>
        </p:nvSpPr>
        <p:spPr>
          <a:xfrm>
            <a:off x="4842996" y="4371950"/>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0" name="TextBox 20"/>
          <p:cNvSpPr txBox="1"/>
          <p:nvPr/>
        </p:nvSpPr>
        <p:spPr>
          <a:xfrm>
            <a:off x="4846613" y="3999040"/>
            <a:ext cx="1096775" cy="307777"/>
          </a:xfrm>
          <a:prstGeom prst="rect">
            <a:avLst/>
          </a:prstGeom>
          <a:noFill/>
        </p:spPr>
        <p:txBody>
          <a:bodyPr wrap="none" rtlCol="0">
            <a:spAutoFit/>
          </a:bodyPr>
          <a:lstStyle/>
          <a:p>
            <a:r>
              <a:rPr lang="en-US" altLang="zh-CN" sz="1400" b="1" dirty="0">
                <a:solidFill>
                  <a:srgbClr val="080808"/>
                </a:solidFill>
                <a:latin typeface="+mj-ea"/>
                <a:ea typeface="+mj-ea"/>
              </a:rPr>
              <a:t>2014</a:t>
            </a:r>
            <a:r>
              <a:rPr lang="zh-CN" altLang="en-US" sz="1400" b="1" dirty="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21" name="TextBox 21"/>
          <p:cNvSpPr txBox="1"/>
          <p:nvPr/>
        </p:nvSpPr>
        <p:spPr>
          <a:xfrm>
            <a:off x="1721463" y="3867629"/>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2" name="TextBox 22"/>
          <p:cNvSpPr txBox="1"/>
          <p:nvPr/>
        </p:nvSpPr>
        <p:spPr>
          <a:xfrm>
            <a:off x="1680237" y="3481167"/>
            <a:ext cx="1207382" cy="307777"/>
          </a:xfrm>
          <a:prstGeom prst="rect">
            <a:avLst/>
          </a:prstGeom>
          <a:noFill/>
        </p:spPr>
        <p:txBody>
          <a:bodyPr wrap="none" rtlCol="0">
            <a:spAutoFit/>
          </a:bodyPr>
          <a:lstStyle/>
          <a:p>
            <a:r>
              <a:rPr lang="en-US" altLang="zh-CN" sz="1400" b="1" dirty="0">
                <a:solidFill>
                  <a:srgbClr val="080808"/>
                </a:solidFill>
                <a:latin typeface="+mj-ea"/>
                <a:ea typeface="+mj-ea"/>
              </a:rPr>
              <a:t>2014</a:t>
            </a:r>
            <a:r>
              <a:rPr lang="zh-CN" altLang="en-US" sz="1400" b="1" dirty="0">
                <a:solidFill>
                  <a:srgbClr val="080808"/>
                </a:solidFill>
                <a:latin typeface="+mj-ea"/>
                <a:ea typeface="+mj-ea"/>
              </a:rPr>
              <a:t>年</a:t>
            </a:r>
            <a:r>
              <a:rPr lang="en-US" altLang="zh-CN" sz="1400" b="1" dirty="0">
                <a:solidFill>
                  <a:srgbClr val="080808"/>
                </a:solidFill>
                <a:latin typeface="+mj-ea"/>
                <a:ea typeface="+mj-ea"/>
              </a:rPr>
              <a:t>12</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23" name="TextBox 23"/>
          <p:cNvSpPr txBox="1"/>
          <p:nvPr/>
        </p:nvSpPr>
        <p:spPr>
          <a:xfrm>
            <a:off x="1199319" y="1924839"/>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4" name="TextBox 24"/>
          <p:cNvSpPr txBox="1"/>
          <p:nvPr/>
        </p:nvSpPr>
        <p:spPr>
          <a:xfrm>
            <a:off x="1194320" y="1571802"/>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2019</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2</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cxnSp>
        <p:nvCxnSpPr>
          <p:cNvPr id="25" name="直接连接符 24"/>
          <p:cNvCxnSpPr/>
          <p:nvPr/>
        </p:nvCxnSpPr>
        <p:spPr>
          <a:xfrm flipV="1">
            <a:off x="6568909" y="1255862"/>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119428" y="3104121"/>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499180" y="2239313"/>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4842996" y="3999040"/>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675336" y="3421886"/>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187624" y="1539146"/>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400031" y="2859782"/>
            <a:ext cx="984394" cy="984394"/>
            <a:chOff x="1695226" y="3321784"/>
            <a:chExt cx="1250759" cy="1250759"/>
          </a:xfrm>
        </p:grpSpPr>
        <p:sp>
          <p:nvSpPr>
            <p:cNvPr id="32" name="椭圆 31"/>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33" name="椭圆 32"/>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34" name="组合 33"/>
          <p:cNvGrpSpPr/>
          <p:nvPr/>
        </p:nvGrpSpPr>
        <p:grpSpPr>
          <a:xfrm>
            <a:off x="3305964" y="2499742"/>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37" name="组合 36"/>
          <p:cNvGrpSpPr/>
          <p:nvPr/>
        </p:nvGrpSpPr>
        <p:grpSpPr>
          <a:xfrm>
            <a:off x="2777577" y="1317475"/>
            <a:ext cx="1625118" cy="1625118"/>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39" name="椭圆 3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0000">
                                          <p:cBhvr additive="base">
                                            <p:cTn id="2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4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14:bounceEnd="40000">
                                          <p:cBhvr additive="base">
                                            <p:cTn id="61"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40000">
                                          <p:cBhvr additive="base">
                                            <p:cTn id="79"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14:bounceEnd="40000">
                                          <p:cBhvr additive="base">
                                            <p:cTn id="97"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ppt_x"/>
                                              </p:val>
                                            </p:tav>
                                            <p:tav tm="100000">
                                              <p:val>
                                                <p:strVal val="#ppt_x"/>
                                              </p:val>
                                            </p:tav>
                                          </p:tavLst>
                                        </p:anim>
                                        <p:anim calcmode="lin" valueType="num">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latin typeface="微软雅黑" panose="020B0503020204020204" pitchFamily="34" charset="-122"/>
                <a:ea typeface="微软雅黑" panose="020B0503020204020204" pitchFamily="34" charset="-122"/>
              </a:rPr>
              <a:t> </a:t>
            </a:r>
            <a:r>
              <a:rPr lang="zh-CN" altLang="en-US" sz="2800" b="1" dirty="0">
                <a:solidFill>
                  <a:srgbClr val="080808"/>
                </a:solidFill>
                <a:latin typeface="微软雅黑" panose="020B0503020204020204" pitchFamily="34" charset="-122"/>
                <a:ea typeface="微软雅黑" panose="020B0503020204020204" pitchFamily="34" charset="-122"/>
              </a:rPr>
              <a:t>第二部分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2"/>
                </a:solidFill>
                <a:latin typeface="微软雅黑" panose="020B0503020204020204" pitchFamily="34" charset="-122"/>
                <a:ea typeface="微软雅黑" panose="020B0503020204020204" pitchFamily="34" charset="-122"/>
              </a:rPr>
              <a:t>标题文字内容</a:t>
            </a:r>
            <a:endParaRPr lang="en-US" altLang="zh-CN" sz="3600" b="1" dirty="0">
              <a:solidFill>
                <a:schemeClr val="accent2"/>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6" y="3229730"/>
            <a:ext cx="902846" cy="246221"/>
          </a:xfrm>
          <a:prstGeom prst="rect">
            <a:avLst/>
          </a:prstGeom>
          <a:noFill/>
        </p:spPr>
        <p:txBody>
          <a:bodyPr wrap="square" lIns="0" tIns="0" rIns="0" bIns="0" rtlCol="0">
            <a:spAutoFit/>
          </a:bodyPr>
          <a:lstStyle/>
          <a:p>
            <a:r>
              <a:rPr lang="en-US" altLang="zh-CN" sz="1600" dirty="0">
                <a:solidFill>
                  <a:srgbClr val="080808"/>
                </a:solidFill>
                <a:latin typeface="微软雅黑" panose="020B0503020204020204" pitchFamily="34" charset="-122"/>
                <a:ea typeface="微软雅黑" panose="020B0503020204020204" pitchFamily="34" charset="-122"/>
              </a:rPr>
              <a:t>PART 02</a:t>
            </a:r>
            <a:endParaRPr lang="zh-CN" altLang="en-US" sz="1600" dirty="0">
              <a:solidFill>
                <a:srgbClr val="080808"/>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ndParaRPr>
            </a:p>
          </p:txBody>
        </p:sp>
      </p:grpSp>
      <p:sp>
        <p:nvSpPr>
          <p:cNvPr id="25"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6"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7"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8"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9"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30"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75" name="TextBox 13"/>
          <p:cNvSpPr txBox="1"/>
          <p:nvPr/>
        </p:nvSpPr>
        <p:spPr>
          <a:xfrm>
            <a:off x="2344338" y="1921522"/>
            <a:ext cx="902846" cy="769441"/>
          </a:xfrm>
          <a:prstGeom prst="rect">
            <a:avLst/>
          </a:prstGeom>
          <a:noFill/>
        </p:spPr>
        <p:txBody>
          <a:bodyPr wrap="square" lIns="0" tIns="0" rIns="0" bIns="0" rtlCol="0">
            <a:spAutoFit/>
          </a:bodyPr>
          <a:lstStyle/>
          <a:p>
            <a:r>
              <a:rPr lang="en-US" altLang="zh-CN" sz="5000" b="1" dirty="0">
                <a:solidFill>
                  <a:schemeClr val="accent2"/>
                </a:solidFill>
                <a:latin typeface="微软雅黑" panose="020B0503020204020204" pitchFamily="34" charset="-122"/>
                <a:ea typeface="微软雅黑" panose="020B0503020204020204" pitchFamily="34" charset="-122"/>
              </a:rPr>
              <a:t>02</a:t>
            </a:r>
            <a:endParaRPr lang="zh-CN" altLang="en-US" sz="5000" b="1"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空心弧 3"/>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cxnSp>
        <p:nvCxnSpPr>
          <p:cNvPr id="5" name="直接连接符 4"/>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0"/>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10" name="矩形 47"/>
          <p:cNvSpPr>
            <a:spLocks noChangeArrowheads="1"/>
          </p:cNvSpPr>
          <p:nvPr/>
        </p:nvSpPr>
        <p:spPr bwMode="auto">
          <a:xfrm>
            <a:off x="4932040" y="1369458"/>
            <a:ext cx="3043238" cy="553990"/>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grpSp>
        <p:nvGrpSpPr>
          <p:cNvPr id="11" name="组合 10"/>
          <p:cNvGrpSpPr/>
          <p:nvPr/>
        </p:nvGrpSpPr>
        <p:grpSpPr bwMode="auto">
          <a:xfrm>
            <a:off x="600323" y="1737476"/>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14" name="椭圆 13"/>
          <p:cNvSpPr/>
          <p:nvPr/>
        </p:nvSpPr>
        <p:spPr>
          <a:xfrm>
            <a:off x="2339752" y="1275606"/>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1</a:t>
            </a:r>
            <a:endParaRPr lang="zh-CN" altLang="en-US" dirty="0">
              <a:solidFill>
                <a:prstClr val="white"/>
              </a:solidFill>
              <a:latin typeface="+mj-ea"/>
              <a:ea typeface="+mj-ea"/>
            </a:endParaRPr>
          </a:p>
        </p:txBody>
      </p:sp>
      <p:sp>
        <p:nvSpPr>
          <p:cNvPr id="15" name="椭圆 14"/>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2</a:t>
            </a:r>
            <a:endParaRPr lang="zh-CN" altLang="en-US" dirty="0">
              <a:solidFill>
                <a:prstClr val="white"/>
              </a:solidFill>
              <a:latin typeface="+mj-ea"/>
              <a:ea typeface="+mj-ea"/>
            </a:endParaRPr>
          </a:p>
        </p:txBody>
      </p:sp>
      <p:sp>
        <p:nvSpPr>
          <p:cNvPr id="16" name="椭圆 15"/>
          <p:cNvSpPr/>
          <p:nvPr/>
        </p:nvSpPr>
        <p:spPr>
          <a:xfrm>
            <a:off x="3110900" y="3218921"/>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3</a:t>
            </a:r>
            <a:endParaRPr lang="zh-CN" altLang="en-US" dirty="0">
              <a:solidFill>
                <a:prstClr val="white"/>
              </a:solidFill>
              <a:latin typeface="+mj-ea"/>
              <a:ea typeface="+mj-ea"/>
            </a:endParaRPr>
          </a:p>
        </p:txBody>
      </p:sp>
      <p:sp>
        <p:nvSpPr>
          <p:cNvPr id="17" name="椭圆 16"/>
          <p:cNvSpPr/>
          <p:nvPr/>
        </p:nvSpPr>
        <p:spPr>
          <a:xfrm>
            <a:off x="2339752" y="4069127"/>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4</a:t>
            </a:r>
            <a:endParaRPr lang="zh-CN" altLang="en-US" dirty="0">
              <a:solidFill>
                <a:prstClr val="white"/>
              </a:solidFill>
              <a:latin typeface="+mj-ea"/>
              <a:ea typeface="+mj-ea"/>
            </a:endParaRPr>
          </a:p>
        </p:txBody>
      </p:sp>
      <p:grpSp>
        <p:nvGrpSpPr>
          <p:cNvPr id="18" name="组合 17"/>
          <p:cNvGrpSpPr/>
          <p:nvPr/>
        </p:nvGrpSpPr>
        <p:grpSpPr>
          <a:xfrm>
            <a:off x="3989630"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2"/>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sp>
            <p:nvSpPr>
              <p:cNvPr id="22"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2"/>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grpSp>
      <p:grpSp>
        <p:nvGrpSpPr>
          <p:cNvPr id="25" name="组合 24"/>
          <p:cNvGrpSpPr/>
          <p:nvPr/>
        </p:nvGrpSpPr>
        <p:grpSpPr>
          <a:xfrm>
            <a:off x="4684712" y="1948340"/>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2"/>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grpSp>
        <p:nvGrpSpPr>
          <p:cNvPr id="35" name="组合 34"/>
          <p:cNvGrpSpPr/>
          <p:nvPr/>
        </p:nvGrpSpPr>
        <p:grpSpPr>
          <a:xfrm>
            <a:off x="3996846" y="3864636"/>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2"/>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sp>
        <p:nvSpPr>
          <p:cNvPr id="40" name="矩形 39"/>
          <p:cNvSpPr/>
          <p:nvPr/>
        </p:nvSpPr>
        <p:spPr>
          <a:xfrm>
            <a:off x="5609454" y="1997065"/>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1" name="矩形 47"/>
          <p:cNvSpPr>
            <a:spLocks noChangeArrowheads="1"/>
          </p:cNvSpPr>
          <p:nvPr/>
        </p:nvSpPr>
        <p:spPr bwMode="auto">
          <a:xfrm>
            <a:off x="5580112" y="2229793"/>
            <a:ext cx="3043238" cy="553990"/>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2" name="矩形 41"/>
          <p:cNvSpPr/>
          <p:nvPr/>
        </p:nvSpPr>
        <p:spPr>
          <a:xfrm>
            <a:off x="5684012" y="3028040"/>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3" name="矩形 47"/>
          <p:cNvSpPr>
            <a:spLocks noChangeArrowheads="1"/>
          </p:cNvSpPr>
          <p:nvPr/>
        </p:nvSpPr>
        <p:spPr bwMode="auto">
          <a:xfrm>
            <a:off x="5654670" y="3260768"/>
            <a:ext cx="3043238" cy="553990"/>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4" name="矩形 43"/>
          <p:cNvSpPr/>
          <p:nvPr/>
        </p:nvSpPr>
        <p:spPr>
          <a:xfrm>
            <a:off x="5009017" y="3972459"/>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5" name="矩形 47"/>
          <p:cNvSpPr>
            <a:spLocks noChangeArrowheads="1"/>
          </p:cNvSpPr>
          <p:nvPr/>
        </p:nvSpPr>
        <p:spPr bwMode="auto">
          <a:xfrm>
            <a:off x="4979675" y="4205187"/>
            <a:ext cx="3043238" cy="553990"/>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25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37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475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525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575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6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6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7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25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37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475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525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575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6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6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7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mj-ea"/>
              <a:ea typeface="+mj-ea"/>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7"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8"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9"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0"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endParaRPr lang="en-US" dirty="0">
                <a:latin typeface="+mj-ea"/>
                <a:ea typeface="+mj-ea"/>
              </a:endParaRPr>
            </a:p>
          </p:txBody>
        </p:sp>
        <p:sp>
          <p:nvSpPr>
            <p:cNvPr id="11"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2"/>
            </a:solidFill>
            <a:ln>
              <a:noFill/>
            </a:ln>
          </p:spPr>
          <p:txBody>
            <a:bodyPr/>
            <a:lstStyle/>
            <a:p>
              <a:endParaRPr lang="en-US" dirty="0">
                <a:latin typeface="+mj-ea"/>
                <a:ea typeface="+mj-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j-ea"/>
                <a:ea typeface="+mj-ea"/>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9" name="Group 30"/>
          <p:cNvGrpSpPr/>
          <p:nvPr/>
        </p:nvGrpSpPr>
        <p:grpSpPr>
          <a:xfrm>
            <a:off x="4801394" y="3834127"/>
            <a:ext cx="317357" cy="278329"/>
            <a:chOff x="3175" y="-1587"/>
            <a:chExt cx="490538" cy="430212"/>
          </a:xfrm>
          <a:solidFill>
            <a:schemeClr val="accent2"/>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ln>
        </p:spPr>
        <p:txBody>
          <a:bodyPr vert="horz" wrap="square" lIns="91440" tIns="45720" rIns="91440" bIns="45720" numCol="1" anchor="t" anchorCtr="0" compatLnSpc="1"/>
          <a:lstStyle/>
          <a:p>
            <a:endParaRPr lang="ko-KR" altLang="en-US">
              <a:latin typeface="+mj-ea"/>
              <a:ea typeface="+mj-ea"/>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ln>
        </p:spPr>
        <p:txBody>
          <a:bodyPr vert="horz" wrap="square" lIns="91440" tIns="45720" rIns="91440" bIns="45720" numCol="1" anchor="t" anchorCtr="0" compatLnSpc="1"/>
          <a:lstStyle/>
          <a:p>
            <a:endParaRPr lang="ko-KR" altLang="en-US">
              <a:latin typeface="+mj-ea"/>
              <a:ea typeface="+mj-ea"/>
            </a:endParaRPr>
          </a:p>
        </p:txBody>
      </p:sp>
      <p:grpSp>
        <p:nvGrpSpPr>
          <p:cNvPr id="24" name="Group 18"/>
          <p:cNvGrpSpPr/>
          <p:nvPr/>
        </p:nvGrpSpPr>
        <p:grpSpPr>
          <a:xfrm>
            <a:off x="7429035" y="3182144"/>
            <a:ext cx="312268" cy="312268"/>
            <a:chOff x="6350" y="4763"/>
            <a:chExt cx="492125" cy="492125"/>
          </a:xfrm>
          <a:solidFill>
            <a:schemeClr val="accent2"/>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mj-ea"/>
                <a:ea typeface="+mj-ea"/>
              </a:rPr>
              <a:t>您的内容打在这里，或者通过复制您的文本后，在此框中选择粘贴</a:t>
            </a:r>
          </a:p>
        </p:txBody>
      </p:sp>
      <p:grpSp>
        <p:nvGrpSpPr>
          <p:cNvPr id="32" name="组合 31"/>
          <p:cNvGrpSpPr/>
          <p:nvPr/>
        </p:nvGrpSpPr>
        <p:grpSpPr>
          <a:xfrm>
            <a:off x="4677858" y="2649672"/>
            <a:ext cx="809336" cy="809336"/>
            <a:chOff x="4677858" y="2649672"/>
            <a:chExt cx="809336" cy="809336"/>
          </a:xfrm>
          <a:solidFill>
            <a:schemeClr val="accent2"/>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639258" y="1763208"/>
            <a:ext cx="809336" cy="809336"/>
            <a:chOff x="4677858" y="2649672"/>
            <a:chExt cx="809336" cy="809336"/>
          </a:xfrm>
          <a:solidFill>
            <a:schemeClr val="accent2"/>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7" name="椭圆 36"/>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a:lnSpc>
                <a:spcPct val="120000"/>
              </a:lnSpc>
            </a:pPr>
            <a:r>
              <a:rPr lang="zh-CN" altLang="en-US" b="0" dirty="0">
                <a:solidFill>
                  <a:schemeClr val="tx1">
                    <a:lumMod val="65000"/>
                    <a:lumOff val="35000"/>
                  </a:schemeClr>
                </a:solidFill>
                <a:latin typeface="+mj-ea"/>
                <a:ea typeface="+mj-ea"/>
              </a:rPr>
              <a:t>完成概述</a:t>
            </a:r>
          </a:p>
        </p:txBody>
      </p:sp>
    </p:spTree>
  </p:cSld>
  <p:clrMapOvr>
    <a:masterClrMapping/>
  </p:clrMapOvr>
  <mc:AlternateContent xmlns:mc="http://schemas.openxmlformats.org/markup-compatibility/2006" xmlns:p14="http://schemas.microsoft.com/office/powerpoint/2010/main">
    <mc:Choice Requires="p14">
      <p:transition spd="slow" p14:dur="1200" advTm="7000">
        <p14:prism/>
      </p:transition>
    </mc:Choice>
    <mc:Fallback xmlns="">
      <p:transition spd="slow"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10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10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Picture 2" descr="Monitor.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1448" y="1233331"/>
            <a:ext cx="3143817" cy="2620202"/>
          </a:xfrm>
          <a:prstGeom prst="rect">
            <a:avLst/>
          </a:prstGeom>
        </p:spPr>
      </p:pic>
      <p:pic>
        <p:nvPicPr>
          <p:cNvPr id="5"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1960" y="1376254"/>
            <a:ext cx="2808311" cy="1643580"/>
          </a:xfrm>
          <a:prstGeom prst="rect">
            <a:avLst/>
          </a:prstGeom>
          <a:blipFill>
            <a:blip r:embed="rId5"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6" name="Picture 4" descr="Monitor-Light.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12198" y="1304794"/>
            <a:ext cx="1201618" cy="1470168"/>
          </a:xfrm>
          <a:prstGeom prst="rect">
            <a:avLst/>
          </a:prstGeom>
        </p:spPr>
      </p:pic>
      <p:pic>
        <p:nvPicPr>
          <p:cNvPr id="7" name="Picture 5" descr="ipad.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23253" y="1738779"/>
            <a:ext cx="2980912" cy="2858402"/>
          </a:xfrm>
          <a:prstGeom prst="rect">
            <a:avLst/>
          </a:prstGeom>
        </p:spPr>
      </p:pic>
      <p:pic>
        <p:nvPicPr>
          <p:cNvPr id="8"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89277" y="1944999"/>
            <a:ext cx="1560546" cy="1880273"/>
          </a:xfrm>
          <a:prstGeom prst="rect">
            <a:avLst/>
          </a:prstGeom>
          <a:effectLst>
            <a:innerShdw blurRad="63500" dist="25400" dir="13500000">
              <a:prstClr val="black">
                <a:alpha val="26000"/>
              </a:prstClr>
            </a:innerShdw>
          </a:effectLst>
        </p:spPr>
      </p:pic>
      <p:pic>
        <p:nvPicPr>
          <p:cNvPr id="9" name="Picture 7" descr="ipad-light.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7212318" y="1801792"/>
            <a:ext cx="915621" cy="2072317"/>
          </a:xfrm>
          <a:prstGeom prst="rect">
            <a:avLst/>
          </a:prstGeom>
        </p:spPr>
      </p:pic>
      <p:sp>
        <p:nvSpPr>
          <p:cNvPr id="10" name="TextBox 46"/>
          <p:cNvSpPr txBox="1"/>
          <p:nvPr/>
        </p:nvSpPr>
        <p:spPr>
          <a:xfrm>
            <a:off x="1551867" y="1548229"/>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accent1"/>
                </a:solidFill>
                <a:effectLst/>
                <a:uLnTx/>
                <a:uFillTx/>
                <a:latin typeface="+mj-ea"/>
                <a:ea typeface="+mj-ea"/>
              </a:rPr>
              <a:t>项目分析</a:t>
            </a:r>
          </a:p>
        </p:txBody>
      </p:sp>
      <p:sp>
        <p:nvSpPr>
          <p:cNvPr id="11" name="TextBox 47"/>
          <p:cNvSpPr txBox="1"/>
          <p:nvPr/>
        </p:nvSpPr>
        <p:spPr>
          <a:xfrm>
            <a:off x="1654179" y="3019834"/>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1B323D"/>
                </a:solidFill>
                <a:effectLst/>
                <a:uLnTx/>
                <a:uFillTx/>
                <a:latin typeface="微软雅黑" panose="020B0503020204020204" pitchFamily="34" charset="-122"/>
                <a:ea typeface="微软雅黑" panose="020B0503020204020204" pitchFamily="34" charset="-122"/>
              </a:defRPr>
            </a:lvl1pPr>
          </a:lstStyle>
          <a:p>
            <a:pPr lvl="0">
              <a:defRPr/>
            </a:pPr>
            <a:r>
              <a:rPr lang="zh-CN" altLang="en-US" sz="1800" dirty="0">
                <a:solidFill>
                  <a:schemeClr val="accent2"/>
                </a:solidFill>
                <a:latin typeface="+mj-ea"/>
                <a:ea typeface="+mj-ea"/>
              </a:rPr>
              <a:t>项目分析</a:t>
            </a:r>
          </a:p>
        </p:txBody>
      </p:sp>
      <p:sp>
        <p:nvSpPr>
          <p:cNvPr id="12" name="TextBox 49"/>
          <p:cNvSpPr txBox="1"/>
          <p:nvPr/>
        </p:nvSpPr>
        <p:spPr>
          <a:xfrm>
            <a:off x="1051283" y="1956897"/>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800" b="0" i="0" u="none" strike="noStrike" kern="0" cap="none" spc="0" normalizeH="0" baseline="0" noProof="0" dirty="0">
                <a:ln>
                  <a:noFill/>
                </a:ln>
                <a:solidFill>
                  <a:srgbClr val="484849"/>
                </a:solidFill>
                <a:effectLst/>
                <a:uLnTx/>
                <a:uFillTx/>
                <a:latin typeface="+mj-ea"/>
                <a:ea typeface="+mj-ea"/>
              </a:rPr>
              <a:t>这里可以添加主要内容这里可以添加主要内容这里可以添加主要内容这里可以添加主要内容可以添加主要内容这里可以添加主要内容</a:t>
            </a:r>
          </a:p>
        </p:txBody>
      </p:sp>
      <p:sp>
        <p:nvSpPr>
          <p:cNvPr id="13" name="TextBox 50"/>
          <p:cNvSpPr txBox="1"/>
          <p:nvPr/>
        </p:nvSpPr>
        <p:spPr>
          <a:xfrm>
            <a:off x="1168617" y="3428502"/>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800" b="0" i="0" u="none" strike="noStrike" kern="0" cap="none" spc="0" normalizeH="0" baseline="0" noProof="0" dirty="0">
                <a:ln>
                  <a:noFill/>
                </a:ln>
                <a:solidFill>
                  <a:srgbClr val="484849"/>
                </a:solidFill>
                <a:effectLst/>
                <a:uLnTx/>
                <a:uFillTx/>
                <a:latin typeface="+mj-ea"/>
                <a:ea typeface="+mj-ea"/>
              </a:rPr>
              <a:t>这里可以添加主要内容这里可以添加主要内容这里可以添加主要内容这里可以添加主要内容可以添加主要内容这里可以添加主要内容</a:t>
            </a: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1"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940025" y="1717265"/>
            <a:ext cx="2011893" cy="201189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7" name="TextBox 11"/>
          <p:cNvSpPr txBox="1"/>
          <p:nvPr/>
        </p:nvSpPr>
        <p:spPr>
          <a:xfrm>
            <a:off x="4644843" y="1421577"/>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dirty="0">
                <a:solidFill>
                  <a:prstClr val="black">
                    <a:lumMod val="65000"/>
                    <a:lumOff val="35000"/>
                  </a:prstClr>
                </a:solidFill>
                <a:latin typeface="+mj-ea"/>
                <a:ea typeface="+mj-ea"/>
              </a:rPr>
              <a:t>……</a:t>
            </a:r>
          </a:p>
        </p:txBody>
      </p:sp>
      <p:cxnSp>
        <p:nvCxnSpPr>
          <p:cNvPr id="8" name="直接连接符 7"/>
          <p:cNvCxnSpPr/>
          <p:nvPr/>
        </p:nvCxnSpPr>
        <p:spPr>
          <a:xfrm>
            <a:off x="3638595" y="1588290"/>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TextBox 14"/>
          <p:cNvSpPr txBox="1"/>
          <p:nvPr/>
        </p:nvSpPr>
        <p:spPr>
          <a:xfrm>
            <a:off x="4644843" y="1927596"/>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dirty="0">
                <a:solidFill>
                  <a:prstClr val="black">
                    <a:lumMod val="65000"/>
                    <a:lumOff val="35000"/>
                  </a:prstClr>
                </a:solidFill>
                <a:latin typeface="+mj-ea"/>
                <a:ea typeface="+mj-ea"/>
              </a:rPr>
              <a:t>……</a:t>
            </a:r>
          </a:p>
        </p:txBody>
      </p:sp>
      <p:cxnSp>
        <p:nvCxnSpPr>
          <p:cNvPr id="10" name="直接连接符 9"/>
          <p:cNvCxnSpPr/>
          <p:nvPr/>
        </p:nvCxnSpPr>
        <p:spPr>
          <a:xfrm>
            <a:off x="3638595" y="209430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 name="TextBox 17"/>
          <p:cNvSpPr txBox="1"/>
          <p:nvPr/>
        </p:nvSpPr>
        <p:spPr>
          <a:xfrm>
            <a:off x="4644843" y="2431652"/>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dirty="0">
                <a:solidFill>
                  <a:prstClr val="black">
                    <a:lumMod val="65000"/>
                    <a:lumOff val="35000"/>
                  </a:prstClr>
                </a:solidFill>
                <a:latin typeface="+mj-ea"/>
                <a:ea typeface="+mj-ea"/>
              </a:rPr>
              <a:t>……</a:t>
            </a:r>
          </a:p>
        </p:txBody>
      </p:sp>
      <p:cxnSp>
        <p:nvCxnSpPr>
          <p:cNvPr id="12" name="直接连接符 11"/>
          <p:cNvCxnSpPr/>
          <p:nvPr/>
        </p:nvCxnSpPr>
        <p:spPr>
          <a:xfrm>
            <a:off x="3638595" y="259836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TextBox 20"/>
          <p:cNvSpPr txBox="1"/>
          <p:nvPr/>
        </p:nvSpPr>
        <p:spPr>
          <a:xfrm>
            <a:off x="4644843" y="2935708"/>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dirty="0">
                <a:solidFill>
                  <a:prstClr val="black">
                    <a:lumMod val="65000"/>
                    <a:lumOff val="35000"/>
                  </a:prstClr>
                </a:solidFill>
                <a:latin typeface="+mj-ea"/>
                <a:ea typeface="+mj-ea"/>
              </a:rPr>
              <a:t>……</a:t>
            </a:r>
          </a:p>
        </p:txBody>
      </p:sp>
      <p:cxnSp>
        <p:nvCxnSpPr>
          <p:cNvPr id="14" name="直接连接符 13"/>
          <p:cNvCxnSpPr/>
          <p:nvPr/>
        </p:nvCxnSpPr>
        <p:spPr>
          <a:xfrm>
            <a:off x="3638595" y="310242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23"/>
          <p:cNvSpPr txBox="1"/>
          <p:nvPr/>
        </p:nvSpPr>
        <p:spPr>
          <a:xfrm>
            <a:off x="4644843" y="3439764"/>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dirty="0">
                <a:solidFill>
                  <a:prstClr val="black">
                    <a:lumMod val="65000"/>
                    <a:lumOff val="35000"/>
                  </a:prstClr>
                </a:solidFill>
                <a:latin typeface="+mj-ea"/>
                <a:ea typeface="+mj-ea"/>
              </a:rPr>
              <a:t>……</a:t>
            </a:r>
          </a:p>
        </p:txBody>
      </p:sp>
      <p:cxnSp>
        <p:nvCxnSpPr>
          <p:cNvPr id="16" name="直接连接符 15"/>
          <p:cNvCxnSpPr/>
          <p:nvPr/>
        </p:nvCxnSpPr>
        <p:spPr>
          <a:xfrm>
            <a:off x="3638595" y="360647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TextBox 26"/>
          <p:cNvSpPr txBox="1"/>
          <p:nvPr/>
        </p:nvSpPr>
        <p:spPr>
          <a:xfrm>
            <a:off x="4644843" y="3943820"/>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prstClr val="black">
                    <a:lumMod val="65000"/>
                    <a:lumOff val="35000"/>
                  </a:prstClr>
                </a:solidFill>
                <a:latin typeface="+mj-ea"/>
                <a:ea typeface="+mj-ea"/>
              </a:rPr>
              <a:t>点击输入简要文字内容，文字内容需概括精炼，不用多余的文字修饰，言简意赅的说明分项内容</a:t>
            </a:r>
            <a:r>
              <a:rPr lang="en-US" altLang="zh-CN" dirty="0">
                <a:solidFill>
                  <a:prstClr val="black">
                    <a:lumMod val="65000"/>
                    <a:lumOff val="35000"/>
                  </a:prstClr>
                </a:solidFill>
                <a:latin typeface="+mj-ea"/>
                <a:ea typeface="+mj-ea"/>
              </a:rPr>
              <a:t>……</a:t>
            </a:r>
          </a:p>
        </p:txBody>
      </p:sp>
      <p:cxnSp>
        <p:nvCxnSpPr>
          <p:cNvPr id="18" name="直接连接符 17"/>
          <p:cNvCxnSpPr/>
          <p:nvPr/>
        </p:nvCxnSpPr>
        <p:spPr>
          <a:xfrm>
            <a:off x="3638595" y="411053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3427015" y="1450900"/>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1</a:t>
            </a:r>
            <a:endParaRPr lang="zh-CN" altLang="en-US" dirty="0">
              <a:solidFill>
                <a:prstClr val="white"/>
              </a:solidFill>
              <a:latin typeface="+mj-ea"/>
              <a:ea typeface="+mj-ea"/>
            </a:endParaRPr>
          </a:p>
        </p:txBody>
      </p:sp>
      <p:sp>
        <p:nvSpPr>
          <p:cNvPr id="20" name="椭圆 19"/>
          <p:cNvSpPr/>
          <p:nvPr/>
        </p:nvSpPr>
        <p:spPr>
          <a:xfrm>
            <a:off x="3425919" y="1952988"/>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2</a:t>
            </a:r>
            <a:endParaRPr lang="zh-CN" altLang="en-US" dirty="0">
              <a:solidFill>
                <a:prstClr val="white"/>
              </a:solidFill>
              <a:latin typeface="+mj-ea"/>
              <a:ea typeface="+mj-ea"/>
            </a:endParaRPr>
          </a:p>
        </p:txBody>
      </p:sp>
      <p:sp>
        <p:nvSpPr>
          <p:cNvPr id="21" name="椭圆 20"/>
          <p:cNvSpPr/>
          <p:nvPr/>
        </p:nvSpPr>
        <p:spPr>
          <a:xfrm>
            <a:off x="3425730" y="2462943"/>
            <a:ext cx="274777" cy="274777"/>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3</a:t>
            </a:r>
            <a:endParaRPr lang="zh-CN" altLang="en-US" dirty="0">
              <a:solidFill>
                <a:prstClr val="white"/>
              </a:solidFill>
              <a:latin typeface="+mj-ea"/>
              <a:ea typeface="+mj-ea"/>
            </a:endParaRPr>
          </a:p>
        </p:txBody>
      </p:sp>
      <p:sp>
        <p:nvSpPr>
          <p:cNvPr id="22" name="椭圆 21"/>
          <p:cNvSpPr/>
          <p:nvPr/>
        </p:nvSpPr>
        <p:spPr>
          <a:xfrm>
            <a:off x="3424634" y="2965031"/>
            <a:ext cx="274777" cy="274777"/>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4</a:t>
            </a:r>
            <a:endParaRPr lang="zh-CN" altLang="en-US" dirty="0">
              <a:solidFill>
                <a:prstClr val="white"/>
              </a:solidFill>
              <a:latin typeface="+mj-ea"/>
              <a:ea typeface="+mj-ea"/>
            </a:endParaRPr>
          </a:p>
        </p:txBody>
      </p:sp>
      <p:sp>
        <p:nvSpPr>
          <p:cNvPr id="23" name="椭圆 22"/>
          <p:cNvSpPr/>
          <p:nvPr/>
        </p:nvSpPr>
        <p:spPr>
          <a:xfrm>
            <a:off x="3427060" y="3467289"/>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5</a:t>
            </a:r>
            <a:endParaRPr lang="zh-CN" altLang="en-US" dirty="0">
              <a:solidFill>
                <a:prstClr val="white"/>
              </a:solidFill>
              <a:latin typeface="+mj-ea"/>
              <a:ea typeface="+mj-ea"/>
            </a:endParaRPr>
          </a:p>
        </p:txBody>
      </p:sp>
      <p:sp>
        <p:nvSpPr>
          <p:cNvPr id="24" name="椭圆 23"/>
          <p:cNvSpPr/>
          <p:nvPr/>
        </p:nvSpPr>
        <p:spPr>
          <a:xfrm>
            <a:off x="3425964" y="396937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6</a:t>
            </a:r>
            <a:endParaRPr lang="zh-CN" altLang="en-US" dirty="0">
              <a:solidFill>
                <a:prstClr val="white"/>
              </a:solidFill>
              <a:latin typeface="+mj-ea"/>
              <a:ea typeface="+mj-ea"/>
            </a:endParaRPr>
          </a:p>
        </p:txBody>
      </p:sp>
      <p:sp>
        <p:nvSpPr>
          <p:cNvPr id="25" name="TextBox 41"/>
          <p:cNvSpPr txBox="1"/>
          <p:nvPr/>
        </p:nvSpPr>
        <p:spPr>
          <a:xfrm>
            <a:off x="1277519" y="2569322"/>
            <a:ext cx="1400809" cy="3077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000" b="1" dirty="0">
                <a:solidFill>
                  <a:srgbClr val="080808"/>
                </a:solidFill>
                <a:latin typeface="+mj-ea"/>
                <a:ea typeface="+mj-ea"/>
              </a:rPr>
              <a:t>标题内容</a:t>
            </a:r>
            <a:endParaRPr lang="en-US" altLang="zh-CN" sz="2000" b="1" dirty="0">
              <a:solidFill>
                <a:srgbClr val="080808"/>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7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22" presetClass="entr" presetSubtype="8" fill="hold" nodeType="withEffect">
                                  <p:stCondLst>
                                    <p:cond delay="80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par>
                                <p:cTn id="50" presetID="22" presetClass="entr" presetSubtype="8" fill="hold" nodeType="withEffect">
                                  <p:stCondLst>
                                    <p:cond delay="90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par>
                                <p:cTn id="53" presetID="22" presetClass="entr" presetSubtype="8" fill="hold" nodeType="withEffect">
                                  <p:stCondLst>
                                    <p:cond delay="100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par>
                                <p:cTn id="56" presetID="22" presetClass="entr" presetSubtype="8" fill="hold" nodeType="withEffect">
                                  <p:stCondLst>
                                    <p:cond delay="110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par>
                                <p:cTn id="59" presetID="22" presetClass="entr" presetSubtype="8" fill="hold" nodeType="withEffect">
                                  <p:stCondLst>
                                    <p:cond delay="120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par>
                                <p:cTn id="62" presetID="22" presetClass="entr" presetSubtype="8" fill="hold" nodeType="withEffect">
                                  <p:stCondLst>
                                    <p:cond delay="130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500"/>
                                        <p:tgtEl>
                                          <p:spTgt spid="18"/>
                                        </p:tgtEl>
                                      </p:cBhvr>
                                    </p:animEffect>
                                  </p:childTnLst>
                                </p:cTn>
                              </p:par>
                              <p:par>
                                <p:cTn id="65" presetID="22" presetClass="entr" presetSubtype="8" fill="hold" grpId="0" nodeType="withEffect">
                                  <p:stCondLst>
                                    <p:cond delay="140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9"/>
                                        </p:tgtEl>
                                        <p:attrNameLst>
                                          <p:attrName>style.visibility</p:attrName>
                                        </p:attrNameLst>
                                      </p:cBhvr>
                                      <p:to>
                                        <p:strVal val="visible"/>
                                      </p:to>
                                    </p:set>
                                    <p:animEffect transition="in" filter="wipe(left)">
                                      <p:cBhvr>
                                        <p:cTn id="70" dur="500"/>
                                        <p:tgtEl>
                                          <p:spTgt spid="9"/>
                                        </p:tgtEl>
                                      </p:cBhvr>
                                    </p:animEffect>
                                  </p:childTnLst>
                                </p:cTn>
                              </p:par>
                              <p:par>
                                <p:cTn id="71" presetID="22" presetClass="entr" presetSubtype="8" fill="hold" grpId="0" nodeType="withEffect">
                                  <p:stCondLst>
                                    <p:cond delay="160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par>
                                <p:cTn id="74" presetID="22" presetClass="entr" presetSubtype="8" fill="hold" grpId="0" nodeType="withEffect">
                                  <p:stCondLst>
                                    <p:cond delay="170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par>
                                <p:cTn id="77" presetID="22" presetClass="entr" presetSubtype="8" fill="hold" grpId="0" nodeType="withEffect">
                                  <p:stCondLst>
                                    <p:cond delay="180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par>
                                <p:cTn id="80" presetID="22" presetClass="entr" presetSubtype="8" fill="hold" grpId="0" nodeType="withEffect">
                                  <p:stCondLst>
                                    <p:cond delay="190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7" grpId="0"/>
      <p:bldP spid="19" grpId="0" animBg="1"/>
      <p:bldP spid="20" grpId="0" animBg="1"/>
      <p:bldP spid="21" grpId="0" animBg="1"/>
      <p:bldP spid="22" grpId="0" animBg="1"/>
      <p:bldP spid="23" grpId="0" animBg="1"/>
      <p:bldP spid="24" grpId="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18"/>
          <p:cNvSpPr>
            <a:spLocks noEditPoints="1"/>
          </p:cNvSpPr>
          <p:nvPr/>
        </p:nvSpPr>
        <p:spPr bwMode="auto">
          <a:xfrm rot="5400000">
            <a:off x="5694199" y="1884070"/>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3"/>
          </a:solidFill>
          <a:ln>
            <a:noFill/>
          </a:ln>
        </p:spPr>
        <p:txBody>
          <a:bodyPr vert="horz" wrap="square" lIns="91440" tIns="45720" rIns="91440" bIns="45720" numCol="1" anchor="t" anchorCtr="0" compatLnSpc="1"/>
          <a:lstStyle/>
          <a:p>
            <a:endParaRPr lang="zh-CN" altLang="en-US">
              <a:solidFill>
                <a:srgbClr val="0E647C"/>
              </a:solidFill>
              <a:latin typeface="+mj-ea"/>
              <a:ea typeface="+mj-ea"/>
            </a:endParaRPr>
          </a:p>
        </p:txBody>
      </p:sp>
      <p:sp>
        <p:nvSpPr>
          <p:cNvPr id="5" name="Freeform 19"/>
          <p:cNvSpPr>
            <a:spLocks noEditPoints="1"/>
          </p:cNvSpPr>
          <p:nvPr/>
        </p:nvSpPr>
        <p:spPr bwMode="auto">
          <a:xfrm rot="5400000">
            <a:off x="3136239" y="1884070"/>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2"/>
          </a:solidFill>
          <a:ln>
            <a:noFill/>
          </a:ln>
        </p:spPr>
        <p:txBody>
          <a:bodyPr vert="horz" wrap="square" lIns="91440" tIns="45720" rIns="91440" bIns="45720" numCol="1" anchor="t" anchorCtr="0" compatLnSpc="1"/>
          <a:lstStyle/>
          <a:p>
            <a:endParaRPr lang="zh-CN" altLang="en-US">
              <a:solidFill>
                <a:srgbClr val="0E647C"/>
              </a:solidFill>
              <a:latin typeface="+mj-ea"/>
              <a:ea typeface="+mj-ea"/>
            </a:endParaRPr>
          </a:p>
        </p:txBody>
      </p:sp>
      <p:sp>
        <p:nvSpPr>
          <p:cNvPr id="6" name="Freeform 20"/>
          <p:cNvSpPr>
            <a:spLocks noEditPoints="1"/>
          </p:cNvSpPr>
          <p:nvPr/>
        </p:nvSpPr>
        <p:spPr bwMode="auto">
          <a:xfrm rot="5400000">
            <a:off x="678736" y="194478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lstStyle/>
          <a:p>
            <a:endParaRPr lang="zh-CN" altLang="en-US">
              <a:solidFill>
                <a:srgbClr val="0E647C"/>
              </a:solidFill>
              <a:latin typeface="+mj-ea"/>
              <a:ea typeface="+mj-ea"/>
            </a:endParaRPr>
          </a:p>
        </p:txBody>
      </p:sp>
      <p:grpSp>
        <p:nvGrpSpPr>
          <p:cNvPr id="7" name="组合 6"/>
          <p:cNvGrpSpPr/>
          <p:nvPr/>
        </p:nvGrpSpPr>
        <p:grpSpPr>
          <a:xfrm>
            <a:off x="3789143" y="1779662"/>
            <a:ext cx="1721136" cy="548848"/>
            <a:chOff x="4304043" y="1286668"/>
            <a:chExt cx="3837944" cy="2757793"/>
          </a:xfrm>
          <a:effectLst>
            <a:outerShdw blurRad="381000" dist="254000" dir="8100000" algn="tr" rotWithShape="0">
              <a:prstClr val="black">
                <a:alpha val="40000"/>
              </a:prstClr>
            </a:outerShdw>
          </a:effectLst>
        </p:grpSpPr>
        <p:sp>
          <p:nvSpPr>
            <p:cNvPr id="8" name="圆角矩形 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9" name="圆角矩形 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black"/>
                  </a:solidFill>
                  <a:latin typeface="+mj-ea"/>
                  <a:ea typeface="+mj-ea"/>
                </a:rPr>
                <a:t>标题内容</a:t>
              </a:r>
            </a:p>
          </p:txBody>
        </p:sp>
      </p:grpSp>
      <p:grpSp>
        <p:nvGrpSpPr>
          <p:cNvPr id="10" name="组合 9"/>
          <p:cNvGrpSpPr/>
          <p:nvPr/>
        </p:nvGrpSpPr>
        <p:grpSpPr>
          <a:xfrm>
            <a:off x="1284834" y="1809403"/>
            <a:ext cx="1721136" cy="548848"/>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black"/>
                  </a:solidFill>
                  <a:latin typeface="+mj-ea"/>
                  <a:ea typeface="+mj-ea"/>
                </a:rPr>
                <a:t>标题内容</a:t>
              </a:r>
            </a:p>
          </p:txBody>
        </p:sp>
      </p:grpSp>
      <p:grpSp>
        <p:nvGrpSpPr>
          <p:cNvPr id="13" name="组合 12"/>
          <p:cNvGrpSpPr/>
          <p:nvPr/>
        </p:nvGrpSpPr>
        <p:grpSpPr>
          <a:xfrm>
            <a:off x="6368578" y="1779662"/>
            <a:ext cx="1721136" cy="54884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black"/>
                  </a:solidFill>
                  <a:latin typeface="+mj-ea"/>
                  <a:ea typeface="+mj-ea"/>
                </a:rPr>
                <a:t>标题内容</a:t>
              </a:r>
            </a:p>
          </p:txBody>
        </p:sp>
      </p:grpSp>
      <p:sp>
        <p:nvSpPr>
          <p:cNvPr id="16" name="TextBox 20"/>
          <p:cNvSpPr txBox="1"/>
          <p:nvPr/>
        </p:nvSpPr>
        <p:spPr>
          <a:xfrm>
            <a:off x="1052839" y="2541736"/>
            <a:ext cx="1944216" cy="1600438"/>
          </a:xfrm>
          <a:prstGeom prst="rect">
            <a:avLst/>
          </a:prstGeom>
          <a:noFill/>
        </p:spPr>
        <p:txBody>
          <a:bodyPr wrap="square" lIns="0" tIns="0" rIns="0" bIns="0" rtlCol="0">
            <a:spAutoFit/>
          </a:bodyPr>
          <a:lstStyle/>
          <a:p>
            <a:pPr>
              <a:lnSpc>
                <a:spcPct val="130000"/>
              </a:lnSpc>
            </a:pPr>
            <a:r>
              <a:rPr lang="zh-CN" altLang="en-US" sz="1000" dirty="0">
                <a:solidFill>
                  <a:schemeClr val="tx1">
                    <a:lumMod val="75000"/>
                    <a:lumOff val="25000"/>
                  </a:schemeClr>
                </a:solidFill>
                <a:latin typeface="+mj-ea"/>
                <a:ea typeface="+mj-ea"/>
              </a:rPr>
              <a:t>       点击输入简要文字内容，文字内容需概括精炼，不用多余的文字修饰。点击输入简要文字内容，文字内容需概括精炼，不用多余的文字修饰。</a:t>
            </a:r>
            <a:endParaRPr lang="en-US" altLang="zh-CN" sz="1000" dirty="0">
              <a:solidFill>
                <a:schemeClr val="tx1">
                  <a:lumMod val="75000"/>
                  <a:lumOff val="25000"/>
                </a:schemeClr>
              </a:solidFill>
              <a:latin typeface="+mj-ea"/>
              <a:ea typeface="+mj-ea"/>
            </a:endParaRPr>
          </a:p>
          <a:p>
            <a:pPr>
              <a:lnSpc>
                <a:spcPct val="130000"/>
              </a:lnSpc>
            </a:pPr>
            <a:r>
              <a:rPr lang="zh-CN" altLang="en-US" sz="1000" dirty="0">
                <a:solidFill>
                  <a:schemeClr val="tx1">
                    <a:lumMod val="75000"/>
                    <a:lumOff val="25000"/>
                  </a:schemeClr>
                </a:solidFill>
                <a:latin typeface="+mj-ea"/>
                <a:ea typeface="+mj-ea"/>
              </a:rPr>
              <a:t>       点击输入简要文字内容，文字内容需概括精炼，不用多余的文字修饰。</a:t>
            </a:r>
            <a:endParaRPr lang="zh-CN" altLang="en-US" sz="1600" b="1" dirty="0">
              <a:solidFill>
                <a:schemeClr val="tx1">
                  <a:lumMod val="75000"/>
                  <a:lumOff val="25000"/>
                </a:schemeClr>
              </a:solidFill>
              <a:latin typeface="+mj-ea"/>
              <a:ea typeface="+mj-ea"/>
            </a:endParaRPr>
          </a:p>
        </p:txBody>
      </p:sp>
      <p:sp>
        <p:nvSpPr>
          <p:cNvPr id="17" name="TextBox 21"/>
          <p:cNvSpPr txBox="1"/>
          <p:nvPr/>
        </p:nvSpPr>
        <p:spPr>
          <a:xfrm>
            <a:off x="3758538" y="2536092"/>
            <a:ext cx="1944216" cy="1600438"/>
          </a:xfrm>
          <a:prstGeom prst="rect">
            <a:avLst/>
          </a:prstGeom>
          <a:noFill/>
        </p:spPr>
        <p:txBody>
          <a:bodyPr wrap="square" lIns="0" tIns="0" rIns="0" bIns="0" rtlCol="0">
            <a:spAutoFit/>
          </a:bodyPr>
          <a:lstStyle/>
          <a:p>
            <a:pPr>
              <a:lnSpc>
                <a:spcPct val="130000"/>
              </a:lnSpc>
            </a:pPr>
            <a:r>
              <a:rPr lang="zh-CN" altLang="en-US" sz="1000" dirty="0">
                <a:solidFill>
                  <a:schemeClr val="tx1">
                    <a:lumMod val="75000"/>
                    <a:lumOff val="25000"/>
                  </a:schemeClr>
                </a:solidFill>
                <a:latin typeface="+mj-ea"/>
                <a:ea typeface="+mj-ea"/>
              </a:rPr>
              <a:t>       点击输入简要文字内容，文字内容需概括精炼，不用多余的文字修饰。点击输入简要文字内容，文字内容需概括精炼，不用多余的文字修饰。</a:t>
            </a:r>
            <a:endParaRPr lang="en-US" altLang="zh-CN" sz="1000" dirty="0">
              <a:solidFill>
                <a:schemeClr val="tx1">
                  <a:lumMod val="75000"/>
                  <a:lumOff val="25000"/>
                </a:schemeClr>
              </a:solidFill>
              <a:latin typeface="+mj-ea"/>
              <a:ea typeface="+mj-ea"/>
            </a:endParaRPr>
          </a:p>
          <a:p>
            <a:pPr>
              <a:lnSpc>
                <a:spcPct val="130000"/>
              </a:lnSpc>
            </a:pPr>
            <a:r>
              <a:rPr lang="zh-CN" altLang="en-US" sz="1000" dirty="0">
                <a:solidFill>
                  <a:schemeClr val="tx1">
                    <a:lumMod val="75000"/>
                    <a:lumOff val="25000"/>
                  </a:schemeClr>
                </a:solidFill>
                <a:latin typeface="+mj-ea"/>
                <a:ea typeface="+mj-ea"/>
              </a:rPr>
              <a:t>       点击输入简要文字内容，文字内容需概括精炼，不用多余的文字修饰。</a:t>
            </a:r>
            <a:endParaRPr lang="zh-CN" altLang="en-US" sz="1600" b="1" dirty="0">
              <a:solidFill>
                <a:schemeClr val="tx1">
                  <a:lumMod val="75000"/>
                  <a:lumOff val="25000"/>
                </a:schemeClr>
              </a:solidFill>
              <a:latin typeface="+mj-ea"/>
              <a:ea typeface="+mj-ea"/>
            </a:endParaRPr>
          </a:p>
        </p:txBody>
      </p:sp>
      <p:sp>
        <p:nvSpPr>
          <p:cNvPr id="18" name="TextBox 22"/>
          <p:cNvSpPr txBox="1"/>
          <p:nvPr/>
        </p:nvSpPr>
        <p:spPr>
          <a:xfrm>
            <a:off x="6237415" y="2542968"/>
            <a:ext cx="1944216" cy="1600438"/>
          </a:xfrm>
          <a:prstGeom prst="rect">
            <a:avLst/>
          </a:prstGeom>
          <a:noFill/>
        </p:spPr>
        <p:txBody>
          <a:bodyPr wrap="square" lIns="0" tIns="0" rIns="0" bIns="0" rtlCol="0">
            <a:spAutoFit/>
          </a:bodyPr>
          <a:lstStyle/>
          <a:p>
            <a:pPr>
              <a:lnSpc>
                <a:spcPct val="130000"/>
              </a:lnSpc>
            </a:pPr>
            <a:r>
              <a:rPr lang="zh-CN" altLang="en-US" sz="1000" dirty="0">
                <a:solidFill>
                  <a:schemeClr val="tx1">
                    <a:lumMod val="75000"/>
                    <a:lumOff val="25000"/>
                  </a:schemeClr>
                </a:solidFill>
                <a:latin typeface="+mj-ea"/>
                <a:ea typeface="+mj-ea"/>
              </a:rPr>
              <a:t>       点击输入简要文字内容，文字内容需概括精炼，不用多余的文字修饰。点击输入简要文字内容，文字内容需概括精炼，不用多余的文字修饰。</a:t>
            </a:r>
            <a:endParaRPr lang="en-US" altLang="zh-CN" sz="1000" dirty="0">
              <a:solidFill>
                <a:schemeClr val="tx1">
                  <a:lumMod val="75000"/>
                  <a:lumOff val="25000"/>
                </a:schemeClr>
              </a:solidFill>
              <a:latin typeface="+mj-ea"/>
              <a:ea typeface="+mj-ea"/>
            </a:endParaRPr>
          </a:p>
          <a:p>
            <a:pPr>
              <a:lnSpc>
                <a:spcPct val="130000"/>
              </a:lnSpc>
            </a:pPr>
            <a:r>
              <a:rPr lang="zh-CN" altLang="en-US" sz="1000" dirty="0">
                <a:solidFill>
                  <a:schemeClr val="tx1">
                    <a:lumMod val="75000"/>
                    <a:lumOff val="25000"/>
                  </a:schemeClr>
                </a:solidFill>
                <a:latin typeface="+mj-ea"/>
                <a:ea typeface="+mj-ea"/>
              </a:rPr>
              <a:t>       点击输入简要文字内容，文字内容需概括精炼，不用多余的文字修饰。</a:t>
            </a:r>
            <a:endParaRPr lang="zh-CN" altLang="en-US" sz="1600" b="1" dirty="0">
              <a:solidFill>
                <a:schemeClr val="tx1">
                  <a:lumMod val="75000"/>
                  <a:lumOff val="25000"/>
                </a:schemeClr>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anim calcmode="lin" valueType="num">
                                      <p:cBhvr>
                                        <p:cTn id="21" dur="500" fill="hold"/>
                                        <p:tgtEl>
                                          <p:spTgt spid="10"/>
                                        </p:tgtEl>
                                        <p:attrNameLst>
                                          <p:attrName>ppt_x</p:attrName>
                                        </p:attrNameLst>
                                      </p:cBhvr>
                                      <p:tavLst>
                                        <p:tav tm="0">
                                          <p:val>
                                            <p:strVal val="#ppt_x"/>
                                          </p:val>
                                        </p:tav>
                                        <p:tav tm="100000">
                                          <p:val>
                                            <p:strVal val="#ppt_x"/>
                                          </p:val>
                                        </p:tav>
                                      </p:tavLst>
                                    </p:anim>
                                    <p:anim calcmode="lin" valueType="num">
                                      <p:cBhvr>
                                        <p:cTn id="22" dur="5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2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4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strVal val="#ppt_x"/>
                                          </p:val>
                                        </p:tav>
                                        <p:tav tm="100000">
                                          <p:val>
                                            <p:strVal val="#ppt_x"/>
                                          </p:val>
                                        </p:tav>
                                      </p:tavLst>
                                    </p:anim>
                                    <p:anim calcmode="lin" valueType="num">
                                      <p:cBhvr>
                                        <p:cTn id="32" dur="5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6"/>
                                        </p:tgtEl>
                                        <p:attrNameLst>
                                          <p:attrName>style.visibility</p:attrName>
                                        </p:attrNameLst>
                                      </p:cBhvr>
                                      <p:to>
                                        <p:strVal val="visible"/>
                                      </p:to>
                                    </p:set>
                                    <p:animEffect transition="in" filter="wipe(left)">
                                      <p:cBhvr>
                                        <p:cTn id="36" dur="50"/>
                                        <p:tgtEl>
                                          <p:spTgt spid="16"/>
                                        </p:tgtEl>
                                      </p:cBhvr>
                                    </p:animEffect>
                                  </p:childTnLst>
                                </p:cTn>
                              </p:par>
                              <p:par>
                                <p:cTn id="37" presetID="36" presetClass="emph" presetSubtype="0" fill="hold" grpId="1" nodeType="withEffect">
                                  <p:stCondLst>
                                    <p:cond delay="0"/>
                                  </p:stCondLst>
                                  <p:iterate type="lt">
                                    <p:tmPct val="30000"/>
                                  </p:iterate>
                                  <p:childTnLst>
                                    <p:animScale>
                                      <p:cBhvr>
                                        <p:cTn id="38" dur="25" autoRev="1" fill="hold">
                                          <p:stCondLst>
                                            <p:cond delay="0"/>
                                          </p:stCondLst>
                                        </p:cTn>
                                        <p:tgtEl>
                                          <p:spTgt spid="16"/>
                                        </p:tgtEl>
                                      </p:cBhvr>
                                      <p:to x="80000" y="100000"/>
                                    </p:animScale>
                                    <p:anim by="(#ppt_w*0.10)" calcmode="lin" valueType="num">
                                      <p:cBhvr>
                                        <p:cTn id="39" dur="25" autoRev="1" fill="hold">
                                          <p:stCondLst>
                                            <p:cond delay="0"/>
                                          </p:stCondLst>
                                        </p:cTn>
                                        <p:tgtEl>
                                          <p:spTgt spid="16"/>
                                        </p:tgtEl>
                                        <p:attrNameLst>
                                          <p:attrName>ppt_x</p:attrName>
                                        </p:attrNameLst>
                                      </p:cBhvr>
                                    </p:anim>
                                    <p:anim by="(-#ppt_w*0.10)" calcmode="lin" valueType="num">
                                      <p:cBhvr>
                                        <p:cTn id="40" dur="25" autoRev="1" fill="hold">
                                          <p:stCondLst>
                                            <p:cond delay="0"/>
                                          </p:stCondLst>
                                        </p:cTn>
                                        <p:tgtEl>
                                          <p:spTgt spid="16"/>
                                        </p:tgtEl>
                                        <p:attrNameLst>
                                          <p:attrName>ppt_y</p:attrName>
                                        </p:attrNameLst>
                                      </p:cBhvr>
                                    </p:anim>
                                    <p:animRot by="-480000">
                                      <p:cBhvr>
                                        <p:cTn id="41" dur="25" autoRev="1" fill="hold">
                                          <p:stCondLst>
                                            <p:cond delay="0"/>
                                          </p:stCondLst>
                                        </p:cTn>
                                        <p:tgtEl>
                                          <p:spTgt spid="16"/>
                                        </p:tgtEl>
                                        <p:attrNameLst>
                                          <p:attrName>r</p:attrName>
                                        </p:attrNameLst>
                                      </p:cBhvr>
                                    </p:animRot>
                                  </p:childTnLst>
                                </p:cTn>
                              </p:par>
                              <p:par>
                                <p:cTn id="42" presetID="22" presetClass="entr" presetSubtype="8" fill="hold" grpId="0" nodeType="withEffect">
                                  <p:stCondLst>
                                    <p:cond delay="500"/>
                                  </p:stCondLst>
                                  <p:iterate type="lt">
                                    <p:tmPct val="30000"/>
                                  </p:iterate>
                                  <p:childTnLst>
                                    <p:set>
                                      <p:cBhvr>
                                        <p:cTn id="43" dur="1" fill="hold">
                                          <p:stCondLst>
                                            <p:cond delay="0"/>
                                          </p:stCondLst>
                                        </p:cTn>
                                        <p:tgtEl>
                                          <p:spTgt spid="17"/>
                                        </p:tgtEl>
                                        <p:attrNameLst>
                                          <p:attrName>style.visibility</p:attrName>
                                        </p:attrNameLst>
                                      </p:cBhvr>
                                      <p:to>
                                        <p:strVal val="visible"/>
                                      </p:to>
                                    </p:set>
                                    <p:animEffect transition="in" filter="wipe(left)">
                                      <p:cBhvr>
                                        <p:cTn id="44" dur="50"/>
                                        <p:tgtEl>
                                          <p:spTgt spid="17"/>
                                        </p:tgtEl>
                                      </p:cBhvr>
                                    </p:animEffect>
                                  </p:childTnLst>
                                </p:cTn>
                              </p:par>
                              <p:par>
                                <p:cTn id="45" presetID="36" presetClass="emph" presetSubtype="0" fill="hold" grpId="1" nodeType="withEffect">
                                  <p:stCondLst>
                                    <p:cond delay="500"/>
                                  </p:stCondLst>
                                  <p:iterate type="lt">
                                    <p:tmPct val="30000"/>
                                  </p:iterate>
                                  <p:childTnLst>
                                    <p:animScale>
                                      <p:cBhvr>
                                        <p:cTn id="46" dur="25" autoRev="1" fill="hold">
                                          <p:stCondLst>
                                            <p:cond delay="0"/>
                                          </p:stCondLst>
                                        </p:cTn>
                                        <p:tgtEl>
                                          <p:spTgt spid="17"/>
                                        </p:tgtEl>
                                      </p:cBhvr>
                                      <p:to x="80000" y="100000"/>
                                    </p:animScale>
                                    <p:anim by="(#ppt_w*0.10)" calcmode="lin" valueType="num">
                                      <p:cBhvr>
                                        <p:cTn id="47" dur="25" autoRev="1" fill="hold">
                                          <p:stCondLst>
                                            <p:cond delay="0"/>
                                          </p:stCondLst>
                                        </p:cTn>
                                        <p:tgtEl>
                                          <p:spTgt spid="17"/>
                                        </p:tgtEl>
                                        <p:attrNameLst>
                                          <p:attrName>ppt_x</p:attrName>
                                        </p:attrNameLst>
                                      </p:cBhvr>
                                    </p:anim>
                                    <p:anim by="(-#ppt_w*0.10)" calcmode="lin" valueType="num">
                                      <p:cBhvr>
                                        <p:cTn id="48" dur="25" autoRev="1" fill="hold">
                                          <p:stCondLst>
                                            <p:cond delay="0"/>
                                          </p:stCondLst>
                                        </p:cTn>
                                        <p:tgtEl>
                                          <p:spTgt spid="17"/>
                                        </p:tgtEl>
                                        <p:attrNameLst>
                                          <p:attrName>ppt_y</p:attrName>
                                        </p:attrNameLst>
                                      </p:cBhvr>
                                    </p:anim>
                                    <p:animRot by="-480000">
                                      <p:cBhvr>
                                        <p:cTn id="49" dur="25" autoRev="1" fill="hold">
                                          <p:stCondLst>
                                            <p:cond delay="0"/>
                                          </p:stCondLst>
                                        </p:cTn>
                                        <p:tgtEl>
                                          <p:spTgt spid="17"/>
                                        </p:tgtEl>
                                        <p:attrNameLst>
                                          <p:attrName>r</p:attrName>
                                        </p:attrNameLst>
                                      </p:cBhvr>
                                    </p:animRot>
                                  </p:childTnLst>
                                </p:cTn>
                              </p:par>
                              <p:par>
                                <p:cTn id="50" presetID="22" presetClass="entr" presetSubtype="8" fill="hold" grpId="0" nodeType="withEffect">
                                  <p:stCondLst>
                                    <p:cond delay="1000"/>
                                  </p:stCondLst>
                                  <p:iterate type="lt">
                                    <p:tmPct val="30000"/>
                                  </p:iterate>
                                  <p:childTnLst>
                                    <p:set>
                                      <p:cBhvr>
                                        <p:cTn id="51" dur="1" fill="hold">
                                          <p:stCondLst>
                                            <p:cond delay="0"/>
                                          </p:stCondLst>
                                        </p:cTn>
                                        <p:tgtEl>
                                          <p:spTgt spid="18"/>
                                        </p:tgtEl>
                                        <p:attrNameLst>
                                          <p:attrName>style.visibility</p:attrName>
                                        </p:attrNameLst>
                                      </p:cBhvr>
                                      <p:to>
                                        <p:strVal val="visible"/>
                                      </p:to>
                                    </p:set>
                                    <p:animEffect transition="in" filter="wipe(left)">
                                      <p:cBhvr>
                                        <p:cTn id="52" dur="50"/>
                                        <p:tgtEl>
                                          <p:spTgt spid="18"/>
                                        </p:tgtEl>
                                      </p:cBhvr>
                                    </p:animEffect>
                                  </p:childTnLst>
                                </p:cTn>
                              </p:par>
                              <p:par>
                                <p:cTn id="53" presetID="36" presetClass="emph" presetSubtype="0" fill="hold" grpId="1" nodeType="withEffect">
                                  <p:stCondLst>
                                    <p:cond delay="1000"/>
                                  </p:stCondLst>
                                  <p:iterate type="lt">
                                    <p:tmPct val="30000"/>
                                  </p:iterate>
                                  <p:childTnLst>
                                    <p:animScale>
                                      <p:cBhvr>
                                        <p:cTn id="54" dur="25" autoRev="1" fill="hold">
                                          <p:stCondLst>
                                            <p:cond delay="0"/>
                                          </p:stCondLst>
                                        </p:cTn>
                                        <p:tgtEl>
                                          <p:spTgt spid="18"/>
                                        </p:tgtEl>
                                      </p:cBhvr>
                                      <p:to x="80000" y="100000"/>
                                    </p:animScale>
                                    <p:anim by="(#ppt_w*0.10)" calcmode="lin" valueType="num">
                                      <p:cBhvr>
                                        <p:cTn id="55" dur="25" autoRev="1" fill="hold">
                                          <p:stCondLst>
                                            <p:cond delay="0"/>
                                          </p:stCondLst>
                                        </p:cTn>
                                        <p:tgtEl>
                                          <p:spTgt spid="18"/>
                                        </p:tgtEl>
                                        <p:attrNameLst>
                                          <p:attrName>ppt_x</p:attrName>
                                        </p:attrNameLst>
                                      </p:cBhvr>
                                    </p:anim>
                                    <p:anim by="(-#ppt_w*0.10)" calcmode="lin" valueType="num">
                                      <p:cBhvr>
                                        <p:cTn id="56" dur="25" autoRev="1" fill="hold">
                                          <p:stCondLst>
                                            <p:cond delay="0"/>
                                          </p:stCondLst>
                                        </p:cTn>
                                        <p:tgtEl>
                                          <p:spTgt spid="18"/>
                                        </p:tgtEl>
                                        <p:attrNameLst>
                                          <p:attrName>ppt_y</p:attrName>
                                        </p:attrNameLst>
                                      </p:cBhvr>
                                    </p:anim>
                                    <p:animRot by="-480000">
                                      <p:cBhvr>
                                        <p:cTn id="57" dur="25"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6" grpId="0"/>
      <p:bldP spid="16" grpId="1"/>
      <p:bldP spid="17" grpId="0"/>
      <p:bldP spid="17" grpId="1"/>
      <p:bldP spid="18" grpId="0"/>
      <p:bldP spid="18"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mj-ea"/>
              <a:ea typeface="+mj-ea"/>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5</a:t>
              </a:r>
              <a:endParaRPr lang="zh-CN" altLang="en-US" sz="4000" b="1" dirty="0">
                <a:solidFill>
                  <a:srgbClr val="FFFFFF"/>
                </a:solidFill>
                <a:latin typeface="+mj-ea"/>
                <a:ea typeface="+mj-ea"/>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4</a:t>
              </a:r>
              <a:endParaRPr lang="zh-CN" altLang="en-US" sz="4000" b="1" dirty="0">
                <a:solidFill>
                  <a:srgbClr val="FFFFFF"/>
                </a:solidFill>
                <a:latin typeface="+mj-ea"/>
                <a:ea typeface="+mj-ea"/>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3</a:t>
              </a:r>
              <a:endParaRPr lang="zh-CN" altLang="en-US" sz="4000" b="1" dirty="0">
                <a:solidFill>
                  <a:srgbClr val="FFFFFF"/>
                </a:solidFill>
                <a:latin typeface="+mj-ea"/>
                <a:ea typeface="+mj-ea"/>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2</a:t>
              </a:r>
              <a:endParaRPr lang="zh-CN" altLang="en-US" sz="4000" b="1" dirty="0">
                <a:solidFill>
                  <a:srgbClr val="FFFFFF"/>
                </a:solidFill>
                <a:latin typeface="+mj-ea"/>
                <a:ea typeface="+mj-ea"/>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algn="ctr"/>
              <a:r>
                <a:rPr lang="en-US" altLang="zh-CN" sz="4000" b="1" dirty="0">
                  <a:solidFill>
                    <a:srgbClr val="FFFFFF"/>
                  </a:solidFill>
                  <a:latin typeface="+mj-ea"/>
                  <a:ea typeface="+mj-ea"/>
                </a:rPr>
                <a:t>1</a:t>
              </a:r>
              <a:endParaRPr lang="zh-CN" altLang="en-US" sz="4000" b="1" dirty="0">
                <a:solidFill>
                  <a:srgbClr val="FFFFFF"/>
                </a:solidFill>
                <a:latin typeface="+mj-ea"/>
                <a:ea typeface="+mj-ea"/>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latin typeface="微软雅黑" panose="020B0503020204020204" pitchFamily="34" charset="-122"/>
                <a:ea typeface="微软雅黑" panose="020B0503020204020204" pitchFamily="34" charset="-122"/>
              </a:rPr>
              <a:t> </a:t>
            </a:r>
            <a:r>
              <a:rPr lang="zh-CN" altLang="en-US" sz="2800" b="1" dirty="0">
                <a:solidFill>
                  <a:srgbClr val="080808"/>
                </a:solidFill>
                <a:latin typeface="微软雅黑" panose="020B0503020204020204" pitchFamily="34" charset="-122"/>
                <a:ea typeface="微软雅黑" panose="020B0503020204020204" pitchFamily="34" charset="-122"/>
              </a:rPr>
              <a:t>第三部分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3"/>
                </a:solidFill>
                <a:latin typeface="微软雅黑" panose="020B0503020204020204" pitchFamily="34" charset="-122"/>
                <a:ea typeface="微软雅黑" panose="020B0503020204020204" pitchFamily="34" charset="-122"/>
              </a:rPr>
              <a:t>标题文字内容</a:t>
            </a:r>
            <a:endParaRPr lang="en-US" altLang="zh-CN" sz="3600" b="1" dirty="0">
              <a:solidFill>
                <a:schemeClr val="accent3"/>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6" y="3229730"/>
            <a:ext cx="902846" cy="246221"/>
          </a:xfrm>
          <a:prstGeom prst="rect">
            <a:avLst/>
          </a:prstGeom>
          <a:noFill/>
        </p:spPr>
        <p:txBody>
          <a:bodyPr wrap="square" lIns="0" tIns="0" rIns="0" bIns="0" rtlCol="0">
            <a:spAutoFit/>
          </a:bodyPr>
          <a:lstStyle/>
          <a:p>
            <a:r>
              <a:rPr lang="en-US" altLang="zh-CN" sz="1600" dirty="0">
                <a:solidFill>
                  <a:srgbClr val="080808"/>
                </a:solidFill>
                <a:latin typeface="微软雅黑" panose="020B0503020204020204" pitchFamily="34" charset="-122"/>
                <a:ea typeface="微软雅黑" panose="020B0503020204020204" pitchFamily="34" charset="-122"/>
              </a:rPr>
              <a:t>PART 03</a:t>
            </a:r>
            <a:endParaRPr lang="zh-CN" altLang="en-US" sz="1600" dirty="0">
              <a:solidFill>
                <a:srgbClr val="080808"/>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ndParaRPr>
            </a:p>
          </p:txBody>
        </p:sp>
      </p:grpSp>
      <p:sp>
        <p:nvSpPr>
          <p:cNvPr id="25"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6"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7"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8"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9"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30"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75" name="TextBox 13"/>
          <p:cNvSpPr txBox="1"/>
          <p:nvPr/>
        </p:nvSpPr>
        <p:spPr>
          <a:xfrm>
            <a:off x="2344338" y="1921522"/>
            <a:ext cx="902846" cy="769441"/>
          </a:xfrm>
          <a:prstGeom prst="rect">
            <a:avLst/>
          </a:prstGeom>
          <a:noFill/>
        </p:spPr>
        <p:txBody>
          <a:bodyPr wrap="square" lIns="0" tIns="0" rIns="0" bIns="0" rtlCol="0">
            <a:spAutoFit/>
          </a:bodyPr>
          <a:lstStyle/>
          <a:p>
            <a:r>
              <a:rPr lang="en-US" altLang="zh-CN" sz="5000" b="1" dirty="0">
                <a:solidFill>
                  <a:schemeClr val="accent3"/>
                </a:solidFill>
                <a:latin typeface="微软雅黑" panose="020B0503020204020204" pitchFamily="34" charset="-122"/>
                <a:ea typeface="微软雅黑" panose="020B0503020204020204" pitchFamily="34" charset="-122"/>
              </a:rPr>
              <a:t>03</a:t>
            </a:r>
            <a:endParaRPr lang="zh-CN" altLang="en-US" sz="5000" b="1" dirty="0">
              <a:solidFill>
                <a:schemeClr val="accent3"/>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59632" y="2306759"/>
            <a:ext cx="7147293" cy="2031271"/>
          </a:xfrm>
          <a:prstGeom prst="rect">
            <a:avLst/>
          </a:prstGeom>
          <a:noFill/>
        </p:spPr>
        <p:txBody>
          <a:bodyPr wrap="square" lIns="91386" tIns="45693" rIns="91386" bIns="45693" rtlCol="0">
            <a:spAutoFit/>
          </a:bodyPr>
          <a:lstStyle/>
          <a:p>
            <a:pPr>
              <a:lnSpc>
                <a:spcPct val="150000"/>
              </a:lnSpc>
            </a:pP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        回顾这一年的工作，在取得成绩的同时，我们也找到了工作中的不足和问题，主要反映于</a:t>
            </a:r>
            <a:r>
              <a:rPr lang="en-US" altLang="zh-CN"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及</a:t>
            </a:r>
            <a:r>
              <a:rPr lang="en-US" altLang="zh-CN"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xxx</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的风格、定型还有待进一步探索，尤其是网上的公司产品库充分体现我们</a:t>
            </a:r>
            <a:r>
              <a:rPr lang="en-US" altLang="zh-CN" sz="1400" dirty="0" err="1">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xxxxx</a:t>
            </a:r>
            <a:r>
              <a:rPr lang="zh-CN" altLang="en-US" sz="1400"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和我们这个平台能为客户提供良好的商机和快捷方便的信息、导航的功能发挥。展望新的一年，我们将继续努力，力争各项工作更上一个新台阶。</a:t>
            </a:r>
            <a:r>
              <a:rPr lang="en-US" altLang="zh-CN" sz="1400" dirty="0" smtClean="0">
                <a:solidFill>
                  <a:srgbClr val="080808"/>
                </a:solidFill>
                <a:latin typeface="微软雅黑" panose="020B0503020204020204" pitchFamily="34" charset="-122"/>
                <a:ea typeface="微软雅黑" panose="020B0503020204020204" pitchFamily="34" charset="-122"/>
              </a:rPr>
              <a:t>201x</a:t>
            </a:r>
            <a:r>
              <a:rPr lang="zh-CN" altLang="en-US" sz="1400" dirty="0" smtClean="0">
                <a:solidFill>
                  <a:srgbClr val="080808"/>
                </a:solidFill>
                <a:latin typeface="微软雅黑" panose="020B0503020204020204" pitchFamily="34" charset="-122"/>
                <a:ea typeface="微软雅黑" panose="020B0503020204020204" pitchFamily="34" charset="-122"/>
              </a:rPr>
              <a:t>我</a:t>
            </a:r>
            <a:r>
              <a:rPr lang="zh-CN" altLang="en-US" sz="1400" dirty="0">
                <a:solidFill>
                  <a:srgbClr val="080808"/>
                </a:solidFill>
                <a:latin typeface="微软雅黑" panose="020B0503020204020204" pitchFamily="34" charset="-122"/>
                <a:ea typeface="微软雅黑" panose="020B0503020204020204" pitchFamily="34" charset="-122"/>
              </a:rPr>
              <a:t>们所向披靡</a:t>
            </a:r>
            <a:r>
              <a:rPr lang="zh-CN" altLang="en-US" sz="1400" dirty="0" smtClean="0">
                <a:solidFill>
                  <a:srgbClr val="080808"/>
                </a:solidFill>
                <a:latin typeface="微软雅黑" panose="020B0503020204020204" pitchFamily="34" charset="-122"/>
                <a:ea typeface="微软雅黑" panose="020B0503020204020204" pitchFamily="34" charset="-122"/>
              </a:rPr>
              <a:t>，</a:t>
            </a:r>
            <a:r>
              <a:rPr lang="en-US" altLang="zh-CN" sz="1400" dirty="0" smtClean="0">
                <a:solidFill>
                  <a:srgbClr val="080808"/>
                </a:solidFill>
                <a:latin typeface="微软雅黑" panose="020B0503020204020204" pitchFamily="34" charset="-122"/>
                <a:ea typeface="微软雅黑" panose="020B0503020204020204" pitchFamily="34" charset="-122"/>
              </a:rPr>
              <a:t>201x</a:t>
            </a:r>
            <a:r>
              <a:rPr lang="zh-CN" altLang="en-US" sz="1400" dirty="0" smtClean="0">
                <a:solidFill>
                  <a:srgbClr val="080808"/>
                </a:solidFill>
                <a:latin typeface="微软雅黑" panose="020B0503020204020204" pitchFamily="34" charset="-122"/>
                <a:ea typeface="微软雅黑" panose="020B0503020204020204" pitchFamily="34" charset="-122"/>
              </a:rPr>
              <a:t>我们</a:t>
            </a:r>
            <a:r>
              <a:rPr lang="zh-CN" altLang="en-US" sz="1400" dirty="0">
                <a:solidFill>
                  <a:srgbClr val="080808"/>
                </a:solidFill>
                <a:latin typeface="微软雅黑" panose="020B0503020204020204" pitchFamily="34" charset="-122"/>
                <a:ea typeface="微软雅黑" panose="020B0503020204020204" pitchFamily="34" charset="-122"/>
              </a:rPr>
              <a:t>勇往直前！</a:t>
            </a:r>
            <a:endParaRPr lang="zh-CN" altLang="en-US" sz="1400" dirty="0">
              <a:solidFill>
                <a:srgbClr val="080808"/>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400" dirty="0">
              <a:solidFill>
                <a:prstClr val="black"/>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40311" y="770251"/>
            <a:ext cx="1306135" cy="1269327"/>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8" name="椭圆 7"/>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12"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panose="020B0503020204020204" pitchFamily="34" charset="-122"/>
                  <a:ea typeface="微软雅黑" panose="020B0503020204020204" pitchFamily="34" charset="-122"/>
                </a:rPr>
                <a:t>前 </a:t>
              </a:r>
            </a:p>
          </p:txBody>
        </p:sp>
      </p:grpSp>
      <p:grpSp>
        <p:nvGrpSpPr>
          <p:cNvPr id="14" name="组合 13"/>
          <p:cNvGrpSpPr/>
          <p:nvPr/>
        </p:nvGrpSpPr>
        <p:grpSpPr>
          <a:xfrm>
            <a:off x="2790865" y="1603223"/>
            <a:ext cx="349446" cy="349446"/>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grpSp>
      <p:grpSp>
        <p:nvGrpSpPr>
          <p:cNvPr id="17" name="组合 16"/>
          <p:cNvGrpSpPr/>
          <p:nvPr/>
        </p:nvGrpSpPr>
        <p:grpSpPr>
          <a:xfrm>
            <a:off x="6473219" y="1217239"/>
            <a:ext cx="156292" cy="156292"/>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grpSp>
      <p:grpSp>
        <p:nvGrpSpPr>
          <p:cNvPr id="20" name="组合 19"/>
          <p:cNvGrpSpPr/>
          <p:nvPr/>
        </p:nvGrpSpPr>
        <p:grpSpPr>
          <a:xfrm>
            <a:off x="6629511" y="1381787"/>
            <a:ext cx="208440" cy="20844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panose="020B0503020204020204" pitchFamily="34" charset="-122"/>
              </a:endParaRPr>
            </a:p>
          </p:txBody>
        </p:sp>
      </p:grpSp>
      <p:sp>
        <p:nvSpPr>
          <p:cNvPr id="23" name="椭圆 22"/>
          <p:cNvSpPr/>
          <p:nvPr/>
        </p:nvSpPr>
        <p:spPr>
          <a:xfrm>
            <a:off x="7794388" y="4443265"/>
            <a:ext cx="500908" cy="500908"/>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sp>
        <p:nvSpPr>
          <p:cNvPr id="24" name="椭圆 23"/>
          <p:cNvSpPr/>
          <p:nvPr/>
        </p:nvSpPr>
        <p:spPr>
          <a:xfrm>
            <a:off x="8423305" y="3522698"/>
            <a:ext cx="274777" cy="274777"/>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nvGrpSpPr>
          <p:cNvPr id="25" name="组合 24"/>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grpSp>
        <p:nvGrpSpPr>
          <p:cNvPr id="28" name="组合 27"/>
          <p:cNvGrpSpPr/>
          <p:nvPr/>
        </p:nvGrpSpPr>
        <p:grpSpPr>
          <a:xfrm>
            <a:off x="2391037" y="769498"/>
            <a:ext cx="287919" cy="287919"/>
            <a:chOff x="304800" y="673100"/>
            <a:chExt cx="4000500" cy="4000500"/>
          </a:xfrm>
          <a:effectLst>
            <a:outerShdw blurRad="381000" dist="152400" dir="8100000" algn="tr" rotWithShape="0">
              <a:prstClr val="black">
                <a:alpha val="7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30" name="椭圆 2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grpSp>
        <p:nvGrpSpPr>
          <p:cNvPr id="31" name="组合 30"/>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34" name="椭圆 33"/>
          <p:cNvSpPr/>
          <p:nvPr/>
        </p:nvSpPr>
        <p:spPr>
          <a:xfrm>
            <a:off x="6629511" y="4707644"/>
            <a:ext cx="274777" cy="274777"/>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sp>
        <p:nvSpPr>
          <p:cNvPr id="35" name="椭圆 34"/>
          <p:cNvSpPr/>
          <p:nvPr/>
        </p:nvSpPr>
        <p:spPr>
          <a:xfrm>
            <a:off x="8585278" y="4984207"/>
            <a:ext cx="137389" cy="137389"/>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nvGrpSpPr>
          <p:cNvPr id="37" name="组合 36"/>
          <p:cNvGrpSpPr/>
          <p:nvPr/>
        </p:nvGrpSpPr>
        <p:grpSpPr>
          <a:xfrm>
            <a:off x="4644008" y="770251"/>
            <a:ext cx="1306135" cy="1269327"/>
            <a:chOff x="2132199" y="770251"/>
            <a:chExt cx="1306135" cy="1269327"/>
          </a:xfrm>
        </p:grpSpPr>
        <p:grpSp>
          <p:nvGrpSpPr>
            <p:cNvPr id="38" name="组合 37"/>
            <p:cNvGrpSpPr/>
            <p:nvPr/>
          </p:nvGrpSpPr>
          <p:grpSpPr>
            <a:xfrm>
              <a:off x="2132199" y="770251"/>
              <a:ext cx="1306135" cy="1269327"/>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41" name="椭圆 40"/>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ndParaRPr>
              </a:p>
            </p:txBody>
          </p:sp>
        </p:grpSp>
        <p:sp>
          <p:nvSpPr>
            <p:cNvPr id="39"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panose="020B0503020204020204" pitchFamily="34" charset="-122"/>
                  <a:ea typeface="微软雅黑" panose="020B0503020204020204" pitchFamily="34" charset="-122"/>
                </a:rPr>
                <a:t>言</a:t>
              </a:r>
            </a:p>
          </p:txBody>
        </p:sp>
      </p:grpSp>
    </p:spTree>
  </p:cSld>
  <p:clrMapOvr>
    <a:masterClrMapping/>
  </p:clrMapOvr>
  <mc:AlternateContent xmlns:mc="http://schemas.openxmlformats.org/markup-compatibility/2006" xmlns:p14="http://schemas.microsoft.com/office/powerpoint/2010/main">
    <mc:Choice Requires="p14">
      <p:transition spd="slow" p14:dur="1200" advTm="11000">
        <p14:prism/>
      </p:transition>
    </mc:Choice>
    <mc:Fallback xmlns="">
      <p:transition spd="slow" advTm="1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5000">
                                          <p:cBhvr additive="base">
                                            <p:cTn id="7" dur="2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5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17"/>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ppt_w</p:attrName>
                                            </p:attrNameLst>
                                          </p:cBhvr>
                                          <p:tavLst>
                                            <p:tav tm="0">
                                              <p:val>
                                                <p:fltVal val="0"/>
                                              </p:val>
                                            </p:tav>
                                            <p:tav tm="100000">
                                              <p:val>
                                                <p:strVal val="#ppt_w"/>
                                              </p:val>
                                            </p:tav>
                                          </p:tavLst>
                                        </p:anim>
                                        <p:anim calcmode="lin" valueType="num">
                                          <p:cBhvr>
                                            <p:cTn id="21" dur="500" fill="hold"/>
                                            <p:tgtEl>
                                              <p:spTgt spid="37"/>
                                            </p:tgtEl>
                                            <p:attrNameLst>
                                              <p:attrName>ppt_h</p:attrName>
                                            </p:attrNameLst>
                                          </p:cBhvr>
                                          <p:tavLst>
                                            <p:tav tm="0">
                                              <p:val>
                                                <p:fltVal val="0"/>
                                              </p:val>
                                            </p:tav>
                                            <p:tav tm="100000">
                                              <p:val>
                                                <p:strVal val="#ppt_h"/>
                                              </p:val>
                                            </p:tav>
                                          </p:tavLst>
                                        </p:anim>
                                        <p:animEffect transition="in" filter="fade">
                                          <p:cBhvr>
                                            <p:cTn id="22" dur="500"/>
                                            <p:tgtEl>
                                              <p:spTgt spid="37"/>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14:bounceEnd="55000">
                                          <p:cBhvr additive="base">
                                            <p:cTn id="25" dur="20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nodeType="withEffect">
                                      <p:stCondLst>
                                        <p:cond delay="40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20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nodeType="withEffect">
                                      <p:stCondLst>
                                        <p:cond delay="4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
                                            </p:tgtEl>
                                            <p:attrNameLst>
                                              <p:attrName>style.visibility</p:attrName>
                                            </p:attrNameLst>
                                          </p:cBhvr>
                                          <p:to>
                                            <p:strVal val="visible"/>
                                          </p:to>
                                        </p:set>
                                        <p:animEffect transition="in" filter="wipe(down)">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4"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 fill="hold"/>
                                            <p:tgtEl>
                                              <p:spTgt spid="14"/>
                                            </p:tgtEl>
                                            <p:attrNameLst>
                                              <p:attrName>ppt_x</p:attrName>
                                            </p:attrNameLst>
                                          </p:cBhvr>
                                          <p:tavLst>
                                            <p:tav tm="0">
                                              <p:val>
                                                <p:strVal val="1+#ppt_w/2"/>
                                              </p:val>
                                            </p:tav>
                                            <p:tav tm="100000">
                                              <p:val>
                                                <p:strVal val="#ppt_x"/>
                                              </p:val>
                                            </p:tav>
                                          </p:tavLst>
                                        </p:anim>
                                        <p:anim calcmode="lin" valueType="num">
                                          <p:cBhvr additive="base">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ppt_w</p:attrName>
                                            </p:attrNameLst>
                                          </p:cBhvr>
                                          <p:tavLst>
                                            <p:tav tm="0">
                                              <p:val>
                                                <p:fltVal val="0"/>
                                              </p:val>
                                            </p:tav>
                                            <p:tav tm="100000">
                                              <p:val>
                                                <p:strVal val="#ppt_w"/>
                                              </p:val>
                                            </p:tav>
                                          </p:tavLst>
                                        </p:anim>
                                        <p:anim calcmode="lin" valueType="num">
                                          <p:cBhvr>
                                            <p:cTn id="21" dur="500" fill="hold"/>
                                            <p:tgtEl>
                                              <p:spTgt spid="37"/>
                                            </p:tgtEl>
                                            <p:attrNameLst>
                                              <p:attrName>ppt_h</p:attrName>
                                            </p:attrNameLst>
                                          </p:cBhvr>
                                          <p:tavLst>
                                            <p:tav tm="0">
                                              <p:val>
                                                <p:fltVal val="0"/>
                                              </p:val>
                                            </p:tav>
                                            <p:tav tm="100000">
                                              <p:val>
                                                <p:strVal val="#ppt_h"/>
                                              </p:val>
                                            </p:tav>
                                          </p:tavLst>
                                        </p:anim>
                                        <p:animEffect transition="in" filter="fade">
                                          <p:cBhvr>
                                            <p:cTn id="22" dur="500"/>
                                            <p:tgtEl>
                                              <p:spTgt spid="37"/>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2000" fill="hold"/>
                                            <p:tgtEl>
                                              <p:spTgt spid="20"/>
                                            </p:tgtEl>
                                            <p:attrNameLst>
                                              <p:attrName>ppt_x</p:attrName>
                                            </p:attrNameLst>
                                          </p:cBhvr>
                                          <p:tavLst>
                                            <p:tav tm="0">
                                              <p:val>
                                                <p:strVal val="1+#ppt_w/2"/>
                                              </p:val>
                                            </p:tav>
                                            <p:tav tm="100000">
                                              <p:val>
                                                <p:strVal val="#ppt_x"/>
                                              </p:val>
                                            </p:tav>
                                          </p:tavLst>
                                        </p:anim>
                                        <p:anim calcmode="lin" valueType="num">
                                          <p:cBhvr additive="base">
                                            <p:cTn id="26" dur="20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nodeType="withEffect">
                                      <p:stCondLst>
                                        <p:cond delay="40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20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nodeType="withEffect">
                                      <p:stCondLst>
                                        <p:cond delay="4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
                                            </p:tgtEl>
                                            <p:attrNameLst>
                                              <p:attrName>style.visibility</p:attrName>
                                            </p:attrNameLst>
                                          </p:cBhvr>
                                          <p:to>
                                            <p:strVal val="visible"/>
                                          </p:to>
                                        </p:set>
                                        <p:animEffect transition="in" filter="wipe(down)">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4" grpId="0" animBg="1"/>
          <p:bldP spid="34" grpId="0" animBg="1"/>
          <p:bldP spid="3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 y="2861421"/>
            <a:ext cx="914558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grpSp>
        <p:nvGrpSpPr>
          <p:cNvPr id="5" name="组合 4"/>
          <p:cNvGrpSpPr/>
          <p:nvPr/>
        </p:nvGrpSpPr>
        <p:grpSpPr>
          <a:xfrm>
            <a:off x="980451" y="2438266"/>
            <a:ext cx="869960" cy="869821"/>
            <a:chOff x="1466675" y="3784103"/>
            <a:chExt cx="1301392" cy="1301862"/>
          </a:xfrm>
        </p:grpSpPr>
        <p:grpSp>
          <p:nvGrpSpPr>
            <p:cNvPr id="6" name="组合 5"/>
            <p:cNvGrpSpPr/>
            <p:nvPr/>
          </p:nvGrpSpPr>
          <p:grpSpPr>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9" name="椭圆 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7" name="TextBox 97"/>
            <p:cNvSpPr txBox="1"/>
            <p:nvPr/>
          </p:nvSpPr>
          <p:spPr>
            <a:xfrm>
              <a:off x="1692270" y="4180596"/>
              <a:ext cx="850204" cy="531307"/>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6</a:t>
              </a:r>
              <a:r>
                <a:rPr lang="zh-CN" altLang="en-US" sz="1400" dirty="0">
                  <a:solidFill>
                    <a:schemeClr val="bg1"/>
                  </a:solidFill>
                  <a:latin typeface="+mj-ea"/>
                  <a:ea typeface="+mj-ea"/>
                </a:rPr>
                <a:t>月</a:t>
              </a:r>
            </a:p>
          </p:txBody>
        </p:sp>
      </p:grpSp>
      <p:grpSp>
        <p:nvGrpSpPr>
          <p:cNvPr id="12" name="组合 11"/>
          <p:cNvGrpSpPr/>
          <p:nvPr/>
        </p:nvGrpSpPr>
        <p:grpSpPr>
          <a:xfrm>
            <a:off x="2083683" y="2555249"/>
            <a:ext cx="658425" cy="658319"/>
            <a:chOff x="3117025" y="3959191"/>
            <a:chExt cx="984950" cy="985306"/>
          </a:xfrm>
        </p:grpSpPr>
        <p:grpSp>
          <p:nvGrpSpPr>
            <p:cNvPr id="13" name="组合 12"/>
            <p:cNvGrpSpPr/>
            <p:nvPr/>
          </p:nvGrpSpPr>
          <p:grpSpPr>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16" name="椭圆 1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14" name="TextBox 104"/>
            <p:cNvSpPr txBox="1"/>
            <p:nvPr/>
          </p:nvSpPr>
          <p:spPr>
            <a:xfrm>
              <a:off x="3188495" y="4196695"/>
              <a:ext cx="850204"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7</a:t>
              </a:r>
              <a:r>
                <a:rPr lang="zh-CN" altLang="en-US" sz="1400" dirty="0">
                  <a:solidFill>
                    <a:schemeClr val="bg1"/>
                  </a:solidFill>
                  <a:latin typeface="+mj-ea"/>
                  <a:ea typeface="+mj-ea"/>
                </a:rPr>
                <a:t>月</a:t>
              </a:r>
            </a:p>
          </p:txBody>
        </p:sp>
      </p:grpSp>
      <p:grpSp>
        <p:nvGrpSpPr>
          <p:cNvPr id="19" name="组合 18"/>
          <p:cNvGrpSpPr/>
          <p:nvPr/>
        </p:nvGrpSpPr>
        <p:grpSpPr>
          <a:xfrm>
            <a:off x="2975381" y="2443509"/>
            <a:ext cx="881936" cy="881795"/>
            <a:chOff x="4450933" y="3791953"/>
            <a:chExt cx="1319306" cy="1319782"/>
          </a:xfrm>
        </p:grpSpPr>
        <p:grpSp>
          <p:nvGrpSpPr>
            <p:cNvPr id="20" name="组合 19"/>
            <p:cNvGrpSpPr/>
            <p:nvPr/>
          </p:nvGrpSpPr>
          <p:grpSpPr>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23" name="椭圆 2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21" name="TextBox 111"/>
            <p:cNvSpPr txBox="1"/>
            <p:nvPr/>
          </p:nvSpPr>
          <p:spPr>
            <a:xfrm>
              <a:off x="4685484" y="4180595"/>
              <a:ext cx="850203"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8</a:t>
              </a:r>
              <a:r>
                <a:rPr lang="zh-CN" altLang="en-US" sz="1400" dirty="0">
                  <a:solidFill>
                    <a:schemeClr val="bg1"/>
                  </a:solidFill>
                  <a:latin typeface="+mj-ea"/>
                  <a:ea typeface="+mj-ea"/>
                </a:rPr>
                <a:t>月</a:t>
              </a:r>
            </a:p>
          </p:txBody>
        </p:sp>
      </p:grpSp>
      <p:grpSp>
        <p:nvGrpSpPr>
          <p:cNvPr id="26" name="组合 25"/>
          <p:cNvGrpSpPr/>
          <p:nvPr/>
        </p:nvGrpSpPr>
        <p:grpSpPr>
          <a:xfrm>
            <a:off x="4090589" y="2544015"/>
            <a:ext cx="680890" cy="680781"/>
            <a:chOff x="6119197" y="3942381"/>
            <a:chExt cx="1018558" cy="1018926"/>
          </a:xfrm>
        </p:grpSpPr>
        <p:grpSp>
          <p:nvGrpSpPr>
            <p:cNvPr id="27" name="组合 26"/>
            <p:cNvGrpSpPr/>
            <p:nvPr/>
          </p:nvGrpSpPr>
          <p:grpSpPr>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0" name="椭圆 29"/>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28" name="TextBox 118"/>
            <p:cNvSpPr txBox="1"/>
            <p:nvPr/>
          </p:nvSpPr>
          <p:spPr>
            <a:xfrm>
              <a:off x="6209133" y="4196696"/>
              <a:ext cx="850205" cy="531307"/>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9</a:t>
              </a:r>
              <a:r>
                <a:rPr lang="zh-CN" altLang="en-US" sz="1400" dirty="0">
                  <a:solidFill>
                    <a:schemeClr val="bg1"/>
                  </a:solidFill>
                  <a:latin typeface="+mj-ea"/>
                  <a:ea typeface="+mj-ea"/>
                </a:rPr>
                <a:t>月</a:t>
              </a:r>
            </a:p>
          </p:txBody>
        </p:sp>
      </p:grpSp>
      <p:grpSp>
        <p:nvGrpSpPr>
          <p:cNvPr id="33" name="组合 32"/>
          <p:cNvGrpSpPr/>
          <p:nvPr/>
        </p:nvGrpSpPr>
        <p:grpSpPr>
          <a:xfrm>
            <a:off x="5004754" y="2544016"/>
            <a:ext cx="708615" cy="680781"/>
            <a:chOff x="7486713" y="3942381"/>
            <a:chExt cx="1060031" cy="1018926"/>
          </a:xfrm>
        </p:grpSpPr>
        <p:grpSp>
          <p:nvGrpSpPr>
            <p:cNvPr id="34" name="组合 33"/>
            <p:cNvGrpSpPr/>
            <p:nvPr/>
          </p:nvGrpSpPr>
          <p:grpSpPr>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5" name="TextBox 125"/>
            <p:cNvSpPr txBox="1"/>
            <p:nvPr/>
          </p:nvSpPr>
          <p:spPr>
            <a:xfrm>
              <a:off x="7555666" y="4199439"/>
              <a:ext cx="991078" cy="485241"/>
            </a:xfrm>
            <a:prstGeom prst="rect">
              <a:avLst/>
            </a:prstGeom>
            <a:noFill/>
          </p:spPr>
          <p:txBody>
            <a:bodyPr wrap="square" lIns="138192" tIns="69096" rIns="138192" bIns="69096" rtlCol="0">
              <a:spAutoFit/>
            </a:bodyPr>
            <a:lstStyle/>
            <a:p>
              <a:r>
                <a:rPr lang="en-US" altLang="zh-CN" sz="1200" dirty="0">
                  <a:solidFill>
                    <a:schemeClr val="bg1"/>
                  </a:solidFill>
                  <a:latin typeface="+mj-ea"/>
                  <a:ea typeface="+mj-ea"/>
                </a:rPr>
                <a:t>10</a:t>
              </a:r>
              <a:r>
                <a:rPr lang="zh-CN" altLang="en-US" sz="1200" dirty="0">
                  <a:solidFill>
                    <a:schemeClr val="bg1"/>
                  </a:solidFill>
                  <a:latin typeface="+mj-ea"/>
                  <a:ea typeface="+mj-ea"/>
                </a:rPr>
                <a:t>月</a:t>
              </a:r>
            </a:p>
          </p:txBody>
        </p:sp>
      </p:grpSp>
      <p:grpSp>
        <p:nvGrpSpPr>
          <p:cNvPr id="40" name="组合 39"/>
          <p:cNvGrpSpPr/>
          <p:nvPr/>
        </p:nvGrpSpPr>
        <p:grpSpPr>
          <a:xfrm>
            <a:off x="5918916" y="2431103"/>
            <a:ext cx="906755" cy="906611"/>
            <a:chOff x="8854229" y="3773382"/>
            <a:chExt cx="1356434" cy="1356924"/>
          </a:xfrm>
        </p:grpSpPr>
        <p:grpSp>
          <p:nvGrpSpPr>
            <p:cNvPr id="41" name="组合 40"/>
            <p:cNvGrpSpPr/>
            <p:nvPr/>
          </p:nvGrpSpPr>
          <p:grpSpPr>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4" name="椭圆 43"/>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2" name="TextBox 132"/>
            <p:cNvSpPr txBox="1"/>
            <p:nvPr/>
          </p:nvSpPr>
          <p:spPr>
            <a:xfrm>
              <a:off x="9068720" y="4180595"/>
              <a:ext cx="1015119"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11</a:t>
              </a:r>
              <a:r>
                <a:rPr lang="zh-CN" altLang="en-US" sz="1400" dirty="0">
                  <a:solidFill>
                    <a:schemeClr val="bg1"/>
                  </a:solidFill>
                  <a:latin typeface="+mj-ea"/>
                  <a:ea typeface="+mj-ea"/>
                </a:rPr>
                <a:t>月</a:t>
              </a:r>
            </a:p>
          </p:txBody>
        </p:sp>
      </p:grpSp>
      <p:grpSp>
        <p:nvGrpSpPr>
          <p:cNvPr id="47" name="组合 46"/>
          <p:cNvGrpSpPr/>
          <p:nvPr/>
        </p:nvGrpSpPr>
        <p:grpSpPr>
          <a:xfrm>
            <a:off x="7058945" y="2267888"/>
            <a:ext cx="1233232" cy="1233035"/>
            <a:chOff x="10559621" y="3529102"/>
            <a:chExt cx="1844818" cy="1845484"/>
          </a:xfrm>
        </p:grpSpPr>
        <p:grpSp>
          <p:nvGrpSpPr>
            <p:cNvPr id="48" name="组合 47"/>
            <p:cNvGrpSpPr/>
            <p:nvPr/>
          </p:nvGrpSpPr>
          <p:grpSpPr>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51" name="椭圆 50"/>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9" name="TextBox 139"/>
            <p:cNvSpPr txBox="1"/>
            <p:nvPr/>
          </p:nvSpPr>
          <p:spPr>
            <a:xfrm>
              <a:off x="10948736" y="4180595"/>
              <a:ext cx="1097152" cy="531306"/>
            </a:xfrm>
            <a:prstGeom prst="rect">
              <a:avLst/>
            </a:prstGeom>
            <a:noFill/>
          </p:spPr>
          <p:txBody>
            <a:bodyPr wrap="square" lIns="138192" tIns="69096" rIns="138192" bIns="69096" rtlCol="0">
              <a:spAutoFit/>
            </a:bodyPr>
            <a:lstStyle/>
            <a:p>
              <a:r>
                <a:rPr lang="en-US" altLang="zh-CN" sz="1400" dirty="0">
                  <a:solidFill>
                    <a:schemeClr val="bg1"/>
                  </a:solidFill>
                  <a:latin typeface="+mj-ea"/>
                  <a:ea typeface="+mj-ea"/>
                </a:rPr>
                <a:t>12</a:t>
              </a:r>
              <a:r>
                <a:rPr lang="zh-CN" altLang="en-US" sz="1400" dirty="0">
                  <a:solidFill>
                    <a:schemeClr val="bg1"/>
                  </a:solidFill>
                  <a:latin typeface="+mj-ea"/>
                  <a:ea typeface="+mj-ea"/>
                </a:rPr>
                <a:t>月</a:t>
              </a:r>
            </a:p>
          </p:txBody>
        </p:sp>
      </p:grpSp>
      <p:grpSp>
        <p:nvGrpSpPr>
          <p:cNvPr id="54" name="组合 53"/>
          <p:cNvGrpSpPr/>
          <p:nvPr/>
        </p:nvGrpSpPr>
        <p:grpSpPr>
          <a:xfrm>
            <a:off x="520654" y="1275606"/>
            <a:ext cx="1941598" cy="1092290"/>
            <a:chOff x="689131" y="1318791"/>
            <a:chExt cx="1631535" cy="1036935"/>
          </a:xfrm>
        </p:grpSpPr>
        <p:sp>
          <p:nvSpPr>
            <p:cNvPr id="55" name="TextBox 145"/>
            <p:cNvSpPr txBox="1"/>
            <p:nvPr/>
          </p:nvSpPr>
          <p:spPr>
            <a:xfrm>
              <a:off x="800766" y="1667530"/>
              <a:ext cx="1363987" cy="429493"/>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56" name="组合 55"/>
            <p:cNvGrpSpPr/>
            <p:nvPr/>
          </p:nvGrpSpPr>
          <p:grpSpPr>
            <a:xfrm>
              <a:off x="689131" y="1318791"/>
              <a:ext cx="1631535" cy="1036935"/>
              <a:chOff x="689131" y="1318791"/>
              <a:chExt cx="1631535" cy="1036935"/>
            </a:xfrm>
          </p:grpSpPr>
          <p:cxnSp>
            <p:nvCxnSpPr>
              <p:cNvPr id="57" name="直接连接符 5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50615"/>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59" name="组合 58"/>
          <p:cNvGrpSpPr/>
          <p:nvPr/>
        </p:nvGrpSpPr>
        <p:grpSpPr>
          <a:xfrm>
            <a:off x="2555776" y="1366748"/>
            <a:ext cx="1575314" cy="965418"/>
            <a:chOff x="873900" y="1541325"/>
            <a:chExt cx="1166203" cy="814401"/>
          </a:xfrm>
        </p:grpSpPr>
        <p:sp>
          <p:nvSpPr>
            <p:cNvPr id="60" name="TextBox 150"/>
            <p:cNvSpPr txBox="1"/>
            <p:nvPr/>
          </p:nvSpPr>
          <p:spPr>
            <a:xfrm>
              <a:off x="873900" y="1767302"/>
              <a:ext cx="1166203" cy="381650"/>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61" name="组合 60"/>
            <p:cNvGrpSpPr/>
            <p:nvPr/>
          </p:nvGrpSpPr>
          <p:grpSpPr>
            <a:xfrm>
              <a:off x="947384" y="1541325"/>
              <a:ext cx="1008112" cy="814401"/>
              <a:chOff x="947384" y="1541325"/>
              <a:chExt cx="1008112" cy="814401"/>
            </a:xfrm>
          </p:grpSpPr>
          <p:cxnSp>
            <p:nvCxnSpPr>
              <p:cNvPr id="62" name="直接连接符 61"/>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384" y="1541325"/>
                <a:ext cx="1008112" cy="31155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64" name="组合 63"/>
          <p:cNvGrpSpPr/>
          <p:nvPr/>
        </p:nvGrpSpPr>
        <p:grpSpPr>
          <a:xfrm>
            <a:off x="4499992" y="1275606"/>
            <a:ext cx="1639315" cy="1051144"/>
            <a:chOff x="873900" y="1541325"/>
            <a:chExt cx="1166203" cy="814401"/>
          </a:xfrm>
        </p:grpSpPr>
        <p:sp>
          <p:nvSpPr>
            <p:cNvPr id="65" name="TextBox 155"/>
            <p:cNvSpPr txBox="1"/>
            <p:nvPr/>
          </p:nvSpPr>
          <p:spPr>
            <a:xfrm>
              <a:off x="873900" y="1767302"/>
              <a:ext cx="1166203" cy="350525"/>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66" name="组合 65"/>
            <p:cNvGrpSpPr/>
            <p:nvPr/>
          </p:nvGrpSpPr>
          <p:grpSpPr>
            <a:xfrm>
              <a:off x="947384" y="1541325"/>
              <a:ext cx="1008112" cy="814401"/>
              <a:chOff x="947384" y="1541325"/>
              <a:chExt cx="1008112" cy="814401"/>
            </a:xfrm>
          </p:grpSpPr>
          <p:cxnSp>
            <p:nvCxnSpPr>
              <p:cNvPr id="67" name="直接连接符 6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384" y="1541325"/>
                <a:ext cx="1008112" cy="286150"/>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69" name="组合 68"/>
          <p:cNvGrpSpPr/>
          <p:nvPr/>
        </p:nvGrpSpPr>
        <p:grpSpPr>
          <a:xfrm>
            <a:off x="6837777" y="1326099"/>
            <a:ext cx="1550647" cy="817312"/>
            <a:chOff x="873900" y="1541325"/>
            <a:chExt cx="1166203" cy="652383"/>
          </a:xfrm>
        </p:grpSpPr>
        <p:sp>
          <p:nvSpPr>
            <p:cNvPr id="70" name="TextBox 160"/>
            <p:cNvSpPr txBox="1"/>
            <p:nvPr/>
          </p:nvSpPr>
          <p:spPr>
            <a:xfrm>
              <a:off x="873900" y="1767302"/>
              <a:ext cx="1166203" cy="361125"/>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71" name="组合 70"/>
            <p:cNvGrpSpPr/>
            <p:nvPr/>
          </p:nvGrpSpPr>
          <p:grpSpPr>
            <a:xfrm>
              <a:off x="947384" y="1541325"/>
              <a:ext cx="1008112" cy="652383"/>
              <a:chOff x="947384" y="1541325"/>
              <a:chExt cx="1008112" cy="652383"/>
            </a:xfrm>
          </p:grpSpPr>
          <p:cxnSp>
            <p:nvCxnSpPr>
              <p:cNvPr id="72" name="直接连接符 71"/>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84" y="1541325"/>
                <a:ext cx="1008112" cy="29480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74" name="组合 73"/>
          <p:cNvGrpSpPr/>
          <p:nvPr/>
        </p:nvGrpSpPr>
        <p:grpSpPr>
          <a:xfrm>
            <a:off x="1559925" y="3422333"/>
            <a:ext cx="1624546" cy="915011"/>
            <a:chOff x="873900" y="1340833"/>
            <a:chExt cx="1166203" cy="843560"/>
          </a:xfrm>
        </p:grpSpPr>
        <p:sp>
          <p:nvSpPr>
            <p:cNvPr id="75" name="TextBox 16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76" name="组合 75"/>
            <p:cNvGrpSpPr/>
            <p:nvPr/>
          </p:nvGrpSpPr>
          <p:grpSpPr>
            <a:xfrm>
              <a:off x="947384" y="1340833"/>
              <a:ext cx="1008112" cy="540984"/>
              <a:chOff x="947384" y="1340833"/>
              <a:chExt cx="1008112" cy="540984"/>
            </a:xfrm>
          </p:grpSpPr>
          <p:cxnSp>
            <p:nvCxnSpPr>
              <p:cNvPr id="77" name="直接连接符 7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79" name="组合 78"/>
          <p:cNvGrpSpPr/>
          <p:nvPr/>
        </p:nvGrpSpPr>
        <p:grpSpPr>
          <a:xfrm>
            <a:off x="3553012" y="3422333"/>
            <a:ext cx="1624546" cy="915011"/>
            <a:chOff x="873900" y="1340833"/>
            <a:chExt cx="1166203" cy="843560"/>
          </a:xfrm>
        </p:grpSpPr>
        <p:sp>
          <p:nvSpPr>
            <p:cNvPr id="80" name="TextBox 170"/>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81" name="组合 80"/>
            <p:cNvGrpSpPr/>
            <p:nvPr/>
          </p:nvGrpSpPr>
          <p:grpSpPr>
            <a:xfrm>
              <a:off x="947384" y="1340833"/>
              <a:ext cx="1008112" cy="540984"/>
              <a:chOff x="947384" y="1340833"/>
              <a:chExt cx="1008112" cy="540984"/>
            </a:xfrm>
          </p:grpSpPr>
          <p:cxnSp>
            <p:nvCxnSpPr>
              <p:cNvPr id="82" name="直接连接符 81"/>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grpSp>
        <p:nvGrpSpPr>
          <p:cNvPr id="84" name="组合 83"/>
          <p:cNvGrpSpPr/>
          <p:nvPr/>
        </p:nvGrpSpPr>
        <p:grpSpPr>
          <a:xfrm>
            <a:off x="5539742" y="3477962"/>
            <a:ext cx="1624546" cy="915011"/>
            <a:chOff x="873900" y="1340833"/>
            <a:chExt cx="1166203" cy="843560"/>
          </a:xfrm>
        </p:grpSpPr>
        <p:sp>
          <p:nvSpPr>
            <p:cNvPr id="85" name="TextBox 17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mj-ea"/>
                  <a:ea typeface="+mj-ea"/>
                </a:rPr>
                <a:t>您的内容打在这里，或者通过您的内容打在这里</a:t>
              </a:r>
            </a:p>
          </p:txBody>
        </p:sp>
        <p:grpSp>
          <p:nvGrpSpPr>
            <p:cNvPr id="86" name="组合 85"/>
            <p:cNvGrpSpPr/>
            <p:nvPr/>
          </p:nvGrpSpPr>
          <p:grpSpPr>
            <a:xfrm>
              <a:off x="947384" y="1340833"/>
              <a:ext cx="1008112" cy="540984"/>
              <a:chOff x="947384" y="1340833"/>
              <a:chExt cx="1008112" cy="540984"/>
            </a:xfrm>
          </p:grpSpPr>
          <p:cxnSp>
            <p:nvCxnSpPr>
              <p:cNvPr id="89" name="直接连接符 8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mj-ea"/>
                    <a:ea typeface="+mj-ea"/>
                    <a:cs typeface="华文黑体" pitchFamily="2" charset="-122"/>
                  </a:rPr>
                  <a:t>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5000">
                                          <p:cBhvr additive="base">
                                            <p:cTn id="11" dur="1500" fill="hold"/>
                                            <p:tgtEl>
                                              <p:spTgt spid="5"/>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14:bounceEnd="55000">
                                          <p:cBhvr additive="base">
                                            <p:cTn id="15"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14:bounceEnd="55000">
                                          <p:cBhvr additive="base">
                                            <p:cTn id="19"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14:bounceEnd="55000">
                                          <p:cBhvr additive="base">
                                            <p:cTn id="23"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14:bounceEnd="55000">
                                          <p:cBhvr additive="base">
                                            <p:cTn id="27"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14:bounceEnd="55000">
                                          <p:cBhvr additive="base">
                                            <p:cTn id="31"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14:bounceEnd="55000">
                                          <p:cBhvr additive="base">
                                            <p:cTn id="35"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1+#ppt_w/2"/>
                                              </p:val>
                                            </p:tav>
                                            <p:tav tm="100000">
                                              <p:val>
                                                <p:strVal val="#ppt_x"/>
                                              </p:val>
                                            </p:tav>
                                          </p:tavLst>
                                        </p:anim>
                                        <p:anim calcmode="lin" valueType="num">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500" fill="hold"/>
                                            <p:tgtEl>
                                              <p:spTgt spid="19"/>
                                            </p:tgtEl>
                                            <p:attrNameLst>
                                              <p:attrName>ppt_x</p:attrName>
                                            </p:attrNameLst>
                                          </p:cBhvr>
                                          <p:tavLst>
                                            <p:tav tm="0">
                                              <p:val>
                                                <p:strVal val="1+#ppt_w/2"/>
                                              </p:val>
                                            </p:tav>
                                            <p:tav tm="100000">
                                              <p:val>
                                                <p:strVal val="#ppt_x"/>
                                              </p:val>
                                            </p:tav>
                                          </p:tavLst>
                                        </p:anim>
                                        <p:anim calcmode="lin" valueType="num">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500" fill="hold"/>
                                            <p:tgtEl>
                                              <p:spTgt spid="26"/>
                                            </p:tgtEl>
                                            <p:attrNameLst>
                                              <p:attrName>ppt_x</p:attrName>
                                            </p:attrNameLst>
                                          </p:cBhvr>
                                          <p:tavLst>
                                            <p:tav tm="0">
                                              <p:val>
                                                <p:strVal val="1+#ppt_w/2"/>
                                              </p:val>
                                            </p:tav>
                                            <p:tav tm="100000">
                                              <p:val>
                                                <p:strVal val="#ppt_x"/>
                                              </p:val>
                                            </p:tav>
                                          </p:tavLst>
                                        </p:anim>
                                        <p:anim calcmode="lin" valueType="num">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500" fill="hold"/>
                                            <p:tgtEl>
                                              <p:spTgt spid="33"/>
                                            </p:tgtEl>
                                            <p:attrNameLst>
                                              <p:attrName>ppt_x</p:attrName>
                                            </p:attrNameLst>
                                          </p:cBhvr>
                                          <p:tavLst>
                                            <p:tav tm="0">
                                              <p:val>
                                                <p:strVal val="1+#ppt_w/2"/>
                                              </p:val>
                                            </p:tav>
                                            <p:tav tm="100000">
                                              <p:val>
                                                <p:strVal val="#ppt_x"/>
                                              </p:val>
                                            </p:tav>
                                          </p:tavLst>
                                        </p:anim>
                                        <p:anim calcmode="lin" valueType="num">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500" fill="hold"/>
                                            <p:tgtEl>
                                              <p:spTgt spid="40"/>
                                            </p:tgtEl>
                                            <p:attrNameLst>
                                              <p:attrName>ppt_x</p:attrName>
                                            </p:attrNameLst>
                                          </p:cBhvr>
                                          <p:tavLst>
                                            <p:tav tm="0">
                                              <p:val>
                                                <p:strVal val="1+#ppt_w/2"/>
                                              </p:val>
                                            </p:tav>
                                            <p:tav tm="100000">
                                              <p:val>
                                                <p:strVal val="#ppt_x"/>
                                              </p:val>
                                            </p:tav>
                                          </p:tavLst>
                                        </p:anim>
                                        <p:anim calcmode="lin" valueType="num">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500" fill="hold"/>
                                            <p:tgtEl>
                                              <p:spTgt spid="47"/>
                                            </p:tgtEl>
                                            <p:attrNameLst>
                                              <p:attrName>ppt_x</p:attrName>
                                            </p:attrNameLst>
                                          </p:cBhvr>
                                          <p:tavLst>
                                            <p:tav tm="0">
                                              <p:val>
                                                <p:strVal val="1+#ppt_w/2"/>
                                              </p:val>
                                            </p:tav>
                                            <p:tav tm="100000">
                                              <p:val>
                                                <p:strVal val="#ppt_x"/>
                                              </p:val>
                                            </p:tav>
                                          </p:tavLst>
                                        </p:anim>
                                        <p:anim calcmode="lin" valueType="num">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4" name="Chart 14"/>
          <p:cNvGraphicFramePr/>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15"/>
          <p:cNvSpPr/>
          <p:nvPr/>
        </p:nvSpPr>
        <p:spPr>
          <a:xfrm>
            <a:off x="694244" y="4269745"/>
            <a:ext cx="877467" cy="246221"/>
          </a:xfrm>
          <a:prstGeom prst="rect">
            <a:avLst/>
          </a:prstGeom>
        </p:spPr>
        <p:txBody>
          <a:bodyPr wrap="square">
            <a:spAutoFit/>
          </a:bodyPr>
          <a:lstStyle/>
          <a:p>
            <a:pPr algn="ctr"/>
            <a:r>
              <a:rPr lang="zh-CN" altLang="en-US" sz="1000" dirty="0">
                <a:solidFill>
                  <a:schemeClr val="tx1">
                    <a:lumMod val="50000"/>
                    <a:lumOff val="50000"/>
                  </a:schemeClr>
                </a:solidFill>
                <a:latin typeface="+mj-ea"/>
                <a:ea typeface="+mj-ea"/>
                <a:cs typeface="Clear Sans Thin" panose="020B0203030202020304" pitchFamily="34" charset="0"/>
              </a:rPr>
              <a:t>添加标题</a:t>
            </a:r>
            <a:r>
              <a:rPr lang="en-US" sz="1000" dirty="0">
                <a:solidFill>
                  <a:schemeClr val="tx1">
                    <a:lumMod val="50000"/>
                    <a:lumOff val="50000"/>
                  </a:schemeClr>
                </a:solidFill>
                <a:latin typeface="+mj-ea"/>
                <a:ea typeface="+mj-ea"/>
                <a:cs typeface="Clear Sans Thin" panose="020B0203030202020304" pitchFamily="34" charset="0"/>
              </a:rPr>
              <a:t> 1</a:t>
            </a:r>
          </a:p>
        </p:txBody>
      </p:sp>
      <p:sp>
        <p:nvSpPr>
          <p:cNvPr id="6" name="Rectangle 16"/>
          <p:cNvSpPr/>
          <p:nvPr/>
        </p:nvSpPr>
        <p:spPr>
          <a:xfrm>
            <a:off x="1917737" y="4269745"/>
            <a:ext cx="877467" cy="246221"/>
          </a:xfrm>
          <a:prstGeom prst="rect">
            <a:avLst/>
          </a:prstGeom>
        </p:spPr>
        <p:txBody>
          <a:bodyPr wrap="square">
            <a:spAutoFit/>
          </a:bodyPr>
          <a:lstStyle/>
          <a:p>
            <a:pPr algn="ctr"/>
            <a:r>
              <a:rPr lang="zh-CN" altLang="en-US" sz="1000" dirty="0">
                <a:solidFill>
                  <a:schemeClr val="tx1">
                    <a:lumMod val="50000"/>
                    <a:lumOff val="50000"/>
                  </a:schemeClr>
                </a:solidFill>
                <a:latin typeface="+mj-ea"/>
                <a:ea typeface="+mj-ea"/>
                <a:cs typeface="Clear Sans Thin" panose="020B0203030202020304" pitchFamily="34" charset="0"/>
              </a:rPr>
              <a:t>添加标题</a:t>
            </a:r>
            <a:r>
              <a:rPr lang="en-US" sz="1000" dirty="0">
                <a:solidFill>
                  <a:schemeClr val="tx1">
                    <a:lumMod val="50000"/>
                    <a:lumOff val="50000"/>
                  </a:schemeClr>
                </a:solidFill>
                <a:latin typeface="+mj-ea"/>
                <a:ea typeface="+mj-ea"/>
                <a:cs typeface="Clear Sans Thin" panose="020B0203030202020304" pitchFamily="34" charset="0"/>
              </a:rPr>
              <a:t> 2</a:t>
            </a:r>
          </a:p>
        </p:txBody>
      </p:sp>
      <p:sp>
        <p:nvSpPr>
          <p:cNvPr id="7" name="Rectangle 17"/>
          <p:cNvSpPr/>
          <p:nvPr/>
        </p:nvSpPr>
        <p:spPr>
          <a:xfrm>
            <a:off x="3141230" y="4269745"/>
            <a:ext cx="877467" cy="246221"/>
          </a:xfrm>
          <a:prstGeom prst="rect">
            <a:avLst/>
          </a:prstGeom>
        </p:spPr>
        <p:txBody>
          <a:bodyPr wrap="square">
            <a:spAutoFit/>
          </a:bodyPr>
          <a:lstStyle/>
          <a:p>
            <a:pPr algn="ctr"/>
            <a:r>
              <a:rPr lang="zh-CN" altLang="en-US" sz="1000" dirty="0">
                <a:solidFill>
                  <a:schemeClr val="tx1">
                    <a:lumMod val="50000"/>
                    <a:lumOff val="50000"/>
                  </a:schemeClr>
                </a:solidFill>
                <a:latin typeface="+mj-ea"/>
                <a:ea typeface="+mj-ea"/>
                <a:cs typeface="Clear Sans Thin" panose="020B0203030202020304" pitchFamily="34" charset="0"/>
              </a:rPr>
              <a:t>添加标题</a:t>
            </a:r>
            <a:r>
              <a:rPr lang="en-US" sz="1000" dirty="0">
                <a:solidFill>
                  <a:schemeClr val="tx1">
                    <a:lumMod val="50000"/>
                    <a:lumOff val="50000"/>
                  </a:schemeClr>
                </a:solidFill>
                <a:latin typeface="+mj-ea"/>
                <a:ea typeface="+mj-ea"/>
                <a:cs typeface="Clear Sans Thin" panose="020B0203030202020304" pitchFamily="34" charset="0"/>
              </a:rPr>
              <a:t> 3</a:t>
            </a:r>
          </a:p>
        </p:txBody>
      </p:sp>
      <p:sp>
        <p:nvSpPr>
          <p:cNvPr id="8" name="TextBox 25"/>
          <p:cNvSpPr txBox="1"/>
          <p:nvPr/>
        </p:nvSpPr>
        <p:spPr>
          <a:xfrm>
            <a:off x="5678723" y="1398442"/>
            <a:ext cx="2779807" cy="677108"/>
          </a:xfrm>
          <a:prstGeom prst="rect">
            <a:avLst/>
          </a:prstGeom>
          <a:noFill/>
        </p:spPr>
        <p:txBody>
          <a:bodyPr wrap="square" rtlCol="0">
            <a:spAutoFit/>
          </a:bodyPr>
          <a:lstStyle/>
          <a:p>
            <a:r>
              <a:rPr lang="zh-CN" altLang="en-US" sz="1400" b="1" dirty="0">
                <a:solidFill>
                  <a:schemeClr val="accent3"/>
                </a:solidFill>
                <a:latin typeface="+mj-ea"/>
                <a:ea typeface="+mj-ea"/>
              </a:rPr>
              <a:t>填加标题</a:t>
            </a:r>
            <a:endParaRPr lang="en-US" altLang="zh-CN" sz="1400" b="1" dirty="0">
              <a:solidFill>
                <a:schemeClr val="accent3"/>
              </a:solidFill>
              <a:latin typeface="+mj-ea"/>
              <a:ea typeface="+mj-ea"/>
            </a:endParaRPr>
          </a:p>
          <a:p>
            <a:r>
              <a:rPr lang="zh-CN" altLang="en-US" sz="1200" dirty="0">
                <a:solidFill>
                  <a:schemeClr val="tx1">
                    <a:lumMod val="65000"/>
                    <a:lumOff val="35000"/>
                  </a:schemeClr>
                </a:solidFill>
                <a:latin typeface="+mj-ea"/>
                <a:ea typeface="+mj-ea"/>
              </a:rPr>
              <a:t>单击此处添加文本单击此处添加文本</a:t>
            </a:r>
            <a:endParaRPr lang="en-US" altLang="zh-CN" sz="1200" dirty="0">
              <a:solidFill>
                <a:schemeClr val="tx1">
                  <a:lumMod val="65000"/>
                  <a:lumOff val="35000"/>
                </a:schemeClr>
              </a:solidFill>
              <a:latin typeface="+mj-ea"/>
              <a:ea typeface="+mj-ea"/>
            </a:endParaRPr>
          </a:p>
          <a:p>
            <a:r>
              <a:rPr lang="zh-CN" altLang="en-US" sz="1200" dirty="0">
                <a:solidFill>
                  <a:schemeClr val="tx1">
                    <a:lumMod val="65000"/>
                    <a:lumOff val="35000"/>
                  </a:schemeClr>
                </a:solidFill>
                <a:latin typeface="+mj-ea"/>
                <a:ea typeface="+mj-ea"/>
              </a:rPr>
              <a:t>单击此处添加文本单击此处添加文本</a:t>
            </a:r>
            <a:endParaRPr lang="en-US" altLang="zh-CN" sz="1200" dirty="0">
              <a:solidFill>
                <a:schemeClr val="tx1">
                  <a:lumMod val="65000"/>
                  <a:lumOff val="35000"/>
                </a:schemeClr>
              </a:solidFill>
              <a:latin typeface="+mj-ea"/>
              <a:ea typeface="+mj-ea"/>
            </a:endParaRPr>
          </a:p>
        </p:txBody>
      </p:sp>
      <p:sp>
        <p:nvSpPr>
          <p:cNvPr id="9" name="TextBox 26"/>
          <p:cNvSpPr txBox="1"/>
          <p:nvPr/>
        </p:nvSpPr>
        <p:spPr>
          <a:xfrm>
            <a:off x="5680625" y="2492227"/>
            <a:ext cx="2779807" cy="677108"/>
          </a:xfrm>
          <a:prstGeom prst="rect">
            <a:avLst/>
          </a:prstGeom>
          <a:noFill/>
        </p:spPr>
        <p:txBody>
          <a:bodyPr wrap="square" rtlCol="0">
            <a:spAutoFit/>
          </a:bodyPr>
          <a:lstStyle/>
          <a:p>
            <a:r>
              <a:rPr lang="zh-CN" altLang="en-US" sz="1400" b="1" dirty="0">
                <a:solidFill>
                  <a:schemeClr val="tx1">
                    <a:lumMod val="75000"/>
                    <a:lumOff val="25000"/>
                  </a:schemeClr>
                </a:solidFill>
                <a:latin typeface="+mj-ea"/>
                <a:ea typeface="+mj-ea"/>
              </a:rPr>
              <a:t>填加标题</a:t>
            </a:r>
            <a:endParaRPr lang="en-US" altLang="zh-CN" sz="1400" b="1" dirty="0">
              <a:solidFill>
                <a:schemeClr val="tx1">
                  <a:lumMod val="75000"/>
                  <a:lumOff val="25000"/>
                </a:schemeClr>
              </a:solidFill>
              <a:latin typeface="+mj-ea"/>
              <a:ea typeface="+mj-ea"/>
            </a:endParaRPr>
          </a:p>
          <a:p>
            <a:r>
              <a:rPr lang="zh-CN" altLang="en-US" sz="1200" dirty="0">
                <a:solidFill>
                  <a:schemeClr val="tx1">
                    <a:lumMod val="65000"/>
                    <a:lumOff val="35000"/>
                  </a:schemeClr>
                </a:solidFill>
                <a:latin typeface="+mj-ea"/>
                <a:ea typeface="+mj-ea"/>
              </a:rPr>
              <a:t>单击此处添加文本单击此处添加文本</a:t>
            </a:r>
            <a:endParaRPr lang="en-US" altLang="zh-CN" sz="1200" dirty="0">
              <a:solidFill>
                <a:schemeClr val="tx1">
                  <a:lumMod val="65000"/>
                  <a:lumOff val="35000"/>
                </a:schemeClr>
              </a:solidFill>
              <a:latin typeface="+mj-ea"/>
              <a:ea typeface="+mj-ea"/>
            </a:endParaRPr>
          </a:p>
          <a:p>
            <a:r>
              <a:rPr lang="zh-CN" altLang="en-US" sz="1200" dirty="0">
                <a:solidFill>
                  <a:schemeClr val="tx1">
                    <a:lumMod val="65000"/>
                    <a:lumOff val="35000"/>
                  </a:schemeClr>
                </a:solidFill>
                <a:latin typeface="+mj-ea"/>
                <a:ea typeface="+mj-ea"/>
              </a:rPr>
              <a:t>单击此处添加文本单击此处添加文本</a:t>
            </a:r>
            <a:endParaRPr lang="en-US" altLang="zh-CN" sz="1200" dirty="0">
              <a:solidFill>
                <a:schemeClr val="tx1">
                  <a:lumMod val="65000"/>
                  <a:lumOff val="35000"/>
                </a:schemeClr>
              </a:solidFill>
              <a:latin typeface="+mj-ea"/>
              <a:ea typeface="+mj-ea"/>
            </a:endParaRPr>
          </a:p>
        </p:txBody>
      </p:sp>
      <p:sp>
        <p:nvSpPr>
          <p:cNvPr id="10" name="TextBox 27"/>
          <p:cNvSpPr txBox="1"/>
          <p:nvPr/>
        </p:nvSpPr>
        <p:spPr>
          <a:xfrm>
            <a:off x="5680625" y="3550826"/>
            <a:ext cx="2779807" cy="677108"/>
          </a:xfrm>
          <a:prstGeom prst="rect">
            <a:avLst/>
          </a:prstGeom>
          <a:noFill/>
        </p:spPr>
        <p:txBody>
          <a:bodyPr wrap="square" rtlCol="0">
            <a:spAutoFit/>
          </a:bodyPr>
          <a:lstStyle/>
          <a:p>
            <a:r>
              <a:rPr lang="zh-CN" altLang="en-US" sz="1400" b="1" dirty="0">
                <a:solidFill>
                  <a:schemeClr val="accent2"/>
                </a:solidFill>
                <a:latin typeface="+mj-ea"/>
                <a:ea typeface="+mj-ea"/>
              </a:rPr>
              <a:t>填加标题</a:t>
            </a:r>
            <a:endParaRPr lang="en-US" altLang="zh-CN" sz="1400" b="1" dirty="0">
              <a:solidFill>
                <a:schemeClr val="accent2"/>
              </a:solidFill>
              <a:latin typeface="+mj-ea"/>
              <a:ea typeface="+mj-ea"/>
            </a:endParaRPr>
          </a:p>
          <a:p>
            <a:r>
              <a:rPr lang="zh-CN" altLang="en-US" sz="1200" dirty="0">
                <a:solidFill>
                  <a:schemeClr val="tx1">
                    <a:lumMod val="65000"/>
                    <a:lumOff val="35000"/>
                  </a:schemeClr>
                </a:solidFill>
                <a:latin typeface="+mj-ea"/>
                <a:ea typeface="+mj-ea"/>
              </a:rPr>
              <a:t>单击此处添加文本单击此处添加文本</a:t>
            </a:r>
            <a:endParaRPr lang="en-US" altLang="zh-CN" sz="1200" dirty="0">
              <a:solidFill>
                <a:schemeClr val="tx1">
                  <a:lumMod val="65000"/>
                  <a:lumOff val="35000"/>
                </a:schemeClr>
              </a:solidFill>
              <a:latin typeface="+mj-ea"/>
              <a:ea typeface="+mj-ea"/>
            </a:endParaRPr>
          </a:p>
          <a:p>
            <a:r>
              <a:rPr lang="zh-CN" altLang="en-US" sz="1200" dirty="0">
                <a:solidFill>
                  <a:schemeClr val="tx1">
                    <a:lumMod val="65000"/>
                    <a:lumOff val="35000"/>
                  </a:schemeClr>
                </a:solidFill>
                <a:latin typeface="+mj-ea"/>
                <a:ea typeface="+mj-ea"/>
              </a:rPr>
              <a:t>单击此处添加文本单击此处添加文本</a:t>
            </a:r>
            <a:endParaRPr lang="en-US" altLang="zh-CN" sz="1200" dirty="0">
              <a:solidFill>
                <a:schemeClr val="tx1">
                  <a:lumMod val="65000"/>
                  <a:lumOff val="35000"/>
                </a:schemeClr>
              </a:solidFill>
              <a:latin typeface="+mj-ea"/>
              <a:ea typeface="+mj-ea"/>
            </a:endParaRPr>
          </a:p>
        </p:txBody>
      </p:sp>
      <p:cxnSp>
        <p:nvCxnSpPr>
          <p:cNvPr id="11" name="直接连接符 10"/>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12" name="直接连接符 11"/>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13" name="组合 12"/>
          <p:cNvGrpSpPr/>
          <p:nvPr/>
        </p:nvGrpSpPr>
        <p:grpSpPr>
          <a:xfrm>
            <a:off x="4955424" y="1436384"/>
            <a:ext cx="599448" cy="599448"/>
            <a:chOff x="4499992" y="267494"/>
            <a:chExt cx="599448" cy="599448"/>
          </a:xfrm>
        </p:grpSpPr>
        <p:grpSp>
          <p:nvGrpSpPr>
            <p:cNvPr id="14" name="组合 13"/>
            <p:cNvGrpSpPr/>
            <p:nvPr/>
          </p:nvGrpSpPr>
          <p:grpSpPr>
            <a:xfrm>
              <a:off x="4499992" y="267494"/>
              <a:ext cx="599448" cy="599448"/>
              <a:chOff x="4131160" y="713581"/>
              <a:chExt cx="881684" cy="881684"/>
            </a:xfrm>
          </p:grpSpPr>
          <p:sp>
            <p:nvSpPr>
              <p:cNvPr id="16" name="椭圆 15"/>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mj-ea"/>
                  <a:ea typeface="+mj-ea"/>
                </a:endParaRPr>
              </a:p>
            </p:txBody>
          </p:sp>
          <p:sp>
            <p:nvSpPr>
              <p:cNvPr id="17" name="椭圆 16"/>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mj-ea"/>
                  <a:ea typeface="+mj-ea"/>
                </a:endParaRPr>
              </a:p>
            </p:txBody>
          </p:sp>
        </p:grpSp>
        <p:sp>
          <p:nvSpPr>
            <p:cNvPr id="15"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latin typeface="+mj-ea"/>
                <a:ea typeface="+mj-ea"/>
              </a:endParaRPr>
            </a:p>
          </p:txBody>
        </p:sp>
      </p:grpSp>
      <p:grpSp>
        <p:nvGrpSpPr>
          <p:cNvPr id="18" name="组合 17"/>
          <p:cNvGrpSpPr/>
          <p:nvPr/>
        </p:nvGrpSpPr>
        <p:grpSpPr>
          <a:xfrm>
            <a:off x="4970854" y="2492227"/>
            <a:ext cx="599448" cy="599448"/>
            <a:chOff x="5418452" y="307702"/>
            <a:chExt cx="599448" cy="599448"/>
          </a:xfrm>
        </p:grpSpPr>
        <p:grpSp>
          <p:nvGrpSpPr>
            <p:cNvPr id="19" name="组合 18"/>
            <p:cNvGrpSpPr/>
            <p:nvPr/>
          </p:nvGrpSpPr>
          <p:grpSpPr>
            <a:xfrm>
              <a:off x="5418452" y="307702"/>
              <a:ext cx="599448" cy="599448"/>
              <a:chOff x="4131160" y="713581"/>
              <a:chExt cx="881684" cy="881684"/>
            </a:xfrm>
          </p:grpSpPr>
          <p:sp>
            <p:nvSpPr>
              <p:cNvPr id="21" name="椭圆 2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mj-ea"/>
                  <a:ea typeface="+mj-ea"/>
                </a:endParaRPr>
              </a:p>
            </p:txBody>
          </p:sp>
          <p:sp>
            <p:nvSpPr>
              <p:cNvPr id="22" name="椭圆 21"/>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mj-ea"/>
                  <a:ea typeface="+mj-ea"/>
                </a:endParaRPr>
              </a:p>
            </p:txBody>
          </p:sp>
        </p:grpSp>
        <p:sp>
          <p:nvSpPr>
            <p:cNvPr id="20"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mj-ea"/>
                <a:ea typeface="+mj-ea"/>
              </a:endParaRPr>
            </a:p>
          </p:txBody>
        </p:sp>
      </p:grpSp>
      <p:grpSp>
        <p:nvGrpSpPr>
          <p:cNvPr id="23" name="组合 22"/>
          <p:cNvGrpSpPr/>
          <p:nvPr/>
        </p:nvGrpSpPr>
        <p:grpSpPr>
          <a:xfrm>
            <a:off x="4988609" y="3529882"/>
            <a:ext cx="599448" cy="599448"/>
            <a:chOff x="6516216" y="334289"/>
            <a:chExt cx="599448" cy="599448"/>
          </a:xfrm>
        </p:grpSpPr>
        <p:grpSp>
          <p:nvGrpSpPr>
            <p:cNvPr id="24" name="组合 23"/>
            <p:cNvGrpSpPr/>
            <p:nvPr/>
          </p:nvGrpSpPr>
          <p:grpSpPr>
            <a:xfrm>
              <a:off x="6516216" y="334289"/>
              <a:ext cx="599448" cy="599448"/>
              <a:chOff x="4131160" y="713581"/>
              <a:chExt cx="881684" cy="881684"/>
            </a:xfrm>
          </p:grpSpPr>
          <p:sp>
            <p:nvSpPr>
              <p:cNvPr id="26" name="椭圆 25"/>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mj-ea"/>
                  <a:ea typeface="+mj-ea"/>
                </a:endParaRPr>
              </a:p>
            </p:txBody>
          </p:sp>
          <p:sp>
            <p:nvSpPr>
              <p:cNvPr id="27" name="椭圆 26"/>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mj-ea"/>
                  <a:ea typeface="+mj-ea"/>
                </a:endParaRPr>
              </a:p>
            </p:txBody>
          </p:sp>
        </p:grpSp>
        <p:sp>
          <p:nvSpPr>
            <p:cNvPr id="25"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endParaRPr lang="en-US">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22" presetClass="entr" presetSubtype="8" fill="hold" nodeType="with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10" presetClass="entr" presetSubtype="0" fill="hold" nodeType="withEffect">
                                  <p:stCondLst>
                                    <p:cond delay="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22" presetClass="entr" presetSubtype="8"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10" presetClass="entr" presetSubtype="0" fill="hold" nodeType="withEffect">
                                  <p:stCondLst>
                                    <p:cond delay="10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150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150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p:bldP spid="7" grpId="0"/>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788592" y="1234740"/>
            <a:ext cx="2251867" cy="2251867"/>
            <a:chOff x="1661810" y="1568370"/>
            <a:chExt cx="3780526" cy="3780526"/>
          </a:xfrm>
        </p:grpSpPr>
        <p:sp>
          <p:nvSpPr>
            <p:cNvPr id="5" name="椭圆 4"/>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aphicFrame>
          <p:nvGraphicFramePr>
            <p:cNvPr id="6" name="图表 5"/>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7" name="椭圆 6"/>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8" name="椭圆 7"/>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sp>
        <p:nvSpPr>
          <p:cNvPr id="9" name="矩形 8"/>
          <p:cNvSpPr/>
          <p:nvPr/>
        </p:nvSpPr>
        <p:spPr>
          <a:xfrm>
            <a:off x="1419819" y="2050873"/>
            <a:ext cx="965329" cy="646331"/>
          </a:xfrm>
          <a:prstGeom prst="rect">
            <a:avLst/>
          </a:prstGeom>
        </p:spPr>
        <p:txBody>
          <a:bodyPr wrap="none">
            <a:spAutoFit/>
          </a:bodyPr>
          <a:lstStyle/>
          <a:p>
            <a:pPr algn="ctr"/>
            <a:r>
              <a:rPr lang="en-US" altLang="zh-CN" sz="3600" dirty="0">
                <a:solidFill>
                  <a:schemeClr val="tx1">
                    <a:lumMod val="65000"/>
                    <a:lumOff val="35000"/>
                  </a:schemeClr>
                </a:solidFill>
                <a:latin typeface="+mj-ea"/>
                <a:ea typeface="+mj-ea"/>
              </a:rPr>
              <a:t>60</a:t>
            </a:r>
            <a:r>
              <a:rPr lang="en-US" altLang="zh-CN" sz="2100" dirty="0">
                <a:solidFill>
                  <a:schemeClr val="tx1">
                    <a:lumMod val="65000"/>
                    <a:lumOff val="35000"/>
                  </a:schemeClr>
                </a:solidFill>
                <a:latin typeface="+mj-ea"/>
                <a:ea typeface="+mj-ea"/>
              </a:rPr>
              <a:t>%</a:t>
            </a:r>
            <a:endParaRPr lang="zh-CN" altLang="en-US" sz="675" dirty="0">
              <a:solidFill>
                <a:schemeClr val="tx1">
                  <a:lumMod val="65000"/>
                  <a:lumOff val="35000"/>
                </a:schemeClr>
              </a:solidFill>
              <a:latin typeface="+mj-ea"/>
              <a:ea typeface="+mj-ea"/>
            </a:endParaRPr>
          </a:p>
        </p:txBody>
      </p:sp>
      <p:sp>
        <p:nvSpPr>
          <p:cNvPr id="10" name="椭圆 9"/>
          <p:cNvSpPr/>
          <p:nvPr/>
        </p:nvSpPr>
        <p:spPr>
          <a:xfrm>
            <a:off x="1434162" y="28890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11" name="组合 10"/>
          <p:cNvGrpSpPr/>
          <p:nvPr/>
        </p:nvGrpSpPr>
        <p:grpSpPr>
          <a:xfrm>
            <a:off x="1126995" y="3472314"/>
            <a:ext cx="1550977" cy="712248"/>
            <a:chOff x="1502659" y="4629752"/>
            <a:chExt cx="2067969" cy="949664"/>
          </a:xfrm>
        </p:grpSpPr>
        <p:sp>
          <p:nvSpPr>
            <p:cNvPr id="12" name="文本框 11"/>
            <p:cNvSpPr txBox="1"/>
            <p:nvPr/>
          </p:nvSpPr>
          <p:spPr bwMode="auto">
            <a:xfrm>
              <a:off x="1502659" y="5017724"/>
              <a:ext cx="2067969" cy="561692"/>
            </a:xfrm>
            <a:prstGeom prst="rect">
              <a:avLst/>
            </a:prstGeom>
            <a:noFill/>
          </p:spPr>
          <p:txBody>
            <a:bodyPr wrap="square">
              <a:spAutoFit/>
            </a:bodyPr>
            <a:lstStyle/>
            <a:p>
              <a:pPr algn="ctr">
                <a:lnSpc>
                  <a:spcPct val="125000"/>
                </a:lnSpc>
              </a:pPr>
              <a:r>
                <a:rPr lang="zh-CN" altLang="en-US" sz="900" dirty="0">
                  <a:solidFill>
                    <a:srgbClr val="000000"/>
                  </a:solidFill>
                  <a:latin typeface="+mj-ea"/>
                  <a:cs typeface="Lato Light" charset="0"/>
                  <a:sym typeface="Lato Light" charset="0"/>
                </a:rPr>
                <a:t>此处添加详细文本描述，建议与标题相关并</a:t>
              </a:r>
              <a:endParaRPr lang="en-US" altLang="zh-CN" sz="900" dirty="0">
                <a:solidFill>
                  <a:srgbClr val="000000"/>
                </a:solidFill>
                <a:latin typeface="+mj-ea"/>
                <a:cs typeface="Lato Light" charset="0"/>
                <a:sym typeface="Lato Light" charset="0"/>
              </a:endParaRPr>
            </a:p>
          </p:txBody>
        </p:sp>
        <p:sp>
          <p:nvSpPr>
            <p:cNvPr id="13" name="文本框 12"/>
            <p:cNvSpPr txBox="1"/>
            <p:nvPr/>
          </p:nvSpPr>
          <p:spPr bwMode="auto">
            <a:xfrm>
              <a:off x="1555948" y="4629752"/>
              <a:ext cx="1961390" cy="430887"/>
            </a:xfrm>
            <a:prstGeom prst="rect">
              <a:avLst/>
            </a:prstGeom>
            <a:noFill/>
          </p:spPr>
          <p:txBody>
            <a:bodyPr wrap="square">
              <a:spAutoFit/>
            </a:bodyPr>
            <a:lstStyle/>
            <a:p>
              <a:pPr algn="ctr">
                <a:defRPr/>
              </a:pPr>
              <a:r>
                <a:rPr lang="zh-CN" altLang="en-US" sz="1500" spc="75" dirty="0">
                  <a:solidFill>
                    <a:schemeClr val="tx1">
                      <a:lumMod val="65000"/>
                      <a:lumOff val="35000"/>
                    </a:schemeClr>
                  </a:solidFill>
                  <a:latin typeface="+mj-ea"/>
                  <a:ea typeface="+mj-ea"/>
                </a:rPr>
                <a:t>在此添加标题</a:t>
              </a:r>
            </a:p>
          </p:txBody>
        </p:sp>
        <p:cxnSp>
          <p:nvCxnSpPr>
            <p:cNvPr id="14" name="直接连接符 13"/>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3446067" y="1234740"/>
            <a:ext cx="2251867" cy="2251867"/>
            <a:chOff x="1661810" y="1568370"/>
            <a:chExt cx="3780526" cy="3780526"/>
          </a:xfrm>
        </p:grpSpPr>
        <p:sp>
          <p:nvSpPr>
            <p:cNvPr id="16" name="椭圆 15"/>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aphicFrame>
          <p:nvGraphicFramePr>
            <p:cNvPr id="17" name="图表 16"/>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18" name="椭圆 17"/>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9" name="椭圆 18"/>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sp>
        <p:nvSpPr>
          <p:cNvPr id="20" name="矩形 19"/>
          <p:cNvSpPr/>
          <p:nvPr/>
        </p:nvSpPr>
        <p:spPr>
          <a:xfrm>
            <a:off x="4089336" y="2050873"/>
            <a:ext cx="965329" cy="646331"/>
          </a:xfrm>
          <a:prstGeom prst="rect">
            <a:avLst/>
          </a:prstGeom>
        </p:spPr>
        <p:txBody>
          <a:bodyPr wrap="none">
            <a:spAutoFit/>
          </a:bodyPr>
          <a:lstStyle/>
          <a:p>
            <a:pPr algn="ctr"/>
            <a:r>
              <a:rPr lang="en-US" altLang="zh-CN" sz="3600" dirty="0">
                <a:solidFill>
                  <a:schemeClr val="tx1">
                    <a:lumMod val="65000"/>
                    <a:lumOff val="35000"/>
                  </a:schemeClr>
                </a:solidFill>
                <a:latin typeface="+mj-ea"/>
                <a:ea typeface="+mj-ea"/>
              </a:rPr>
              <a:t>75</a:t>
            </a:r>
            <a:r>
              <a:rPr lang="en-US" altLang="zh-CN" sz="2100" dirty="0">
                <a:solidFill>
                  <a:schemeClr val="tx1">
                    <a:lumMod val="65000"/>
                    <a:lumOff val="35000"/>
                  </a:schemeClr>
                </a:solidFill>
                <a:latin typeface="+mj-ea"/>
                <a:ea typeface="+mj-ea"/>
              </a:rPr>
              <a:t>%</a:t>
            </a:r>
            <a:endParaRPr lang="zh-CN" altLang="en-US" sz="675" dirty="0">
              <a:solidFill>
                <a:schemeClr val="tx1">
                  <a:lumMod val="65000"/>
                  <a:lumOff val="35000"/>
                </a:schemeClr>
              </a:solidFill>
              <a:latin typeface="+mj-ea"/>
              <a:ea typeface="+mj-ea"/>
            </a:endParaRPr>
          </a:p>
        </p:txBody>
      </p:sp>
      <p:sp>
        <p:nvSpPr>
          <p:cNvPr id="21" name="椭圆 20"/>
          <p:cNvSpPr/>
          <p:nvPr/>
        </p:nvSpPr>
        <p:spPr>
          <a:xfrm>
            <a:off x="3778785" y="2260237"/>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22" name="组合 21"/>
          <p:cNvGrpSpPr/>
          <p:nvPr/>
        </p:nvGrpSpPr>
        <p:grpSpPr>
          <a:xfrm>
            <a:off x="3796512" y="3472314"/>
            <a:ext cx="1550977" cy="712248"/>
            <a:chOff x="5062015" y="4629752"/>
            <a:chExt cx="2067969" cy="949664"/>
          </a:xfrm>
        </p:grpSpPr>
        <p:sp>
          <p:nvSpPr>
            <p:cNvPr id="23" name="文本框 22"/>
            <p:cNvSpPr txBox="1"/>
            <p:nvPr/>
          </p:nvSpPr>
          <p:spPr bwMode="auto">
            <a:xfrm>
              <a:off x="5062015" y="5017724"/>
              <a:ext cx="2067969" cy="561692"/>
            </a:xfrm>
            <a:prstGeom prst="rect">
              <a:avLst/>
            </a:prstGeom>
            <a:noFill/>
          </p:spPr>
          <p:txBody>
            <a:bodyPr wrap="square">
              <a:spAutoFit/>
            </a:bodyPr>
            <a:lstStyle/>
            <a:p>
              <a:pPr algn="ctr">
                <a:lnSpc>
                  <a:spcPct val="125000"/>
                </a:lnSpc>
              </a:pPr>
              <a:r>
                <a:rPr lang="zh-CN" altLang="en-US" sz="900" dirty="0">
                  <a:solidFill>
                    <a:srgbClr val="000000"/>
                  </a:solidFill>
                  <a:latin typeface="+mj-ea"/>
                  <a:cs typeface="Lato Light" charset="0"/>
                  <a:sym typeface="Lato Light" charset="0"/>
                </a:rPr>
                <a:t>此处添加详细文本描述，建议与标题相关并</a:t>
              </a:r>
              <a:endParaRPr lang="en-US" altLang="zh-CN" sz="900" dirty="0">
                <a:solidFill>
                  <a:srgbClr val="000000"/>
                </a:solidFill>
                <a:latin typeface="+mj-ea"/>
                <a:cs typeface="Lato Light" charset="0"/>
                <a:sym typeface="Lato Light" charset="0"/>
              </a:endParaRPr>
            </a:p>
          </p:txBody>
        </p:sp>
        <p:sp>
          <p:nvSpPr>
            <p:cNvPr id="24" name="文本框 23"/>
            <p:cNvSpPr txBox="1"/>
            <p:nvPr/>
          </p:nvSpPr>
          <p:spPr bwMode="auto">
            <a:xfrm>
              <a:off x="5115304" y="4629752"/>
              <a:ext cx="1961390" cy="430887"/>
            </a:xfrm>
            <a:prstGeom prst="rect">
              <a:avLst/>
            </a:prstGeom>
            <a:noFill/>
          </p:spPr>
          <p:txBody>
            <a:bodyPr wrap="square">
              <a:spAutoFit/>
            </a:bodyPr>
            <a:lstStyle/>
            <a:p>
              <a:pPr algn="ctr">
                <a:defRPr/>
              </a:pPr>
              <a:r>
                <a:rPr lang="zh-CN" altLang="en-US" sz="1500" spc="75" dirty="0">
                  <a:solidFill>
                    <a:schemeClr val="tx1">
                      <a:lumMod val="65000"/>
                      <a:lumOff val="35000"/>
                    </a:schemeClr>
                  </a:solidFill>
                  <a:latin typeface="+mj-ea"/>
                  <a:ea typeface="+mj-ea"/>
                </a:rPr>
                <a:t>在此添加标题</a:t>
              </a:r>
            </a:p>
          </p:txBody>
        </p:sp>
        <p:cxnSp>
          <p:nvCxnSpPr>
            <p:cNvPr id="25" name="直接连接符 24"/>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6103542" y="1234740"/>
            <a:ext cx="2251867" cy="2251867"/>
            <a:chOff x="1661810" y="1568370"/>
            <a:chExt cx="3780526" cy="3780526"/>
          </a:xfrm>
        </p:grpSpPr>
        <p:sp>
          <p:nvSpPr>
            <p:cNvPr id="27" name="椭圆 26"/>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aphicFrame>
          <p:nvGraphicFramePr>
            <p:cNvPr id="28" name="图表 27"/>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5"/>
            </a:graphicData>
          </a:graphic>
        </p:graphicFrame>
        <p:sp>
          <p:nvSpPr>
            <p:cNvPr id="29" name="椭圆 28"/>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30" name="椭圆 29"/>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sp>
        <p:nvSpPr>
          <p:cNvPr id="31" name="矩形 30"/>
          <p:cNvSpPr/>
          <p:nvPr/>
        </p:nvSpPr>
        <p:spPr>
          <a:xfrm>
            <a:off x="6734768" y="2050873"/>
            <a:ext cx="965329" cy="646331"/>
          </a:xfrm>
          <a:prstGeom prst="rect">
            <a:avLst/>
          </a:prstGeom>
        </p:spPr>
        <p:txBody>
          <a:bodyPr wrap="none">
            <a:spAutoFit/>
          </a:bodyPr>
          <a:lstStyle/>
          <a:p>
            <a:pPr algn="ctr"/>
            <a:r>
              <a:rPr lang="en-US" altLang="zh-CN" sz="3600" dirty="0">
                <a:solidFill>
                  <a:schemeClr val="tx1">
                    <a:lumMod val="65000"/>
                    <a:lumOff val="35000"/>
                  </a:schemeClr>
                </a:solidFill>
                <a:latin typeface="+mj-ea"/>
                <a:ea typeface="+mj-ea"/>
              </a:rPr>
              <a:t>60</a:t>
            </a:r>
            <a:r>
              <a:rPr lang="en-US" altLang="zh-CN" sz="2100" dirty="0">
                <a:solidFill>
                  <a:schemeClr val="tx1">
                    <a:lumMod val="65000"/>
                    <a:lumOff val="35000"/>
                  </a:schemeClr>
                </a:solidFill>
                <a:latin typeface="+mj-ea"/>
                <a:ea typeface="+mj-ea"/>
              </a:rPr>
              <a:t>%</a:t>
            </a:r>
            <a:endParaRPr lang="zh-CN" altLang="en-US" sz="675" dirty="0">
              <a:solidFill>
                <a:schemeClr val="tx1">
                  <a:lumMod val="65000"/>
                  <a:lumOff val="35000"/>
                </a:schemeClr>
              </a:solidFill>
              <a:latin typeface="+mj-ea"/>
              <a:ea typeface="+mj-ea"/>
            </a:endParaRPr>
          </a:p>
        </p:txBody>
      </p:sp>
      <p:sp>
        <p:nvSpPr>
          <p:cNvPr id="32" name="椭圆 31"/>
          <p:cNvSpPr/>
          <p:nvPr/>
        </p:nvSpPr>
        <p:spPr>
          <a:xfrm>
            <a:off x="6749111" y="28890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33" name="组合 32"/>
          <p:cNvGrpSpPr/>
          <p:nvPr/>
        </p:nvGrpSpPr>
        <p:grpSpPr>
          <a:xfrm>
            <a:off x="6441944" y="3472314"/>
            <a:ext cx="1550977" cy="712248"/>
            <a:chOff x="8589258" y="4629752"/>
            <a:chExt cx="2067969" cy="949664"/>
          </a:xfrm>
        </p:grpSpPr>
        <p:sp>
          <p:nvSpPr>
            <p:cNvPr id="34" name="文本框 33"/>
            <p:cNvSpPr txBox="1"/>
            <p:nvPr/>
          </p:nvSpPr>
          <p:spPr bwMode="auto">
            <a:xfrm>
              <a:off x="8589258" y="5017724"/>
              <a:ext cx="2067969" cy="561692"/>
            </a:xfrm>
            <a:prstGeom prst="rect">
              <a:avLst/>
            </a:prstGeom>
            <a:noFill/>
          </p:spPr>
          <p:txBody>
            <a:bodyPr wrap="square">
              <a:spAutoFit/>
            </a:bodyPr>
            <a:lstStyle/>
            <a:p>
              <a:pPr algn="ctr">
                <a:lnSpc>
                  <a:spcPct val="125000"/>
                </a:lnSpc>
              </a:pPr>
              <a:r>
                <a:rPr lang="zh-CN" altLang="en-US" sz="900" dirty="0">
                  <a:solidFill>
                    <a:srgbClr val="000000"/>
                  </a:solidFill>
                  <a:latin typeface="+mj-ea"/>
                  <a:cs typeface="Lato Light" charset="0"/>
                  <a:sym typeface="Lato Light" charset="0"/>
                </a:rPr>
                <a:t>此处添加详细文本描述，建议与标题相关并</a:t>
              </a:r>
              <a:endParaRPr lang="en-US" altLang="zh-CN" sz="900" dirty="0">
                <a:solidFill>
                  <a:srgbClr val="000000"/>
                </a:solidFill>
                <a:latin typeface="+mj-ea"/>
                <a:cs typeface="Lato Light" charset="0"/>
                <a:sym typeface="Lato Light" charset="0"/>
              </a:endParaRPr>
            </a:p>
          </p:txBody>
        </p:sp>
        <p:sp>
          <p:nvSpPr>
            <p:cNvPr id="35" name="文本框 34"/>
            <p:cNvSpPr txBox="1"/>
            <p:nvPr/>
          </p:nvSpPr>
          <p:spPr bwMode="auto">
            <a:xfrm>
              <a:off x="8642547" y="4629752"/>
              <a:ext cx="1961390" cy="430887"/>
            </a:xfrm>
            <a:prstGeom prst="rect">
              <a:avLst/>
            </a:prstGeom>
            <a:noFill/>
          </p:spPr>
          <p:txBody>
            <a:bodyPr wrap="square">
              <a:spAutoFit/>
            </a:bodyPr>
            <a:lstStyle/>
            <a:p>
              <a:pPr algn="ctr">
                <a:defRPr/>
              </a:pPr>
              <a:r>
                <a:rPr lang="zh-CN" altLang="en-US" sz="1500" spc="75" dirty="0">
                  <a:solidFill>
                    <a:schemeClr val="tx1">
                      <a:lumMod val="65000"/>
                      <a:lumOff val="35000"/>
                    </a:schemeClr>
                  </a:solidFill>
                  <a:latin typeface="+mj-ea"/>
                  <a:ea typeface="+mj-ea"/>
                </a:rPr>
                <a:t>在此添加标题</a:t>
              </a:r>
            </a:p>
          </p:txBody>
        </p:sp>
        <p:cxnSp>
          <p:nvCxnSpPr>
            <p:cNvPr id="36" name="直接连接符 35"/>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14:bounceEnd="40000">
                                          <p:cBhvr additive="base">
                                            <p:cTn id="10"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299"/>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14:bounceEnd="40000">
                                          <p:cBhvr additive="base">
                                            <p:cTn id="24"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p:stCondLst>
                                  <p:cond delay="1799"/>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99"/>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14:bounceEnd="40000">
                                          <p:cBhvr additive="base">
                                            <p:cTn id="38" dur="5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99"/>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899"/>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0" grpId="0"/>
          <p:bldP spid="21" grpId="0" animBg="1"/>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ppt_x"/>
                                              </p:val>
                                            </p:tav>
                                            <p:tav tm="100000">
                                              <p:val>
                                                <p:strVal val="#ppt_x"/>
                                              </p:val>
                                            </p:tav>
                                          </p:tavLst>
                                        </p:anim>
                                        <p:anim calcmode="lin" valueType="num">
                                          <p:cBhvr additive="base">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299"/>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p:stCondLst>
                                  <p:cond delay="1799"/>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99"/>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99"/>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899"/>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20" grpId="0"/>
          <p:bldP spid="21" grpId="0" animBg="1"/>
          <p:bldP spid="31" grpId="0"/>
          <p:bldP spid="32"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6" name="椭圆 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 name="组合 6"/>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0" name="组合 9"/>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3" name="组合 12"/>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6" name="组合 15"/>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9" name="组合 18"/>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22" name="Group 30"/>
          <p:cNvGrpSpPr/>
          <p:nvPr/>
        </p:nvGrpSpPr>
        <p:grpSpPr>
          <a:xfrm>
            <a:off x="2896394" y="2004579"/>
            <a:ext cx="576066" cy="491765"/>
            <a:chOff x="3440113" y="1050925"/>
            <a:chExt cx="390525" cy="333376"/>
          </a:xfrm>
          <a:solidFill>
            <a:schemeClr val="accent1"/>
          </a:solidFill>
        </p:grpSpPr>
        <p:sp>
          <p:nvSpPr>
            <p:cNvPr id="23"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2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j-ea"/>
                <a:ea typeface="+mj-ea"/>
              </a:endParaRPr>
            </a:p>
          </p:txBody>
        </p:sp>
        <p:sp>
          <p:nvSpPr>
            <p:cNvPr id="25"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26"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27"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sp>
          <p:nvSpPr>
            <p:cNvPr id="28"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ea"/>
                <a:ea typeface="+mj-ea"/>
              </a:endParaRPr>
            </a:p>
          </p:txBody>
        </p:sp>
      </p:grpSp>
      <p:sp>
        <p:nvSpPr>
          <p:cNvPr id="29"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mj-ea"/>
                <a:ea typeface="+mj-ea"/>
              </a:rPr>
              <a:t>此处添加标题内容点击此处添加内容点击此处添加内容此处添加标题内容点击此处添加内容点击此处添加内容</a:t>
            </a:r>
            <a:endParaRPr lang="zh-CN" altLang="zh-CN" sz="900" b="0" dirty="0">
              <a:solidFill>
                <a:srgbClr val="595959"/>
              </a:solidFill>
              <a:latin typeface="+mj-ea"/>
              <a:ea typeface="+mj-ea"/>
            </a:endParaRPr>
          </a:p>
        </p:txBody>
      </p:sp>
      <p:sp>
        <p:nvSpPr>
          <p:cNvPr id="30" name="TextBox 28"/>
          <p:cNvSpPr txBox="1"/>
          <p:nvPr/>
        </p:nvSpPr>
        <p:spPr>
          <a:xfrm>
            <a:off x="6364510" y="2572544"/>
            <a:ext cx="2743994" cy="400110"/>
          </a:xfrm>
          <a:prstGeom prst="rect">
            <a:avLst/>
          </a:prstGeom>
          <a:noFill/>
        </p:spPr>
        <p:txBody>
          <a:bodyPr wrap="square" rtlCol="0">
            <a:spAutoFit/>
          </a:bodyPr>
          <a:lstStyle/>
          <a:p>
            <a:pPr algn="ctr"/>
            <a:r>
              <a:rPr lang="zh-CN" altLang="en-US" sz="2000" b="0" dirty="0">
                <a:solidFill>
                  <a:schemeClr val="accent1"/>
                </a:solidFill>
                <a:latin typeface="+mj-ea"/>
                <a:ea typeface="+mj-ea"/>
              </a:rPr>
              <a:t>标题内容</a:t>
            </a:r>
          </a:p>
        </p:txBody>
      </p:sp>
      <p:sp>
        <p:nvSpPr>
          <p:cNvPr id="31"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kumimoji="0" lang="zh-CN" altLang="en-US" sz="1150" b="0" i="0" u="none" strike="noStrike" kern="0" cap="none" spc="0" normalizeH="0" baseline="0" noProof="1">
                <a:ln>
                  <a:noFill/>
                </a:ln>
                <a:solidFill>
                  <a:schemeClr val="tx1">
                    <a:lumMod val="65000"/>
                    <a:lumOff val="35000"/>
                  </a:schemeClr>
                </a:solidFill>
                <a:effectLst/>
                <a:uLnTx/>
                <a:uFillTx/>
                <a:latin typeface="+mj-ea"/>
                <a:ea typeface="+mj-ea"/>
              </a:rPr>
              <a:t>您的内容打在这里，或者通过复制您的文本后，在此框中选择粘贴，并选择只保留</a:t>
            </a:r>
            <a:r>
              <a:rPr lang="zh-CN" altLang="en-US" sz="1150" b="0" kern="0" noProof="1">
                <a:solidFill>
                  <a:schemeClr val="tx1">
                    <a:lumMod val="65000"/>
                    <a:lumOff val="35000"/>
                  </a:schemeClr>
                </a:solidFill>
                <a:latin typeface="+mj-ea"/>
                <a:ea typeface="+mj-ea"/>
              </a:rPr>
              <a:t>文字您的内容打在这里，或者通过复制您的文本后，在此框中选择粘贴，并选择只保留文字。您的内容打在这里，或者通过复制您的文本后，在此框中选择粘贴</a:t>
            </a:r>
            <a:endParaRPr lang="en-US" altLang="zh-CN" sz="1150" b="0" kern="0" noProof="1">
              <a:solidFill>
                <a:schemeClr val="tx1">
                  <a:lumMod val="65000"/>
                  <a:lumOff val="35000"/>
                </a:schemeClr>
              </a:solidFill>
              <a:latin typeface="+mj-ea"/>
              <a:ea typeface="+mj-ea"/>
            </a:endParaRPr>
          </a:p>
        </p:txBody>
      </p:sp>
      <p:grpSp>
        <p:nvGrpSpPr>
          <p:cNvPr id="32" name="组合 31"/>
          <p:cNvGrpSpPr/>
          <p:nvPr/>
        </p:nvGrpSpPr>
        <p:grpSpPr>
          <a:xfrm>
            <a:off x="4987122" y="1396848"/>
            <a:ext cx="998801" cy="998801"/>
            <a:chOff x="5252030" y="2008764"/>
            <a:chExt cx="809336" cy="809336"/>
          </a:xfrm>
          <a:solidFill>
            <a:schemeClr val="accent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5" name="组合 34"/>
          <p:cNvGrpSpPr/>
          <p:nvPr/>
        </p:nvGrpSpPr>
        <p:grpSpPr>
          <a:xfrm>
            <a:off x="875349" y="1798908"/>
            <a:ext cx="1146259" cy="1146259"/>
            <a:chOff x="5252030" y="2008764"/>
            <a:chExt cx="809336" cy="809336"/>
          </a:xfrm>
          <a:solidFill>
            <a:schemeClr val="accent3"/>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38" name="组合 37"/>
          <p:cNvGrpSpPr/>
          <p:nvPr/>
        </p:nvGrpSpPr>
        <p:grpSpPr>
          <a:xfrm>
            <a:off x="921970" y="3445825"/>
            <a:ext cx="444479" cy="444479"/>
            <a:chOff x="5252030" y="2008764"/>
            <a:chExt cx="809336" cy="809336"/>
          </a:xfrm>
          <a:solidFill>
            <a:schemeClr val="accent2"/>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1" name="组合 40"/>
          <p:cNvGrpSpPr/>
          <p:nvPr/>
        </p:nvGrpSpPr>
        <p:grpSpPr>
          <a:xfrm>
            <a:off x="1878803" y="3065408"/>
            <a:ext cx="221831" cy="221831"/>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4" name="组合 43"/>
          <p:cNvGrpSpPr/>
          <p:nvPr/>
        </p:nvGrpSpPr>
        <p:grpSpPr>
          <a:xfrm>
            <a:off x="1698046" y="1478792"/>
            <a:ext cx="221831" cy="221831"/>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47" name="组合 46"/>
          <p:cNvGrpSpPr/>
          <p:nvPr/>
        </p:nvGrpSpPr>
        <p:grpSpPr>
          <a:xfrm>
            <a:off x="2509792" y="3932667"/>
            <a:ext cx="221831" cy="2218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0" name="组合 49"/>
          <p:cNvGrpSpPr/>
          <p:nvPr/>
        </p:nvGrpSpPr>
        <p:grpSpPr>
          <a:xfrm>
            <a:off x="2937878" y="3657965"/>
            <a:ext cx="164925" cy="164925"/>
            <a:chOff x="5252030" y="2008764"/>
            <a:chExt cx="809336" cy="809336"/>
          </a:xfrm>
          <a:solidFill>
            <a:schemeClr val="accent1"/>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2" name="椭圆 5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3" name="组合 52"/>
          <p:cNvGrpSpPr/>
          <p:nvPr/>
        </p:nvGrpSpPr>
        <p:grpSpPr>
          <a:xfrm>
            <a:off x="4128318" y="2043218"/>
            <a:ext cx="444479" cy="444479"/>
            <a:chOff x="5252030" y="2008764"/>
            <a:chExt cx="809336" cy="809336"/>
          </a:xfrm>
          <a:solidFill>
            <a:schemeClr val="accent4"/>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椭圆 5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6" name="组合 55"/>
          <p:cNvGrpSpPr/>
          <p:nvPr/>
        </p:nvGrpSpPr>
        <p:grpSpPr>
          <a:xfrm>
            <a:off x="4665401" y="2900106"/>
            <a:ext cx="321721" cy="321721"/>
            <a:chOff x="5252030" y="2008764"/>
            <a:chExt cx="809336" cy="809336"/>
          </a:xfrm>
          <a:solidFill>
            <a:schemeClr val="accent2"/>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8" name="椭圆 5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59" name="组合 58"/>
          <p:cNvGrpSpPr/>
          <p:nvPr/>
        </p:nvGrpSpPr>
        <p:grpSpPr>
          <a:xfrm>
            <a:off x="4825213" y="2566983"/>
            <a:ext cx="160860" cy="160860"/>
            <a:chOff x="5252030" y="2008764"/>
            <a:chExt cx="809336" cy="809336"/>
          </a:xfrm>
          <a:solidFill>
            <a:schemeClr val="accent2"/>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1" name="椭圆 6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5000">
                                          <p:cBhvr additive="base">
                                            <p:cTn id="11"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5000">
                                          <p:cBhvr additive="base">
                                            <p:cTn id="15" dur="20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5000">
                                          <p:cBhvr additive="base">
                                            <p:cTn id="19" dur="2000" fill="hold"/>
                                            <p:tgtEl>
                                              <p:spTgt spid="38"/>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2000" fill="hold"/>
                                            <p:tgtEl>
                                              <p:spTgt spid="53"/>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55000">
                                          <p:cBhvr additive="base">
                                            <p:cTn id="39"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5000">
                                          <p:cBhvr additive="base">
                                            <p:cTn id="43"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14:bounceEnd="55000">
                                          <p:cBhvr additive="base">
                                            <p:cTn id="53"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5000">
                                          <p:cBhvr additive="base">
                                            <p:cTn id="57" dur="2000" fill="hold"/>
                                            <p:tgtEl>
                                              <p:spTgt spid="56"/>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14:bounceEnd="55000">
                                          <p:cBhvr additive="base">
                                            <p:cTn id="67" dur="2000" fill="hold"/>
                                            <p:tgtEl>
                                              <p:spTgt spid="44"/>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14:bounceEnd="55000">
                                          <p:cBhvr additive="base">
                                            <p:cTn id="77"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2000" fill="hold"/>
                                            <p:tgtEl>
                                              <p:spTgt spid="32"/>
                                            </p:tgtEl>
                                            <p:attrNameLst>
                                              <p:attrName>ppt_x</p:attrName>
                                            </p:attrNameLst>
                                          </p:cBhvr>
                                          <p:tavLst>
                                            <p:tav tm="0">
                                              <p:val>
                                                <p:strVal val="1+#ppt_w/2"/>
                                              </p:val>
                                            </p:tav>
                                            <p:tav tm="100000">
                                              <p:val>
                                                <p:strVal val="#ppt_x"/>
                                              </p:val>
                                            </p:tav>
                                          </p:tavLst>
                                        </p:anim>
                                        <p:anim calcmode="lin" valueType="num">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0-#ppt_w/2"/>
                                              </p:val>
                                            </p:tav>
                                            <p:tav tm="100000">
                                              <p:val>
                                                <p:strVal val="#ppt_x"/>
                                              </p:val>
                                            </p:tav>
                                          </p:tavLst>
                                        </p:anim>
                                        <p:anim calcmode="lin" valueType="num">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2000" fill="hold"/>
                                            <p:tgtEl>
                                              <p:spTgt spid="38"/>
                                            </p:tgtEl>
                                            <p:attrNameLst>
                                              <p:attrName>ppt_x</p:attrName>
                                            </p:attrNameLst>
                                          </p:cBhvr>
                                          <p:tavLst>
                                            <p:tav tm="0">
                                              <p:val>
                                                <p:strVal val="0-#ppt_w/2"/>
                                              </p:val>
                                            </p:tav>
                                            <p:tav tm="100000">
                                              <p:val>
                                                <p:strVal val="#ppt_x"/>
                                              </p:val>
                                            </p:tav>
                                          </p:tavLst>
                                        </p:anim>
                                        <p:anim calcmode="lin" valueType="num">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2000" fill="hold"/>
                                            <p:tgtEl>
                                              <p:spTgt spid="53"/>
                                            </p:tgtEl>
                                            <p:attrNameLst>
                                              <p:attrName>ppt_x</p:attrName>
                                            </p:attrNameLst>
                                          </p:cBhvr>
                                          <p:tavLst>
                                            <p:tav tm="0">
                                              <p:val>
                                                <p:strVal val="0-#ppt_w/2"/>
                                              </p:val>
                                            </p:tav>
                                            <p:tav tm="100000">
                                              <p:val>
                                                <p:strVal val="#ppt_x"/>
                                              </p:val>
                                            </p:tav>
                                          </p:tavLst>
                                        </p:anim>
                                        <p:anim calcmode="lin" valueType="num">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1+#ppt_w/2"/>
                                              </p:val>
                                            </p:tav>
                                            <p:tav tm="100000">
                                              <p:val>
                                                <p:strVal val="#ppt_x"/>
                                              </p:val>
                                            </p:tav>
                                          </p:tavLst>
                                        </p:anim>
                                        <p:anim calcmode="lin" valueType="num">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2000" fill="hold"/>
                                            <p:tgtEl>
                                              <p:spTgt spid="47"/>
                                            </p:tgtEl>
                                            <p:attrNameLst>
                                              <p:attrName>ppt_x</p:attrName>
                                            </p:attrNameLst>
                                          </p:cBhvr>
                                          <p:tavLst>
                                            <p:tav tm="0">
                                              <p:val>
                                                <p:strVal val="1+#ppt_w/2"/>
                                              </p:val>
                                            </p:tav>
                                            <p:tav tm="100000">
                                              <p:val>
                                                <p:strVal val="#ppt_x"/>
                                              </p:val>
                                            </p:tav>
                                          </p:tavLst>
                                        </p:anim>
                                        <p:anim calcmode="lin" valueType="num">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2000" fill="hold"/>
                                            <p:tgtEl>
                                              <p:spTgt spid="59"/>
                                            </p:tgtEl>
                                            <p:attrNameLst>
                                              <p:attrName>ppt_x</p:attrName>
                                            </p:attrNameLst>
                                          </p:cBhvr>
                                          <p:tavLst>
                                            <p:tav tm="0">
                                              <p:val>
                                                <p:strVal val="0-#ppt_w/2"/>
                                              </p:val>
                                            </p:tav>
                                            <p:tav tm="100000">
                                              <p:val>
                                                <p:strVal val="#ppt_x"/>
                                              </p:val>
                                            </p:tav>
                                          </p:tavLst>
                                        </p:anim>
                                        <p:anim calcmode="lin" valueType="num">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2000" fill="hold"/>
                                            <p:tgtEl>
                                              <p:spTgt spid="56"/>
                                            </p:tgtEl>
                                            <p:attrNameLst>
                                              <p:attrName>ppt_x</p:attrName>
                                            </p:attrNameLst>
                                          </p:cBhvr>
                                          <p:tavLst>
                                            <p:tav tm="0">
                                              <p:val>
                                                <p:strVal val="0-#ppt_w/2"/>
                                              </p:val>
                                            </p:tav>
                                            <p:tav tm="100000">
                                              <p:val>
                                                <p:strVal val="#ppt_x"/>
                                              </p:val>
                                            </p:tav>
                                          </p:tavLst>
                                        </p:anim>
                                        <p:anim calcmode="lin" valueType="num">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2000" fill="hold"/>
                                            <p:tgtEl>
                                              <p:spTgt spid="44"/>
                                            </p:tgtEl>
                                            <p:attrNameLst>
                                              <p:attrName>ppt_x</p:attrName>
                                            </p:attrNameLst>
                                          </p:cBhvr>
                                          <p:tavLst>
                                            <p:tav tm="0">
                                              <p:val>
                                                <p:strVal val="0-#ppt_w/2"/>
                                              </p:val>
                                            </p:tav>
                                            <p:tav tm="100000">
                                              <p:val>
                                                <p:strVal val="#ppt_x"/>
                                              </p:val>
                                            </p:tav>
                                          </p:tavLst>
                                        </p:anim>
                                        <p:anim calcmode="lin" valueType="num">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000" fill="hold"/>
                                            <p:tgtEl>
                                              <p:spTgt spid="41"/>
                                            </p:tgtEl>
                                            <p:attrNameLst>
                                              <p:attrName>ppt_x</p:attrName>
                                            </p:attrNameLst>
                                          </p:cBhvr>
                                          <p:tavLst>
                                            <p:tav tm="0">
                                              <p:val>
                                                <p:strVal val="1+#ppt_w/2"/>
                                              </p:val>
                                            </p:tav>
                                            <p:tav tm="100000">
                                              <p:val>
                                                <p:strVal val="#ppt_x"/>
                                              </p:val>
                                            </p:tav>
                                          </p:tavLst>
                                        </p:anim>
                                        <p:anim calcmode="lin" valueType="num">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图片占位符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10431" y="1020886"/>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5" name="图片占位符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97745" y="1202180"/>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6" name="图片占位符 2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364088" y="3143859"/>
            <a:ext cx="1768475"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 name="图片占位符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9673" y="1459022"/>
            <a:ext cx="1766888" cy="1766888"/>
          </a:xfrm>
          <a:prstGeom prst="ellipse">
            <a:avLst/>
          </a:prstGeom>
          <a:blipFill>
            <a:blip r:embed="rId7" cstate="screen">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8" name="图片占位符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27784" y="2787774"/>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9" name="Rounded Rectangle 36"/>
          <p:cNvSpPr/>
          <p:nvPr/>
        </p:nvSpPr>
        <p:spPr>
          <a:xfrm>
            <a:off x="7666732" y="1441032"/>
            <a:ext cx="924820" cy="20645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05</a:t>
            </a:r>
            <a:endParaRPr lang="en-US" sz="900" b="1" dirty="0">
              <a:latin typeface="+mj-ea"/>
              <a:ea typeface="+mj-ea"/>
              <a:cs typeface="Source Sans Pro ExtraLight"/>
            </a:endParaRPr>
          </a:p>
        </p:txBody>
      </p:sp>
      <p:sp>
        <p:nvSpPr>
          <p:cNvPr id="10" name="Rounded Rectangle 33"/>
          <p:cNvSpPr/>
          <p:nvPr/>
        </p:nvSpPr>
        <p:spPr>
          <a:xfrm>
            <a:off x="3890133" y="2902940"/>
            <a:ext cx="814154" cy="20645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a:t>
            </a:r>
            <a:r>
              <a:rPr lang="en-US" sz="900" b="1" dirty="0">
                <a:latin typeface="+mj-ea"/>
                <a:ea typeface="+mj-ea"/>
                <a:cs typeface="Source Sans Pro ExtraLight"/>
              </a:rPr>
              <a:t>2</a:t>
            </a:r>
          </a:p>
        </p:txBody>
      </p:sp>
      <p:sp>
        <p:nvSpPr>
          <p:cNvPr id="11" name="Rounded Rectangle 32"/>
          <p:cNvSpPr/>
          <p:nvPr/>
        </p:nvSpPr>
        <p:spPr>
          <a:xfrm>
            <a:off x="1813630" y="1574188"/>
            <a:ext cx="814154" cy="20645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a:t>
            </a:r>
            <a:r>
              <a:rPr lang="en-US" sz="900" b="1" dirty="0">
                <a:latin typeface="+mj-ea"/>
                <a:ea typeface="+mj-ea"/>
                <a:cs typeface="Source Sans Pro ExtraLight"/>
              </a:rPr>
              <a:t>1</a:t>
            </a:r>
          </a:p>
        </p:txBody>
      </p:sp>
      <p:sp>
        <p:nvSpPr>
          <p:cNvPr id="12" name="Rounded Rectangle 34"/>
          <p:cNvSpPr/>
          <p:nvPr/>
        </p:nvSpPr>
        <p:spPr>
          <a:xfrm>
            <a:off x="5159006" y="1135750"/>
            <a:ext cx="814154" cy="20645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03</a:t>
            </a:r>
            <a:endParaRPr lang="en-US" sz="900" b="1" dirty="0">
              <a:latin typeface="+mj-ea"/>
              <a:ea typeface="+mj-ea"/>
              <a:cs typeface="Source Sans Pro ExtraLight"/>
            </a:endParaRPr>
          </a:p>
        </p:txBody>
      </p:sp>
      <p:sp>
        <p:nvSpPr>
          <p:cNvPr id="13" name="Rounded Rectangle 35"/>
          <p:cNvSpPr/>
          <p:nvPr/>
        </p:nvSpPr>
        <p:spPr>
          <a:xfrm>
            <a:off x="6546207" y="3396031"/>
            <a:ext cx="896437" cy="20645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1000" b="1" dirty="0">
                <a:latin typeface="+mj-ea"/>
                <a:ea typeface="+mj-ea"/>
                <a:cs typeface="Source Sans Pro ExtraLight"/>
              </a:rPr>
              <a:t>项目名称 </a:t>
            </a:r>
            <a:r>
              <a:rPr lang="en-US" altLang="zh-CN" sz="1000" b="1" dirty="0">
                <a:latin typeface="+mj-ea"/>
                <a:ea typeface="+mj-ea"/>
                <a:cs typeface="Source Sans Pro ExtraLight"/>
              </a:rPr>
              <a:t>04</a:t>
            </a:r>
            <a:endParaRPr lang="en-US" sz="1000" b="1" dirty="0">
              <a:latin typeface="+mj-ea"/>
              <a:ea typeface="+mj-ea"/>
              <a:cs typeface="Source Sans Pro ExtraLight"/>
            </a:endParaRP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14:presetBounceEnd="58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8000">
                                          <p:cBhvr additive="base">
                                            <p:cTn id="11" dur="1500" fill="hold"/>
                                            <p:tgtEl>
                                              <p:spTgt spid="8"/>
                                            </p:tgtEl>
                                            <p:attrNameLst>
                                              <p:attrName>ppt_x</p:attrName>
                                            </p:attrNameLst>
                                          </p:cBhvr>
                                          <p:tavLst>
                                            <p:tav tm="0">
                                              <p:val>
                                                <p:strVal val="#ppt_x"/>
                                              </p:val>
                                            </p:tav>
                                            <p:tav tm="100000">
                                              <p:val>
                                                <p:strVal val="#ppt_x"/>
                                              </p:val>
                                            </p:tav>
                                          </p:tavLst>
                                        </p:anim>
                                        <p:anim calcmode="lin" valueType="num" p14:bounceEnd="58000">
                                          <p:cBhvr additive="base">
                                            <p:cTn id="12" dur="1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14:presetBounceEnd="58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58000">
                                          <p:cBhvr additive="base">
                                            <p:cTn id="15" dur="1500" fill="hold"/>
                                            <p:tgtEl>
                                              <p:spTgt spid="4"/>
                                            </p:tgtEl>
                                            <p:attrNameLst>
                                              <p:attrName>ppt_x</p:attrName>
                                            </p:attrNameLst>
                                          </p:cBhvr>
                                          <p:tavLst>
                                            <p:tav tm="0">
                                              <p:val>
                                                <p:strVal val="1+#ppt_w/2"/>
                                              </p:val>
                                            </p:tav>
                                            <p:tav tm="100000">
                                              <p:val>
                                                <p:strVal val="#ppt_x"/>
                                              </p:val>
                                            </p:tav>
                                          </p:tavLst>
                                        </p:anim>
                                        <p:anim calcmode="lin" valueType="num" p14:bounceEnd="58000">
                                          <p:cBhvr additive="base">
                                            <p:cTn id="16" dur="1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14:presetBounceEnd="58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8000">
                                          <p:cBhvr additive="base">
                                            <p:cTn id="19"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14:presetBounceEnd="58000">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14:bounceEnd="58000">
                                          <p:cBhvr additive="base">
                                            <p:cTn id="23" dur="1500" fill="hold"/>
                                            <p:tgtEl>
                                              <p:spTgt spid="5"/>
                                            </p:tgtEl>
                                            <p:attrNameLst>
                                              <p:attrName>ppt_x</p:attrName>
                                            </p:attrNameLst>
                                          </p:cBhvr>
                                          <p:tavLst>
                                            <p:tav tm="0">
                                              <p:val>
                                                <p:strVal val="1+#ppt_w/2"/>
                                              </p:val>
                                            </p:tav>
                                            <p:tav tm="100000">
                                              <p:val>
                                                <p:strVal val="#ppt_x"/>
                                              </p:val>
                                            </p:tav>
                                          </p:tavLst>
                                        </p:anim>
                                        <p:anim calcmode="lin" valueType="num" p14:bounceEnd="58000">
                                          <p:cBhvr additive="base">
                                            <p:cTn id="24" dur="1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ppt_x"/>
                                              </p:val>
                                            </p:tav>
                                            <p:tav tm="100000">
                                              <p:val>
                                                <p:strVal val="#ppt_x"/>
                                              </p:val>
                                            </p:tav>
                                          </p:tavLst>
                                        </p:anim>
                                        <p:anim calcmode="lin" valueType="num">
                                          <p:cBhvr additive="base">
                                            <p:cTn id="12" dur="1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1+#ppt_w/2"/>
                                              </p:val>
                                            </p:tav>
                                            <p:tav tm="100000">
                                              <p:val>
                                                <p:strVal val="#ppt_x"/>
                                              </p:val>
                                            </p:tav>
                                          </p:tavLst>
                                        </p:anim>
                                        <p:anim calcmode="lin" valueType="num">
                                          <p:cBhvr additive="base">
                                            <p:cTn id="16" dur="1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500" fill="hold"/>
                                            <p:tgtEl>
                                              <p:spTgt spid="5"/>
                                            </p:tgtEl>
                                            <p:attrNameLst>
                                              <p:attrName>ppt_x</p:attrName>
                                            </p:attrNameLst>
                                          </p:cBhvr>
                                          <p:tavLst>
                                            <p:tav tm="0">
                                              <p:val>
                                                <p:strVal val="1+#ppt_w/2"/>
                                              </p:val>
                                            </p:tav>
                                            <p:tav tm="100000">
                                              <p:val>
                                                <p:strVal val="#ppt_x"/>
                                              </p:val>
                                            </p:tav>
                                          </p:tavLst>
                                        </p:anim>
                                        <p:anim calcmode="lin" valueType="num">
                                          <p:cBhvr additive="base">
                                            <p:cTn id="24" dur="1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2966116"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nvGrpSpPr>
          <p:cNvPr id="5" name="组合 4"/>
          <p:cNvGrpSpPr/>
          <p:nvPr/>
        </p:nvGrpSpPr>
        <p:grpSpPr>
          <a:xfrm>
            <a:off x="2981909" y="2863739"/>
            <a:ext cx="1407387" cy="1407388"/>
            <a:chOff x="4184106" y="2952206"/>
            <a:chExt cx="3823790" cy="3823790"/>
          </a:xfrm>
        </p:grpSpPr>
        <p:sp>
          <p:nvSpPr>
            <p:cNvPr id="6" name="椭圆 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9" name="椭圆 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10" name="组合 9"/>
          <p:cNvGrpSpPr/>
          <p:nvPr/>
        </p:nvGrpSpPr>
        <p:grpSpPr>
          <a:xfrm>
            <a:off x="2975811" y="2150428"/>
            <a:ext cx="1419582" cy="604770"/>
            <a:chOff x="2061936" y="5054749"/>
            <a:chExt cx="2349784" cy="1001055"/>
          </a:xfrm>
        </p:grpSpPr>
        <p:sp>
          <p:nvSpPr>
            <p:cNvPr id="11" name="文本框 10"/>
            <p:cNvSpPr txBox="1"/>
            <p:nvPr/>
          </p:nvSpPr>
          <p:spPr bwMode="auto">
            <a:xfrm>
              <a:off x="2143824" y="5358492"/>
              <a:ext cx="2186005" cy="697312"/>
            </a:xfrm>
            <a:prstGeom prst="rect">
              <a:avLst/>
            </a:prstGeom>
            <a:noFill/>
          </p:spPr>
          <p:txBody>
            <a:bodyPr wrap="square">
              <a:spAutoFit/>
            </a:bodyPr>
            <a:lstStyle/>
            <a:p>
              <a:pPr>
                <a:lnSpc>
                  <a:spcPct val="125000"/>
                </a:lnSpc>
              </a:pPr>
              <a:r>
                <a:rPr lang="zh-CN" altLang="en-US" sz="900" dirty="0">
                  <a:solidFill>
                    <a:srgbClr val="000000"/>
                  </a:solidFill>
                  <a:latin typeface="+mj-ea"/>
                  <a:cs typeface="Lato Light" charset="0"/>
                  <a:sym typeface="Lato Light" charset="0"/>
                </a:rPr>
                <a:t>此处添加详细文本描述，建议与标题</a:t>
              </a:r>
              <a:endParaRPr lang="en-US" altLang="zh-CN" sz="900" dirty="0">
                <a:solidFill>
                  <a:srgbClr val="000000"/>
                </a:solidFill>
                <a:latin typeface="+mj-ea"/>
                <a:cs typeface="Lato Light" charset="0"/>
                <a:sym typeface="Lato Light" charset="0"/>
              </a:endParaRPr>
            </a:p>
          </p:txBody>
        </p:sp>
        <p:sp>
          <p:nvSpPr>
            <p:cNvPr id="12" name="文本框 11"/>
            <p:cNvSpPr txBox="1"/>
            <p:nvPr/>
          </p:nvSpPr>
          <p:spPr bwMode="auto">
            <a:xfrm>
              <a:off x="2061936" y="5054749"/>
              <a:ext cx="2349784" cy="458507"/>
            </a:xfrm>
            <a:prstGeom prst="rect">
              <a:avLst/>
            </a:prstGeom>
            <a:noFill/>
          </p:spPr>
          <p:txBody>
            <a:bodyPr wrap="square">
              <a:spAutoFit/>
            </a:bodyPr>
            <a:lstStyle/>
            <a:p>
              <a:pPr algn="ctr">
                <a:defRPr/>
              </a:pPr>
              <a:r>
                <a:rPr lang="zh-CN" altLang="en-US" sz="1200" spc="75" dirty="0">
                  <a:solidFill>
                    <a:srgbClr val="080808"/>
                  </a:solidFill>
                  <a:latin typeface="+mj-ea"/>
                  <a:ea typeface="+mj-ea"/>
                </a:rPr>
                <a:t>在此添加标题</a:t>
              </a:r>
            </a:p>
          </p:txBody>
        </p:sp>
      </p:grpSp>
      <p:cxnSp>
        <p:nvCxnSpPr>
          <p:cNvPr id="13" name="直接连接符 12"/>
          <p:cNvCxnSpPr/>
          <p:nvPr/>
        </p:nvCxnSpPr>
        <p:spPr>
          <a:xfrm>
            <a:off x="3192457" y="2822827"/>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4738909"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nvGrpSpPr>
          <p:cNvPr id="15" name="组合 14"/>
          <p:cNvGrpSpPr/>
          <p:nvPr/>
        </p:nvGrpSpPr>
        <p:grpSpPr>
          <a:xfrm>
            <a:off x="4754701" y="1685020"/>
            <a:ext cx="1407387" cy="1407388"/>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20" name="组合 19"/>
          <p:cNvGrpSpPr/>
          <p:nvPr/>
        </p:nvGrpSpPr>
        <p:grpSpPr>
          <a:xfrm>
            <a:off x="4748603" y="3286282"/>
            <a:ext cx="1419582" cy="622081"/>
            <a:chOff x="2061936" y="5137524"/>
            <a:chExt cx="2349784" cy="1029710"/>
          </a:xfrm>
        </p:grpSpPr>
        <p:sp>
          <p:nvSpPr>
            <p:cNvPr id="21" name="文本框 20"/>
            <p:cNvSpPr txBox="1"/>
            <p:nvPr/>
          </p:nvSpPr>
          <p:spPr bwMode="auto">
            <a:xfrm>
              <a:off x="2143824" y="5441264"/>
              <a:ext cx="2186005" cy="725970"/>
            </a:xfrm>
            <a:prstGeom prst="rect">
              <a:avLst/>
            </a:prstGeom>
            <a:noFill/>
          </p:spPr>
          <p:txBody>
            <a:bodyPr wrap="square">
              <a:spAutoFit/>
            </a:bodyPr>
            <a:lstStyle/>
            <a:p>
              <a:pPr>
                <a:lnSpc>
                  <a:spcPct val="125000"/>
                </a:lnSpc>
              </a:pPr>
              <a:r>
                <a:rPr lang="zh-CN" altLang="en-US" sz="900" dirty="0">
                  <a:solidFill>
                    <a:srgbClr val="000000"/>
                  </a:solidFill>
                  <a:latin typeface="+mj-ea"/>
                  <a:cs typeface="Lato Light" charset="0"/>
                  <a:sym typeface="Lato Light" charset="0"/>
                </a:rPr>
                <a:t>此处添加详细文本描述，建议与标题</a:t>
              </a:r>
              <a:endParaRPr lang="en-US" altLang="zh-CN" sz="900" dirty="0">
                <a:solidFill>
                  <a:srgbClr val="000000"/>
                </a:solidFill>
                <a:latin typeface="+mj-ea"/>
                <a:cs typeface="Lato Light" charset="0"/>
                <a:sym typeface="Lato Light" charset="0"/>
              </a:endParaRPr>
            </a:p>
          </p:txBody>
        </p:sp>
        <p:sp>
          <p:nvSpPr>
            <p:cNvPr id="22" name="文本框 21"/>
            <p:cNvSpPr txBox="1"/>
            <p:nvPr/>
          </p:nvSpPr>
          <p:spPr bwMode="auto">
            <a:xfrm>
              <a:off x="2061936" y="5137524"/>
              <a:ext cx="2349784" cy="458507"/>
            </a:xfrm>
            <a:prstGeom prst="rect">
              <a:avLst/>
            </a:prstGeom>
            <a:noFill/>
          </p:spPr>
          <p:txBody>
            <a:bodyPr wrap="square">
              <a:spAutoFit/>
            </a:bodyPr>
            <a:lstStyle/>
            <a:p>
              <a:pPr algn="ctr">
                <a:defRPr/>
              </a:pPr>
              <a:r>
                <a:rPr lang="zh-CN" altLang="en-US" sz="1200" spc="75" dirty="0">
                  <a:solidFill>
                    <a:schemeClr val="accent3"/>
                  </a:solidFill>
                  <a:latin typeface="+mj-ea"/>
                  <a:ea typeface="+mj-ea"/>
                </a:rPr>
                <a:t>在此添加标题</a:t>
              </a:r>
            </a:p>
          </p:txBody>
        </p:sp>
      </p:grpSp>
      <p:cxnSp>
        <p:nvCxnSpPr>
          <p:cNvPr id="23" name="直接连接符 22"/>
          <p:cNvCxnSpPr/>
          <p:nvPr/>
        </p:nvCxnSpPr>
        <p:spPr>
          <a:xfrm>
            <a:off x="4965249" y="3194302"/>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308892" y="3298535"/>
            <a:ext cx="757990" cy="560874"/>
            <a:chOff x="8931338" y="2437732"/>
            <a:chExt cx="1010653" cy="747833"/>
          </a:xfrm>
        </p:grpSpPr>
        <p:sp>
          <p:nvSpPr>
            <p:cNvPr id="25" name="文本框 24"/>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mj-ea"/>
                  <a:ea typeface="+mj-ea"/>
                </a:rPr>
                <a:t>01</a:t>
              </a:r>
              <a:endParaRPr lang="zh-CN" altLang="en-US" sz="2700" dirty="0">
                <a:solidFill>
                  <a:schemeClr val="tx1">
                    <a:lumMod val="65000"/>
                    <a:lumOff val="35000"/>
                  </a:schemeClr>
                </a:solidFill>
                <a:latin typeface="+mj-ea"/>
                <a:ea typeface="+mj-ea"/>
              </a:endParaRPr>
            </a:p>
          </p:txBody>
        </p:sp>
        <p:sp>
          <p:nvSpPr>
            <p:cNvPr id="26" name="文本框 25"/>
            <p:cNvSpPr txBox="1"/>
            <p:nvPr/>
          </p:nvSpPr>
          <p:spPr>
            <a:xfrm>
              <a:off x="8931338" y="2908566"/>
              <a:ext cx="1010653" cy="276999"/>
            </a:xfrm>
            <a:prstGeom prst="rect">
              <a:avLst/>
            </a:prstGeom>
            <a:noFill/>
          </p:spPr>
          <p:txBody>
            <a:bodyPr wrap="square" rtlCol="0">
              <a:spAutoFit/>
            </a:bodyPr>
            <a:lstStyle/>
            <a:p>
              <a:pPr algn="ctr"/>
              <a:r>
                <a:rPr lang="en-US" altLang="zh-CN" sz="750" dirty="0">
                  <a:solidFill>
                    <a:schemeClr val="tx1">
                      <a:lumMod val="65000"/>
                      <a:lumOff val="35000"/>
                    </a:schemeClr>
                  </a:solidFill>
                  <a:latin typeface="+mj-ea"/>
                  <a:ea typeface="+mj-ea"/>
                </a:rPr>
                <a:t>OPTION</a:t>
              </a:r>
              <a:endParaRPr lang="zh-CN" altLang="en-US" sz="750" dirty="0">
                <a:solidFill>
                  <a:schemeClr val="tx1">
                    <a:lumMod val="65000"/>
                    <a:lumOff val="35000"/>
                  </a:schemeClr>
                </a:solidFill>
                <a:latin typeface="+mj-ea"/>
                <a:ea typeface="+mj-ea"/>
              </a:endParaRPr>
            </a:p>
          </p:txBody>
        </p:sp>
      </p:grpSp>
      <p:grpSp>
        <p:nvGrpSpPr>
          <p:cNvPr id="27" name="组合 26"/>
          <p:cNvGrpSpPr/>
          <p:nvPr/>
        </p:nvGrpSpPr>
        <p:grpSpPr>
          <a:xfrm>
            <a:off x="5079399" y="2119816"/>
            <a:ext cx="757990" cy="560874"/>
            <a:chOff x="8931338" y="2437732"/>
            <a:chExt cx="1010653" cy="747833"/>
          </a:xfrm>
        </p:grpSpPr>
        <p:sp>
          <p:nvSpPr>
            <p:cNvPr id="28" name="文本框 27"/>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mj-ea"/>
                  <a:ea typeface="+mj-ea"/>
                </a:rPr>
                <a:t>02</a:t>
              </a:r>
              <a:endParaRPr lang="zh-CN" altLang="en-US" sz="2700" dirty="0">
                <a:solidFill>
                  <a:schemeClr val="tx1">
                    <a:lumMod val="65000"/>
                    <a:lumOff val="35000"/>
                  </a:schemeClr>
                </a:solidFill>
                <a:latin typeface="+mj-ea"/>
                <a:ea typeface="+mj-ea"/>
              </a:endParaRPr>
            </a:p>
          </p:txBody>
        </p:sp>
        <p:sp>
          <p:nvSpPr>
            <p:cNvPr id="29" name="文本框 28"/>
            <p:cNvSpPr txBox="1"/>
            <p:nvPr/>
          </p:nvSpPr>
          <p:spPr>
            <a:xfrm>
              <a:off x="8931338" y="2908566"/>
              <a:ext cx="1010653" cy="276999"/>
            </a:xfrm>
            <a:prstGeom prst="rect">
              <a:avLst/>
            </a:prstGeom>
            <a:noFill/>
          </p:spPr>
          <p:txBody>
            <a:bodyPr wrap="square" rtlCol="0">
              <a:spAutoFit/>
            </a:bodyPr>
            <a:lstStyle/>
            <a:p>
              <a:pPr algn="ctr"/>
              <a:r>
                <a:rPr lang="en-US" altLang="zh-CN" sz="750" dirty="0">
                  <a:solidFill>
                    <a:schemeClr val="tx1">
                      <a:lumMod val="65000"/>
                      <a:lumOff val="35000"/>
                    </a:schemeClr>
                  </a:solidFill>
                  <a:latin typeface="+mj-ea"/>
                  <a:ea typeface="+mj-ea"/>
                </a:rPr>
                <a:t>OPTION</a:t>
              </a:r>
              <a:endParaRPr lang="zh-CN" altLang="en-US" sz="750" dirty="0">
                <a:solidFill>
                  <a:schemeClr val="tx1">
                    <a:lumMod val="65000"/>
                    <a:lumOff val="35000"/>
                  </a:schemeClr>
                </a:solidFill>
                <a:latin typeface="+mj-ea"/>
                <a:ea typeface="+mj-ea"/>
              </a:endParaRPr>
            </a:p>
          </p:txBody>
        </p:sp>
      </p:grpSp>
      <p:sp>
        <p:nvSpPr>
          <p:cNvPr id="30" name="文本框 29"/>
          <p:cNvSpPr txBox="1"/>
          <p:nvPr/>
        </p:nvSpPr>
        <p:spPr bwMode="auto">
          <a:xfrm>
            <a:off x="6301284" y="2042465"/>
            <a:ext cx="1926604" cy="594393"/>
          </a:xfrm>
          <a:prstGeom prst="rect">
            <a:avLst/>
          </a:prstGeom>
          <a:noFill/>
        </p:spPr>
        <p:txBody>
          <a:bodyPr wrap="square">
            <a:spAutoFit/>
          </a:bodyPr>
          <a:lstStyle/>
          <a:p>
            <a:pPr>
              <a:lnSpc>
                <a:spcPct val="125000"/>
              </a:lnSpc>
            </a:pPr>
            <a:r>
              <a:rPr lang="zh-CN" altLang="en-US" sz="900" dirty="0">
                <a:solidFill>
                  <a:srgbClr val="000000"/>
                </a:solidFill>
                <a:latin typeface="+mj-ea"/>
                <a:cs typeface="Lato Light" charset="0"/>
                <a:sym typeface="Lato Light" charset="0"/>
              </a:rPr>
              <a:t>此处添加详细文本描述，建议与标题相关并符合整体语言风格，语言描述尽量此处添加详细</a:t>
            </a:r>
            <a:endParaRPr lang="en-US" altLang="zh-CN" sz="900" dirty="0">
              <a:solidFill>
                <a:srgbClr val="000000"/>
              </a:solidFill>
              <a:latin typeface="+mj-ea"/>
              <a:cs typeface="Lato Light" charset="0"/>
              <a:sym typeface="Lato Light" charset="0"/>
            </a:endParaRPr>
          </a:p>
        </p:txBody>
      </p:sp>
      <p:sp>
        <p:nvSpPr>
          <p:cNvPr id="31" name="文本框 30"/>
          <p:cNvSpPr txBox="1"/>
          <p:nvPr/>
        </p:nvSpPr>
        <p:spPr bwMode="auto">
          <a:xfrm>
            <a:off x="945183" y="3221184"/>
            <a:ext cx="1926604" cy="594393"/>
          </a:xfrm>
          <a:prstGeom prst="rect">
            <a:avLst/>
          </a:prstGeom>
          <a:noFill/>
        </p:spPr>
        <p:txBody>
          <a:bodyPr wrap="square">
            <a:spAutoFit/>
          </a:bodyPr>
          <a:lstStyle/>
          <a:p>
            <a:pPr>
              <a:lnSpc>
                <a:spcPct val="125000"/>
              </a:lnSpc>
            </a:pPr>
            <a:r>
              <a:rPr lang="zh-CN" altLang="en-US" sz="900" dirty="0">
                <a:solidFill>
                  <a:srgbClr val="000000"/>
                </a:solidFill>
                <a:latin typeface="+mj-ea"/>
                <a:cs typeface="Lato Light" charset="0"/>
                <a:sym typeface="Lato Light" charset="0"/>
              </a:rPr>
              <a:t>此处添加详细文本描述，建议与标题相关并符合整体语言风格，语言描述尽量此处添加详细文本描述</a:t>
            </a:r>
            <a:endParaRPr lang="en-US" altLang="zh-CN" sz="900" dirty="0">
              <a:solidFill>
                <a:srgbClr val="000000"/>
              </a:solidFill>
              <a:latin typeface="+mj-ea"/>
              <a:cs typeface="Lato Light" charset="0"/>
              <a:sym typeface="Lato Light" charset="0"/>
            </a:endParaRPr>
          </a:p>
        </p:txBody>
      </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2000" fill="hold" grpId="0" nodeType="withEffect" p14:presetBounceEnd="40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4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1"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50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000"/>
                                </p:stCondLst>
                                <p:childTnLst>
                                  <p:par>
                                    <p:cTn id="23" presetID="16" presetClass="entr" presetSubtype="37"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outVertical)">
                                          <p:cBhvr>
                                            <p:cTn id="25" dur="500"/>
                                            <p:tgtEl>
                                              <p:spTgt spid="1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000"/>
                                </p:stCondLst>
                                <p:childTnLst>
                                  <p:par>
                                    <p:cTn id="31" presetID="21"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500"/>
                                            <p:tgtEl>
                                              <p:spTgt spid="15"/>
                                            </p:tgtEl>
                                          </p:cBhvr>
                                        </p:animEffect>
                                      </p:childTnLst>
                                    </p:cTn>
                                  </p:par>
                                  <p:par>
                                    <p:cTn id="34" presetID="53" presetClass="entr" presetSubtype="16"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2500"/>
                                </p:stCondLst>
                                <p:childTnLst>
                                  <p:par>
                                    <p:cTn id="40" presetID="16" presetClass="entr" presetSubtype="37"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arn(outVertical)">
                                          <p:cBhvr>
                                            <p:cTn id="42" dur="500"/>
                                            <p:tgtEl>
                                              <p:spTgt spid="23"/>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500"/>
                                </p:stCondLst>
                                <p:childTnLst>
                                  <p:par>
                                    <p:cTn id="48" presetID="16" presetClass="entr" presetSubtype="37"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outVertical)">
                                          <p:cBhvr>
                                            <p:cTn id="50" dur="500"/>
                                            <p:tgtEl>
                                              <p:spTgt spid="30"/>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2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1"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50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000"/>
                                </p:stCondLst>
                                <p:childTnLst>
                                  <p:par>
                                    <p:cTn id="23" presetID="16" presetClass="entr" presetSubtype="37"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outVertical)">
                                          <p:cBhvr>
                                            <p:cTn id="25" dur="500"/>
                                            <p:tgtEl>
                                              <p:spTgt spid="1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000"/>
                                </p:stCondLst>
                                <p:childTnLst>
                                  <p:par>
                                    <p:cTn id="31" presetID="21"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500"/>
                                            <p:tgtEl>
                                              <p:spTgt spid="15"/>
                                            </p:tgtEl>
                                          </p:cBhvr>
                                        </p:animEffect>
                                      </p:childTnLst>
                                    </p:cTn>
                                  </p:par>
                                  <p:par>
                                    <p:cTn id="34" presetID="53" presetClass="entr" presetSubtype="16"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2500"/>
                                </p:stCondLst>
                                <p:childTnLst>
                                  <p:par>
                                    <p:cTn id="40" presetID="16" presetClass="entr" presetSubtype="37"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arn(outVertical)">
                                          <p:cBhvr>
                                            <p:cTn id="42" dur="500"/>
                                            <p:tgtEl>
                                              <p:spTgt spid="23"/>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500"/>
                                </p:stCondLst>
                                <p:childTnLst>
                                  <p:par>
                                    <p:cTn id="48" presetID="16" presetClass="entr" presetSubtype="37"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outVertical)">
                                          <p:cBhvr>
                                            <p:cTn id="50" dur="500"/>
                                            <p:tgtEl>
                                              <p:spTgt spid="30"/>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30" grpId="0"/>
          <p:bldP spid="31"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696760" y="2478038"/>
            <a:ext cx="5864847" cy="1326356"/>
            <a:chOff x="1601528" y="2724944"/>
            <a:chExt cx="5864847" cy="1075184"/>
          </a:xfrm>
        </p:grpSpPr>
        <p:cxnSp>
          <p:nvCxnSpPr>
            <p:cNvPr id="5"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148438" y="1563638"/>
            <a:ext cx="1086033" cy="1086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3" name="组合 12"/>
          <p:cNvGrpSpPr/>
          <p:nvPr/>
        </p:nvGrpSpPr>
        <p:grpSpPr>
          <a:xfrm>
            <a:off x="2615288" y="1563638"/>
            <a:ext cx="1086033" cy="108603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5" name="椭圆 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6" name="组合 15"/>
          <p:cNvGrpSpPr/>
          <p:nvPr/>
        </p:nvGrpSpPr>
        <p:grpSpPr>
          <a:xfrm>
            <a:off x="4082138" y="1563638"/>
            <a:ext cx="1086033" cy="10860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18" name="椭圆 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19" name="组合 18"/>
          <p:cNvGrpSpPr/>
          <p:nvPr/>
        </p:nvGrpSpPr>
        <p:grpSpPr>
          <a:xfrm>
            <a:off x="5548988" y="1563638"/>
            <a:ext cx="1086033" cy="1086033"/>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21" name="椭圆 2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22" name="组合 21"/>
          <p:cNvGrpSpPr/>
          <p:nvPr/>
        </p:nvGrpSpPr>
        <p:grpSpPr>
          <a:xfrm>
            <a:off x="7015838" y="1563638"/>
            <a:ext cx="1086033" cy="1086033"/>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j-ea"/>
                <a:ea typeface="+mj-ea"/>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pic>
        <p:nvPicPr>
          <p:cNvPr id="25" name="Picture 77" descr="F:\Trabajos\Envato\Graphic River\Mica PPT\mountains.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838994" y="3006767"/>
            <a:ext cx="7467600" cy="797627"/>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26" name="文本框 37"/>
          <p:cNvSpPr>
            <a:spLocks noChangeArrowheads="1"/>
          </p:cNvSpPr>
          <p:nvPr/>
        </p:nvSpPr>
        <p:spPr bwMode="auto">
          <a:xfrm>
            <a:off x="1182559"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600" b="0" dirty="0">
                <a:solidFill>
                  <a:srgbClr val="080808"/>
                </a:solidFill>
                <a:latin typeface="+mj-ea"/>
                <a:ea typeface="+mj-ea"/>
              </a:rPr>
              <a:t>创新务实</a:t>
            </a:r>
            <a:endParaRPr lang="zh-CN" altLang="en-US" sz="1600" b="0" dirty="0">
              <a:solidFill>
                <a:srgbClr val="080808"/>
              </a:solidFill>
              <a:latin typeface="+mj-ea"/>
              <a:ea typeface="+mj-ea"/>
              <a:sym typeface="微软雅黑" panose="020B0503020204020204" pitchFamily="34" charset="-122"/>
            </a:endParaRPr>
          </a:p>
        </p:txBody>
      </p:sp>
      <p:sp>
        <p:nvSpPr>
          <p:cNvPr id="27" name="文本框 37"/>
          <p:cNvSpPr>
            <a:spLocks noChangeArrowheads="1"/>
          </p:cNvSpPr>
          <p:nvPr/>
        </p:nvSpPr>
        <p:spPr bwMode="auto">
          <a:xfrm>
            <a:off x="2687974"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600" b="0" dirty="0">
                <a:solidFill>
                  <a:srgbClr val="080808"/>
                </a:solidFill>
                <a:latin typeface="+mj-ea"/>
                <a:ea typeface="+mj-ea"/>
              </a:rPr>
              <a:t>超越自我</a:t>
            </a:r>
            <a:endParaRPr lang="zh-CN" altLang="en-US" sz="1600" b="0" dirty="0">
              <a:solidFill>
                <a:srgbClr val="080808"/>
              </a:solidFill>
              <a:latin typeface="+mj-ea"/>
              <a:ea typeface="+mj-ea"/>
              <a:sym typeface="微软雅黑" panose="020B0503020204020204" pitchFamily="34" charset="-122"/>
            </a:endParaRPr>
          </a:p>
        </p:txBody>
      </p:sp>
      <p:sp>
        <p:nvSpPr>
          <p:cNvPr id="28" name="文本框 37"/>
          <p:cNvSpPr>
            <a:spLocks noChangeArrowheads="1"/>
          </p:cNvSpPr>
          <p:nvPr/>
        </p:nvSpPr>
        <p:spPr bwMode="auto">
          <a:xfrm>
            <a:off x="4126482"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600" b="0" dirty="0">
                <a:solidFill>
                  <a:srgbClr val="080808"/>
                </a:solidFill>
                <a:latin typeface="+mj-ea"/>
                <a:ea typeface="+mj-ea"/>
              </a:rPr>
              <a:t>追求卓越</a:t>
            </a:r>
            <a:endParaRPr lang="zh-CN" altLang="en-US" sz="1600" b="0" dirty="0">
              <a:solidFill>
                <a:srgbClr val="080808"/>
              </a:solidFill>
              <a:latin typeface="+mj-ea"/>
              <a:ea typeface="+mj-ea"/>
              <a:sym typeface="微软雅黑" panose="020B0503020204020204" pitchFamily="34" charset="-122"/>
            </a:endParaRPr>
          </a:p>
        </p:txBody>
      </p:sp>
      <p:sp>
        <p:nvSpPr>
          <p:cNvPr id="29" name="文本框 37"/>
          <p:cNvSpPr>
            <a:spLocks noChangeArrowheads="1"/>
          </p:cNvSpPr>
          <p:nvPr/>
        </p:nvSpPr>
        <p:spPr bwMode="auto">
          <a:xfrm>
            <a:off x="5583094"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600" b="0" dirty="0">
                <a:solidFill>
                  <a:srgbClr val="080808"/>
                </a:solidFill>
                <a:latin typeface="+mj-ea"/>
                <a:ea typeface="+mj-ea"/>
              </a:rPr>
              <a:t>团结奋斗</a:t>
            </a:r>
            <a:endParaRPr lang="zh-CN" altLang="en-US" sz="1600" b="0" dirty="0">
              <a:solidFill>
                <a:srgbClr val="080808"/>
              </a:solidFill>
              <a:latin typeface="+mj-ea"/>
              <a:ea typeface="+mj-ea"/>
              <a:sym typeface="微软雅黑" panose="020B0503020204020204" pitchFamily="34" charset="-122"/>
            </a:endParaRPr>
          </a:p>
        </p:txBody>
      </p:sp>
      <p:sp>
        <p:nvSpPr>
          <p:cNvPr id="30" name="文本框 37"/>
          <p:cNvSpPr>
            <a:spLocks noChangeArrowheads="1"/>
          </p:cNvSpPr>
          <p:nvPr/>
        </p:nvSpPr>
        <p:spPr bwMode="auto">
          <a:xfrm>
            <a:off x="7077357"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600" b="0" dirty="0">
                <a:solidFill>
                  <a:srgbClr val="080808"/>
                </a:solidFill>
                <a:latin typeface="+mj-ea"/>
                <a:ea typeface="+mj-ea"/>
              </a:rPr>
              <a:t>敢于创新</a:t>
            </a:r>
            <a:endParaRPr lang="zh-CN" altLang="en-US" sz="1600" b="0" dirty="0">
              <a:solidFill>
                <a:srgbClr val="080808"/>
              </a:solidFill>
              <a:latin typeface="+mj-ea"/>
              <a:ea typeface="+mj-ea"/>
              <a:sym typeface="微软雅黑" panose="020B0503020204020204" pitchFamily="34" charset="-122"/>
            </a:endParaRPr>
          </a:p>
        </p:txBody>
      </p:sp>
      <p:sp>
        <p:nvSpPr>
          <p:cNvPr id="31" name="矩形 30"/>
          <p:cNvSpPr/>
          <p:nvPr/>
        </p:nvSpPr>
        <p:spPr>
          <a:xfrm>
            <a:off x="1209140" y="2179618"/>
            <a:ext cx="1005403" cy="161587"/>
          </a:xfrm>
          <a:prstGeom prst="rect">
            <a:avLst/>
          </a:prstGeom>
          <a:noFill/>
          <a:ln>
            <a:noFill/>
          </a:ln>
        </p:spPr>
        <p:txBody>
          <a:bodyPr wrap="square" lIns="68582" tIns="34292" rIns="68582" bIns="34292">
            <a:spAutoFit/>
          </a:bodyPr>
          <a:lstStyle/>
          <a:p>
            <a:r>
              <a:rPr lang="en-US" altLang="zh-CN" sz="600" b="0" dirty="0">
                <a:latin typeface="+mj-ea"/>
                <a:ea typeface="+mj-ea"/>
              </a:rPr>
              <a:t>Pragmatic innovation</a:t>
            </a:r>
            <a:endParaRPr lang="zh-CN" altLang="en-US" sz="600" b="0" dirty="0">
              <a:latin typeface="+mj-ea"/>
              <a:ea typeface="+mj-ea"/>
            </a:endParaRPr>
          </a:p>
        </p:txBody>
      </p:sp>
      <p:sp>
        <p:nvSpPr>
          <p:cNvPr id="32" name="矩形 31"/>
          <p:cNvSpPr/>
          <p:nvPr/>
        </p:nvSpPr>
        <p:spPr>
          <a:xfrm>
            <a:off x="2763193" y="2179618"/>
            <a:ext cx="1005403" cy="161587"/>
          </a:xfrm>
          <a:prstGeom prst="rect">
            <a:avLst/>
          </a:prstGeom>
          <a:noFill/>
          <a:ln>
            <a:noFill/>
          </a:ln>
        </p:spPr>
        <p:txBody>
          <a:bodyPr wrap="square" lIns="68582" tIns="34292" rIns="68582" bIns="34292">
            <a:spAutoFit/>
          </a:bodyPr>
          <a:lstStyle/>
          <a:p>
            <a:r>
              <a:rPr lang="en-US" altLang="zh-CN" sz="600" b="0" dirty="0">
                <a:latin typeface="+mj-ea"/>
                <a:ea typeface="+mj-ea"/>
              </a:rPr>
              <a:t>Transcendental ego</a:t>
            </a:r>
            <a:endParaRPr lang="zh-CN" altLang="en-US" sz="600" b="0" dirty="0">
              <a:latin typeface="+mj-ea"/>
              <a:ea typeface="+mj-ea"/>
            </a:endParaRPr>
          </a:p>
        </p:txBody>
      </p:sp>
      <p:sp>
        <p:nvSpPr>
          <p:cNvPr id="33" name="矩形 32"/>
          <p:cNvSpPr/>
          <p:nvPr/>
        </p:nvSpPr>
        <p:spPr>
          <a:xfrm>
            <a:off x="4203373" y="2179618"/>
            <a:ext cx="1005403" cy="161587"/>
          </a:xfrm>
          <a:prstGeom prst="rect">
            <a:avLst/>
          </a:prstGeom>
          <a:noFill/>
          <a:ln>
            <a:noFill/>
          </a:ln>
        </p:spPr>
        <p:txBody>
          <a:bodyPr wrap="square" lIns="68582" tIns="34292" rIns="68582" bIns="34292">
            <a:spAutoFit/>
          </a:bodyPr>
          <a:lstStyle/>
          <a:p>
            <a:r>
              <a:rPr lang="en-US" altLang="zh-CN" sz="600" b="0" dirty="0">
                <a:latin typeface="+mj-ea"/>
                <a:ea typeface="+mj-ea"/>
              </a:rPr>
              <a:t>Pursuit of excellence</a:t>
            </a:r>
            <a:endParaRPr lang="zh-CN" altLang="en-US" sz="600" b="0" dirty="0">
              <a:latin typeface="+mj-ea"/>
              <a:ea typeface="+mj-ea"/>
            </a:endParaRPr>
          </a:p>
        </p:txBody>
      </p:sp>
      <p:sp>
        <p:nvSpPr>
          <p:cNvPr id="34" name="矩形 33"/>
          <p:cNvSpPr/>
          <p:nvPr/>
        </p:nvSpPr>
        <p:spPr>
          <a:xfrm>
            <a:off x="5580112" y="2179618"/>
            <a:ext cx="1005403" cy="161587"/>
          </a:xfrm>
          <a:prstGeom prst="rect">
            <a:avLst/>
          </a:prstGeom>
          <a:noFill/>
          <a:ln>
            <a:noFill/>
          </a:ln>
        </p:spPr>
        <p:txBody>
          <a:bodyPr wrap="square" lIns="68582" tIns="34292" rIns="68582" bIns="34292">
            <a:spAutoFit/>
          </a:bodyPr>
          <a:lstStyle/>
          <a:p>
            <a:pPr algn="ctr"/>
            <a:r>
              <a:rPr lang="en-US" altLang="zh-CN" sz="600" b="0" dirty="0">
                <a:latin typeface="+mj-ea"/>
                <a:ea typeface="+mj-ea"/>
              </a:rPr>
              <a:t>United struggle</a:t>
            </a:r>
            <a:endParaRPr lang="zh-CN" altLang="en-US" sz="600" b="0" dirty="0">
              <a:latin typeface="+mj-ea"/>
              <a:ea typeface="+mj-ea"/>
            </a:endParaRPr>
          </a:p>
        </p:txBody>
      </p:sp>
      <p:sp>
        <p:nvSpPr>
          <p:cNvPr id="35" name="矩形 34"/>
          <p:cNvSpPr/>
          <p:nvPr/>
        </p:nvSpPr>
        <p:spPr>
          <a:xfrm>
            <a:off x="7080696" y="2179618"/>
            <a:ext cx="1005403" cy="161587"/>
          </a:xfrm>
          <a:prstGeom prst="rect">
            <a:avLst/>
          </a:prstGeom>
          <a:noFill/>
          <a:ln>
            <a:noFill/>
          </a:ln>
        </p:spPr>
        <p:txBody>
          <a:bodyPr wrap="square" lIns="68582" tIns="34292" rIns="68582" bIns="34292">
            <a:spAutoFit/>
          </a:bodyPr>
          <a:lstStyle/>
          <a:p>
            <a:pPr algn="ctr"/>
            <a:r>
              <a:rPr lang="en-US" altLang="zh-CN" sz="600" b="0" dirty="0">
                <a:latin typeface="+mj-ea"/>
                <a:ea typeface="+mj-ea"/>
              </a:rPr>
              <a:t>Dare to innovate</a:t>
            </a:r>
            <a:endParaRPr lang="zh-CN" altLang="en-US" sz="600" b="0" dirty="0">
              <a:latin typeface="+mj-ea"/>
              <a:ea typeface="+mj-ea"/>
            </a:endParaRPr>
          </a:p>
        </p:txBody>
      </p:sp>
      <p:sp>
        <p:nvSpPr>
          <p:cNvPr id="36" name="文本1"/>
          <p:cNvSpPr>
            <a:spLocks noChangeArrowheads="1"/>
          </p:cNvSpPr>
          <p:nvPr/>
        </p:nvSpPr>
        <p:spPr bwMode="gray">
          <a:xfrm>
            <a:off x="2460324" y="3776660"/>
            <a:ext cx="3941269" cy="891780"/>
          </a:xfrm>
          <a:prstGeom prst="roundRect">
            <a:avLst>
              <a:gd name="adj" fmla="val 11505"/>
            </a:avLst>
          </a:prstGeom>
          <a:noFill/>
          <a:ln w="28575" cap="flat" cmpd="sng" algn="ctr">
            <a:noFill/>
            <a:prstDash val="solid"/>
          </a:ln>
          <a:effec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zh-CN" altLang="en-US" sz="900" b="0" i="0" u="none" strike="noStrike" kern="1200" cap="none" spc="0" normalizeH="0" baseline="0" noProof="0" dirty="0">
                <a:ln>
                  <a:noFill/>
                </a:ln>
                <a:effectLst/>
                <a:uLnTx/>
                <a:uFillTx/>
                <a:latin typeface="+mj-ea"/>
                <a:ea typeface="+mj-ea"/>
                <a:cs typeface="+mn-cs"/>
              </a:rPr>
              <a:t>您的内容打在这里，或者通过复制您的文本后，在此框中选择粘贴，并选择只保留文字。在此录入上述图表的综合描述说明。</a:t>
            </a:r>
            <a:endParaRPr kumimoji="0" lang="zh-CN" altLang="zh-CN" sz="900" b="0" i="0" u="none" strike="noStrike" kern="1200" cap="none" spc="0" normalizeH="0" baseline="0" noProof="0" dirty="0">
              <a:ln>
                <a:noFill/>
              </a:ln>
              <a:effectLst/>
              <a:uLnTx/>
              <a:uFillTx/>
              <a:latin typeface="+mj-ea"/>
              <a:ea typeface="+mj-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14:bounceEnd="68000">
                                          <p:cBhvr additive="base">
                                            <p:cTn id="17" dur="1000" fill="hold"/>
                                            <p:tgtEl>
                                              <p:spTgt spid="10"/>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13"/>
                                            </p:tgtEl>
                                            <p:attrNameLst>
                                              <p:attrName>style.visibility</p:attrName>
                                            </p:attrNameLst>
                                          </p:cBhvr>
                                          <p:to>
                                            <p:strVal val="visible"/>
                                          </p:to>
                                        </p:set>
                                        <p:anim calcmode="lin" valueType="num" p14:bounceEnd="68000">
                                          <p:cBhvr additive="base">
                                            <p:cTn id="21" dur="1000" fill="hold"/>
                                            <p:tgtEl>
                                              <p:spTgt spid="13"/>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16"/>
                                            </p:tgtEl>
                                            <p:attrNameLst>
                                              <p:attrName>style.visibility</p:attrName>
                                            </p:attrNameLst>
                                          </p:cBhvr>
                                          <p:to>
                                            <p:strVal val="visible"/>
                                          </p:to>
                                        </p:set>
                                        <p:anim calcmode="lin" valueType="num" p14:bounceEnd="68000">
                                          <p:cBhvr additive="base">
                                            <p:cTn id="25" dur="1000" fill="hold"/>
                                            <p:tgtEl>
                                              <p:spTgt spid="16"/>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16"/>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19"/>
                                            </p:tgtEl>
                                            <p:attrNameLst>
                                              <p:attrName>style.visibility</p:attrName>
                                            </p:attrNameLst>
                                          </p:cBhvr>
                                          <p:to>
                                            <p:strVal val="visible"/>
                                          </p:to>
                                        </p:set>
                                        <p:anim calcmode="lin" valueType="num" p14:bounceEnd="68000">
                                          <p:cBhvr additive="base">
                                            <p:cTn id="29" dur="1000" fill="hold"/>
                                            <p:tgtEl>
                                              <p:spTgt spid="19"/>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19"/>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22"/>
                                            </p:tgtEl>
                                            <p:attrNameLst>
                                              <p:attrName>style.visibility</p:attrName>
                                            </p:attrNameLst>
                                          </p:cBhvr>
                                          <p:to>
                                            <p:strVal val="visible"/>
                                          </p:to>
                                        </p:set>
                                        <p:anim calcmode="lin" valueType="num" p14:bounceEnd="68000">
                                          <p:cBhvr additive="base">
                                            <p:cTn id="33" dur="1000" fill="hold"/>
                                            <p:tgtEl>
                                              <p:spTgt spid="22"/>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22"/>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barn(inVertical)">
                                          <p:cBhvr>
                                            <p:cTn id="38" dur="500"/>
                                            <p:tgtEl>
                                              <p:spTgt spid="26"/>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barn(inVertical)">
                                          <p:cBhvr>
                                            <p:cTn id="44" dur="500"/>
                                            <p:tgtEl>
                                              <p:spTgt spid="28"/>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inVertical)">
                                          <p:cBhvr>
                                            <p:cTn id="53" dur="500"/>
                                            <p:tgtEl>
                                              <p:spTgt spid="31"/>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arn(inVertical)">
                                          <p:cBhvr>
                                            <p:cTn id="56" dur="500"/>
                                            <p:tgtEl>
                                              <p:spTgt spid="32"/>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barn(inVertical)">
                                          <p:cBhvr>
                                            <p:cTn id="59" dur="500"/>
                                            <p:tgtEl>
                                              <p:spTgt spid="33"/>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barn(inVertical)">
                                          <p:cBhvr>
                                            <p:cTn id="62" dur="500"/>
                                            <p:tgtEl>
                                              <p:spTgt spid="34"/>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barn(inVertical)">
                                          <p:cBhvr>
                                            <p:cTn id="65" dur="500"/>
                                            <p:tgtEl>
                                              <p:spTgt spid="35"/>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ppt_x"/>
                                              </p:val>
                                            </p:tav>
                                            <p:tav tm="100000">
                                              <p:val>
                                                <p:strVal val="#ppt_x"/>
                                              </p:val>
                                            </p:tav>
                                          </p:tavLst>
                                        </p:anim>
                                        <p:anim calcmode="lin" valueType="num">
                                          <p:cBhvr additive="base">
                                            <p:cTn id="18" dur="100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000" fill="hold"/>
                                            <p:tgtEl>
                                              <p:spTgt spid="13"/>
                                            </p:tgtEl>
                                            <p:attrNameLst>
                                              <p:attrName>ppt_x</p:attrName>
                                            </p:attrNameLst>
                                          </p:cBhvr>
                                          <p:tavLst>
                                            <p:tav tm="0">
                                              <p:val>
                                                <p:strVal val="#ppt_x"/>
                                              </p:val>
                                            </p:tav>
                                            <p:tav tm="100000">
                                              <p:val>
                                                <p:strVal val="#ppt_x"/>
                                              </p:val>
                                            </p:tav>
                                          </p:tavLst>
                                        </p:anim>
                                        <p:anim calcmode="lin" valueType="num">
                                          <p:cBhvr additive="base">
                                            <p:cTn id="22" dur="10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ppt_x"/>
                                              </p:val>
                                            </p:tav>
                                            <p:tav tm="100000">
                                              <p:val>
                                                <p:strVal val="#ppt_x"/>
                                              </p:val>
                                            </p:tav>
                                          </p:tavLst>
                                        </p:anim>
                                        <p:anim calcmode="lin" valueType="num">
                                          <p:cBhvr additive="base">
                                            <p:cTn id="26" dur="1000" fill="hold"/>
                                            <p:tgtEl>
                                              <p:spTgt spid="16"/>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1000" fill="hold"/>
                                            <p:tgtEl>
                                              <p:spTgt spid="19"/>
                                            </p:tgtEl>
                                            <p:attrNameLst>
                                              <p:attrName>ppt_x</p:attrName>
                                            </p:attrNameLst>
                                          </p:cBhvr>
                                          <p:tavLst>
                                            <p:tav tm="0">
                                              <p:val>
                                                <p:strVal val="#ppt_x"/>
                                              </p:val>
                                            </p:tav>
                                            <p:tav tm="100000">
                                              <p:val>
                                                <p:strVal val="#ppt_x"/>
                                              </p:val>
                                            </p:tav>
                                          </p:tavLst>
                                        </p:anim>
                                        <p:anim calcmode="lin" valueType="num">
                                          <p:cBhvr additive="base">
                                            <p:cTn id="30" dur="1000" fill="hold"/>
                                            <p:tgtEl>
                                              <p:spTgt spid="19"/>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1000" fill="hold"/>
                                            <p:tgtEl>
                                              <p:spTgt spid="22"/>
                                            </p:tgtEl>
                                            <p:attrNameLst>
                                              <p:attrName>ppt_x</p:attrName>
                                            </p:attrNameLst>
                                          </p:cBhvr>
                                          <p:tavLst>
                                            <p:tav tm="0">
                                              <p:val>
                                                <p:strVal val="#ppt_x"/>
                                              </p:val>
                                            </p:tav>
                                            <p:tav tm="100000">
                                              <p:val>
                                                <p:strVal val="#ppt_x"/>
                                              </p:val>
                                            </p:tav>
                                          </p:tavLst>
                                        </p:anim>
                                        <p:anim calcmode="lin" valueType="num">
                                          <p:cBhvr additive="base">
                                            <p:cTn id="34" dur="1000" fill="hold"/>
                                            <p:tgtEl>
                                              <p:spTgt spid="22"/>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barn(inVertical)">
                                          <p:cBhvr>
                                            <p:cTn id="38" dur="500"/>
                                            <p:tgtEl>
                                              <p:spTgt spid="26"/>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barn(inVertical)">
                                          <p:cBhvr>
                                            <p:cTn id="44" dur="500"/>
                                            <p:tgtEl>
                                              <p:spTgt spid="28"/>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inVertical)">
                                          <p:cBhvr>
                                            <p:cTn id="53" dur="500"/>
                                            <p:tgtEl>
                                              <p:spTgt spid="31"/>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arn(inVertical)">
                                          <p:cBhvr>
                                            <p:cTn id="56" dur="500"/>
                                            <p:tgtEl>
                                              <p:spTgt spid="32"/>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barn(inVertical)">
                                          <p:cBhvr>
                                            <p:cTn id="59" dur="500"/>
                                            <p:tgtEl>
                                              <p:spTgt spid="33"/>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barn(inVertical)">
                                          <p:cBhvr>
                                            <p:cTn id="62" dur="500"/>
                                            <p:tgtEl>
                                              <p:spTgt spid="34"/>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barn(inVertical)">
                                          <p:cBhvr>
                                            <p:cTn id="65" dur="500"/>
                                            <p:tgtEl>
                                              <p:spTgt spid="35"/>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latin typeface="微软雅黑" panose="020B0503020204020204" pitchFamily="34" charset="-122"/>
                <a:ea typeface="微软雅黑" panose="020B0503020204020204" pitchFamily="34" charset="-122"/>
              </a:rPr>
              <a:t> </a:t>
            </a:r>
            <a:r>
              <a:rPr lang="zh-CN" altLang="en-US" sz="2800" b="1" dirty="0">
                <a:solidFill>
                  <a:srgbClr val="080808"/>
                </a:solidFill>
                <a:latin typeface="微软雅黑" panose="020B0503020204020204" pitchFamily="34" charset="-122"/>
                <a:ea typeface="微软雅黑" panose="020B0503020204020204" pitchFamily="34" charset="-122"/>
              </a:rPr>
              <a:t>第四部分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4"/>
                </a:solidFill>
                <a:latin typeface="微软雅黑" panose="020B0503020204020204" pitchFamily="34" charset="-122"/>
                <a:ea typeface="微软雅黑" panose="020B0503020204020204" pitchFamily="34" charset="-122"/>
              </a:rPr>
              <a:t>标题文字内容</a:t>
            </a:r>
            <a:endParaRPr lang="en-US" altLang="zh-CN" sz="3600" b="1" dirty="0">
              <a:solidFill>
                <a:schemeClr val="accent4"/>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6" y="3229730"/>
            <a:ext cx="902846" cy="246221"/>
          </a:xfrm>
          <a:prstGeom prst="rect">
            <a:avLst/>
          </a:prstGeom>
          <a:noFill/>
        </p:spPr>
        <p:txBody>
          <a:bodyPr wrap="square" lIns="0" tIns="0" rIns="0" bIns="0" rtlCol="0">
            <a:spAutoFit/>
          </a:bodyPr>
          <a:lstStyle/>
          <a:p>
            <a:r>
              <a:rPr lang="en-US" altLang="zh-CN" sz="1600" dirty="0">
                <a:solidFill>
                  <a:srgbClr val="080808"/>
                </a:solidFill>
                <a:latin typeface="微软雅黑" panose="020B0503020204020204" pitchFamily="34" charset="-122"/>
                <a:ea typeface="微软雅黑" panose="020B0503020204020204" pitchFamily="34" charset="-122"/>
              </a:rPr>
              <a:t>PART 04</a:t>
            </a:r>
            <a:endParaRPr lang="zh-CN" altLang="en-US" sz="1600" dirty="0">
              <a:solidFill>
                <a:srgbClr val="080808"/>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ndParaRPr>
            </a:p>
          </p:txBody>
        </p:sp>
      </p:grpSp>
      <p:sp>
        <p:nvSpPr>
          <p:cNvPr id="25"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6"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7"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8"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29"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30"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panose="020B0503020204020204" pitchFamily="34" charset="-122"/>
                <a:ea typeface="微软雅黑" panose="020B0503020204020204" pitchFamily="34" charset="-122"/>
              </a:rPr>
              <a:t>※ </a:t>
            </a:r>
            <a:r>
              <a:rPr lang="zh-CN" altLang="en-US" sz="1200" dirty="0">
                <a:solidFill>
                  <a:srgbClr val="080808"/>
                </a:solidFill>
                <a:latin typeface="微软雅黑" panose="020B0503020204020204" pitchFamily="34" charset="-122"/>
                <a:ea typeface="微软雅黑" panose="020B0503020204020204" pitchFamily="34" charset="-122"/>
              </a:rPr>
              <a:t>添加内容</a:t>
            </a:r>
          </a:p>
        </p:txBody>
      </p:sp>
      <p:sp>
        <p:nvSpPr>
          <p:cNvPr id="75" name="TextBox 13"/>
          <p:cNvSpPr txBox="1"/>
          <p:nvPr/>
        </p:nvSpPr>
        <p:spPr>
          <a:xfrm>
            <a:off x="2344338" y="1921522"/>
            <a:ext cx="902846" cy="769441"/>
          </a:xfrm>
          <a:prstGeom prst="rect">
            <a:avLst/>
          </a:prstGeom>
          <a:noFill/>
        </p:spPr>
        <p:txBody>
          <a:bodyPr wrap="square" lIns="0" tIns="0" rIns="0" bIns="0" rtlCol="0">
            <a:spAutoFit/>
          </a:bodyPr>
          <a:lstStyle/>
          <a:p>
            <a:r>
              <a:rPr lang="en-US" altLang="zh-CN" sz="5000" b="1" dirty="0">
                <a:solidFill>
                  <a:schemeClr val="accent4"/>
                </a:solidFill>
                <a:latin typeface="微软雅黑" panose="020B0503020204020204" pitchFamily="34" charset="-122"/>
                <a:ea typeface="微软雅黑" panose="020B0503020204020204" pitchFamily="34" charset="-122"/>
              </a:rPr>
              <a:t>04</a:t>
            </a:r>
            <a:endParaRPr lang="zh-CN" altLang="en-US" sz="5000" b="1" dirty="0">
              <a:solidFill>
                <a:schemeClr val="accent4"/>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3"/>
                  </a:solidFill>
                  <a:latin typeface="+mj-ea"/>
                  <a:ea typeface="+mj-ea"/>
                </a:rPr>
                <a:t>1</a:t>
              </a:r>
              <a:endParaRPr lang="zh-CN" altLang="en-US" sz="2500" b="1" dirty="0">
                <a:solidFill>
                  <a:schemeClr val="accent3"/>
                </a:solidFill>
                <a:latin typeface="+mj-ea"/>
                <a:ea typeface="+mj-ea"/>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4"/>
                  </a:solidFill>
                  <a:latin typeface="+mj-ea"/>
                  <a:ea typeface="+mj-ea"/>
                </a:rPr>
                <a:t>2</a:t>
              </a:r>
              <a:endParaRPr lang="zh-CN" altLang="en-US" sz="2500" b="1" dirty="0">
                <a:solidFill>
                  <a:schemeClr val="accent4"/>
                </a:solidFill>
                <a:latin typeface="+mj-ea"/>
                <a:ea typeface="+mj-ea"/>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2"/>
                  </a:solidFill>
                  <a:latin typeface="+mj-ea"/>
                  <a:ea typeface="+mj-ea"/>
                </a:rPr>
                <a:t>3</a:t>
              </a:r>
              <a:endParaRPr lang="zh-CN" altLang="en-US" sz="2500" b="1" dirty="0">
                <a:solidFill>
                  <a:schemeClr val="accent2"/>
                </a:solidFill>
                <a:latin typeface="+mj-ea"/>
                <a:ea typeface="+mj-ea"/>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algn="ctr"/>
            <a:r>
              <a:rPr lang="zh-CN" altLang="en-US" sz="2000" b="1" dirty="0">
                <a:solidFill>
                  <a:schemeClr val="bg1"/>
                </a:solidFill>
                <a:latin typeface="+mj-ea"/>
                <a:ea typeface="+mj-ea"/>
              </a:rPr>
              <a:t>标题</a:t>
            </a:r>
            <a:endParaRPr lang="en-US" altLang="zh-CN" sz="2000" b="1" dirty="0">
              <a:solidFill>
                <a:schemeClr val="bg1"/>
              </a:solidFill>
              <a:latin typeface="+mj-ea"/>
              <a:ea typeface="+mj-ea"/>
            </a:endParaRPr>
          </a:p>
          <a:p>
            <a:pPr algn="ctr"/>
            <a:r>
              <a:rPr lang="zh-CN" altLang="en-US" sz="2000" b="1" dirty="0">
                <a:solidFill>
                  <a:schemeClr val="bg1"/>
                </a:solidFill>
                <a:latin typeface="+mj-ea"/>
                <a:ea typeface="+mj-ea"/>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mj-ea"/>
                <a:ea typeface="+mj-ea"/>
              </a:rPr>
              <a:t>点击输入简要文字内容，文字内容需概括精炼，不用多余的文字修饰，言简意赅的说明分项内容</a:t>
            </a:r>
            <a:r>
              <a:rPr lang="en-US" altLang="zh-CN" sz="1400" dirty="0">
                <a:latin typeface="+mj-ea"/>
                <a:ea typeface="+mj-ea"/>
              </a:rPr>
              <a:t>……</a:t>
            </a:r>
          </a:p>
        </p:txBody>
      </p:sp>
      <p:sp>
        <p:nvSpPr>
          <p:cNvPr id="22"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bwMode="auto">
          <a:xfrm>
            <a:off x="586952" y="853215"/>
            <a:ext cx="3192960" cy="3950783"/>
            <a:chOff x="865232" y="1286330"/>
            <a:chExt cx="4013321" cy="4966128"/>
          </a:xfrm>
        </p:grpSpPr>
        <p:pic>
          <p:nvPicPr>
            <p:cNvPr id="5"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6" name="Rectangle 4"/>
            <p:cNvSpPr/>
            <p:nvPr/>
          </p:nvSpPr>
          <p:spPr>
            <a:xfrm>
              <a:off x="1454212" y="1875344"/>
              <a:ext cx="2840124" cy="369919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en-US" sz="3200">
                <a:solidFill>
                  <a:prstClr val="white"/>
                </a:solidFill>
                <a:latin typeface="+mj-ea"/>
                <a:ea typeface="+mj-ea"/>
              </a:endParaRPr>
            </a:p>
          </p:txBody>
        </p:sp>
      </p:grpSp>
      <p:sp>
        <p:nvSpPr>
          <p:cNvPr id="7" name="矩形 6"/>
          <p:cNvSpPr>
            <a:spLocks noChangeArrowheads="1"/>
          </p:cNvSpPr>
          <p:nvPr/>
        </p:nvSpPr>
        <p:spPr bwMode="auto">
          <a:xfrm>
            <a:off x="4208606" y="3534278"/>
            <a:ext cx="1083474" cy="307775"/>
          </a:xfrm>
          <a:prstGeom prst="rect">
            <a:avLst/>
          </a:prstGeom>
          <a:noFill/>
          <a:ln w="9525">
            <a:noFill/>
            <a:miter lim="800000"/>
          </a:ln>
        </p:spPr>
        <p:txBody>
          <a:bodyPr wrap="square" lIns="91435" tIns="45719" rIns="91435" bIns="45719">
            <a:spAutoFit/>
          </a:bodyPr>
          <a:lstStyle/>
          <a:p>
            <a:r>
              <a:rPr lang="zh-CN" altLang="en-US" sz="1400" b="1" dirty="0">
                <a:solidFill>
                  <a:schemeClr val="accent1"/>
                </a:solidFill>
                <a:latin typeface="+mj-ea"/>
                <a:ea typeface="+mj-ea"/>
              </a:rPr>
              <a:t>添加标题</a:t>
            </a:r>
            <a:endParaRPr lang="en-US" altLang="zh-CN" sz="1400" b="1" dirty="0">
              <a:solidFill>
                <a:schemeClr val="accent1"/>
              </a:solidFill>
              <a:latin typeface="+mj-ea"/>
              <a:ea typeface="+mj-ea"/>
            </a:endParaRPr>
          </a:p>
        </p:txBody>
      </p:sp>
      <p:sp>
        <p:nvSpPr>
          <p:cNvPr id="8" name="矩形 47"/>
          <p:cNvSpPr>
            <a:spLocks noChangeArrowheads="1"/>
          </p:cNvSpPr>
          <p:nvPr/>
        </p:nvSpPr>
        <p:spPr bwMode="auto">
          <a:xfrm>
            <a:off x="4194319" y="3846285"/>
            <a:ext cx="1928420" cy="701729"/>
          </a:xfrm>
          <a:prstGeom prst="rect">
            <a:avLst/>
          </a:prstGeom>
          <a:noFill/>
          <a:ln>
            <a:noFill/>
          </a:ln>
        </p:spPr>
        <p:txBody>
          <a:bodyPr wrap="square" lIns="91435" tIns="45719" rIns="91435" bIns="45719">
            <a:spAutoFit/>
          </a:bodyPr>
          <a:lstStyle/>
          <a:p>
            <a:pPr defTabSz="913765" fontAlgn="auto">
              <a:lnSpc>
                <a:spcPct val="120000"/>
              </a:lnSpc>
              <a:spcAft>
                <a:spcPts val="0"/>
              </a:spcAft>
              <a:buFont typeface="Arial" panose="020B0604020202020204" pitchFamily="34" charset="0"/>
              <a:buNone/>
              <a:defRPr/>
            </a:pPr>
            <a:r>
              <a:rPr lang="zh-CN" altLang="en-US" sz="1100" dirty="0">
                <a:solidFill>
                  <a:srgbClr val="080808"/>
                </a:solidFill>
                <a:latin typeface="+mj-ea"/>
                <a:ea typeface="+mj-ea"/>
                <a:sym typeface="微软雅黑" panose="020B0503020204020204" pitchFamily="34" charset="-122"/>
              </a:rPr>
              <a:t>在此录入本图表的综合描述说明，在此录入本图表的综合描述说明。</a:t>
            </a:r>
          </a:p>
        </p:txBody>
      </p:sp>
      <p:sp>
        <p:nvSpPr>
          <p:cNvPr id="9" name="矩形 8"/>
          <p:cNvSpPr>
            <a:spLocks noChangeArrowheads="1"/>
          </p:cNvSpPr>
          <p:nvPr/>
        </p:nvSpPr>
        <p:spPr bwMode="auto">
          <a:xfrm>
            <a:off x="6402282" y="3534278"/>
            <a:ext cx="978029" cy="307775"/>
          </a:xfrm>
          <a:prstGeom prst="rect">
            <a:avLst/>
          </a:prstGeom>
          <a:noFill/>
          <a:ln w="9525">
            <a:noFill/>
            <a:miter lim="800000"/>
          </a:ln>
        </p:spPr>
        <p:txBody>
          <a:bodyPr wrap="square" lIns="91435" tIns="45719" rIns="91435" bIns="45719">
            <a:spAutoFit/>
          </a:bodyPr>
          <a:lstStyle/>
          <a:p>
            <a:r>
              <a:rPr lang="zh-CN" altLang="en-US" sz="1400" b="1" dirty="0">
                <a:solidFill>
                  <a:schemeClr val="accent2"/>
                </a:solidFill>
                <a:latin typeface="+mj-ea"/>
                <a:ea typeface="+mj-ea"/>
              </a:rPr>
              <a:t>添加标题</a:t>
            </a:r>
            <a:endParaRPr lang="en-US" altLang="zh-CN" sz="1400" b="1" dirty="0">
              <a:solidFill>
                <a:schemeClr val="accent2"/>
              </a:solidFill>
              <a:latin typeface="+mj-ea"/>
              <a:ea typeface="+mj-ea"/>
            </a:endParaRPr>
          </a:p>
        </p:txBody>
      </p:sp>
      <p:sp>
        <p:nvSpPr>
          <p:cNvPr id="10" name="矩形 9"/>
          <p:cNvSpPr>
            <a:spLocks noChangeArrowheads="1"/>
          </p:cNvSpPr>
          <p:nvPr/>
        </p:nvSpPr>
        <p:spPr bwMode="auto">
          <a:xfrm>
            <a:off x="6387996" y="3846285"/>
            <a:ext cx="1928420" cy="701729"/>
          </a:xfrm>
          <a:prstGeom prst="rect">
            <a:avLst/>
          </a:prstGeom>
          <a:noFill/>
          <a:ln>
            <a:noFill/>
          </a:ln>
        </p:spPr>
        <p:txBody>
          <a:bodyPr wrap="square" lIns="91435" tIns="45719" rIns="91435" bIns="45719">
            <a:spAutoFit/>
          </a:bodyPr>
          <a:lstStyle/>
          <a:p>
            <a:pPr defTabSz="913765" fontAlgn="auto">
              <a:lnSpc>
                <a:spcPct val="120000"/>
              </a:lnSpc>
              <a:spcAft>
                <a:spcPts val="0"/>
              </a:spcAft>
              <a:buFont typeface="Arial" panose="020B0604020202020204" pitchFamily="34" charset="0"/>
              <a:buNone/>
              <a:defRPr/>
            </a:pPr>
            <a:r>
              <a:rPr lang="zh-CN" altLang="en-US" sz="1100" dirty="0">
                <a:solidFill>
                  <a:srgbClr val="080808"/>
                </a:solidFill>
                <a:latin typeface="+mj-ea"/>
                <a:ea typeface="+mj-ea"/>
                <a:sym typeface="微软雅黑" panose="020B0503020204020204" pitchFamily="34" charset="-122"/>
              </a:rPr>
              <a:t>在此录入本图表的综合描述说明，在此录入本图表的综合描述说明。</a:t>
            </a:r>
          </a:p>
        </p:txBody>
      </p:sp>
      <p:grpSp>
        <p:nvGrpSpPr>
          <p:cNvPr id="11" name="组合 10"/>
          <p:cNvGrpSpPr/>
          <p:nvPr/>
        </p:nvGrpSpPr>
        <p:grpSpPr>
          <a:xfrm>
            <a:off x="4390421" y="1357643"/>
            <a:ext cx="2263519" cy="350012"/>
            <a:chOff x="814328" y="3219334"/>
            <a:chExt cx="2797200" cy="432536"/>
          </a:xfrm>
        </p:grpSpPr>
        <p:grpSp>
          <p:nvGrpSpPr>
            <p:cNvPr id="12" name="组合 11"/>
            <p:cNvGrpSpPr/>
            <p:nvPr/>
          </p:nvGrpSpPr>
          <p:grpSpPr>
            <a:xfrm>
              <a:off x="814328" y="3219334"/>
              <a:ext cx="2797200" cy="432536"/>
              <a:chOff x="2173927" y="3285519"/>
              <a:chExt cx="3549387" cy="548848"/>
            </a:xfrm>
          </p:grpSpPr>
          <p:grpSp>
            <p:nvGrpSpPr>
              <p:cNvPr id="14" name="组合 13"/>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17" name="圆角矩形 16"/>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15" name="椭圆 14"/>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13" name="TextBox 24"/>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点击输入标题文本小标签</a:t>
              </a:r>
            </a:p>
          </p:txBody>
        </p:sp>
      </p:grpSp>
      <p:grpSp>
        <p:nvGrpSpPr>
          <p:cNvPr id="18" name="组合 17"/>
          <p:cNvGrpSpPr/>
          <p:nvPr/>
        </p:nvGrpSpPr>
        <p:grpSpPr>
          <a:xfrm>
            <a:off x="4392304" y="1871726"/>
            <a:ext cx="2916000" cy="350012"/>
            <a:chOff x="814327" y="3219334"/>
            <a:chExt cx="3603522" cy="432536"/>
          </a:xfrm>
        </p:grpSpPr>
        <p:grpSp>
          <p:nvGrpSpPr>
            <p:cNvPr id="19" name="组合 18"/>
            <p:cNvGrpSpPr/>
            <p:nvPr/>
          </p:nvGrpSpPr>
          <p:grpSpPr>
            <a:xfrm>
              <a:off x="814327" y="3219334"/>
              <a:ext cx="3603522" cy="432536"/>
              <a:chOff x="2173926" y="3285519"/>
              <a:chExt cx="4572535" cy="548848"/>
            </a:xfrm>
          </p:grpSpPr>
          <p:grpSp>
            <p:nvGrpSpPr>
              <p:cNvPr id="21" name="组合 20"/>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3" name="圆角矩形 22"/>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24" name="圆角矩形 23"/>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2" name="椭圆 21"/>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0" name="TextBox 31"/>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点击输入标题文本及描述说明</a:t>
              </a:r>
            </a:p>
          </p:txBody>
        </p:sp>
      </p:grpSp>
      <p:grpSp>
        <p:nvGrpSpPr>
          <p:cNvPr id="25" name="组合 24"/>
          <p:cNvGrpSpPr/>
          <p:nvPr/>
        </p:nvGrpSpPr>
        <p:grpSpPr>
          <a:xfrm>
            <a:off x="4403535" y="2365754"/>
            <a:ext cx="2401200" cy="350012"/>
            <a:chOff x="814328" y="3219334"/>
            <a:chExt cx="2967344" cy="432536"/>
          </a:xfrm>
        </p:grpSpPr>
        <p:grpSp>
          <p:nvGrpSpPr>
            <p:cNvPr id="26" name="组合 25"/>
            <p:cNvGrpSpPr/>
            <p:nvPr/>
          </p:nvGrpSpPr>
          <p:grpSpPr>
            <a:xfrm>
              <a:off x="814328" y="3219334"/>
              <a:ext cx="2967344" cy="432536"/>
              <a:chOff x="2173927" y="3285519"/>
              <a:chExt cx="3765284" cy="548848"/>
            </a:xfrm>
          </p:grpSpPr>
          <p:grpSp>
            <p:nvGrpSpPr>
              <p:cNvPr id="28" name="组合 27"/>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30" name="圆角矩形 29"/>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31" name="圆角矩形 30"/>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9" name="椭圆 28"/>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7" name="TextBox 38"/>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点击输入标题文本小标签</a:t>
              </a:r>
            </a:p>
          </p:txBody>
        </p:sp>
      </p:grpSp>
      <p:grpSp>
        <p:nvGrpSpPr>
          <p:cNvPr id="32" name="组合 31"/>
          <p:cNvGrpSpPr/>
          <p:nvPr/>
        </p:nvGrpSpPr>
        <p:grpSpPr>
          <a:xfrm>
            <a:off x="4401064" y="2869810"/>
            <a:ext cx="1972203" cy="350012"/>
            <a:chOff x="814328" y="3219334"/>
            <a:chExt cx="2437200" cy="432536"/>
          </a:xfrm>
        </p:grpSpPr>
        <p:grpSp>
          <p:nvGrpSpPr>
            <p:cNvPr id="33" name="组合 32"/>
            <p:cNvGrpSpPr/>
            <p:nvPr/>
          </p:nvGrpSpPr>
          <p:grpSpPr>
            <a:xfrm>
              <a:off x="814328" y="3219334"/>
              <a:ext cx="2437200" cy="432536"/>
              <a:chOff x="2173927" y="3285519"/>
              <a:chExt cx="3092581" cy="548848"/>
            </a:xfrm>
          </p:grpSpPr>
          <p:grpSp>
            <p:nvGrpSpPr>
              <p:cNvPr id="35" name="组合 34"/>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37" name="圆角矩形 36"/>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38" name="圆角矩形 37"/>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6" name="椭圆 35"/>
              <p:cNvSpPr/>
              <p:nvPr/>
            </p:nvSpPr>
            <p:spPr>
              <a:xfrm>
                <a:off x="2307128" y="3420211"/>
                <a:ext cx="279463" cy="279463"/>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4" name="TextBox 45"/>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sz="1100" b="0" dirty="0">
                  <a:solidFill>
                    <a:srgbClr val="080808"/>
                  </a:solidFill>
                  <a:latin typeface="+mj-ea"/>
                  <a:ea typeface="+mj-ea"/>
                </a:rPr>
                <a:t>点击输入标题文本</a:t>
              </a: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350"/>
                                        <p:tgtEl>
                                          <p:spTgt spid="11"/>
                                        </p:tgtEl>
                                        <p:attrNameLst>
                                          <p:attrName>ppt_x</p:attrName>
                                        </p:attrNameLst>
                                      </p:cBhvr>
                                      <p:tavLst>
                                        <p:tav tm="0">
                                          <p:val>
                                            <p:strVal val="#ppt_x-#ppt_w*1.125000"/>
                                          </p:val>
                                        </p:tav>
                                        <p:tav tm="100000">
                                          <p:val>
                                            <p:strVal val="#ppt_x"/>
                                          </p:val>
                                        </p:tav>
                                      </p:tavLst>
                                    </p:anim>
                                    <p:animEffect transition="in" filter="wipe(right)">
                                      <p:cBhvr>
                                        <p:cTn id="13" dur="350"/>
                                        <p:tgtEl>
                                          <p:spTgt spid="11"/>
                                        </p:tgtEl>
                                      </p:cBhvr>
                                    </p:animEffect>
                                  </p:childTnLst>
                                </p:cTn>
                              </p:par>
                              <p:par>
                                <p:cTn id="14" presetID="12" presetClass="entr" presetSubtype="8" fill="hold" nodeType="withEffect">
                                  <p:stCondLst>
                                    <p:cond delay="10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350"/>
                                        <p:tgtEl>
                                          <p:spTgt spid="18"/>
                                        </p:tgtEl>
                                        <p:attrNameLst>
                                          <p:attrName>ppt_x</p:attrName>
                                        </p:attrNameLst>
                                      </p:cBhvr>
                                      <p:tavLst>
                                        <p:tav tm="0">
                                          <p:val>
                                            <p:strVal val="#ppt_x-#ppt_w*1.125000"/>
                                          </p:val>
                                        </p:tav>
                                        <p:tav tm="100000">
                                          <p:val>
                                            <p:strVal val="#ppt_x"/>
                                          </p:val>
                                        </p:tav>
                                      </p:tavLst>
                                    </p:anim>
                                    <p:animEffect transition="in" filter="wipe(right)">
                                      <p:cBhvr>
                                        <p:cTn id="17" dur="350"/>
                                        <p:tgtEl>
                                          <p:spTgt spid="18"/>
                                        </p:tgtEl>
                                      </p:cBhvr>
                                    </p:animEffect>
                                  </p:childTnLst>
                                </p:cTn>
                              </p:par>
                              <p:par>
                                <p:cTn id="18" presetID="12" presetClass="entr" presetSubtype="8" fill="hold" nodeType="withEffect">
                                  <p:stCondLst>
                                    <p:cond delay="20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350"/>
                                        <p:tgtEl>
                                          <p:spTgt spid="25"/>
                                        </p:tgtEl>
                                        <p:attrNameLst>
                                          <p:attrName>ppt_x</p:attrName>
                                        </p:attrNameLst>
                                      </p:cBhvr>
                                      <p:tavLst>
                                        <p:tav tm="0">
                                          <p:val>
                                            <p:strVal val="#ppt_x-#ppt_w*1.125000"/>
                                          </p:val>
                                        </p:tav>
                                        <p:tav tm="100000">
                                          <p:val>
                                            <p:strVal val="#ppt_x"/>
                                          </p:val>
                                        </p:tav>
                                      </p:tavLst>
                                    </p:anim>
                                    <p:animEffect transition="in" filter="wipe(right)">
                                      <p:cBhvr>
                                        <p:cTn id="21" dur="350"/>
                                        <p:tgtEl>
                                          <p:spTgt spid="25"/>
                                        </p:tgtEl>
                                      </p:cBhvr>
                                    </p:animEffect>
                                  </p:childTnLst>
                                </p:cTn>
                              </p:par>
                              <p:par>
                                <p:cTn id="22" presetID="12" presetClass="entr" presetSubtype="8" fill="hold" nodeType="withEffect">
                                  <p:stCondLst>
                                    <p:cond delay="3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350"/>
                                        <p:tgtEl>
                                          <p:spTgt spid="32"/>
                                        </p:tgtEl>
                                        <p:attrNameLst>
                                          <p:attrName>ppt_x</p:attrName>
                                        </p:attrNameLst>
                                      </p:cBhvr>
                                      <p:tavLst>
                                        <p:tav tm="0">
                                          <p:val>
                                            <p:strVal val="#ppt_x-#ppt_w*1.125000"/>
                                          </p:val>
                                        </p:tav>
                                        <p:tav tm="100000">
                                          <p:val>
                                            <p:strVal val="#ppt_x"/>
                                          </p:val>
                                        </p:tav>
                                      </p:tavLst>
                                    </p:anim>
                                    <p:animEffect transition="in" filter="wipe(right)">
                                      <p:cBhvr>
                                        <p:cTn id="25" dur="350"/>
                                        <p:tgtEl>
                                          <p:spTgt spid="32"/>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ppt_y</p:attrName>
                                        </p:attrNameLst>
                                      </p:cBhvr>
                                      <p:tavLst>
                                        <p:tav tm="0">
                                          <p:val>
                                            <p:strVal val="#ppt_y+#ppt_h*1.125000"/>
                                          </p:val>
                                        </p:tav>
                                        <p:tav tm="100000">
                                          <p:val>
                                            <p:strVal val="#ppt_y"/>
                                          </p:val>
                                        </p:tav>
                                      </p:tavLst>
                                    </p:anim>
                                    <p:animEffect transition="in" filter="wipe(up)">
                                      <p:cBhvr>
                                        <p:cTn id="30" dur="500"/>
                                        <p:tgtEl>
                                          <p:spTgt spid="7"/>
                                        </p:tgtEl>
                                      </p:cBhvr>
                                    </p:animEffect>
                                  </p:childTnLst>
                                </p:cTn>
                              </p:par>
                              <p:par>
                                <p:cTn id="31" presetID="1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ppt_y</p:attrName>
                                        </p:attrNameLst>
                                      </p:cBhvr>
                                      <p:tavLst>
                                        <p:tav tm="0">
                                          <p:val>
                                            <p:strVal val="#ppt_y+#ppt_h*1.125000"/>
                                          </p:val>
                                        </p:tav>
                                        <p:tav tm="100000">
                                          <p:val>
                                            <p:strVal val="#ppt_y"/>
                                          </p:val>
                                        </p:tav>
                                      </p:tavLst>
                                    </p:anim>
                                    <p:animEffect transition="in" filter="wipe(up)">
                                      <p:cBhvr>
                                        <p:cTn id="34" dur="500"/>
                                        <p:tgtEl>
                                          <p:spTgt spid="8"/>
                                        </p:tgtEl>
                                      </p:cBhvr>
                                    </p:animEffect>
                                  </p:childTnLst>
                                </p:cTn>
                              </p:par>
                              <p:par>
                                <p:cTn id="35" presetID="1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par>
                                <p:cTn id="39" presetID="1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p:tgtEl>
                                          <p:spTgt spid="10"/>
                                        </p:tgtEl>
                                        <p:attrNameLst>
                                          <p:attrName>ppt_y</p:attrName>
                                        </p:attrNameLst>
                                      </p:cBhvr>
                                      <p:tavLst>
                                        <p:tav tm="0">
                                          <p:val>
                                            <p:strVal val="#ppt_y+#ppt_h*1.125000"/>
                                          </p:val>
                                        </p:tav>
                                        <p:tav tm="100000">
                                          <p:val>
                                            <p:strVal val="#ppt_y"/>
                                          </p:val>
                                        </p:tav>
                                      </p:tavLst>
                                    </p:anim>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706852" y="1347614"/>
            <a:ext cx="2352980" cy="2352980"/>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grpSp>
      <p:sp>
        <p:nvSpPr>
          <p:cNvPr id="21" name="矩形 20"/>
          <p:cNvSpPr/>
          <p:nvPr/>
        </p:nvSpPr>
        <p:spPr>
          <a:xfrm>
            <a:off x="1033496" y="2002394"/>
            <a:ext cx="1652198" cy="861774"/>
          </a:xfrm>
          <a:prstGeom prst="rect">
            <a:avLst/>
          </a:prstGeom>
        </p:spPr>
        <p:txBody>
          <a:bodyPr wrap="square">
            <a:spAutoFit/>
          </a:body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5000" b="1" i="0" u="none" strike="noStrike" kern="0" cap="none" spc="0" normalizeH="0" baseline="0" noProof="0" dirty="0">
                <a:ln>
                  <a:noFill/>
                </a:ln>
                <a:solidFill>
                  <a:srgbClr val="080808"/>
                </a:solidFill>
                <a:effectLst/>
                <a:uLnTx/>
                <a:uFillTx/>
                <a:latin typeface="+mj-ea"/>
                <a:ea typeface="+mj-ea"/>
              </a:rPr>
              <a:t>目 录</a:t>
            </a:r>
          </a:p>
        </p:txBody>
      </p:sp>
      <p:sp>
        <p:nvSpPr>
          <p:cNvPr id="22" name="Rectangle 4"/>
          <p:cNvSpPr txBox="1">
            <a:spLocks noChangeArrowheads="1"/>
          </p:cNvSpPr>
          <p:nvPr/>
        </p:nvSpPr>
        <p:spPr bwMode="auto">
          <a:xfrm>
            <a:off x="1143145" y="285287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kumimoji="0" lang="en-US" altLang="zh-CN" sz="1500" b="0" i="0" u="none" strike="noStrike" kern="0" cap="none" spc="0" normalizeH="0" baseline="0" noProof="0" dirty="0">
                <a:ln>
                  <a:noFill/>
                </a:ln>
                <a:solidFill>
                  <a:srgbClr val="080808"/>
                </a:solidFill>
                <a:effectLst/>
                <a:uLnTx/>
                <a:uFillTx/>
                <a:latin typeface="+mj-ea"/>
              </a:rPr>
              <a:t>CATALOG</a:t>
            </a:r>
            <a:endParaRPr kumimoji="0" lang="zh-CN" altLang="en-US" sz="1500" b="0" i="0" u="none" strike="noStrike" kern="0" cap="none" spc="0" normalizeH="0" baseline="0" noProof="0" dirty="0">
              <a:ln>
                <a:noFill/>
              </a:ln>
              <a:solidFill>
                <a:srgbClr val="080808"/>
              </a:solidFill>
              <a:effectLst/>
              <a:uLnTx/>
              <a:uFillTx/>
              <a:latin typeface="+mj-ea"/>
            </a:endParaRPr>
          </a:p>
        </p:txBody>
      </p:sp>
      <p:grpSp>
        <p:nvGrpSpPr>
          <p:cNvPr id="84" name="组合 83"/>
          <p:cNvGrpSpPr/>
          <p:nvPr/>
        </p:nvGrpSpPr>
        <p:grpSpPr>
          <a:xfrm>
            <a:off x="5731949" y="1480847"/>
            <a:ext cx="1602228" cy="1359398"/>
            <a:chOff x="5553262" y="2638733"/>
            <a:chExt cx="2397222" cy="2093640"/>
          </a:xfrm>
        </p:grpSpPr>
        <p:grpSp>
          <p:nvGrpSpPr>
            <p:cNvPr id="85" name="组合 84"/>
            <p:cNvGrpSpPr/>
            <p:nvPr/>
          </p:nvGrpSpPr>
          <p:grpSpPr>
            <a:xfrm>
              <a:off x="5553262" y="2638733"/>
              <a:ext cx="2397222" cy="2093640"/>
              <a:chOff x="5553262" y="2638733"/>
              <a:chExt cx="2397222" cy="2093640"/>
            </a:xfrm>
          </p:grpSpPr>
          <p:grpSp>
            <p:nvGrpSpPr>
              <p:cNvPr id="87" name="组合 86"/>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8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9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88"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86" name="TextBox 85"/>
            <p:cNvSpPr txBox="1"/>
            <p:nvPr/>
          </p:nvSpPr>
          <p:spPr>
            <a:xfrm>
              <a:off x="6259489" y="3110169"/>
              <a:ext cx="1273333" cy="995429"/>
            </a:xfrm>
            <a:prstGeom prst="rect">
              <a:avLst/>
            </a:prstGeom>
            <a:noFill/>
          </p:spPr>
          <p:txBody>
            <a:bodyPr wrap="square" rtlCol="0">
              <a:spAutoFit/>
            </a:bodyPr>
            <a:lstStyle/>
            <a:p>
              <a:r>
                <a:rPr lang="en-US" altLang="zh-CN" sz="3600" dirty="0">
                  <a:solidFill>
                    <a:schemeClr val="bg1"/>
                  </a:solidFill>
                  <a:latin typeface="+mj-ea"/>
                  <a:ea typeface="+mj-ea"/>
                </a:rPr>
                <a:t>03</a:t>
              </a:r>
              <a:endParaRPr lang="zh-CN" altLang="en-US" sz="3600" dirty="0">
                <a:solidFill>
                  <a:schemeClr val="bg1"/>
                </a:solidFill>
                <a:latin typeface="+mj-ea"/>
                <a:ea typeface="+mj-ea"/>
              </a:endParaRPr>
            </a:p>
          </p:txBody>
        </p:sp>
      </p:grpSp>
      <p:grpSp>
        <p:nvGrpSpPr>
          <p:cNvPr id="91" name="组合 90"/>
          <p:cNvGrpSpPr/>
          <p:nvPr/>
        </p:nvGrpSpPr>
        <p:grpSpPr>
          <a:xfrm>
            <a:off x="3278088" y="1492091"/>
            <a:ext cx="1602228" cy="1359398"/>
            <a:chOff x="1881842" y="2656049"/>
            <a:chExt cx="2397222" cy="2093640"/>
          </a:xfrm>
        </p:grpSpPr>
        <p:grpSp>
          <p:nvGrpSpPr>
            <p:cNvPr id="92" name="组合 91"/>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9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9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93" name="Freeform 7"/>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94" name="TextBox 93"/>
            <p:cNvSpPr txBox="1"/>
            <p:nvPr/>
          </p:nvSpPr>
          <p:spPr>
            <a:xfrm>
              <a:off x="2575311" y="3250047"/>
              <a:ext cx="1157729" cy="995429"/>
            </a:xfrm>
            <a:prstGeom prst="rect">
              <a:avLst/>
            </a:prstGeom>
            <a:noFill/>
          </p:spPr>
          <p:txBody>
            <a:bodyPr wrap="square" rtlCol="0">
              <a:spAutoFit/>
            </a:bodyPr>
            <a:lstStyle/>
            <a:p>
              <a:r>
                <a:rPr lang="en-US" altLang="zh-CN" sz="3600" dirty="0">
                  <a:solidFill>
                    <a:schemeClr val="bg1"/>
                  </a:solidFill>
                  <a:latin typeface="+mj-ea"/>
                  <a:ea typeface="+mj-ea"/>
                </a:rPr>
                <a:t>01</a:t>
              </a:r>
              <a:endParaRPr lang="zh-CN" altLang="en-US" sz="3600" dirty="0">
                <a:solidFill>
                  <a:schemeClr val="bg1"/>
                </a:solidFill>
                <a:latin typeface="+mj-ea"/>
                <a:ea typeface="+mj-ea"/>
              </a:endParaRPr>
            </a:p>
          </p:txBody>
        </p:sp>
      </p:grpSp>
      <p:grpSp>
        <p:nvGrpSpPr>
          <p:cNvPr id="97" name="组合 96"/>
          <p:cNvGrpSpPr/>
          <p:nvPr/>
        </p:nvGrpSpPr>
        <p:grpSpPr>
          <a:xfrm>
            <a:off x="4507954" y="2171789"/>
            <a:ext cx="1602228" cy="1359398"/>
            <a:chOff x="3721944" y="3702869"/>
            <a:chExt cx="2397222" cy="2093640"/>
          </a:xfrm>
        </p:grpSpPr>
        <p:grpSp>
          <p:nvGrpSpPr>
            <p:cNvPr id="98" name="组合 97"/>
            <p:cNvGrpSpPr/>
            <p:nvPr/>
          </p:nvGrpSpPr>
          <p:grpSpPr>
            <a:xfrm>
              <a:off x="3721944" y="3702869"/>
              <a:ext cx="2397222" cy="2093640"/>
              <a:chOff x="3721944" y="3702869"/>
              <a:chExt cx="2397222" cy="2093640"/>
            </a:xfrm>
          </p:grpSpPr>
          <p:grpSp>
            <p:nvGrpSpPr>
              <p:cNvPr id="100" name="组合 99"/>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02"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103"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101" name="Freeform 7"/>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99" name="TextBox 98"/>
            <p:cNvSpPr txBox="1"/>
            <p:nvPr/>
          </p:nvSpPr>
          <p:spPr>
            <a:xfrm>
              <a:off x="4382515" y="4183862"/>
              <a:ext cx="1220570" cy="995429"/>
            </a:xfrm>
            <a:prstGeom prst="rect">
              <a:avLst/>
            </a:prstGeom>
            <a:noFill/>
          </p:spPr>
          <p:txBody>
            <a:bodyPr wrap="square" rtlCol="0">
              <a:spAutoFit/>
            </a:bodyPr>
            <a:lstStyle/>
            <a:p>
              <a:r>
                <a:rPr lang="en-US" altLang="zh-CN" sz="3600" dirty="0">
                  <a:solidFill>
                    <a:schemeClr val="bg1"/>
                  </a:solidFill>
                  <a:latin typeface="+mj-ea"/>
                  <a:ea typeface="+mj-ea"/>
                </a:rPr>
                <a:t>02</a:t>
              </a:r>
              <a:endParaRPr lang="zh-CN" altLang="en-US" sz="3600" dirty="0">
                <a:solidFill>
                  <a:schemeClr val="bg1"/>
                </a:solidFill>
                <a:latin typeface="+mj-ea"/>
                <a:ea typeface="+mj-ea"/>
              </a:endParaRPr>
            </a:p>
          </p:txBody>
        </p:sp>
      </p:grpSp>
      <p:grpSp>
        <p:nvGrpSpPr>
          <p:cNvPr id="104" name="组合 103"/>
          <p:cNvGrpSpPr/>
          <p:nvPr/>
        </p:nvGrpSpPr>
        <p:grpSpPr>
          <a:xfrm>
            <a:off x="6958451" y="2164982"/>
            <a:ext cx="1602228" cy="1359398"/>
            <a:chOff x="7388330" y="3692384"/>
            <a:chExt cx="2397222" cy="2093640"/>
          </a:xfrm>
        </p:grpSpPr>
        <p:grpSp>
          <p:nvGrpSpPr>
            <p:cNvPr id="105" name="组合 104"/>
            <p:cNvGrpSpPr/>
            <p:nvPr/>
          </p:nvGrpSpPr>
          <p:grpSpPr>
            <a:xfrm>
              <a:off x="7388330" y="3692384"/>
              <a:ext cx="2397222" cy="2093640"/>
              <a:chOff x="7388330" y="3692384"/>
              <a:chExt cx="2397222" cy="2093640"/>
            </a:xfrm>
          </p:grpSpPr>
          <p:grpSp>
            <p:nvGrpSpPr>
              <p:cNvPr id="107" name="组合 106"/>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0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11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108" name="Freeform 7"/>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106" name="TextBox 105"/>
            <p:cNvSpPr txBox="1"/>
            <p:nvPr/>
          </p:nvSpPr>
          <p:spPr>
            <a:xfrm>
              <a:off x="8048903" y="4173377"/>
              <a:ext cx="1185202" cy="995429"/>
            </a:xfrm>
            <a:prstGeom prst="rect">
              <a:avLst/>
            </a:prstGeom>
            <a:noFill/>
          </p:spPr>
          <p:txBody>
            <a:bodyPr wrap="square" rtlCol="0">
              <a:spAutoFit/>
            </a:bodyPr>
            <a:lstStyle/>
            <a:p>
              <a:r>
                <a:rPr lang="en-US" altLang="zh-CN" sz="3600" dirty="0">
                  <a:solidFill>
                    <a:schemeClr val="bg1"/>
                  </a:solidFill>
                  <a:latin typeface="+mj-ea"/>
                  <a:ea typeface="+mj-ea"/>
                </a:rPr>
                <a:t>04</a:t>
              </a:r>
              <a:endParaRPr lang="zh-CN" altLang="en-US" sz="3600" dirty="0">
                <a:solidFill>
                  <a:schemeClr val="bg1"/>
                </a:solidFill>
                <a:latin typeface="+mj-ea"/>
                <a:ea typeface="+mj-ea"/>
              </a:endParaRPr>
            </a:p>
          </p:txBody>
        </p:sp>
      </p:grpSp>
      <p:grpSp>
        <p:nvGrpSpPr>
          <p:cNvPr id="111" name="组合 110"/>
          <p:cNvGrpSpPr/>
          <p:nvPr/>
        </p:nvGrpSpPr>
        <p:grpSpPr>
          <a:xfrm>
            <a:off x="3639327" y="2967176"/>
            <a:ext cx="1027882" cy="471555"/>
            <a:chOff x="2328257" y="4927865"/>
            <a:chExt cx="1537897" cy="726254"/>
          </a:xfrm>
        </p:grpSpPr>
        <p:sp>
          <p:nvSpPr>
            <p:cNvPr id="112" name="TextBox 111"/>
            <p:cNvSpPr txBox="1"/>
            <p:nvPr/>
          </p:nvSpPr>
          <p:spPr>
            <a:xfrm>
              <a:off x="2328257"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13" name="TextBox 112"/>
            <p:cNvSpPr txBox="1"/>
            <p:nvPr/>
          </p:nvSpPr>
          <p:spPr>
            <a:xfrm>
              <a:off x="2419469" y="5322308"/>
              <a:ext cx="1379770" cy="331811"/>
            </a:xfrm>
            <a:prstGeom prst="rect">
              <a:avLst/>
            </a:prstGeom>
            <a:noFill/>
          </p:spPr>
          <p:txBody>
            <a:bodyPr wrap="square" rtlCol="0">
              <a:spAutoFit/>
            </a:bodyPr>
            <a:lstStyle/>
            <a:p>
              <a:r>
                <a:rPr lang="en-US" altLang="zh-CN" sz="800" dirty="0">
                  <a:solidFill>
                    <a:schemeClr val="tx1">
                      <a:lumMod val="50000"/>
                      <a:lumOff val="50000"/>
                    </a:schemeClr>
                  </a:solidFill>
                  <a:latin typeface="+mj-ea"/>
                  <a:ea typeface="+mj-ea"/>
                </a:rPr>
                <a:t>WORKREPORT</a:t>
              </a:r>
              <a:endParaRPr lang="zh-CN" altLang="en-US" sz="800" dirty="0">
                <a:solidFill>
                  <a:schemeClr val="tx1">
                    <a:lumMod val="50000"/>
                    <a:lumOff val="50000"/>
                  </a:schemeClr>
                </a:solidFill>
                <a:latin typeface="+mj-ea"/>
                <a:ea typeface="+mj-ea"/>
              </a:endParaRPr>
            </a:p>
          </p:txBody>
        </p:sp>
      </p:grpSp>
      <p:grpSp>
        <p:nvGrpSpPr>
          <p:cNvPr id="114" name="组合 113"/>
          <p:cNvGrpSpPr/>
          <p:nvPr/>
        </p:nvGrpSpPr>
        <p:grpSpPr>
          <a:xfrm>
            <a:off x="4858857" y="1541057"/>
            <a:ext cx="1027882" cy="446865"/>
            <a:chOff x="4246958" y="2731461"/>
            <a:chExt cx="1537897" cy="688227"/>
          </a:xfrm>
        </p:grpSpPr>
        <p:sp>
          <p:nvSpPr>
            <p:cNvPr id="115" name="TextBox 114"/>
            <p:cNvSpPr txBox="1"/>
            <p:nvPr/>
          </p:nvSpPr>
          <p:spPr>
            <a:xfrm>
              <a:off x="4246958"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16" name="TextBox 115"/>
            <p:cNvSpPr txBox="1"/>
            <p:nvPr/>
          </p:nvSpPr>
          <p:spPr>
            <a:xfrm>
              <a:off x="4335082"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17" name="组合 116"/>
          <p:cNvGrpSpPr/>
          <p:nvPr/>
        </p:nvGrpSpPr>
        <p:grpSpPr>
          <a:xfrm>
            <a:off x="6093849" y="3000164"/>
            <a:ext cx="1027882" cy="466656"/>
            <a:chOff x="5982926" y="4927865"/>
            <a:chExt cx="1537897" cy="718707"/>
          </a:xfrm>
        </p:grpSpPr>
        <p:sp>
          <p:nvSpPr>
            <p:cNvPr id="118" name="TextBox 117"/>
            <p:cNvSpPr txBox="1"/>
            <p:nvPr/>
          </p:nvSpPr>
          <p:spPr>
            <a:xfrm>
              <a:off x="5982926"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19" name="TextBox 118"/>
            <p:cNvSpPr txBox="1"/>
            <p:nvPr/>
          </p:nvSpPr>
          <p:spPr>
            <a:xfrm>
              <a:off x="6071050" y="5338463"/>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20" name="组合 119"/>
          <p:cNvGrpSpPr/>
          <p:nvPr/>
        </p:nvGrpSpPr>
        <p:grpSpPr>
          <a:xfrm>
            <a:off x="7259916" y="1541057"/>
            <a:ext cx="1027882" cy="446865"/>
            <a:chOff x="7839376" y="2731461"/>
            <a:chExt cx="1537897" cy="688227"/>
          </a:xfrm>
        </p:grpSpPr>
        <p:sp>
          <p:nvSpPr>
            <p:cNvPr id="121" name="TextBox 120"/>
            <p:cNvSpPr txBox="1"/>
            <p:nvPr/>
          </p:nvSpPr>
          <p:spPr>
            <a:xfrm>
              <a:off x="7839376"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22" name="TextBox 121"/>
            <p:cNvSpPr txBox="1"/>
            <p:nvPr/>
          </p:nvSpPr>
          <p:spPr>
            <a:xfrm>
              <a:off x="7947821" y="3111579"/>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5000">
                                          <p:cBhvr additive="base">
                                            <p:cTn id="7" dur="2000" fill="hold"/>
                                            <p:tgtEl>
                                              <p:spTgt spid="18"/>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0"/>
                                </p:stCondLst>
                                <p:childTnLst>
                                  <p:par>
                                    <p:cTn id="19" presetID="2" presetClass="entr" presetSubtype="3" accel="52000" fill="hold" nodeType="afterEffect" p14:presetBounceEnd="38000">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14:bounceEnd="38000">
                                          <p:cBhvr additive="base">
                                            <p:cTn id="21" dur="2000" fill="hold"/>
                                            <p:tgtEl>
                                              <p:spTgt spid="91"/>
                                            </p:tgtEl>
                                            <p:attrNameLst>
                                              <p:attrName>ppt_x</p:attrName>
                                            </p:attrNameLst>
                                          </p:cBhvr>
                                          <p:tavLst>
                                            <p:tav tm="0">
                                              <p:val>
                                                <p:strVal val="1+#ppt_w/2"/>
                                              </p:val>
                                            </p:tav>
                                            <p:tav tm="100000">
                                              <p:val>
                                                <p:strVal val="#ppt_x"/>
                                              </p:val>
                                            </p:tav>
                                          </p:tavLst>
                                        </p:anim>
                                        <p:anim calcmode="lin" valueType="num" p14:bounceEnd="38000">
                                          <p:cBhvr additive="base">
                                            <p:cTn id="22" dur="2000" fill="hold"/>
                                            <p:tgtEl>
                                              <p:spTgt spid="91"/>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14:presetBounceEnd="38000">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14:bounceEnd="38000">
                                          <p:cBhvr additive="base">
                                            <p:cTn id="25" dur="2000" fill="hold"/>
                                            <p:tgtEl>
                                              <p:spTgt spid="97"/>
                                            </p:tgtEl>
                                            <p:attrNameLst>
                                              <p:attrName>ppt_x</p:attrName>
                                            </p:attrNameLst>
                                          </p:cBhvr>
                                          <p:tavLst>
                                            <p:tav tm="0">
                                              <p:val>
                                                <p:strVal val="0-#ppt_w/2"/>
                                              </p:val>
                                            </p:tav>
                                            <p:tav tm="100000">
                                              <p:val>
                                                <p:strVal val="#ppt_x"/>
                                              </p:val>
                                            </p:tav>
                                          </p:tavLst>
                                        </p:anim>
                                        <p:anim calcmode="lin" valueType="num" p14:bounceEnd="38000">
                                          <p:cBhvr additive="base">
                                            <p:cTn id="26" dur="2000" fill="hold"/>
                                            <p:tgtEl>
                                              <p:spTgt spid="97"/>
                                            </p:tgtEl>
                                            <p:attrNameLst>
                                              <p:attrName>ppt_y</p:attrName>
                                            </p:attrNameLst>
                                          </p:cBhvr>
                                          <p:tavLst>
                                            <p:tav tm="0">
                                              <p:val>
                                                <p:strVal val="1+#ppt_h/2"/>
                                              </p:val>
                                            </p:tav>
                                            <p:tav tm="100000">
                                              <p:val>
                                                <p:strVal val="#ppt_y"/>
                                              </p:val>
                                            </p:tav>
                                          </p:tavLst>
                                        </p:anim>
                                      </p:childTnLst>
                                    </p:cTn>
                                  </p:par>
                                  <p:par>
                                    <p:cTn id="27" presetID="2" presetClass="entr" presetSubtype="3" accel="52000" fill="hold" nodeType="withEffect" p14:presetBounceEnd="38000">
                                      <p:stCondLst>
                                        <p:cond delay="0"/>
                                      </p:stCondLst>
                                      <p:childTnLst>
                                        <p:set>
                                          <p:cBhvr>
                                            <p:cTn id="28" dur="1" fill="hold">
                                              <p:stCondLst>
                                                <p:cond delay="0"/>
                                              </p:stCondLst>
                                            </p:cTn>
                                            <p:tgtEl>
                                              <p:spTgt spid="84"/>
                                            </p:tgtEl>
                                            <p:attrNameLst>
                                              <p:attrName>style.visibility</p:attrName>
                                            </p:attrNameLst>
                                          </p:cBhvr>
                                          <p:to>
                                            <p:strVal val="visible"/>
                                          </p:to>
                                        </p:set>
                                        <p:anim calcmode="lin" valueType="num" p14:bounceEnd="38000">
                                          <p:cBhvr additive="base">
                                            <p:cTn id="29" dur="2000" fill="hold"/>
                                            <p:tgtEl>
                                              <p:spTgt spid="84"/>
                                            </p:tgtEl>
                                            <p:attrNameLst>
                                              <p:attrName>ppt_x</p:attrName>
                                            </p:attrNameLst>
                                          </p:cBhvr>
                                          <p:tavLst>
                                            <p:tav tm="0">
                                              <p:val>
                                                <p:strVal val="1+#ppt_w/2"/>
                                              </p:val>
                                            </p:tav>
                                            <p:tav tm="100000">
                                              <p:val>
                                                <p:strVal val="#ppt_x"/>
                                              </p:val>
                                            </p:tav>
                                          </p:tavLst>
                                        </p:anim>
                                        <p:anim calcmode="lin" valueType="num" p14:bounceEnd="38000">
                                          <p:cBhvr additive="base">
                                            <p:cTn id="30" dur="2000" fill="hold"/>
                                            <p:tgtEl>
                                              <p:spTgt spid="84"/>
                                            </p:tgtEl>
                                            <p:attrNameLst>
                                              <p:attrName>ppt_y</p:attrName>
                                            </p:attrNameLst>
                                          </p:cBhvr>
                                          <p:tavLst>
                                            <p:tav tm="0">
                                              <p:val>
                                                <p:strVal val="0-#ppt_h/2"/>
                                              </p:val>
                                            </p:tav>
                                            <p:tav tm="100000">
                                              <p:val>
                                                <p:strVal val="#ppt_y"/>
                                              </p:val>
                                            </p:tav>
                                          </p:tavLst>
                                        </p:anim>
                                      </p:childTnLst>
                                    </p:cTn>
                                  </p:par>
                                  <p:par>
                                    <p:cTn id="31" presetID="2" presetClass="entr" presetSubtype="12" accel="52000" fill="hold" nodeType="withEffect" p14:presetBounceEnd="38000">
                                      <p:stCondLst>
                                        <p:cond delay="0"/>
                                      </p:stCondLst>
                                      <p:childTnLst>
                                        <p:set>
                                          <p:cBhvr>
                                            <p:cTn id="32" dur="1" fill="hold">
                                              <p:stCondLst>
                                                <p:cond delay="0"/>
                                              </p:stCondLst>
                                            </p:cTn>
                                            <p:tgtEl>
                                              <p:spTgt spid="104"/>
                                            </p:tgtEl>
                                            <p:attrNameLst>
                                              <p:attrName>style.visibility</p:attrName>
                                            </p:attrNameLst>
                                          </p:cBhvr>
                                          <p:to>
                                            <p:strVal val="visible"/>
                                          </p:to>
                                        </p:set>
                                        <p:anim calcmode="lin" valueType="num" p14:bounceEnd="38000">
                                          <p:cBhvr additive="base">
                                            <p:cTn id="33" dur="2000" fill="hold"/>
                                            <p:tgtEl>
                                              <p:spTgt spid="104"/>
                                            </p:tgtEl>
                                            <p:attrNameLst>
                                              <p:attrName>ppt_x</p:attrName>
                                            </p:attrNameLst>
                                          </p:cBhvr>
                                          <p:tavLst>
                                            <p:tav tm="0">
                                              <p:val>
                                                <p:strVal val="0-#ppt_w/2"/>
                                              </p:val>
                                            </p:tav>
                                            <p:tav tm="100000">
                                              <p:val>
                                                <p:strVal val="#ppt_x"/>
                                              </p:val>
                                            </p:tav>
                                          </p:tavLst>
                                        </p:anim>
                                        <p:anim calcmode="lin" valueType="num" p14:bounceEnd="38000">
                                          <p:cBhvr additive="base">
                                            <p:cTn id="34" dur="2000" fill="hold"/>
                                            <p:tgtEl>
                                              <p:spTgt spid="104"/>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1000"/>
                                            <p:tgtEl>
                                              <p:spTgt spid="111"/>
                                            </p:tgtEl>
                                          </p:cBhvr>
                                        </p:animEffect>
                                        <p:anim calcmode="lin" valueType="num">
                                          <p:cBhvr>
                                            <p:cTn id="38" dur="1000" fill="hold"/>
                                            <p:tgtEl>
                                              <p:spTgt spid="111"/>
                                            </p:tgtEl>
                                            <p:attrNameLst>
                                              <p:attrName>ppt_x</p:attrName>
                                            </p:attrNameLst>
                                          </p:cBhvr>
                                          <p:tavLst>
                                            <p:tav tm="0">
                                              <p:val>
                                                <p:strVal val="#ppt_x"/>
                                              </p:val>
                                            </p:tav>
                                            <p:tav tm="100000">
                                              <p:val>
                                                <p:strVal val="#ppt_x"/>
                                              </p:val>
                                            </p:tav>
                                          </p:tavLst>
                                        </p:anim>
                                        <p:anim calcmode="lin" valueType="num">
                                          <p:cBhvr>
                                            <p:cTn id="39" dur="1000" fill="hold"/>
                                            <p:tgtEl>
                                              <p:spTgt spid="11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114"/>
                                            </p:tgtEl>
                                            <p:attrNameLst>
                                              <p:attrName>style.visibility</p:attrName>
                                            </p:attrNameLst>
                                          </p:cBhvr>
                                          <p:to>
                                            <p:strVal val="visible"/>
                                          </p:to>
                                        </p:set>
                                        <p:animEffect transition="in" filter="fade">
                                          <p:cBhvr>
                                            <p:cTn id="42" dur="1000"/>
                                            <p:tgtEl>
                                              <p:spTgt spid="114"/>
                                            </p:tgtEl>
                                          </p:cBhvr>
                                        </p:animEffect>
                                        <p:anim calcmode="lin" valueType="num">
                                          <p:cBhvr>
                                            <p:cTn id="43" dur="1000" fill="hold"/>
                                            <p:tgtEl>
                                              <p:spTgt spid="114"/>
                                            </p:tgtEl>
                                            <p:attrNameLst>
                                              <p:attrName>ppt_x</p:attrName>
                                            </p:attrNameLst>
                                          </p:cBhvr>
                                          <p:tavLst>
                                            <p:tav tm="0">
                                              <p:val>
                                                <p:strVal val="#ppt_x"/>
                                              </p:val>
                                            </p:tav>
                                            <p:tav tm="100000">
                                              <p:val>
                                                <p:strVal val="#ppt_x"/>
                                              </p:val>
                                            </p:tav>
                                          </p:tavLst>
                                        </p:anim>
                                        <p:anim calcmode="lin" valueType="num">
                                          <p:cBhvr>
                                            <p:cTn id="44" dur="1000" fill="hold"/>
                                            <p:tgtEl>
                                              <p:spTgt spid="1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117"/>
                                            </p:tgtEl>
                                            <p:attrNameLst>
                                              <p:attrName>style.visibility</p:attrName>
                                            </p:attrNameLst>
                                          </p:cBhvr>
                                          <p:to>
                                            <p:strVal val="visible"/>
                                          </p:to>
                                        </p:set>
                                        <p:animEffect transition="in" filter="fade">
                                          <p:cBhvr>
                                            <p:cTn id="47" dur="1000"/>
                                            <p:tgtEl>
                                              <p:spTgt spid="117"/>
                                            </p:tgtEl>
                                          </p:cBhvr>
                                        </p:animEffect>
                                        <p:anim calcmode="lin" valueType="num">
                                          <p:cBhvr>
                                            <p:cTn id="48" dur="1000" fill="hold"/>
                                            <p:tgtEl>
                                              <p:spTgt spid="117"/>
                                            </p:tgtEl>
                                            <p:attrNameLst>
                                              <p:attrName>ppt_x</p:attrName>
                                            </p:attrNameLst>
                                          </p:cBhvr>
                                          <p:tavLst>
                                            <p:tav tm="0">
                                              <p:val>
                                                <p:strVal val="#ppt_x"/>
                                              </p:val>
                                            </p:tav>
                                            <p:tav tm="100000">
                                              <p:val>
                                                <p:strVal val="#ppt_x"/>
                                              </p:val>
                                            </p:tav>
                                          </p:tavLst>
                                        </p:anim>
                                        <p:anim calcmode="lin" valueType="num">
                                          <p:cBhvr>
                                            <p:cTn id="49" dur="1000" fill="hold"/>
                                            <p:tgtEl>
                                              <p:spTgt spid="117"/>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120"/>
                                            </p:tgtEl>
                                            <p:attrNameLst>
                                              <p:attrName>style.visibility</p:attrName>
                                            </p:attrNameLst>
                                          </p:cBhvr>
                                          <p:to>
                                            <p:strVal val="visible"/>
                                          </p:to>
                                        </p:set>
                                        <p:animEffect transition="in" filter="fade">
                                          <p:cBhvr>
                                            <p:cTn id="52" dur="1000"/>
                                            <p:tgtEl>
                                              <p:spTgt spid="120"/>
                                            </p:tgtEl>
                                          </p:cBhvr>
                                        </p:animEffect>
                                        <p:anim calcmode="lin" valueType="num">
                                          <p:cBhvr>
                                            <p:cTn id="53" dur="1000" fill="hold"/>
                                            <p:tgtEl>
                                              <p:spTgt spid="120"/>
                                            </p:tgtEl>
                                            <p:attrNameLst>
                                              <p:attrName>ppt_x</p:attrName>
                                            </p:attrNameLst>
                                          </p:cBhvr>
                                          <p:tavLst>
                                            <p:tav tm="0">
                                              <p:val>
                                                <p:strVal val="#ppt_x"/>
                                              </p:val>
                                            </p:tav>
                                            <p:tav tm="100000">
                                              <p:val>
                                                <p:strVal val="#ppt_x"/>
                                              </p:val>
                                            </p:tav>
                                          </p:tavLst>
                                        </p:anim>
                                        <p:anim calcmode="lin" valueType="num">
                                          <p:cBhvr>
                                            <p:cTn id="54" dur="10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 fill="hold"/>
                                            <p:tgtEl>
                                              <p:spTgt spid="18"/>
                                            </p:tgtEl>
                                            <p:attrNameLst>
                                              <p:attrName>ppt_x</p:attrName>
                                            </p:attrNameLst>
                                          </p:cBhvr>
                                          <p:tavLst>
                                            <p:tav tm="0">
                                              <p:val>
                                                <p:strVal val="#ppt_x"/>
                                              </p:val>
                                            </p:tav>
                                            <p:tav tm="100000">
                                              <p:val>
                                                <p:strVal val="#ppt_x"/>
                                              </p:val>
                                            </p:tav>
                                          </p:tavLst>
                                        </p:anim>
                                        <p:anim calcmode="lin" valueType="num">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0"/>
                                </p:stCondLst>
                                <p:childTnLst>
                                  <p:par>
                                    <p:cTn id="19" presetID="2" presetClass="entr" presetSubtype="3" accel="52000"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cBhvr additive="base">
                                            <p:cTn id="21" dur="2000" fill="hold"/>
                                            <p:tgtEl>
                                              <p:spTgt spid="91"/>
                                            </p:tgtEl>
                                            <p:attrNameLst>
                                              <p:attrName>ppt_x</p:attrName>
                                            </p:attrNameLst>
                                          </p:cBhvr>
                                          <p:tavLst>
                                            <p:tav tm="0">
                                              <p:val>
                                                <p:strVal val="1+#ppt_w/2"/>
                                              </p:val>
                                            </p:tav>
                                            <p:tav tm="100000">
                                              <p:val>
                                                <p:strVal val="#ppt_x"/>
                                              </p:val>
                                            </p:tav>
                                          </p:tavLst>
                                        </p:anim>
                                        <p:anim calcmode="lin" valueType="num">
                                          <p:cBhvr additive="base">
                                            <p:cTn id="22" dur="2000" fill="hold"/>
                                            <p:tgtEl>
                                              <p:spTgt spid="91"/>
                                            </p:tgtEl>
                                            <p:attrNameLst>
                                              <p:attrName>ppt_y</p:attrName>
                                            </p:attrNameLst>
                                          </p:cBhvr>
                                          <p:tavLst>
                                            <p:tav tm="0">
                                              <p:val>
                                                <p:strVal val="0-#ppt_h/2"/>
                                              </p:val>
                                            </p:tav>
                                            <p:tav tm="100000">
                                              <p:val>
                                                <p:strVal val="#ppt_y"/>
                                              </p:val>
                                            </p:tav>
                                          </p:tavLst>
                                        </p:anim>
                                      </p:childTnLst>
                                    </p:cTn>
                                  </p:par>
                                  <p:par>
                                    <p:cTn id="23" presetID="2" presetClass="entr" presetSubtype="12" accel="52000" fill="hold" nodeType="with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additive="base">
                                            <p:cTn id="25" dur="2000" fill="hold"/>
                                            <p:tgtEl>
                                              <p:spTgt spid="97"/>
                                            </p:tgtEl>
                                            <p:attrNameLst>
                                              <p:attrName>ppt_x</p:attrName>
                                            </p:attrNameLst>
                                          </p:cBhvr>
                                          <p:tavLst>
                                            <p:tav tm="0">
                                              <p:val>
                                                <p:strVal val="0-#ppt_w/2"/>
                                              </p:val>
                                            </p:tav>
                                            <p:tav tm="100000">
                                              <p:val>
                                                <p:strVal val="#ppt_x"/>
                                              </p:val>
                                            </p:tav>
                                          </p:tavLst>
                                        </p:anim>
                                        <p:anim calcmode="lin" valueType="num">
                                          <p:cBhvr additive="base">
                                            <p:cTn id="26" dur="2000" fill="hold"/>
                                            <p:tgtEl>
                                              <p:spTgt spid="97"/>
                                            </p:tgtEl>
                                            <p:attrNameLst>
                                              <p:attrName>ppt_y</p:attrName>
                                            </p:attrNameLst>
                                          </p:cBhvr>
                                          <p:tavLst>
                                            <p:tav tm="0">
                                              <p:val>
                                                <p:strVal val="1+#ppt_h/2"/>
                                              </p:val>
                                            </p:tav>
                                            <p:tav tm="100000">
                                              <p:val>
                                                <p:strVal val="#ppt_y"/>
                                              </p:val>
                                            </p:tav>
                                          </p:tavLst>
                                        </p:anim>
                                      </p:childTnLst>
                                    </p:cTn>
                                  </p:par>
                                  <p:par>
                                    <p:cTn id="27" presetID="2" presetClass="entr" presetSubtype="3" accel="52000" fill="hold" nodeType="withEffect">
                                      <p:stCondLst>
                                        <p:cond delay="0"/>
                                      </p:stCondLst>
                                      <p:childTnLst>
                                        <p:set>
                                          <p:cBhvr>
                                            <p:cTn id="28" dur="1" fill="hold">
                                              <p:stCondLst>
                                                <p:cond delay="0"/>
                                              </p:stCondLst>
                                            </p:cTn>
                                            <p:tgtEl>
                                              <p:spTgt spid="84"/>
                                            </p:tgtEl>
                                            <p:attrNameLst>
                                              <p:attrName>style.visibility</p:attrName>
                                            </p:attrNameLst>
                                          </p:cBhvr>
                                          <p:to>
                                            <p:strVal val="visible"/>
                                          </p:to>
                                        </p:set>
                                        <p:anim calcmode="lin" valueType="num">
                                          <p:cBhvr additive="base">
                                            <p:cTn id="29" dur="2000" fill="hold"/>
                                            <p:tgtEl>
                                              <p:spTgt spid="84"/>
                                            </p:tgtEl>
                                            <p:attrNameLst>
                                              <p:attrName>ppt_x</p:attrName>
                                            </p:attrNameLst>
                                          </p:cBhvr>
                                          <p:tavLst>
                                            <p:tav tm="0">
                                              <p:val>
                                                <p:strVal val="1+#ppt_w/2"/>
                                              </p:val>
                                            </p:tav>
                                            <p:tav tm="100000">
                                              <p:val>
                                                <p:strVal val="#ppt_x"/>
                                              </p:val>
                                            </p:tav>
                                          </p:tavLst>
                                        </p:anim>
                                        <p:anim calcmode="lin" valueType="num">
                                          <p:cBhvr additive="base">
                                            <p:cTn id="30" dur="2000" fill="hold"/>
                                            <p:tgtEl>
                                              <p:spTgt spid="84"/>
                                            </p:tgtEl>
                                            <p:attrNameLst>
                                              <p:attrName>ppt_y</p:attrName>
                                            </p:attrNameLst>
                                          </p:cBhvr>
                                          <p:tavLst>
                                            <p:tav tm="0">
                                              <p:val>
                                                <p:strVal val="0-#ppt_h/2"/>
                                              </p:val>
                                            </p:tav>
                                            <p:tav tm="100000">
                                              <p:val>
                                                <p:strVal val="#ppt_y"/>
                                              </p:val>
                                            </p:tav>
                                          </p:tavLst>
                                        </p:anim>
                                      </p:childTnLst>
                                    </p:cTn>
                                  </p:par>
                                  <p:par>
                                    <p:cTn id="31" presetID="2" presetClass="entr" presetSubtype="12" accel="52000" fill="hold" nodeType="withEffect">
                                      <p:stCondLst>
                                        <p:cond delay="0"/>
                                      </p:stCondLst>
                                      <p:childTnLst>
                                        <p:set>
                                          <p:cBhvr>
                                            <p:cTn id="32" dur="1" fill="hold">
                                              <p:stCondLst>
                                                <p:cond delay="0"/>
                                              </p:stCondLst>
                                            </p:cTn>
                                            <p:tgtEl>
                                              <p:spTgt spid="104"/>
                                            </p:tgtEl>
                                            <p:attrNameLst>
                                              <p:attrName>style.visibility</p:attrName>
                                            </p:attrNameLst>
                                          </p:cBhvr>
                                          <p:to>
                                            <p:strVal val="visible"/>
                                          </p:to>
                                        </p:set>
                                        <p:anim calcmode="lin" valueType="num">
                                          <p:cBhvr additive="base">
                                            <p:cTn id="33" dur="2000" fill="hold"/>
                                            <p:tgtEl>
                                              <p:spTgt spid="104"/>
                                            </p:tgtEl>
                                            <p:attrNameLst>
                                              <p:attrName>ppt_x</p:attrName>
                                            </p:attrNameLst>
                                          </p:cBhvr>
                                          <p:tavLst>
                                            <p:tav tm="0">
                                              <p:val>
                                                <p:strVal val="0-#ppt_w/2"/>
                                              </p:val>
                                            </p:tav>
                                            <p:tav tm="100000">
                                              <p:val>
                                                <p:strVal val="#ppt_x"/>
                                              </p:val>
                                            </p:tav>
                                          </p:tavLst>
                                        </p:anim>
                                        <p:anim calcmode="lin" valueType="num">
                                          <p:cBhvr additive="base">
                                            <p:cTn id="34" dur="2000" fill="hold"/>
                                            <p:tgtEl>
                                              <p:spTgt spid="104"/>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140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1000"/>
                                            <p:tgtEl>
                                              <p:spTgt spid="111"/>
                                            </p:tgtEl>
                                          </p:cBhvr>
                                        </p:animEffect>
                                        <p:anim calcmode="lin" valueType="num">
                                          <p:cBhvr>
                                            <p:cTn id="38" dur="1000" fill="hold"/>
                                            <p:tgtEl>
                                              <p:spTgt spid="111"/>
                                            </p:tgtEl>
                                            <p:attrNameLst>
                                              <p:attrName>ppt_x</p:attrName>
                                            </p:attrNameLst>
                                          </p:cBhvr>
                                          <p:tavLst>
                                            <p:tav tm="0">
                                              <p:val>
                                                <p:strVal val="#ppt_x"/>
                                              </p:val>
                                            </p:tav>
                                            <p:tav tm="100000">
                                              <p:val>
                                                <p:strVal val="#ppt_x"/>
                                              </p:val>
                                            </p:tav>
                                          </p:tavLst>
                                        </p:anim>
                                        <p:anim calcmode="lin" valueType="num">
                                          <p:cBhvr>
                                            <p:cTn id="39" dur="1000" fill="hold"/>
                                            <p:tgtEl>
                                              <p:spTgt spid="11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600"/>
                                      </p:stCondLst>
                                      <p:childTnLst>
                                        <p:set>
                                          <p:cBhvr>
                                            <p:cTn id="41" dur="1" fill="hold">
                                              <p:stCondLst>
                                                <p:cond delay="0"/>
                                              </p:stCondLst>
                                            </p:cTn>
                                            <p:tgtEl>
                                              <p:spTgt spid="114"/>
                                            </p:tgtEl>
                                            <p:attrNameLst>
                                              <p:attrName>style.visibility</p:attrName>
                                            </p:attrNameLst>
                                          </p:cBhvr>
                                          <p:to>
                                            <p:strVal val="visible"/>
                                          </p:to>
                                        </p:set>
                                        <p:animEffect transition="in" filter="fade">
                                          <p:cBhvr>
                                            <p:cTn id="42" dur="1000"/>
                                            <p:tgtEl>
                                              <p:spTgt spid="114"/>
                                            </p:tgtEl>
                                          </p:cBhvr>
                                        </p:animEffect>
                                        <p:anim calcmode="lin" valueType="num">
                                          <p:cBhvr>
                                            <p:cTn id="43" dur="1000" fill="hold"/>
                                            <p:tgtEl>
                                              <p:spTgt spid="114"/>
                                            </p:tgtEl>
                                            <p:attrNameLst>
                                              <p:attrName>ppt_x</p:attrName>
                                            </p:attrNameLst>
                                          </p:cBhvr>
                                          <p:tavLst>
                                            <p:tav tm="0">
                                              <p:val>
                                                <p:strVal val="#ppt_x"/>
                                              </p:val>
                                            </p:tav>
                                            <p:tav tm="100000">
                                              <p:val>
                                                <p:strVal val="#ppt_x"/>
                                              </p:val>
                                            </p:tav>
                                          </p:tavLst>
                                        </p:anim>
                                        <p:anim calcmode="lin" valueType="num">
                                          <p:cBhvr>
                                            <p:cTn id="44" dur="1000" fill="hold"/>
                                            <p:tgtEl>
                                              <p:spTgt spid="1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800"/>
                                      </p:stCondLst>
                                      <p:childTnLst>
                                        <p:set>
                                          <p:cBhvr>
                                            <p:cTn id="46" dur="1" fill="hold">
                                              <p:stCondLst>
                                                <p:cond delay="0"/>
                                              </p:stCondLst>
                                            </p:cTn>
                                            <p:tgtEl>
                                              <p:spTgt spid="117"/>
                                            </p:tgtEl>
                                            <p:attrNameLst>
                                              <p:attrName>style.visibility</p:attrName>
                                            </p:attrNameLst>
                                          </p:cBhvr>
                                          <p:to>
                                            <p:strVal val="visible"/>
                                          </p:to>
                                        </p:set>
                                        <p:animEffect transition="in" filter="fade">
                                          <p:cBhvr>
                                            <p:cTn id="47" dur="1000"/>
                                            <p:tgtEl>
                                              <p:spTgt spid="117"/>
                                            </p:tgtEl>
                                          </p:cBhvr>
                                        </p:animEffect>
                                        <p:anim calcmode="lin" valueType="num">
                                          <p:cBhvr>
                                            <p:cTn id="48" dur="1000" fill="hold"/>
                                            <p:tgtEl>
                                              <p:spTgt spid="117"/>
                                            </p:tgtEl>
                                            <p:attrNameLst>
                                              <p:attrName>ppt_x</p:attrName>
                                            </p:attrNameLst>
                                          </p:cBhvr>
                                          <p:tavLst>
                                            <p:tav tm="0">
                                              <p:val>
                                                <p:strVal val="#ppt_x"/>
                                              </p:val>
                                            </p:tav>
                                            <p:tav tm="100000">
                                              <p:val>
                                                <p:strVal val="#ppt_x"/>
                                              </p:val>
                                            </p:tav>
                                          </p:tavLst>
                                        </p:anim>
                                        <p:anim calcmode="lin" valueType="num">
                                          <p:cBhvr>
                                            <p:cTn id="49" dur="1000" fill="hold"/>
                                            <p:tgtEl>
                                              <p:spTgt spid="117"/>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2000"/>
                                      </p:stCondLst>
                                      <p:childTnLst>
                                        <p:set>
                                          <p:cBhvr>
                                            <p:cTn id="51" dur="1" fill="hold">
                                              <p:stCondLst>
                                                <p:cond delay="0"/>
                                              </p:stCondLst>
                                            </p:cTn>
                                            <p:tgtEl>
                                              <p:spTgt spid="120"/>
                                            </p:tgtEl>
                                            <p:attrNameLst>
                                              <p:attrName>style.visibility</p:attrName>
                                            </p:attrNameLst>
                                          </p:cBhvr>
                                          <p:to>
                                            <p:strVal val="visible"/>
                                          </p:to>
                                        </p:set>
                                        <p:animEffect transition="in" filter="fade">
                                          <p:cBhvr>
                                            <p:cTn id="52" dur="1000"/>
                                            <p:tgtEl>
                                              <p:spTgt spid="120"/>
                                            </p:tgtEl>
                                          </p:cBhvr>
                                        </p:animEffect>
                                        <p:anim calcmode="lin" valueType="num">
                                          <p:cBhvr>
                                            <p:cTn id="53" dur="1000" fill="hold"/>
                                            <p:tgtEl>
                                              <p:spTgt spid="120"/>
                                            </p:tgtEl>
                                            <p:attrNameLst>
                                              <p:attrName>ppt_x</p:attrName>
                                            </p:attrNameLst>
                                          </p:cBhvr>
                                          <p:tavLst>
                                            <p:tav tm="0">
                                              <p:val>
                                                <p:strVal val="#ppt_x"/>
                                              </p:val>
                                            </p:tav>
                                            <p:tav tm="100000">
                                              <p:val>
                                                <p:strVal val="#ppt_x"/>
                                              </p:val>
                                            </p:tav>
                                          </p:tavLst>
                                        </p:anim>
                                        <p:anim calcmode="lin" valueType="num">
                                          <p:cBhvr>
                                            <p:cTn id="54" dur="10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258772" y="1379423"/>
            <a:ext cx="1902058" cy="1282133"/>
            <a:chOff x="3237545" y="4561747"/>
            <a:chExt cx="1146960" cy="1146960"/>
          </a:xfrm>
        </p:grpSpPr>
        <p:sp>
          <p:nvSpPr>
            <p:cNvPr id="5" name="圆角矩形 4"/>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6" name="圆角矩形 5"/>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7" name="组合 6"/>
          <p:cNvGrpSpPr/>
          <p:nvPr/>
        </p:nvGrpSpPr>
        <p:grpSpPr>
          <a:xfrm>
            <a:off x="3620972" y="1379423"/>
            <a:ext cx="1902058" cy="1282133"/>
            <a:chOff x="3237545" y="4561747"/>
            <a:chExt cx="1146960" cy="1146960"/>
          </a:xfrm>
        </p:grpSpPr>
        <p:sp>
          <p:nvSpPr>
            <p:cNvPr id="8" name="圆角矩形 7"/>
            <p:cNvSpPr/>
            <p:nvPr/>
          </p:nvSpPr>
          <p:spPr>
            <a:xfrm>
              <a:off x="3237545" y="4561747"/>
              <a:ext cx="1146960" cy="1146960"/>
            </a:xfrm>
            <a:prstGeom prst="roundRect">
              <a:avLst>
                <a:gd name="adj" fmla="val 9039"/>
              </a:avLst>
            </a:prstGeom>
            <a:solidFill>
              <a:schemeClr val="accent2"/>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9" name="圆角矩形 8"/>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0" name="组合 9"/>
          <p:cNvGrpSpPr/>
          <p:nvPr/>
        </p:nvGrpSpPr>
        <p:grpSpPr>
          <a:xfrm>
            <a:off x="5983173" y="1379423"/>
            <a:ext cx="1902058" cy="1282133"/>
            <a:chOff x="3237545" y="4561747"/>
            <a:chExt cx="1146960" cy="1146960"/>
          </a:xfrm>
        </p:grpSpPr>
        <p:sp>
          <p:nvSpPr>
            <p:cNvPr id="11" name="圆角矩形 10"/>
            <p:cNvSpPr/>
            <p:nvPr/>
          </p:nvSpPr>
          <p:spPr>
            <a:xfrm>
              <a:off x="3237545" y="4561747"/>
              <a:ext cx="1146960" cy="1146960"/>
            </a:xfrm>
            <a:prstGeom prst="roundRect">
              <a:avLst>
                <a:gd name="adj" fmla="val 9039"/>
              </a:avLst>
            </a:prstGeom>
            <a:solidFill>
              <a:schemeClr val="accent3"/>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12" name="圆角矩形 11"/>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3" name="组合 12"/>
          <p:cNvGrpSpPr/>
          <p:nvPr/>
        </p:nvGrpSpPr>
        <p:grpSpPr>
          <a:xfrm>
            <a:off x="1258772" y="2931998"/>
            <a:ext cx="1902058" cy="1282133"/>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15" name="圆角矩形 14"/>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6" name="组合 15"/>
          <p:cNvGrpSpPr/>
          <p:nvPr/>
        </p:nvGrpSpPr>
        <p:grpSpPr>
          <a:xfrm>
            <a:off x="3620972" y="2931998"/>
            <a:ext cx="1902058" cy="1282133"/>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18" name="圆角矩形 17"/>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9" name="组合 18"/>
          <p:cNvGrpSpPr/>
          <p:nvPr/>
        </p:nvGrpSpPr>
        <p:grpSpPr>
          <a:xfrm>
            <a:off x="5983173" y="2931998"/>
            <a:ext cx="1902058" cy="1282133"/>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chemeClr val="accent2"/>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21" name="圆角矩形 20"/>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22" name="组合 21"/>
          <p:cNvGrpSpPr/>
          <p:nvPr/>
        </p:nvGrpSpPr>
        <p:grpSpPr>
          <a:xfrm>
            <a:off x="2070588" y="1704468"/>
            <a:ext cx="271519" cy="241276"/>
            <a:chOff x="3843406" y="5497220"/>
            <a:chExt cx="438051" cy="389258"/>
          </a:xfrm>
          <a:solidFill>
            <a:schemeClr val="accent1"/>
          </a:solidFill>
        </p:grpSpPr>
        <p:sp>
          <p:nvSpPr>
            <p:cNvPr id="23" name="Freeform 63"/>
            <p:cNvSpPr>
              <a:spLocks noEditPoints="1"/>
            </p:cNvSpPr>
            <p:nvPr/>
          </p:nvSpPr>
          <p:spPr bwMode="auto">
            <a:xfrm>
              <a:off x="3843406" y="5497220"/>
              <a:ext cx="438051" cy="389258"/>
            </a:xfrm>
            <a:custGeom>
              <a:avLst/>
              <a:gdLst>
                <a:gd name="T0" fmla="*/ 165 w 171"/>
                <a:gd name="T1" fmla="*/ 0 h 152"/>
                <a:gd name="T2" fmla="*/ 5 w 171"/>
                <a:gd name="T3" fmla="*/ 0 h 152"/>
                <a:gd name="T4" fmla="*/ 0 w 171"/>
                <a:gd name="T5" fmla="*/ 5 h 152"/>
                <a:gd name="T6" fmla="*/ 0 w 171"/>
                <a:gd name="T7" fmla="*/ 146 h 152"/>
                <a:gd name="T8" fmla="*/ 5 w 171"/>
                <a:gd name="T9" fmla="*/ 152 h 152"/>
                <a:gd name="T10" fmla="*/ 165 w 171"/>
                <a:gd name="T11" fmla="*/ 152 h 152"/>
                <a:gd name="T12" fmla="*/ 171 w 171"/>
                <a:gd name="T13" fmla="*/ 146 h 152"/>
                <a:gd name="T14" fmla="*/ 171 w 171"/>
                <a:gd name="T15" fmla="*/ 5 h 152"/>
                <a:gd name="T16" fmla="*/ 165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5" y="0"/>
                  </a:moveTo>
                  <a:cubicBezTo>
                    <a:pt x="5" y="0"/>
                    <a:pt x="5" y="0"/>
                    <a:pt x="5" y="0"/>
                  </a:cubicBezTo>
                  <a:cubicBezTo>
                    <a:pt x="2" y="0"/>
                    <a:pt x="0" y="2"/>
                    <a:pt x="0" y="5"/>
                  </a:cubicBezTo>
                  <a:cubicBezTo>
                    <a:pt x="0" y="146"/>
                    <a:pt x="0" y="146"/>
                    <a:pt x="0" y="146"/>
                  </a:cubicBezTo>
                  <a:cubicBezTo>
                    <a:pt x="0" y="149"/>
                    <a:pt x="2" y="152"/>
                    <a:pt x="5" y="152"/>
                  </a:cubicBezTo>
                  <a:cubicBezTo>
                    <a:pt x="165" y="152"/>
                    <a:pt x="165" y="152"/>
                    <a:pt x="165" y="152"/>
                  </a:cubicBezTo>
                  <a:cubicBezTo>
                    <a:pt x="168" y="152"/>
                    <a:pt x="171" y="149"/>
                    <a:pt x="171" y="146"/>
                  </a:cubicBezTo>
                  <a:cubicBezTo>
                    <a:pt x="171" y="5"/>
                    <a:pt x="171" y="5"/>
                    <a:pt x="171" y="5"/>
                  </a:cubicBezTo>
                  <a:cubicBezTo>
                    <a:pt x="171" y="2"/>
                    <a:pt x="168" y="0"/>
                    <a:pt x="165"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24" name="Freeform 64"/>
            <p:cNvSpPr>
              <a:spLocks noEditPoints="1"/>
            </p:cNvSpPr>
            <p:nvPr/>
          </p:nvSpPr>
          <p:spPr bwMode="auto">
            <a:xfrm>
              <a:off x="3864007" y="5619744"/>
              <a:ext cx="394679" cy="249385"/>
            </a:xfrm>
            <a:custGeom>
              <a:avLst/>
              <a:gdLst>
                <a:gd name="T0" fmla="*/ 0 w 154"/>
                <a:gd name="T1" fmla="*/ 76 h 97"/>
                <a:gd name="T2" fmla="*/ 12 w 154"/>
                <a:gd name="T3" fmla="*/ 97 h 97"/>
                <a:gd name="T4" fmla="*/ 9 w 154"/>
                <a:gd name="T5" fmla="*/ 66 h 97"/>
                <a:gd name="T6" fmla="*/ 8 w 154"/>
                <a:gd name="T7" fmla="*/ 64 h 97"/>
                <a:gd name="T8" fmla="*/ 24 w 154"/>
                <a:gd name="T9" fmla="*/ 32 h 97"/>
                <a:gd name="T10" fmla="*/ 27 w 154"/>
                <a:gd name="T11" fmla="*/ 30 h 97"/>
                <a:gd name="T12" fmla="*/ 27 w 154"/>
                <a:gd name="T13" fmla="*/ 28 h 97"/>
                <a:gd name="T14" fmla="*/ 30 w 154"/>
                <a:gd name="T15" fmla="*/ 26 h 97"/>
                <a:gd name="T16" fmla="*/ 31 w 154"/>
                <a:gd name="T17" fmla="*/ 25 h 97"/>
                <a:gd name="T18" fmla="*/ 30 w 154"/>
                <a:gd name="T19" fmla="*/ 25 h 97"/>
                <a:gd name="T20" fmla="*/ 31 w 154"/>
                <a:gd name="T21" fmla="*/ 23 h 97"/>
                <a:gd name="T22" fmla="*/ 33 w 154"/>
                <a:gd name="T23" fmla="*/ 24 h 97"/>
                <a:gd name="T24" fmla="*/ 44 w 154"/>
                <a:gd name="T25" fmla="*/ 14 h 97"/>
                <a:gd name="T26" fmla="*/ 42 w 154"/>
                <a:gd name="T27" fmla="*/ 16 h 97"/>
                <a:gd name="T28" fmla="*/ 77 w 154"/>
                <a:gd name="T29" fmla="*/ 8 h 97"/>
                <a:gd name="T30" fmla="*/ 114 w 154"/>
                <a:gd name="T31" fmla="*/ 19 h 97"/>
                <a:gd name="T32" fmla="*/ 118 w 154"/>
                <a:gd name="T33" fmla="*/ 22 h 97"/>
                <a:gd name="T34" fmla="*/ 122 w 154"/>
                <a:gd name="T35" fmla="*/ 23 h 97"/>
                <a:gd name="T36" fmla="*/ 123 w 154"/>
                <a:gd name="T37" fmla="*/ 25 h 97"/>
                <a:gd name="T38" fmla="*/ 124 w 154"/>
                <a:gd name="T39" fmla="*/ 26 h 97"/>
                <a:gd name="T40" fmla="*/ 139 w 154"/>
                <a:gd name="T41" fmla="*/ 44 h 97"/>
                <a:gd name="T42" fmla="*/ 140 w 154"/>
                <a:gd name="T43" fmla="*/ 45 h 97"/>
                <a:gd name="T44" fmla="*/ 141 w 154"/>
                <a:gd name="T45" fmla="*/ 52 h 97"/>
                <a:gd name="T46" fmla="*/ 142 w 154"/>
                <a:gd name="T47" fmla="*/ 55 h 97"/>
                <a:gd name="T48" fmla="*/ 143 w 154"/>
                <a:gd name="T49" fmla="*/ 54 h 97"/>
                <a:gd name="T50" fmla="*/ 144 w 154"/>
                <a:gd name="T51" fmla="*/ 57 h 97"/>
                <a:gd name="T52" fmla="*/ 142 w 154"/>
                <a:gd name="T53" fmla="*/ 56 h 97"/>
                <a:gd name="T54" fmla="*/ 143 w 154"/>
                <a:gd name="T55" fmla="*/ 57 h 97"/>
                <a:gd name="T56" fmla="*/ 144 w 154"/>
                <a:gd name="T57" fmla="*/ 62 h 97"/>
                <a:gd name="T58" fmla="*/ 145 w 154"/>
                <a:gd name="T59" fmla="*/ 76 h 97"/>
                <a:gd name="T60" fmla="*/ 144 w 154"/>
                <a:gd name="T61" fmla="*/ 89 h 97"/>
                <a:gd name="T62" fmla="*/ 144 w 154"/>
                <a:gd name="T63" fmla="*/ 95 h 97"/>
                <a:gd name="T64" fmla="*/ 143 w 154"/>
                <a:gd name="T65" fmla="*/ 93 h 97"/>
                <a:gd name="T66" fmla="*/ 151 w 154"/>
                <a:gd name="T67" fmla="*/ 97 h 97"/>
                <a:gd name="T68" fmla="*/ 77 w 154"/>
                <a:gd name="T69" fmla="*/ 0 h 97"/>
                <a:gd name="T70" fmla="*/ 142 w 154"/>
                <a:gd name="T71" fmla="*/ 5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97">
                  <a:moveTo>
                    <a:pt x="77" y="0"/>
                  </a:moveTo>
                  <a:cubicBezTo>
                    <a:pt x="35" y="0"/>
                    <a:pt x="0" y="34"/>
                    <a:pt x="0" y="76"/>
                  </a:cubicBezTo>
                  <a:cubicBezTo>
                    <a:pt x="0" y="83"/>
                    <a:pt x="1" y="90"/>
                    <a:pt x="3" y="97"/>
                  </a:cubicBezTo>
                  <a:cubicBezTo>
                    <a:pt x="12" y="97"/>
                    <a:pt x="12" y="97"/>
                    <a:pt x="12" y="97"/>
                  </a:cubicBezTo>
                  <a:cubicBezTo>
                    <a:pt x="10" y="91"/>
                    <a:pt x="8" y="84"/>
                    <a:pt x="8" y="76"/>
                  </a:cubicBezTo>
                  <a:cubicBezTo>
                    <a:pt x="8" y="73"/>
                    <a:pt x="9" y="70"/>
                    <a:pt x="9" y="66"/>
                  </a:cubicBezTo>
                  <a:cubicBezTo>
                    <a:pt x="9" y="66"/>
                    <a:pt x="9" y="65"/>
                    <a:pt x="9" y="64"/>
                  </a:cubicBezTo>
                  <a:cubicBezTo>
                    <a:pt x="8" y="64"/>
                    <a:pt x="8" y="64"/>
                    <a:pt x="8" y="64"/>
                  </a:cubicBezTo>
                  <a:cubicBezTo>
                    <a:pt x="10" y="52"/>
                    <a:pt x="15" y="41"/>
                    <a:pt x="23" y="32"/>
                  </a:cubicBezTo>
                  <a:cubicBezTo>
                    <a:pt x="23" y="32"/>
                    <a:pt x="24" y="32"/>
                    <a:pt x="24" y="32"/>
                  </a:cubicBezTo>
                  <a:cubicBezTo>
                    <a:pt x="25" y="32"/>
                    <a:pt x="25" y="31"/>
                    <a:pt x="26" y="31"/>
                  </a:cubicBezTo>
                  <a:cubicBezTo>
                    <a:pt x="26" y="31"/>
                    <a:pt x="26" y="30"/>
                    <a:pt x="27" y="30"/>
                  </a:cubicBezTo>
                  <a:cubicBezTo>
                    <a:pt x="27" y="30"/>
                    <a:pt x="27" y="29"/>
                    <a:pt x="26" y="29"/>
                  </a:cubicBezTo>
                  <a:cubicBezTo>
                    <a:pt x="26" y="28"/>
                    <a:pt x="27" y="29"/>
                    <a:pt x="27" y="28"/>
                  </a:cubicBezTo>
                  <a:cubicBezTo>
                    <a:pt x="27" y="28"/>
                    <a:pt x="28" y="28"/>
                    <a:pt x="28" y="28"/>
                  </a:cubicBezTo>
                  <a:cubicBezTo>
                    <a:pt x="29" y="28"/>
                    <a:pt x="30" y="27"/>
                    <a:pt x="30" y="26"/>
                  </a:cubicBezTo>
                  <a:cubicBezTo>
                    <a:pt x="31" y="26"/>
                    <a:pt x="31" y="25"/>
                    <a:pt x="31" y="25"/>
                  </a:cubicBezTo>
                  <a:cubicBezTo>
                    <a:pt x="31" y="25"/>
                    <a:pt x="31" y="25"/>
                    <a:pt x="31" y="25"/>
                  </a:cubicBezTo>
                  <a:cubicBezTo>
                    <a:pt x="32" y="25"/>
                    <a:pt x="32" y="25"/>
                    <a:pt x="32" y="25"/>
                  </a:cubicBezTo>
                  <a:cubicBezTo>
                    <a:pt x="31" y="25"/>
                    <a:pt x="31" y="25"/>
                    <a:pt x="30" y="25"/>
                  </a:cubicBezTo>
                  <a:cubicBezTo>
                    <a:pt x="30" y="25"/>
                    <a:pt x="30" y="24"/>
                    <a:pt x="30" y="24"/>
                  </a:cubicBezTo>
                  <a:cubicBezTo>
                    <a:pt x="30" y="24"/>
                    <a:pt x="31" y="24"/>
                    <a:pt x="31" y="23"/>
                  </a:cubicBezTo>
                  <a:cubicBezTo>
                    <a:pt x="31" y="24"/>
                    <a:pt x="32" y="24"/>
                    <a:pt x="33" y="24"/>
                  </a:cubicBezTo>
                  <a:cubicBezTo>
                    <a:pt x="33" y="24"/>
                    <a:pt x="33" y="24"/>
                    <a:pt x="33" y="24"/>
                  </a:cubicBezTo>
                  <a:cubicBezTo>
                    <a:pt x="33" y="23"/>
                    <a:pt x="32" y="23"/>
                    <a:pt x="32" y="23"/>
                  </a:cubicBezTo>
                  <a:cubicBezTo>
                    <a:pt x="36" y="19"/>
                    <a:pt x="40" y="17"/>
                    <a:pt x="44" y="14"/>
                  </a:cubicBezTo>
                  <a:cubicBezTo>
                    <a:pt x="44" y="15"/>
                    <a:pt x="45" y="14"/>
                    <a:pt x="45" y="15"/>
                  </a:cubicBezTo>
                  <a:cubicBezTo>
                    <a:pt x="45" y="16"/>
                    <a:pt x="43" y="16"/>
                    <a:pt x="42" y="16"/>
                  </a:cubicBezTo>
                  <a:cubicBezTo>
                    <a:pt x="42" y="16"/>
                    <a:pt x="42" y="17"/>
                    <a:pt x="42" y="17"/>
                  </a:cubicBezTo>
                  <a:cubicBezTo>
                    <a:pt x="52" y="11"/>
                    <a:pt x="64" y="8"/>
                    <a:pt x="77" y="8"/>
                  </a:cubicBezTo>
                  <a:cubicBezTo>
                    <a:pt x="90" y="8"/>
                    <a:pt x="102" y="11"/>
                    <a:pt x="112" y="17"/>
                  </a:cubicBezTo>
                  <a:cubicBezTo>
                    <a:pt x="113" y="18"/>
                    <a:pt x="114" y="18"/>
                    <a:pt x="114" y="19"/>
                  </a:cubicBezTo>
                  <a:cubicBezTo>
                    <a:pt x="114" y="19"/>
                    <a:pt x="114" y="19"/>
                    <a:pt x="114" y="19"/>
                  </a:cubicBezTo>
                  <a:cubicBezTo>
                    <a:pt x="115" y="20"/>
                    <a:pt x="117" y="21"/>
                    <a:pt x="118" y="22"/>
                  </a:cubicBezTo>
                  <a:cubicBezTo>
                    <a:pt x="119" y="22"/>
                    <a:pt x="120" y="22"/>
                    <a:pt x="120" y="22"/>
                  </a:cubicBezTo>
                  <a:cubicBezTo>
                    <a:pt x="121" y="22"/>
                    <a:pt x="121" y="23"/>
                    <a:pt x="122" y="23"/>
                  </a:cubicBezTo>
                  <a:cubicBezTo>
                    <a:pt x="122" y="24"/>
                    <a:pt x="122" y="24"/>
                    <a:pt x="121" y="24"/>
                  </a:cubicBezTo>
                  <a:cubicBezTo>
                    <a:pt x="122" y="25"/>
                    <a:pt x="122" y="25"/>
                    <a:pt x="123" y="25"/>
                  </a:cubicBezTo>
                  <a:cubicBezTo>
                    <a:pt x="123" y="25"/>
                    <a:pt x="123" y="26"/>
                    <a:pt x="123" y="26"/>
                  </a:cubicBezTo>
                  <a:cubicBezTo>
                    <a:pt x="124" y="26"/>
                    <a:pt x="124" y="26"/>
                    <a:pt x="124" y="26"/>
                  </a:cubicBezTo>
                  <a:cubicBezTo>
                    <a:pt x="125" y="26"/>
                    <a:pt x="125" y="26"/>
                    <a:pt x="126" y="26"/>
                  </a:cubicBezTo>
                  <a:cubicBezTo>
                    <a:pt x="131" y="31"/>
                    <a:pt x="136" y="37"/>
                    <a:pt x="139" y="44"/>
                  </a:cubicBezTo>
                  <a:cubicBezTo>
                    <a:pt x="139" y="44"/>
                    <a:pt x="138" y="44"/>
                    <a:pt x="138" y="45"/>
                  </a:cubicBezTo>
                  <a:cubicBezTo>
                    <a:pt x="138" y="46"/>
                    <a:pt x="139" y="46"/>
                    <a:pt x="140" y="45"/>
                  </a:cubicBezTo>
                  <a:cubicBezTo>
                    <a:pt x="140" y="46"/>
                    <a:pt x="141" y="47"/>
                    <a:pt x="141" y="48"/>
                  </a:cubicBezTo>
                  <a:cubicBezTo>
                    <a:pt x="141" y="49"/>
                    <a:pt x="141" y="51"/>
                    <a:pt x="141" y="52"/>
                  </a:cubicBezTo>
                  <a:cubicBezTo>
                    <a:pt x="141" y="52"/>
                    <a:pt x="141" y="52"/>
                    <a:pt x="141" y="52"/>
                  </a:cubicBezTo>
                  <a:cubicBezTo>
                    <a:pt x="141" y="53"/>
                    <a:pt x="142" y="54"/>
                    <a:pt x="142" y="55"/>
                  </a:cubicBezTo>
                  <a:cubicBezTo>
                    <a:pt x="142" y="54"/>
                    <a:pt x="142" y="54"/>
                    <a:pt x="142" y="53"/>
                  </a:cubicBezTo>
                  <a:cubicBezTo>
                    <a:pt x="143" y="53"/>
                    <a:pt x="143" y="53"/>
                    <a:pt x="143" y="54"/>
                  </a:cubicBezTo>
                  <a:cubicBezTo>
                    <a:pt x="144" y="55"/>
                    <a:pt x="144" y="55"/>
                    <a:pt x="144" y="56"/>
                  </a:cubicBezTo>
                  <a:cubicBezTo>
                    <a:pt x="144" y="56"/>
                    <a:pt x="144" y="57"/>
                    <a:pt x="144" y="57"/>
                  </a:cubicBezTo>
                  <a:cubicBezTo>
                    <a:pt x="143" y="57"/>
                    <a:pt x="144" y="56"/>
                    <a:pt x="143" y="56"/>
                  </a:cubicBezTo>
                  <a:cubicBezTo>
                    <a:pt x="143" y="56"/>
                    <a:pt x="143" y="56"/>
                    <a:pt x="142" y="56"/>
                  </a:cubicBezTo>
                  <a:cubicBezTo>
                    <a:pt x="143" y="56"/>
                    <a:pt x="143" y="57"/>
                    <a:pt x="143" y="57"/>
                  </a:cubicBezTo>
                  <a:cubicBezTo>
                    <a:pt x="143" y="57"/>
                    <a:pt x="143" y="57"/>
                    <a:pt x="143" y="57"/>
                  </a:cubicBezTo>
                  <a:cubicBezTo>
                    <a:pt x="143" y="57"/>
                    <a:pt x="143" y="57"/>
                    <a:pt x="143" y="57"/>
                  </a:cubicBezTo>
                  <a:cubicBezTo>
                    <a:pt x="143" y="59"/>
                    <a:pt x="144" y="60"/>
                    <a:pt x="144" y="62"/>
                  </a:cubicBezTo>
                  <a:cubicBezTo>
                    <a:pt x="144" y="62"/>
                    <a:pt x="144" y="62"/>
                    <a:pt x="144" y="62"/>
                  </a:cubicBezTo>
                  <a:cubicBezTo>
                    <a:pt x="145" y="67"/>
                    <a:pt x="145" y="71"/>
                    <a:pt x="145" y="76"/>
                  </a:cubicBezTo>
                  <a:cubicBezTo>
                    <a:pt x="145" y="81"/>
                    <a:pt x="145" y="85"/>
                    <a:pt x="144" y="89"/>
                  </a:cubicBezTo>
                  <a:cubicBezTo>
                    <a:pt x="144" y="89"/>
                    <a:pt x="144" y="89"/>
                    <a:pt x="144" y="89"/>
                  </a:cubicBezTo>
                  <a:cubicBezTo>
                    <a:pt x="145" y="90"/>
                    <a:pt x="145" y="90"/>
                    <a:pt x="146" y="90"/>
                  </a:cubicBezTo>
                  <a:cubicBezTo>
                    <a:pt x="145" y="92"/>
                    <a:pt x="145" y="94"/>
                    <a:pt x="144" y="95"/>
                  </a:cubicBezTo>
                  <a:cubicBezTo>
                    <a:pt x="144" y="95"/>
                    <a:pt x="144" y="94"/>
                    <a:pt x="144" y="94"/>
                  </a:cubicBezTo>
                  <a:cubicBezTo>
                    <a:pt x="144" y="93"/>
                    <a:pt x="144" y="93"/>
                    <a:pt x="143" y="93"/>
                  </a:cubicBezTo>
                  <a:cubicBezTo>
                    <a:pt x="143" y="94"/>
                    <a:pt x="143" y="96"/>
                    <a:pt x="142" y="97"/>
                  </a:cubicBezTo>
                  <a:cubicBezTo>
                    <a:pt x="151" y="97"/>
                    <a:pt x="151" y="97"/>
                    <a:pt x="151" y="97"/>
                  </a:cubicBezTo>
                  <a:cubicBezTo>
                    <a:pt x="153" y="90"/>
                    <a:pt x="154" y="83"/>
                    <a:pt x="154" y="76"/>
                  </a:cubicBezTo>
                  <a:cubicBezTo>
                    <a:pt x="154" y="34"/>
                    <a:pt x="119" y="0"/>
                    <a:pt x="77" y="0"/>
                  </a:cubicBezTo>
                  <a:close/>
                  <a:moveTo>
                    <a:pt x="143" y="53"/>
                  </a:moveTo>
                  <a:cubicBezTo>
                    <a:pt x="142" y="52"/>
                    <a:pt x="142" y="51"/>
                    <a:pt x="142" y="50"/>
                  </a:cubicBezTo>
                  <a:cubicBezTo>
                    <a:pt x="142" y="51"/>
                    <a:pt x="143" y="52"/>
                    <a:pt x="143"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25" name="Freeform 65"/>
            <p:cNvSpPr/>
            <p:nvPr/>
          </p:nvSpPr>
          <p:spPr bwMode="auto">
            <a:xfrm>
              <a:off x="3961592" y="5668537"/>
              <a:ext cx="5422" cy="3253"/>
            </a:xfrm>
            <a:custGeom>
              <a:avLst/>
              <a:gdLst>
                <a:gd name="T0" fmla="*/ 0 w 2"/>
                <a:gd name="T1" fmla="*/ 1 h 1"/>
                <a:gd name="T2" fmla="*/ 2 w 2"/>
                <a:gd name="T3" fmla="*/ 0 h 1"/>
                <a:gd name="T4" fmla="*/ 0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1" y="0"/>
                    <a:pt x="2"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26" name="Freeform 66"/>
            <p:cNvSpPr/>
            <p:nvPr/>
          </p:nvSpPr>
          <p:spPr bwMode="auto">
            <a:xfrm>
              <a:off x="3969183" y="566636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27" name="Freeform 67"/>
            <p:cNvSpPr>
              <a:spLocks noEditPoints="1"/>
            </p:cNvSpPr>
            <p:nvPr/>
          </p:nvSpPr>
          <p:spPr bwMode="auto">
            <a:xfrm>
              <a:off x="3884608" y="5683717"/>
              <a:ext cx="114934" cy="185413"/>
            </a:xfrm>
            <a:custGeom>
              <a:avLst/>
              <a:gdLst>
                <a:gd name="T0" fmla="*/ 23 w 45"/>
                <a:gd name="T1" fmla="*/ 6 h 72"/>
                <a:gd name="T2" fmla="*/ 20 w 45"/>
                <a:gd name="T3" fmla="*/ 3 h 72"/>
                <a:gd name="T4" fmla="*/ 18 w 45"/>
                <a:gd name="T5" fmla="*/ 4 h 72"/>
                <a:gd name="T6" fmla="*/ 18 w 45"/>
                <a:gd name="T7" fmla="*/ 6 h 72"/>
                <a:gd name="T8" fmla="*/ 15 w 45"/>
                <a:gd name="T9" fmla="*/ 7 h 72"/>
                <a:gd name="T10" fmla="*/ 1 w 45"/>
                <a:gd name="T11" fmla="*/ 41 h 72"/>
                <a:gd name="T12" fmla="*/ 3 w 45"/>
                <a:gd name="T13" fmla="*/ 47 h 72"/>
                <a:gd name="T14" fmla="*/ 4 w 45"/>
                <a:gd name="T15" fmla="*/ 44 h 72"/>
                <a:gd name="T16" fmla="*/ 7 w 45"/>
                <a:gd name="T17" fmla="*/ 47 h 72"/>
                <a:gd name="T18" fmla="*/ 14 w 45"/>
                <a:gd name="T19" fmla="*/ 55 h 72"/>
                <a:gd name="T20" fmla="*/ 17 w 45"/>
                <a:gd name="T21" fmla="*/ 57 h 72"/>
                <a:gd name="T22" fmla="*/ 21 w 45"/>
                <a:gd name="T23" fmla="*/ 61 h 72"/>
                <a:gd name="T24" fmla="*/ 20 w 45"/>
                <a:gd name="T25" fmla="*/ 68 h 72"/>
                <a:gd name="T26" fmla="*/ 21 w 45"/>
                <a:gd name="T27" fmla="*/ 72 h 72"/>
                <a:gd name="T28" fmla="*/ 45 w 45"/>
                <a:gd name="T29" fmla="*/ 70 h 72"/>
                <a:gd name="T30" fmla="*/ 42 w 45"/>
                <a:gd name="T31" fmla="*/ 66 h 72"/>
                <a:gd name="T32" fmla="*/ 36 w 45"/>
                <a:gd name="T33" fmla="*/ 64 h 72"/>
                <a:gd name="T34" fmla="*/ 29 w 45"/>
                <a:gd name="T35" fmla="*/ 56 h 72"/>
                <a:gd name="T36" fmla="*/ 26 w 45"/>
                <a:gd name="T37" fmla="*/ 55 h 72"/>
                <a:gd name="T38" fmla="*/ 21 w 45"/>
                <a:gd name="T39" fmla="*/ 58 h 72"/>
                <a:gd name="T40" fmla="*/ 19 w 45"/>
                <a:gd name="T41" fmla="*/ 53 h 72"/>
                <a:gd name="T42" fmla="*/ 14 w 45"/>
                <a:gd name="T43" fmla="*/ 48 h 72"/>
                <a:gd name="T44" fmla="*/ 14 w 45"/>
                <a:gd name="T45" fmla="*/ 43 h 72"/>
                <a:gd name="T46" fmla="*/ 20 w 45"/>
                <a:gd name="T47" fmla="*/ 43 h 72"/>
                <a:gd name="T48" fmla="*/ 20 w 45"/>
                <a:gd name="T49" fmla="*/ 42 h 72"/>
                <a:gd name="T50" fmla="*/ 25 w 45"/>
                <a:gd name="T51" fmla="*/ 37 h 72"/>
                <a:gd name="T52" fmla="*/ 27 w 45"/>
                <a:gd name="T53" fmla="*/ 31 h 72"/>
                <a:gd name="T54" fmla="*/ 32 w 45"/>
                <a:gd name="T55" fmla="*/ 29 h 72"/>
                <a:gd name="T56" fmla="*/ 32 w 45"/>
                <a:gd name="T57" fmla="*/ 25 h 72"/>
                <a:gd name="T58" fmla="*/ 35 w 45"/>
                <a:gd name="T59" fmla="*/ 27 h 72"/>
                <a:gd name="T60" fmla="*/ 37 w 45"/>
                <a:gd name="T61" fmla="*/ 27 h 72"/>
                <a:gd name="T62" fmla="*/ 34 w 45"/>
                <a:gd name="T63" fmla="*/ 21 h 72"/>
                <a:gd name="T64" fmla="*/ 31 w 45"/>
                <a:gd name="T65" fmla="*/ 15 h 72"/>
                <a:gd name="T66" fmla="*/ 30 w 45"/>
                <a:gd name="T67" fmla="*/ 14 h 72"/>
                <a:gd name="T68" fmla="*/ 25 w 45"/>
                <a:gd name="T69" fmla="*/ 13 h 72"/>
                <a:gd name="T70" fmla="*/ 24 w 45"/>
                <a:gd name="T71" fmla="*/ 20 h 72"/>
                <a:gd name="T72" fmla="*/ 21 w 45"/>
                <a:gd name="T73" fmla="*/ 20 h 72"/>
                <a:gd name="T74" fmla="*/ 17 w 45"/>
                <a:gd name="T75" fmla="*/ 16 h 72"/>
                <a:gd name="T76" fmla="*/ 22 w 45"/>
                <a:gd name="T77" fmla="*/ 11 h 72"/>
                <a:gd name="T78" fmla="*/ 25 w 45"/>
                <a:gd name="T79" fmla="*/ 6 h 72"/>
                <a:gd name="T80" fmla="*/ 28 w 45"/>
                <a:gd name="T81" fmla="*/ 6 h 72"/>
                <a:gd name="T82" fmla="*/ 28 w 45"/>
                <a:gd name="T83" fmla="*/ 11 h 72"/>
                <a:gd name="T84" fmla="*/ 32 w 45"/>
                <a:gd name="T85" fmla="*/ 9 h 72"/>
                <a:gd name="T86" fmla="*/ 35 w 45"/>
                <a:gd name="T87" fmla="*/ 8 h 72"/>
                <a:gd name="T88" fmla="*/ 32 w 45"/>
                <a:gd name="T89" fmla="*/ 5 h 72"/>
                <a:gd name="T90" fmla="*/ 29 w 45"/>
                <a:gd name="T91" fmla="*/ 2 h 72"/>
                <a:gd name="T92" fmla="*/ 23 w 45"/>
                <a:gd name="T93" fmla="*/ 0 h 72"/>
                <a:gd name="T94" fmla="*/ 34 w 45"/>
                <a:gd name="T95" fmla="*/ 22 h 72"/>
                <a:gd name="T96" fmla="*/ 3 w 45"/>
                <a:gd name="T97" fmla="*/ 42 h 72"/>
                <a:gd name="T98" fmla="*/ 3 w 45"/>
                <a:gd name="T99"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72">
                  <a:moveTo>
                    <a:pt x="22" y="1"/>
                  </a:moveTo>
                  <a:cubicBezTo>
                    <a:pt x="21" y="2"/>
                    <a:pt x="21" y="4"/>
                    <a:pt x="22" y="5"/>
                  </a:cubicBezTo>
                  <a:cubicBezTo>
                    <a:pt x="22" y="5"/>
                    <a:pt x="23" y="5"/>
                    <a:pt x="23" y="6"/>
                  </a:cubicBezTo>
                  <a:cubicBezTo>
                    <a:pt x="23" y="6"/>
                    <a:pt x="23" y="7"/>
                    <a:pt x="22" y="8"/>
                  </a:cubicBezTo>
                  <a:cubicBezTo>
                    <a:pt x="22" y="7"/>
                    <a:pt x="23" y="7"/>
                    <a:pt x="22" y="6"/>
                  </a:cubicBezTo>
                  <a:cubicBezTo>
                    <a:pt x="22" y="5"/>
                    <a:pt x="21" y="5"/>
                    <a:pt x="20" y="3"/>
                  </a:cubicBezTo>
                  <a:cubicBezTo>
                    <a:pt x="20" y="3"/>
                    <a:pt x="20" y="3"/>
                    <a:pt x="20" y="3"/>
                  </a:cubicBezTo>
                  <a:cubicBezTo>
                    <a:pt x="20" y="3"/>
                    <a:pt x="19" y="3"/>
                    <a:pt x="19" y="3"/>
                  </a:cubicBezTo>
                  <a:cubicBezTo>
                    <a:pt x="19" y="4"/>
                    <a:pt x="18" y="3"/>
                    <a:pt x="18" y="4"/>
                  </a:cubicBezTo>
                  <a:cubicBezTo>
                    <a:pt x="19" y="4"/>
                    <a:pt x="19" y="5"/>
                    <a:pt x="19" y="5"/>
                  </a:cubicBezTo>
                  <a:cubicBezTo>
                    <a:pt x="19" y="6"/>
                    <a:pt x="19" y="7"/>
                    <a:pt x="18" y="7"/>
                  </a:cubicBezTo>
                  <a:cubicBezTo>
                    <a:pt x="18" y="7"/>
                    <a:pt x="18" y="7"/>
                    <a:pt x="18" y="6"/>
                  </a:cubicBezTo>
                  <a:cubicBezTo>
                    <a:pt x="18" y="6"/>
                    <a:pt x="18" y="6"/>
                    <a:pt x="18" y="6"/>
                  </a:cubicBezTo>
                  <a:cubicBezTo>
                    <a:pt x="17" y="6"/>
                    <a:pt x="17" y="7"/>
                    <a:pt x="16" y="7"/>
                  </a:cubicBezTo>
                  <a:cubicBezTo>
                    <a:pt x="16" y="7"/>
                    <a:pt x="15" y="7"/>
                    <a:pt x="15" y="7"/>
                  </a:cubicBezTo>
                  <a:cubicBezTo>
                    <a:pt x="7" y="16"/>
                    <a:pt x="2" y="27"/>
                    <a:pt x="0" y="39"/>
                  </a:cubicBezTo>
                  <a:cubicBezTo>
                    <a:pt x="0" y="39"/>
                    <a:pt x="0" y="39"/>
                    <a:pt x="1" y="39"/>
                  </a:cubicBezTo>
                  <a:cubicBezTo>
                    <a:pt x="1" y="40"/>
                    <a:pt x="1" y="41"/>
                    <a:pt x="1" y="41"/>
                  </a:cubicBezTo>
                  <a:cubicBezTo>
                    <a:pt x="1" y="42"/>
                    <a:pt x="2" y="43"/>
                    <a:pt x="2" y="43"/>
                  </a:cubicBezTo>
                  <a:cubicBezTo>
                    <a:pt x="2" y="43"/>
                    <a:pt x="2" y="44"/>
                    <a:pt x="2" y="44"/>
                  </a:cubicBezTo>
                  <a:cubicBezTo>
                    <a:pt x="3" y="44"/>
                    <a:pt x="3" y="46"/>
                    <a:pt x="3" y="47"/>
                  </a:cubicBezTo>
                  <a:cubicBezTo>
                    <a:pt x="4" y="46"/>
                    <a:pt x="4" y="47"/>
                    <a:pt x="5" y="47"/>
                  </a:cubicBezTo>
                  <a:cubicBezTo>
                    <a:pt x="5" y="46"/>
                    <a:pt x="4" y="46"/>
                    <a:pt x="4" y="44"/>
                  </a:cubicBezTo>
                  <a:cubicBezTo>
                    <a:pt x="4" y="44"/>
                    <a:pt x="4" y="44"/>
                    <a:pt x="4" y="44"/>
                  </a:cubicBezTo>
                  <a:cubicBezTo>
                    <a:pt x="4" y="44"/>
                    <a:pt x="4" y="44"/>
                    <a:pt x="4" y="44"/>
                  </a:cubicBezTo>
                  <a:cubicBezTo>
                    <a:pt x="5" y="44"/>
                    <a:pt x="5" y="45"/>
                    <a:pt x="5" y="45"/>
                  </a:cubicBezTo>
                  <a:cubicBezTo>
                    <a:pt x="5" y="46"/>
                    <a:pt x="6" y="47"/>
                    <a:pt x="7" y="47"/>
                  </a:cubicBezTo>
                  <a:cubicBezTo>
                    <a:pt x="6" y="49"/>
                    <a:pt x="7" y="50"/>
                    <a:pt x="8" y="52"/>
                  </a:cubicBezTo>
                  <a:cubicBezTo>
                    <a:pt x="10" y="52"/>
                    <a:pt x="11" y="54"/>
                    <a:pt x="13" y="53"/>
                  </a:cubicBezTo>
                  <a:cubicBezTo>
                    <a:pt x="13" y="54"/>
                    <a:pt x="14" y="54"/>
                    <a:pt x="14" y="55"/>
                  </a:cubicBezTo>
                  <a:cubicBezTo>
                    <a:pt x="15" y="55"/>
                    <a:pt x="15" y="55"/>
                    <a:pt x="16" y="55"/>
                  </a:cubicBezTo>
                  <a:cubicBezTo>
                    <a:pt x="16" y="56"/>
                    <a:pt x="16" y="56"/>
                    <a:pt x="17" y="57"/>
                  </a:cubicBezTo>
                  <a:cubicBezTo>
                    <a:pt x="17" y="57"/>
                    <a:pt x="17" y="57"/>
                    <a:pt x="17" y="57"/>
                  </a:cubicBezTo>
                  <a:cubicBezTo>
                    <a:pt x="18" y="57"/>
                    <a:pt x="19" y="59"/>
                    <a:pt x="20" y="59"/>
                  </a:cubicBezTo>
                  <a:cubicBezTo>
                    <a:pt x="20" y="59"/>
                    <a:pt x="20" y="58"/>
                    <a:pt x="20" y="58"/>
                  </a:cubicBezTo>
                  <a:cubicBezTo>
                    <a:pt x="21" y="59"/>
                    <a:pt x="21" y="60"/>
                    <a:pt x="21" y="61"/>
                  </a:cubicBezTo>
                  <a:cubicBezTo>
                    <a:pt x="21" y="61"/>
                    <a:pt x="21" y="61"/>
                    <a:pt x="21" y="62"/>
                  </a:cubicBezTo>
                  <a:cubicBezTo>
                    <a:pt x="21" y="63"/>
                    <a:pt x="20" y="63"/>
                    <a:pt x="20" y="64"/>
                  </a:cubicBezTo>
                  <a:cubicBezTo>
                    <a:pt x="19" y="66"/>
                    <a:pt x="21" y="67"/>
                    <a:pt x="20" y="68"/>
                  </a:cubicBezTo>
                  <a:cubicBezTo>
                    <a:pt x="20" y="69"/>
                    <a:pt x="21" y="69"/>
                    <a:pt x="21" y="69"/>
                  </a:cubicBezTo>
                  <a:cubicBezTo>
                    <a:pt x="21" y="70"/>
                    <a:pt x="21" y="70"/>
                    <a:pt x="20" y="70"/>
                  </a:cubicBezTo>
                  <a:cubicBezTo>
                    <a:pt x="20" y="71"/>
                    <a:pt x="20" y="72"/>
                    <a:pt x="21" y="72"/>
                  </a:cubicBezTo>
                  <a:cubicBezTo>
                    <a:pt x="45" y="72"/>
                    <a:pt x="45" y="72"/>
                    <a:pt x="45" y="72"/>
                  </a:cubicBezTo>
                  <a:cubicBezTo>
                    <a:pt x="45" y="72"/>
                    <a:pt x="45" y="71"/>
                    <a:pt x="45" y="71"/>
                  </a:cubicBezTo>
                  <a:cubicBezTo>
                    <a:pt x="45" y="70"/>
                    <a:pt x="45" y="70"/>
                    <a:pt x="45" y="70"/>
                  </a:cubicBezTo>
                  <a:cubicBezTo>
                    <a:pt x="45" y="69"/>
                    <a:pt x="45" y="68"/>
                    <a:pt x="45" y="67"/>
                  </a:cubicBezTo>
                  <a:cubicBezTo>
                    <a:pt x="44" y="67"/>
                    <a:pt x="44" y="67"/>
                    <a:pt x="44" y="67"/>
                  </a:cubicBezTo>
                  <a:cubicBezTo>
                    <a:pt x="43" y="67"/>
                    <a:pt x="42" y="66"/>
                    <a:pt x="42" y="66"/>
                  </a:cubicBezTo>
                  <a:cubicBezTo>
                    <a:pt x="41" y="66"/>
                    <a:pt x="40" y="66"/>
                    <a:pt x="40" y="66"/>
                  </a:cubicBezTo>
                  <a:cubicBezTo>
                    <a:pt x="39" y="65"/>
                    <a:pt x="38" y="66"/>
                    <a:pt x="38" y="64"/>
                  </a:cubicBezTo>
                  <a:cubicBezTo>
                    <a:pt x="37" y="64"/>
                    <a:pt x="36" y="65"/>
                    <a:pt x="36" y="64"/>
                  </a:cubicBezTo>
                  <a:cubicBezTo>
                    <a:pt x="37" y="63"/>
                    <a:pt x="36" y="59"/>
                    <a:pt x="34" y="60"/>
                  </a:cubicBezTo>
                  <a:cubicBezTo>
                    <a:pt x="33" y="60"/>
                    <a:pt x="32" y="59"/>
                    <a:pt x="32" y="58"/>
                  </a:cubicBezTo>
                  <a:cubicBezTo>
                    <a:pt x="31" y="57"/>
                    <a:pt x="30" y="57"/>
                    <a:pt x="29" y="56"/>
                  </a:cubicBezTo>
                  <a:cubicBezTo>
                    <a:pt x="29" y="56"/>
                    <a:pt x="29" y="57"/>
                    <a:pt x="28" y="57"/>
                  </a:cubicBezTo>
                  <a:cubicBezTo>
                    <a:pt x="28" y="56"/>
                    <a:pt x="27" y="56"/>
                    <a:pt x="27" y="55"/>
                  </a:cubicBezTo>
                  <a:cubicBezTo>
                    <a:pt x="26" y="54"/>
                    <a:pt x="26" y="55"/>
                    <a:pt x="26" y="55"/>
                  </a:cubicBezTo>
                  <a:cubicBezTo>
                    <a:pt x="25" y="55"/>
                    <a:pt x="25" y="55"/>
                    <a:pt x="24" y="54"/>
                  </a:cubicBezTo>
                  <a:cubicBezTo>
                    <a:pt x="24" y="55"/>
                    <a:pt x="24" y="55"/>
                    <a:pt x="23" y="55"/>
                  </a:cubicBezTo>
                  <a:cubicBezTo>
                    <a:pt x="23" y="56"/>
                    <a:pt x="22" y="57"/>
                    <a:pt x="21" y="58"/>
                  </a:cubicBezTo>
                  <a:cubicBezTo>
                    <a:pt x="21" y="57"/>
                    <a:pt x="21" y="56"/>
                    <a:pt x="20" y="56"/>
                  </a:cubicBezTo>
                  <a:cubicBezTo>
                    <a:pt x="20" y="57"/>
                    <a:pt x="20" y="57"/>
                    <a:pt x="19" y="57"/>
                  </a:cubicBezTo>
                  <a:cubicBezTo>
                    <a:pt x="18" y="56"/>
                    <a:pt x="19" y="55"/>
                    <a:pt x="19" y="53"/>
                  </a:cubicBezTo>
                  <a:cubicBezTo>
                    <a:pt x="18" y="52"/>
                    <a:pt x="17" y="52"/>
                    <a:pt x="16" y="52"/>
                  </a:cubicBezTo>
                  <a:cubicBezTo>
                    <a:pt x="16" y="51"/>
                    <a:pt x="17" y="50"/>
                    <a:pt x="17" y="48"/>
                  </a:cubicBezTo>
                  <a:cubicBezTo>
                    <a:pt x="16" y="48"/>
                    <a:pt x="16" y="48"/>
                    <a:pt x="14" y="48"/>
                  </a:cubicBezTo>
                  <a:cubicBezTo>
                    <a:pt x="14" y="49"/>
                    <a:pt x="14" y="50"/>
                    <a:pt x="13" y="50"/>
                  </a:cubicBezTo>
                  <a:cubicBezTo>
                    <a:pt x="10" y="51"/>
                    <a:pt x="12" y="46"/>
                    <a:pt x="12" y="44"/>
                  </a:cubicBezTo>
                  <a:cubicBezTo>
                    <a:pt x="12" y="43"/>
                    <a:pt x="13" y="43"/>
                    <a:pt x="14" y="43"/>
                  </a:cubicBezTo>
                  <a:cubicBezTo>
                    <a:pt x="15" y="42"/>
                    <a:pt x="15" y="43"/>
                    <a:pt x="16" y="43"/>
                  </a:cubicBezTo>
                  <a:cubicBezTo>
                    <a:pt x="16" y="43"/>
                    <a:pt x="16" y="43"/>
                    <a:pt x="17" y="43"/>
                  </a:cubicBezTo>
                  <a:cubicBezTo>
                    <a:pt x="18" y="43"/>
                    <a:pt x="19" y="42"/>
                    <a:pt x="20" y="43"/>
                  </a:cubicBezTo>
                  <a:cubicBezTo>
                    <a:pt x="19" y="45"/>
                    <a:pt x="20" y="46"/>
                    <a:pt x="21" y="46"/>
                  </a:cubicBezTo>
                  <a:cubicBezTo>
                    <a:pt x="21" y="44"/>
                    <a:pt x="21" y="44"/>
                    <a:pt x="21" y="43"/>
                  </a:cubicBezTo>
                  <a:cubicBezTo>
                    <a:pt x="21" y="43"/>
                    <a:pt x="20" y="42"/>
                    <a:pt x="20" y="42"/>
                  </a:cubicBezTo>
                  <a:cubicBezTo>
                    <a:pt x="21" y="40"/>
                    <a:pt x="22" y="39"/>
                    <a:pt x="23" y="38"/>
                  </a:cubicBezTo>
                  <a:cubicBezTo>
                    <a:pt x="24" y="38"/>
                    <a:pt x="24" y="38"/>
                    <a:pt x="23" y="37"/>
                  </a:cubicBezTo>
                  <a:cubicBezTo>
                    <a:pt x="24" y="37"/>
                    <a:pt x="24" y="37"/>
                    <a:pt x="25" y="37"/>
                  </a:cubicBezTo>
                  <a:cubicBezTo>
                    <a:pt x="24" y="35"/>
                    <a:pt x="25" y="35"/>
                    <a:pt x="25" y="34"/>
                  </a:cubicBezTo>
                  <a:cubicBezTo>
                    <a:pt x="26" y="33"/>
                    <a:pt x="27" y="33"/>
                    <a:pt x="27" y="32"/>
                  </a:cubicBezTo>
                  <a:cubicBezTo>
                    <a:pt x="28" y="32"/>
                    <a:pt x="27" y="32"/>
                    <a:pt x="27" y="31"/>
                  </a:cubicBezTo>
                  <a:cubicBezTo>
                    <a:pt x="28" y="30"/>
                    <a:pt x="29" y="30"/>
                    <a:pt x="30" y="29"/>
                  </a:cubicBezTo>
                  <a:cubicBezTo>
                    <a:pt x="30" y="30"/>
                    <a:pt x="30" y="30"/>
                    <a:pt x="30" y="30"/>
                  </a:cubicBezTo>
                  <a:cubicBezTo>
                    <a:pt x="31" y="30"/>
                    <a:pt x="32" y="29"/>
                    <a:pt x="32" y="29"/>
                  </a:cubicBezTo>
                  <a:cubicBezTo>
                    <a:pt x="32" y="28"/>
                    <a:pt x="31" y="28"/>
                    <a:pt x="31" y="27"/>
                  </a:cubicBezTo>
                  <a:cubicBezTo>
                    <a:pt x="31" y="26"/>
                    <a:pt x="32" y="26"/>
                    <a:pt x="32" y="26"/>
                  </a:cubicBezTo>
                  <a:cubicBezTo>
                    <a:pt x="32" y="25"/>
                    <a:pt x="32" y="26"/>
                    <a:pt x="32" y="25"/>
                  </a:cubicBezTo>
                  <a:cubicBezTo>
                    <a:pt x="33" y="26"/>
                    <a:pt x="34" y="23"/>
                    <a:pt x="35" y="24"/>
                  </a:cubicBezTo>
                  <a:cubicBezTo>
                    <a:pt x="35" y="25"/>
                    <a:pt x="34" y="26"/>
                    <a:pt x="33" y="28"/>
                  </a:cubicBezTo>
                  <a:cubicBezTo>
                    <a:pt x="34" y="28"/>
                    <a:pt x="34" y="27"/>
                    <a:pt x="35" y="27"/>
                  </a:cubicBezTo>
                  <a:cubicBezTo>
                    <a:pt x="35" y="28"/>
                    <a:pt x="35" y="29"/>
                    <a:pt x="35" y="29"/>
                  </a:cubicBezTo>
                  <a:cubicBezTo>
                    <a:pt x="35" y="28"/>
                    <a:pt x="36" y="29"/>
                    <a:pt x="37" y="29"/>
                  </a:cubicBezTo>
                  <a:cubicBezTo>
                    <a:pt x="37" y="28"/>
                    <a:pt x="36" y="27"/>
                    <a:pt x="37" y="27"/>
                  </a:cubicBezTo>
                  <a:cubicBezTo>
                    <a:pt x="36" y="27"/>
                    <a:pt x="36" y="26"/>
                    <a:pt x="35" y="25"/>
                  </a:cubicBezTo>
                  <a:cubicBezTo>
                    <a:pt x="36" y="23"/>
                    <a:pt x="36" y="23"/>
                    <a:pt x="35" y="21"/>
                  </a:cubicBezTo>
                  <a:cubicBezTo>
                    <a:pt x="35" y="21"/>
                    <a:pt x="35" y="21"/>
                    <a:pt x="34" y="21"/>
                  </a:cubicBezTo>
                  <a:cubicBezTo>
                    <a:pt x="34" y="20"/>
                    <a:pt x="33" y="20"/>
                    <a:pt x="33" y="19"/>
                  </a:cubicBezTo>
                  <a:cubicBezTo>
                    <a:pt x="33" y="19"/>
                    <a:pt x="33" y="18"/>
                    <a:pt x="33" y="18"/>
                  </a:cubicBezTo>
                  <a:cubicBezTo>
                    <a:pt x="32" y="17"/>
                    <a:pt x="33" y="15"/>
                    <a:pt x="31" y="15"/>
                  </a:cubicBezTo>
                  <a:cubicBezTo>
                    <a:pt x="31" y="16"/>
                    <a:pt x="32" y="17"/>
                    <a:pt x="31" y="17"/>
                  </a:cubicBezTo>
                  <a:cubicBezTo>
                    <a:pt x="31" y="16"/>
                    <a:pt x="30" y="17"/>
                    <a:pt x="30" y="16"/>
                  </a:cubicBezTo>
                  <a:cubicBezTo>
                    <a:pt x="30" y="15"/>
                    <a:pt x="30" y="14"/>
                    <a:pt x="30" y="14"/>
                  </a:cubicBezTo>
                  <a:cubicBezTo>
                    <a:pt x="28" y="14"/>
                    <a:pt x="29" y="13"/>
                    <a:pt x="27" y="13"/>
                  </a:cubicBezTo>
                  <a:cubicBezTo>
                    <a:pt x="27" y="13"/>
                    <a:pt x="27" y="12"/>
                    <a:pt x="26" y="12"/>
                  </a:cubicBezTo>
                  <a:cubicBezTo>
                    <a:pt x="26" y="12"/>
                    <a:pt x="26" y="13"/>
                    <a:pt x="25" y="13"/>
                  </a:cubicBezTo>
                  <a:cubicBezTo>
                    <a:pt x="25" y="15"/>
                    <a:pt x="24" y="17"/>
                    <a:pt x="25" y="19"/>
                  </a:cubicBezTo>
                  <a:cubicBezTo>
                    <a:pt x="24" y="19"/>
                    <a:pt x="24" y="18"/>
                    <a:pt x="23" y="19"/>
                  </a:cubicBezTo>
                  <a:cubicBezTo>
                    <a:pt x="24" y="20"/>
                    <a:pt x="24" y="19"/>
                    <a:pt x="24" y="20"/>
                  </a:cubicBezTo>
                  <a:cubicBezTo>
                    <a:pt x="24" y="20"/>
                    <a:pt x="24" y="22"/>
                    <a:pt x="23" y="23"/>
                  </a:cubicBezTo>
                  <a:cubicBezTo>
                    <a:pt x="23" y="22"/>
                    <a:pt x="23" y="21"/>
                    <a:pt x="22" y="20"/>
                  </a:cubicBezTo>
                  <a:cubicBezTo>
                    <a:pt x="22" y="19"/>
                    <a:pt x="22" y="20"/>
                    <a:pt x="21" y="20"/>
                  </a:cubicBezTo>
                  <a:cubicBezTo>
                    <a:pt x="21" y="19"/>
                    <a:pt x="21" y="20"/>
                    <a:pt x="20" y="20"/>
                  </a:cubicBezTo>
                  <a:cubicBezTo>
                    <a:pt x="20" y="19"/>
                    <a:pt x="19" y="18"/>
                    <a:pt x="18" y="18"/>
                  </a:cubicBezTo>
                  <a:cubicBezTo>
                    <a:pt x="18" y="16"/>
                    <a:pt x="17" y="17"/>
                    <a:pt x="17" y="16"/>
                  </a:cubicBezTo>
                  <a:cubicBezTo>
                    <a:pt x="18" y="16"/>
                    <a:pt x="18" y="15"/>
                    <a:pt x="18" y="15"/>
                  </a:cubicBezTo>
                  <a:cubicBezTo>
                    <a:pt x="18" y="14"/>
                    <a:pt x="19" y="13"/>
                    <a:pt x="20" y="13"/>
                  </a:cubicBezTo>
                  <a:cubicBezTo>
                    <a:pt x="20" y="12"/>
                    <a:pt x="20" y="11"/>
                    <a:pt x="22" y="11"/>
                  </a:cubicBezTo>
                  <a:cubicBezTo>
                    <a:pt x="22" y="10"/>
                    <a:pt x="21" y="10"/>
                    <a:pt x="21" y="10"/>
                  </a:cubicBezTo>
                  <a:cubicBezTo>
                    <a:pt x="23" y="9"/>
                    <a:pt x="24" y="9"/>
                    <a:pt x="25" y="9"/>
                  </a:cubicBezTo>
                  <a:cubicBezTo>
                    <a:pt x="25" y="8"/>
                    <a:pt x="25" y="7"/>
                    <a:pt x="25" y="6"/>
                  </a:cubicBezTo>
                  <a:cubicBezTo>
                    <a:pt x="25" y="5"/>
                    <a:pt x="24" y="5"/>
                    <a:pt x="24" y="5"/>
                  </a:cubicBezTo>
                  <a:cubicBezTo>
                    <a:pt x="25" y="5"/>
                    <a:pt x="26" y="5"/>
                    <a:pt x="26" y="6"/>
                  </a:cubicBezTo>
                  <a:cubicBezTo>
                    <a:pt x="27" y="5"/>
                    <a:pt x="27" y="6"/>
                    <a:pt x="28" y="6"/>
                  </a:cubicBezTo>
                  <a:cubicBezTo>
                    <a:pt x="28" y="7"/>
                    <a:pt x="29" y="6"/>
                    <a:pt x="29" y="8"/>
                  </a:cubicBezTo>
                  <a:cubicBezTo>
                    <a:pt x="29" y="10"/>
                    <a:pt x="26" y="9"/>
                    <a:pt x="26" y="11"/>
                  </a:cubicBezTo>
                  <a:cubicBezTo>
                    <a:pt x="26" y="11"/>
                    <a:pt x="27" y="11"/>
                    <a:pt x="28" y="11"/>
                  </a:cubicBezTo>
                  <a:cubicBezTo>
                    <a:pt x="30" y="12"/>
                    <a:pt x="30" y="14"/>
                    <a:pt x="32" y="14"/>
                  </a:cubicBezTo>
                  <a:cubicBezTo>
                    <a:pt x="32" y="13"/>
                    <a:pt x="33" y="13"/>
                    <a:pt x="32" y="11"/>
                  </a:cubicBezTo>
                  <a:cubicBezTo>
                    <a:pt x="32" y="10"/>
                    <a:pt x="32" y="10"/>
                    <a:pt x="32" y="9"/>
                  </a:cubicBezTo>
                  <a:cubicBezTo>
                    <a:pt x="33" y="9"/>
                    <a:pt x="33" y="10"/>
                    <a:pt x="34" y="11"/>
                  </a:cubicBezTo>
                  <a:cubicBezTo>
                    <a:pt x="34" y="10"/>
                    <a:pt x="33" y="9"/>
                    <a:pt x="34" y="9"/>
                  </a:cubicBezTo>
                  <a:cubicBezTo>
                    <a:pt x="34" y="9"/>
                    <a:pt x="35" y="8"/>
                    <a:pt x="35" y="8"/>
                  </a:cubicBezTo>
                  <a:cubicBezTo>
                    <a:pt x="34" y="8"/>
                    <a:pt x="34" y="7"/>
                    <a:pt x="34" y="7"/>
                  </a:cubicBezTo>
                  <a:cubicBezTo>
                    <a:pt x="33" y="7"/>
                    <a:pt x="32" y="6"/>
                    <a:pt x="32" y="6"/>
                  </a:cubicBezTo>
                  <a:cubicBezTo>
                    <a:pt x="32" y="6"/>
                    <a:pt x="32" y="6"/>
                    <a:pt x="32" y="5"/>
                  </a:cubicBezTo>
                  <a:cubicBezTo>
                    <a:pt x="32" y="4"/>
                    <a:pt x="31" y="4"/>
                    <a:pt x="31" y="3"/>
                  </a:cubicBezTo>
                  <a:cubicBezTo>
                    <a:pt x="31" y="3"/>
                    <a:pt x="30" y="3"/>
                    <a:pt x="29" y="3"/>
                  </a:cubicBezTo>
                  <a:cubicBezTo>
                    <a:pt x="29" y="2"/>
                    <a:pt x="29" y="2"/>
                    <a:pt x="29" y="2"/>
                  </a:cubicBezTo>
                  <a:cubicBezTo>
                    <a:pt x="28" y="2"/>
                    <a:pt x="27" y="2"/>
                    <a:pt x="26" y="2"/>
                  </a:cubicBezTo>
                  <a:cubicBezTo>
                    <a:pt x="26" y="0"/>
                    <a:pt x="24" y="1"/>
                    <a:pt x="24" y="2"/>
                  </a:cubicBezTo>
                  <a:cubicBezTo>
                    <a:pt x="24" y="1"/>
                    <a:pt x="24" y="0"/>
                    <a:pt x="23" y="0"/>
                  </a:cubicBezTo>
                  <a:cubicBezTo>
                    <a:pt x="23" y="0"/>
                    <a:pt x="23" y="0"/>
                    <a:pt x="23" y="0"/>
                  </a:cubicBezTo>
                  <a:cubicBezTo>
                    <a:pt x="23" y="0"/>
                    <a:pt x="23" y="1"/>
                    <a:pt x="22" y="1"/>
                  </a:cubicBezTo>
                  <a:close/>
                  <a:moveTo>
                    <a:pt x="34" y="22"/>
                  </a:moveTo>
                  <a:cubicBezTo>
                    <a:pt x="34" y="22"/>
                    <a:pt x="34" y="22"/>
                    <a:pt x="34" y="22"/>
                  </a:cubicBezTo>
                  <a:cubicBezTo>
                    <a:pt x="34" y="22"/>
                    <a:pt x="34" y="22"/>
                    <a:pt x="34" y="22"/>
                  </a:cubicBezTo>
                  <a:close/>
                  <a:moveTo>
                    <a:pt x="3" y="42"/>
                  </a:moveTo>
                  <a:cubicBezTo>
                    <a:pt x="3" y="41"/>
                    <a:pt x="3" y="42"/>
                    <a:pt x="3" y="42"/>
                  </a:cubicBezTo>
                  <a:cubicBezTo>
                    <a:pt x="3" y="42"/>
                    <a:pt x="3" y="42"/>
                    <a:pt x="3" y="42"/>
                  </a:cubicBezTo>
                  <a:close/>
                  <a:moveTo>
                    <a:pt x="3" y="42"/>
                  </a:moveTo>
                  <a:cubicBezTo>
                    <a:pt x="4" y="42"/>
                    <a:pt x="4" y="43"/>
                    <a:pt x="4" y="43"/>
                  </a:cubicBezTo>
                  <a:cubicBezTo>
                    <a:pt x="4" y="44"/>
                    <a:pt x="3" y="43"/>
                    <a:pt x="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28" name="Freeform 68"/>
            <p:cNvSpPr>
              <a:spLocks noEditPoints="1"/>
            </p:cNvSpPr>
            <p:nvPr/>
          </p:nvSpPr>
          <p:spPr bwMode="auto">
            <a:xfrm>
              <a:off x="3940991" y="5655525"/>
              <a:ext cx="37950" cy="31445"/>
            </a:xfrm>
            <a:custGeom>
              <a:avLst/>
              <a:gdLst>
                <a:gd name="T0" fmla="*/ 12 w 15"/>
                <a:gd name="T1" fmla="*/ 2 h 12"/>
                <a:gd name="T2" fmla="*/ 15 w 15"/>
                <a:gd name="T3" fmla="*/ 1 h 12"/>
                <a:gd name="T4" fmla="*/ 14 w 15"/>
                <a:gd name="T5" fmla="*/ 0 h 12"/>
                <a:gd name="T6" fmla="*/ 2 w 15"/>
                <a:gd name="T7" fmla="*/ 9 h 12"/>
                <a:gd name="T8" fmla="*/ 3 w 15"/>
                <a:gd name="T9" fmla="*/ 10 h 12"/>
                <a:gd name="T10" fmla="*/ 3 w 15"/>
                <a:gd name="T11" fmla="*/ 10 h 12"/>
                <a:gd name="T12" fmla="*/ 3 w 15"/>
                <a:gd name="T13" fmla="*/ 10 h 12"/>
                <a:gd name="T14" fmla="*/ 1 w 15"/>
                <a:gd name="T15" fmla="*/ 9 h 12"/>
                <a:gd name="T16" fmla="*/ 0 w 15"/>
                <a:gd name="T17" fmla="*/ 10 h 12"/>
                <a:gd name="T18" fmla="*/ 0 w 15"/>
                <a:gd name="T19" fmla="*/ 11 h 12"/>
                <a:gd name="T20" fmla="*/ 2 w 15"/>
                <a:gd name="T21" fmla="*/ 11 h 12"/>
                <a:gd name="T22" fmla="*/ 5 w 15"/>
                <a:gd name="T23" fmla="*/ 10 h 12"/>
                <a:gd name="T24" fmla="*/ 6 w 15"/>
                <a:gd name="T25" fmla="*/ 9 h 12"/>
                <a:gd name="T26" fmla="*/ 5 w 15"/>
                <a:gd name="T27" fmla="*/ 9 h 12"/>
                <a:gd name="T28" fmla="*/ 7 w 15"/>
                <a:gd name="T29" fmla="*/ 9 h 12"/>
                <a:gd name="T30" fmla="*/ 8 w 15"/>
                <a:gd name="T31" fmla="*/ 6 h 12"/>
                <a:gd name="T32" fmla="*/ 8 w 15"/>
                <a:gd name="T33" fmla="*/ 6 h 12"/>
                <a:gd name="T34" fmla="*/ 10 w 15"/>
                <a:gd name="T35" fmla="*/ 5 h 12"/>
                <a:gd name="T36" fmla="*/ 11 w 15"/>
                <a:gd name="T37" fmla="*/ 5 h 12"/>
                <a:gd name="T38" fmla="*/ 11 w 15"/>
                <a:gd name="T39" fmla="*/ 4 h 12"/>
                <a:gd name="T40" fmla="*/ 12 w 15"/>
                <a:gd name="T41" fmla="*/ 4 h 12"/>
                <a:gd name="T42" fmla="*/ 12 w 15"/>
                <a:gd name="T43" fmla="*/ 3 h 12"/>
                <a:gd name="T44" fmla="*/ 12 w 15"/>
                <a:gd name="T45" fmla="*/ 3 h 12"/>
                <a:gd name="T46" fmla="*/ 12 w 15"/>
                <a:gd name="T47" fmla="*/ 2 h 12"/>
                <a:gd name="T48" fmla="*/ 4 w 15"/>
                <a:gd name="T49" fmla="*/ 10 h 12"/>
                <a:gd name="T50" fmla="*/ 4 w 15"/>
                <a:gd name="T51" fmla="*/ 10 h 12"/>
                <a:gd name="T52" fmla="*/ 4 w 15"/>
                <a:gd name="T5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2">
                  <a:moveTo>
                    <a:pt x="12" y="2"/>
                  </a:moveTo>
                  <a:cubicBezTo>
                    <a:pt x="13" y="2"/>
                    <a:pt x="15" y="2"/>
                    <a:pt x="15" y="1"/>
                  </a:cubicBezTo>
                  <a:cubicBezTo>
                    <a:pt x="15" y="0"/>
                    <a:pt x="14" y="1"/>
                    <a:pt x="14" y="0"/>
                  </a:cubicBezTo>
                  <a:cubicBezTo>
                    <a:pt x="10" y="3"/>
                    <a:pt x="6" y="5"/>
                    <a:pt x="2" y="9"/>
                  </a:cubicBezTo>
                  <a:cubicBezTo>
                    <a:pt x="2" y="9"/>
                    <a:pt x="3" y="9"/>
                    <a:pt x="3" y="10"/>
                  </a:cubicBezTo>
                  <a:cubicBezTo>
                    <a:pt x="3" y="10"/>
                    <a:pt x="3" y="10"/>
                    <a:pt x="3" y="10"/>
                  </a:cubicBezTo>
                  <a:cubicBezTo>
                    <a:pt x="3" y="10"/>
                    <a:pt x="3" y="10"/>
                    <a:pt x="3" y="10"/>
                  </a:cubicBezTo>
                  <a:cubicBezTo>
                    <a:pt x="2" y="10"/>
                    <a:pt x="1" y="10"/>
                    <a:pt x="1" y="9"/>
                  </a:cubicBezTo>
                  <a:cubicBezTo>
                    <a:pt x="1" y="10"/>
                    <a:pt x="0" y="10"/>
                    <a:pt x="0" y="10"/>
                  </a:cubicBezTo>
                  <a:cubicBezTo>
                    <a:pt x="0" y="10"/>
                    <a:pt x="0" y="11"/>
                    <a:pt x="0" y="11"/>
                  </a:cubicBezTo>
                  <a:cubicBezTo>
                    <a:pt x="1" y="11"/>
                    <a:pt x="1" y="11"/>
                    <a:pt x="2" y="11"/>
                  </a:cubicBezTo>
                  <a:cubicBezTo>
                    <a:pt x="3" y="11"/>
                    <a:pt x="5" y="12"/>
                    <a:pt x="5" y="10"/>
                  </a:cubicBezTo>
                  <a:cubicBezTo>
                    <a:pt x="6" y="10"/>
                    <a:pt x="6" y="10"/>
                    <a:pt x="6" y="9"/>
                  </a:cubicBezTo>
                  <a:cubicBezTo>
                    <a:pt x="6" y="8"/>
                    <a:pt x="5" y="9"/>
                    <a:pt x="5" y="9"/>
                  </a:cubicBezTo>
                  <a:cubicBezTo>
                    <a:pt x="6" y="9"/>
                    <a:pt x="6" y="9"/>
                    <a:pt x="7" y="9"/>
                  </a:cubicBezTo>
                  <a:cubicBezTo>
                    <a:pt x="7" y="7"/>
                    <a:pt x="8" y="7"/>
                    <a:pt x="8" y="6"/>
                  </a:cubicBezTo>
                  <a:cubicBezTo>
                    <a:pt x="8" y="6"/>
                    <a:pt x="8" y="6"/>
                    <a:pt x="8" y="6"/>
                  </a:cubicBezTo>
                  <a:cubicBezTo>
                    <a:pt x="9" y="6"/>
                    <a:pt x="9" y="5"/>
                    <a:pt x="10" y="5"/>
                  </a:cubicBezTo>
                  <a:cubicBezTo>
                    <a:pt x="10" y="5"/>
                    <a:pt x="10" y="5"/>
                    <a:pt x="11" y="5"/>
                  </a:cubicBezTo>
                  <a:cubicBezTo>
                    <a:pt x="11" y="4"/>
                    <a:pt x="11" y="4"/>
                    <a:pt x="11" y="4"/>
                  </a:cubicBezTo>
                  <a:cubicBezTo>
                    <a:pt x="11" y="4"/>
                    <a:pt x="11" y="4"/>
                    <a:pt x="12" y="4"/>
                  </a:cubicBezTo>
                  <a:cubicBezTo>
                    <a:pt x="12" y="4"/>
                    <a:pt x="12" y="3"/>
                    <a:pt x="12" y="3"/>
                  </a:cubicBezTo>
                  <a:cubicBezTo>
                    <a:pt x="12" y="3"/>
                    <a:pt x="12" y="3"/>
                    <a:pt x="12" y="3"/>
                  </a:cubicBezTo>
                  <a:cubicBezTo>
                    <a:pt x="12" y="3"/>
                    <a:pt x="12" y="2"/>
                    <a:pt x="12" y="2"/>
                  </a:cubicBezTo>
                  <a:close/>
                  <a:moveTo>
                    <a:pt x="4" y="10"/>
                  </a:moveTo>
                  <a:cubicBezTo>
                    <a:pt x="4" y="10"/>
                    <a:pt x="4" y="10"/>
                    <a:pt x="4" y="10"/>
                  </a:cubicBezTo>
                  <a:cubicBezTo>
                    <a:pt x="4" y="10"/>
                    <a:pt x="4" y="10"/>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29" name="Freeform 69"/>
            <p:cNvSpPr/>
            <p:nvPr/>
          </p:nvSpPr>
          <p:spPr bwMode="auto">
            <a:xfrm>
              <a:off x="4192545" y="5812747"/>
              <a:ext cx="2169" cy="4337"/>
            </a:xfrm>
            <a:custGeom>
              <a:avLst/>
              <a:gdLst>
                <a:gd name="T0" fmla="*/ 0 w 1"/>
                <a:gd name="T1" fmla="*/ 2 h 2"/>
                <a:gd name="T2" fmla="*/ 1 w 1"/>
                <a:gd name="T3" fmla="*/ 0 h 2"/>
                <a:gd name="T4" fmla="*/ 0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2"/>
                    <a:pt x="1" y="1"/>
                    <a:pt x="1" y="0"/>
                  </a:cubicBezTo>
                  <a:cubicBezTo>
                    <a:pt x="1" y="0"/>
                    <a:pt x="1" y="0"/>
                    <a:pt x="0" y="0"/>
                  </a:cubicBezTo>
                  <a:cubicBezTo>
                    <a:pt x="0"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0" name="Freeform 70"/>
            <p:cNvSpPr/>
            <p:nvPr/>
          </p:nvSpPr>
          <p:spPr bwMode="auto">
            <a:xfrm>
              <a:off x="4072189" y="5779134"/>
              <a:ext cx="2169" cy="2169"/>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0"/>
                    <a:pt x="1" y="1"/>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1" name="Freeform 71"/>
            <p:cNvSpPr/>
            <p:nvPr/>
          </p:nvSpPr>
          <p:spPr bwMode="auto">
            <a:xfrm>
              <a:off x="4030986" y="5724920"/>
              <a:ext cx="9759" cy="22770"/>
            </a:xfrm>
            <a:custGeom>
              <a:avLst/>
              <a:gdLst>
                <a:gd name="T0" fmla="*/ 3 w 4"/>
                <a:gd name="T1" fmla="*/ 5 h 9"/>
                <a:gd name="T2" fmla="*/ 3 w 4"/>
                <a:gd name="T3" fmla="*/ 2 h 9"/>
                <a:gd name="T4" fmla="*/ 2 w 4"/>
                <a:gd name="T5" fmla="*/ 1 h 9"/>
                <a:gd name="T6" fmla="*/ 2 w 4"/>
                <a:gd name="T7" fmla="*/ 0 h 9"/>
                <a:gd name="T8" fmla="*/ 1 w 4"/>
                <a:gd name="T9" fmla="*/ 0 h 9"/>
                <a:gd name="T10" fmla="*/ 0 w 4"/>
                <a:gd name="T11" fmla="*/ 4 h 9"/>
                <a:gd name="T12" fmla="*/ 2 w 4"/>
                <a:gd name="T13" fmla="*/ 4 h 9"/>
                <a:gd name="T14" fmla="*/ 0 w 4"/>
                <a:gd name="T15" fmla="*/ 5 h 9"/>
                <a:gd name="T16" fmla="*/ 1 w 4"/>
                <a:gd name="T17" fmla="*/ 8 h 9"/>
                <a:gd name="T18" fmla="*/ 0 w 4"/>
                <a:gd name="T19" fmla="*/ 9 h 9"/>
                <a:gd name="T20" fmla="*/ 3 w 4"/>
                <a:gd name="T21" fmla="*/ 8 h 9"/>
                <a:gd name="T22" fmla="*/ 4 w 4"/>
                <a:gd name="T23" fmla="*/ 6 h 9"/>
                <a:gd name="T24" fmla="*/ 3 w 4"/>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3" y="5"/>
                  </a:moveTo>
                  <a:cubicBezTo>
                    <a:pt x="4" y="3"/>
                    <a:pt x="2" y="3"/>
                    <a:pt x="3" y="2"/>
                  </a:cubicBezTo>
                  <a:cubicBezTo>
                    <a:pt x="2" y="1"/>
                    <a:pt x="2" y="1"/>
                    <a:pt x="2" y="1"/>
                  </a:cubicBezTo>
                  <a:cubicBezTo>
                    <a:pt x="2" y="1"/>
                    <a:pt x="2" y="0"/>
                    <a:pt x="2" y="0"/>
                  </a:cubicBezTo>
                  <a:cubicBezTo>
                    <a:pt x="2" y="0"/>
                    <a:pt x="1" y="0"/>
                    <a:pt x="1" y="0"/>
                  </a:cubicBezTo>
                  <a:cubicBezTo>
                    <a:pt x="1" y="2"/>
                    <a:pt x="0" y="2"/>
                    <a:pt x="0" y="4"/>
                  </a:cubicBezTo>
                  <a:cubicBezTo>
                    <a:pt x="1" y="4"/>
                    <a:pt x="1" y="4"/>
                    <a:pt x="2" y="4"/>
                  </a:cubicBezTo>
                  <a:cubicBezTo>
                    <a:pt x="2" y="5"/>
                    <a:pt x="1" y="6"/>
                    <a:pt x="0" y="5"/>
                  </a:cubicBezTo>
                  <a:cubicBezTo>
                    <a:pt x="0" y="7"/>
                    <a:pt x="0" y="7"/>
                    <a:pt x="1" y="8"/>
                  </a:cubicBezTo>
                  <a:cubicBezTo>
                    <a:pt x="0" y="8"/>
                    <a:pt x="0" y="8"/>
                    <a:pt x="0" y="9"/>
                  </a:cubicBezTo>
                  <a:cubicBezTo>
                    <a:pt x="1" y="9"/>
                    <a:pt x="2" y="8"/>
                    <a:pt x="3" y="8"/>
                  </a:cubicBezTo>
                  <a:cubicBezTo>
                    <a:pt x="4" y="7"/>
                    <a:pt x="3" y="7"/>
                    <a:pt x="4" y="6"/>
                  </a:cubicBezTo>
                  <a:cubicBezTo>
                    <a:pt x="4" y="5"/>
                    <a:pt x="4"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2" name="Freeform 72"/>
            <p:cNvSpPr>
              <a:spLocks noEditPoints="1"/>
            </p:cNvSpPr>
            <p:nvPr/>
          </p:nvSpPr>
          <p:spPr bwMode="auto">
            <a:xfrm>
              <a:off x="4015806" y="5673959"/>
              <a:ext cx="209267" cy="195171"/>
            </a:xfrm>
            <a:custGeom>
              <a:avLst/>
              <a:gdLst>
                <a:gd name="T0" fmla="*/ 80 w 82"/>
                <a:gd name="T1" fmla="*/ 23 h 76"/>
                <a:gd name="T2" fmla="*/ 64 w 82"/>
                <a:gd name="T3" fmla="*/ 4 h 76"/>
                <a:gd name="T4" fmla="*/ 61 w 82"/>
                <a:gd name="T5" fmla="*/ 1 h 76"/>
                <a:gd name="T6" fmla="*/ 56 w 82"/>
                <a:gd name="T7" fmla="*/ 2 h 76"/>
                <a:gd name="T8" fmla="*/ 50 w 82"/>
                <a:gd name="T9" fmla="*/ 4 h 76"/>
                <a:gd name="T10" fmla="*/ 46 w 82"/>
                <a:gd name="T11" fmla="*/ 6 h 76"/>
                <a:gd name="T12" fmla="*/ 43 w 82"/>
                <a:gd name="T13" fmla="*/ 6 h 76"/>
                <a:gd name="T14" fmla="*/ 35 w 82"/>
                <a:gd name="T15" fmla="*/ 10 h 76"/>
                <a:gd name="T16" fmla="*/ 29 w 82"/>
                <a:gd name="T17" fmla="*/ 13 h 76"/>
                <a:gd name="T18" fmla="*/ 29 w 82"/>
                <a:gd name="T19" fmla="*/ 13 h 76"/>
                <a:gd name="T20" fmla="*/ 21 w 82"/>
                <a:gd name="T21" fmla="*/ 7 h 76"/>
                <a:gd name="T22" fmla="*/ 15 w 82"/>
                <a:gd name="T23" fmla="*/ 15 h 76"/>
                <a:gd name="T24" fmla="*/ 12 w 82"/>
                <a:gd name="T25" fmla="*/ 21 h 76"/>
                <a:gd name="T26" fmla="*/ 11 w 82"/>
                <a:gd name="T27" fmla="*/ 25 h 76"/>
                <a:gd name="T28" fmla="*/ 7 w 82"/>
                <a:gd name="T29" fmla="*/ 30 h 76"/>
                <a:gd name="T30" fmla="*/ 8 w 82"/>
                <a:gd name="T31" fmla="*/ 35 h 76"/>
                <a:gd name="T32" fmla="*/ 7 w 82"/>
                <a:gd name="T33" fmla="*/ 41 h 76"/>
                <a:gd name="T34" fmla="*/ 14 w 82"/>
                <a:gd name="T35" fmla="*/ 34 h 76"/>
                <a:gd name="T36" fmla="*/ 15 w 82"/>
                <a:gd name="T37" fmla="*/ 36 h 76"/>
                <a:gd name="T38" fmla="*/ 18 w 82"/>
                <a:gd name="T39" fmla="*/ 40 h 76"/>
                <a:gd name="T40" fmla="*/ 17 w 82"/>
                <a:gd name="T41" fmla="*/ 34 h 76"/>
                <a:gd name="T42" fmla="*/ 20 w 82"/>
                <a:gd name="T43" fmla="*/ 41 h 76"/>
                <a:gd name="T44" fmla="*/ 23 w 82"/>
                <a:gd name="T45" fmla="*/ 40 h 76"/>
                <a:gd name="T46" fmla="*/ 28 w 82"/>
                <a:gd name="T47" fmla="*/ 41 h 76"/>
                <a:gd name="T48" fmla="*/ 20 w 82"/>
                <a:gd name="T49" fmla="*/ 45 h 76"/>
                <a:gd name="T50" fmla="*/ 12 w 82"/>
                <a:gd name="T51" fmla="*/ 41 h 76"/>
                <a:gd name="T52" fmla="*/ 3 w 82"/>
                <a:gd name="T53" fmla="*/ 47 h 76"/>
                <a:gd name="T54" fmla="*/ 2 w 82"/>
                <a:gd name="T55" fmla="*/ 64 h 76"/>
                <a:gd name="T56" fmla="*/ 10 w 82"/>
                <a:gd name="T57" fmla="*/ 65 h 76"/>
                <a:gd name="T58" fmla="*/ 15 w 82"/>
                <a:gd name="T59" fmla="*/ 74 h 76"/>
                <a:gd name="T60" fmla="*/ 32 w 82"/>
                <a:gd name="T61" fmla="*/ 69 h 76"/>
                <a:gd name="T62" fmla="*/ 35 w 82"/>
                <a:gd name="T63" fmla="*/ 60 h 76"/>
                <a:gd name="T64" fmla="*/ 29 w 82"/>
                <a:gd name="T65" fmla="*/ 51 h 76"/>
                <a:gd name="T66" fmla="*/ 34 w 82"/>
                <a:gd name="T67" fmla="*/ 59 h 76"/>
                <a:gd name="T68" fmla="*/ 42 w 82"/>
                <a:gd name="T69" fmla="*/ 52 h 76"/>
                <a:gd name="T70" fmla="*/ 37 w 82"/>
                <a:gd name="T71" fmla="*/ 46 h 76"/>
                <a:gd name="T72" fmla="*/ 44 w 82"/>
                <a:gd name="T73" fmla="*/ 50 h 76"/>
                <a:gd name="T74" fmla="*/ 48 w 82"/>
                <a:gd name="T75" fmla="*/ 53 h 76"/>
                <a:gd name="T76" fmla="*/ 51 w 82"/>
                <a:gd name="T77" fmla="*/ 62 h 76"/>
                <a:gd name="T78" fmla="*/ 55 w 82"/>
                <a:gd name="T79" fmla="*/ 56 h 76"/>
                <a:gd name="T80" fmla="*/ 60 w 82"/>
                <a:gd name="T81" fmla="*/ 55 h 76"/>
                <a:gd name="T82" fmla="*/ 63 w 82"/>
                <a:gd name="T83" fmla="*/ 60 h 76"/>
                <a:gd name="T84" fmla="*/ 66 w 82"/>
                <a:gd name="T85" fmla="*/ 63 h 76"/>
                <a:gd name="T86" fmla="*/ 67 w 82"/>
                <a:gd name="T87" fmla="*/ 62 h 76"/>
                <a:gd name="T88" fmla="*/ 69 w 82"/>
                <a:gd name="T89" fmla="*/ 54 h 76"/>
                <a:gd name="T90" fmla="*/ 75 w 82"/>
                <a:gd name="T91" fmla="*/ 45 h 76"/>
                <a:gd name="T92" fmla="*/ 75 w 82"/>
                <a:gd name="T93" fmla="*/ 40 h 76"/>
                <a:gd name="T94" fmla="*/ 78 w 82"/>
                <a:gd name="T95" fmla="*/ 36 h 76"/>
                <a:gd name="T96" fmla="*/ 82 w 82"/>
                <a:gd name="T97" fmla="*/ 27 h 76"/>
                <a:gd name="T98" fmla="*/ 19 w 82"/>
                <a:gd name="T99" fmla="*/ 24 h 76"/>
                <a:gd name="T100" fmla="*/ 15 w 82"/>
                <a:gd name="T101" fmla="*/ 24 h 76"/>
                <a:gd name="T102" fmla="*/ 18 w 82"/>
                <a:gd name="T103" fmla="*/ 19 h 76"/>
                <a:gd name="T104" fmla="*/ 21 w 82"/>
                <a:gd name="T105" fmla="*/ 19 h 76"/>
                <a:gd name="T106" fmla="*/ 24 w 82"/>
                <a:gd name="T107" fmla="*/ 9 h 76"/>
                <a:gd name="T108" fmla="*/ 28 w 82"/>
                <a:gd name="T109" fmla="*/ 48 h 76"/>
                <a:gd name="T110" fmla="*/ 28 w 82"/>
                <a:gd name="T111" fmla="*/ 15 h 76"/>
                <a:gd name="T112" fmla="*/ 45 w 82"/>
                <a:gd name="T113" fmla="*/ 9 h 76"/>
                <a:gd name="T114" fmla="*/ 61 w 82"/>
                <a:gd name="T115" fmla="*/ 5 h 76"/>
                <a:gd name="T116" fmla="*/ 62 w 82"/>
                <a:gd name="T117" fmla="*/ 4 h 76"/>
                <a:gd name="T118" fmla="*/ 74 w 82"/>
                <a:gd name="T119"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76">
                  <a:moveTo>
                    <a:pt x="82" y="27"/>
                  </a:moveTo>
                  <a:cubicBezTo>
                    <a:pt x="82" y="26"/>
                    <a:pt x="81" y="25"/>
                    <a:pt x="81" y="24"/>
                  </a:cubicBezTo>
                  <a:cubicBezTo>
                    <a:pt x="80" y="25"/>
                    <a:pt x="79" y="25"/>
                    <a:pt x="79" y="24"/>
                  </a:cubicBezTo>
                  <a:cubicBezTo>
                    <a:pt x="79" y="23"/>
                    <a:pt x="80" y="23"/>
                    <a:pt x="80" y="23"/>
                  </a:cubicBezTo>
                  <a:cubicBezTo>
                    <a:pt x="77" y="16"/>
                    <a:pt x="72" y="10"/>
                    <a:pt x="67" y="5"/>
                  </a:cubicBezTo>
                  <a:cubicBezTo>
                    <a:pt x="66" y="5"/>
                    <a:pt x="66" y="5"/>
                    <a:pt x="65" y="5"/>
                  </a:cubicBezTo>
                  <a:cubicBezTo>
                    <a:pt x="65" y="5"/>
                    <a:pt x="65" y="5"/>
                    <a:pt x="64" y="5"/>
                  </a:cubicBezTo>
                  <a:cubicBezTo>
                    <a:pt x="64" y="5"/>
                    <a:pt x="64" y="4"/>
                    <a:pt x="64" y="4"/>
                  </a:cubicBezTo>
                  <a:cubicBezTo>
                    <a:pt x="63" y="4"/>
                    <a:pt x="63" y="4"/>
                    <a:pt x="62" y="4"/>
                  </a:cubicBezTo>
                  <a:cubicBezTo>
                    <a:pt x="62" y="4"/>
                    <a:pt x="62" y="4"/>
                    <a:pt x="62" y="3"/>
                  </a:cubicBezTo>
                  <a:cubicBezTo>
                    <a:pt x="63" y="3"/>
                    <a:pt x="63" y="3"/>
                    <a:pt x="63" y="2"/>
                  </a:cubicBezTo>
                  <a:cubicBezTo>
                    <a:pt x="62" y="2"/>
                    <a:pt x="62" y="1"/>
                    <a:pt x="61" y="1"/>
                  </a:cubicBezTo>
                  <a:cubicBezTo>
                    <a:pt x="61" y="1"/>
                    <a:pt x="60" y="1"/>
                    <a:pt x="59" y="1"/>
                  </a:cubicBezTo>
                  <a:cubicBezTo>
                    <a:pt x="59" y="1"/>
                    <a:pt x="59" y="1"/>
                    <a:pt x="59" y="1"/>
                  </a:cubicBezTo>
                  <a:cubicBezTo>
                    <a:pt x="58" y="1"/>
                    <a:pt x="58" y="0"/>
                    <a:pt x="57" y="0"/>
                  </a:cubicBezTo>
                  <a:cubicBezTo>
                    <a:pt x="57" y="0"/>
                    <a:pt x="56" y="1"/>
                    <a:pt x="56" y="2"/>
                  </a:cubicBezTo>
                  <a:cubicBezTo>
                    <a:pt x="55" y="1"/>
                    <a:pt x="56" y="3"/>
                    <a:pt x="55" y="2"/>
                  </a:cubicBezTo>
                  <a:cubicBezTo>
                    <a:pt x="54" y="2"/>
                    <a:pt x="55" y="1"/>
                    <a:pt x="54" y="2"/>
                  </a:cubicBezTo>
                  <a:cubicBezTo>
                    <a:pt x="53" y="2"/>
                    <a:pt x="52" y="3"/>
                    <a:pt x="51" y="3"/>
                  </a:cubicBezTo>
                  <a:cubicBezTo>
                    <a:pt x="51" y="3"/>
                    <a:pt x="50" y="4"/>
                    <a:pt x="50" y="4"/>
                  </a:cubicBezTo>
                  <a:cubicBezTo>
                    <a:pt x="49" y="4"/>
                    <a:pt x="50" y="5"/>
                    <a:pt x="49" y="5"/>
                  </a:cubicBezTo>
                  <a:cubicBezTo>
                    <a:pt x="48" y="5"/>
                    <a:pt x="47" y="4"/>
                    <a:pt x="48" y="5"/>
                  </a:cubicBezTo>
                  <a:cubicBezTo>
                    <a:pt x="48" y="6"/>
                    <a:pt x="49" y="6"/>
                    <a:pt x="49" y="7"/>
                  </a:cubicBezTo>
                  <a:cubicBezTo>
                    <a:pt x="48" y="7"/>
                    <a:pt x="48" y="6"/>
                    <a:pt x="46" y="6"/>
                  </a:cubicBezTo>
                  <a:cubicBezTo>
                    <a:pt x="46" y="7"/>
                    <a:pt x="46" y="8"/>
                    <a:pt x="46" y="8"/>
                  </a:cubicBezTo>
                  <a:cubicBezTo>
                    <a:pt x="46" y="7"/>
                    <a:pt x="46" y="7"/>
                    <a:pt x="46" y="6"/>
                  </a:cubicBezTo>
                  <a:cubicBezTo>
                    <a:pt x="45" y="6"/>
                    <a:pt x="45" y="7"/>
                    <a:pt x="44" y="7"/>
                  </a:cubicBezTo>
                  <a:cubicBezTo>
                    <a:pt x="44" y="6"/>
                    <a:pt x="44" y="5"/>
                    <a:pt x="43" y="6"/>
                  </a:cubicBezTo>
                  <a:cubicBezTo>
                    <a:pt x="42" y="7"/>
                    <a:pt x="41" y="8"/>
                    <a:pt x="40" y="9"/>
                  </a:cubicBezTo>
                  <a:cubicBezTo>
                    <a:pt x="39" y="9"/>
                    <a:pt x="39" y="8"/>
                    <a:pt x="37" y="8"/>
                  </a:cubicBezTo>
                  <a:cubicBezTo>
                    <a:pt x="37" y="10"/>
                    <a:pt x="39" y="9"/>
                    <a:pt x="38" y="10"/>
                  </a:cubicBezTo>
                  <a:cubicBezTo>
                    <a:pt x="37" y="10"/>
                    <a:pt x="36" y="10"/>
                    <a:pt x="35" y="10"/>
                  </a:cubicBezTo>
                  <a:cubicBezTo>
                    <a:pt x="34" y="10"/>
                    <a:pt x="33" y="11"/>
                    <a:pt x="32" y="12"/>
                  </a:cubicBezTo>
                  <a:cubicBezTo>
                    <a:pt x="32" y="11"/>
                    <a:pt x="32" y="11"/>
                    <a:pt x="32" y="10"/>
                  </a:cubicBezTo>
                  <a:cubicBezTo>
                    <a:pt x="31" y="10"/>
                    <a:pt x="31" y="10"/>
                    <a:pt x="31" y="10"/>
                  </a:cubicBezTo>
                  <a:cubicBezTo>
                    <a:pt x="31" y="11"/>
                    <a:pt x="31" y="13"/>
                    <a:pt x="29" y="13"/>
                  </a:cubicBezTo>
                  <a:cubicBezTo>
                    <a:pt x="29" y="14"/>
                    <a:pt x="28" y="13"/>
                    <a:pt x="28" y="14"/>
                  </a:cubicBezTo>
                  <a:cubicBezTo>
                    <a:pt x="27" y="14"/>
                    <a:pt x="28" y="15"/>
                    <a:pt x="28" y="15"/>
                  </a:cubicBezTo>
                  <a:cubicBezTo>
                    <a:pt x="26" y="15"/>
                    <a:pt x="26" y="13"/>
                    <a:pt x="26" y="12"/>
                  </a:cubicBezTo>
                  <a:cubicBezTo>
                    <a:pt x="27" y="12"/>
                    <a:pt x="29" y="12"/>
                    <a:pt x="29" y="13"/>
                  </a:cubicBezTo>
                  <a:cubicBezTo>
                    <a:pt x="30" y="11"/>
                    <a:pt x="28" y="10"/>
                    <a:pt x="26" y="10"/>
                  </a:cubicBezTo>
                  <a:cubicBezTo>
                    <a:pt x="26" y="9"/>
                    <a:pt x="25" y="9"/>
                    <a:pt x="25" y="9"/>
                  </a:cubicBezTo>
                  <a:cubicBezTo>
                    <a:pt x="24" y="8"/>
                    <a:pt x="24" y="8"/>
                    <a:pt x="23" y="7"/>
                  </a:cubicBezTo>
                  <a:cubicBezTo>
                    <a:pt x="23" y="7"/>
                    <a:pt x="22" y="7"/>
                    <a:pt x="21" y="7"/>
                  </a:cubicBezTo>
                  <a:cubicBezTo>
                    <a:pt x="21" y="8"/>
                    <a:pt x="20" y="8"/>
                    <a:pt x="19" y="9"/>
                  </a:cubicBezTo>
                  <a:cubicBezTo>
                    <a:pt x="19" y="8"/>
                    <a:pt x="19" y="9"/>
                    <a:pt x="19" y="9"/>
                  </a:cubicBezTo>
                  <a:cubicBezTo>
                    <a:pt x="18" y="10"/>
                    <a:pt x="17" y="11"/>
                    <a:pt x="16" y="12"/>
                  </a:cubicBezTo>
                  <a:cubicBezTo>
                    <a:pt x="16" y="13"/>
                    <a:pt x="15" y="14"/>
                    <a:pt x="15" y="15"/>
                  </a:cubicBezTo>
                  <a:cubicBezTo>
                    <a:pt x="14" y="14"/>
                    <a:pt x="14" y="14"/>
                    <a:pt x="14" y="14"/>
                  </a:cubicBezTo>
                  <a:cubicBezTo>
                    <a:pt x="14" y="15"/>
                    <a:pt x="14" y="15"/>
                    <a:pt x="14" y="15"/>
                  </a:cubicBezTo>
                  <a:cubicBezTo>
                    <a:pt x="12" y="15"/>
                    <a:pt x="12" y="17"/>
                    <a:pt x="12" y="18"/>
                  </a:cubicBezTo>
                  <a:cubicBezTo>
                    <a:pt x="12" y="19"/>
                    <a:pt x="12" y="20"/>
                    <a:pt x="12" y="21"/>
                  </a:cubicBezTo>
                  <a:cubicBezTo>
                    <a:pt x="12" y="22"/>
                    <a:pt x="14" y="22"/>
                    <a:pt x="14" y="22"/>
                  </a:cubicBezTo>
                  <a:cubicBezTo>
                    <a:pt x="14" y="23"/>
                    <a:pt x="13" y="23"/>
                    <a:pt x="13" y="24"/>
                  </a:cubicBezTo>
                  <a:cubicBezTo>
                    <a:pt x="14" y="24"/>
                    <a:pt x="14" y="24"/>
                    <a:pt x="14" y="25"/>
                  </a:cubicBezTo>
                  <a:cubicBezTo>
                    <a:pt x="13" y="25"/>
                    <a:pt x="12" y="25"/>
                    <a:pt x="11" y="25"/>
                  </a:cubicBezTo>
                  <a:cubicBezTo>
                    <a:pt x="11" y="26"/>
                    <a:pt x="11" y="26"/>
                    <a:pt x="11" y="27"/>
                  </a:cubicBezTo>
                  <a:cubicBezTo>
                    <a:pt x="10" y="27"/>
                    <a:pt x="10" y="29"/>
                    <a:pt x="9" y="28"/>
                  </a:cubicBezTo>
                  <a:cubicBezTo>
                    <a:pt x="9" y="29"/>
                    <a:pt x="9" y="29"/>
                    <a:pt x="9" y="29"/>
                  </a:cubicBezTo>
                  <a:cubicBezTo>
                    <a:pt x="8" y="29"/>
                    <a:pt x="8" y="30"/>
                    <a:pt x="7" y="30"/>
                  </a:cubicBezTo>
                  <a:cubicBezTo>
                    <a:pt x="7" y="30"/>
                    <a:pt x="6" y="30"/>
                    <a:pt x="6" y="31"/>
                  </a:cubicBezTo>
                  <a:cubicBezTo>
                    <a:pt x="6" y="32"/>
                    <a:pt x="7" y="31"/>
                    <a:pt x="8" y="31"/>
                  </a:cubicBezTo>
                  <a:cubicBezTo>
                    <a:pt x="8" y="33"/>
                    <a:pt x="9" y="32"/>
                    <a:pt x="9" y="34"/>
                  </a:cubicBezTo>
                  <a:cubicBezTo>
                    <a:pt x="8" y="34"/>
                    <a:pt x="8" y="35"/>
                    <a:pt x="8" y="35"/>
                  </a:cubicBezTo>
                  <a:cubicBezTo>
                    <a:pt x="7" y="34"/>
                    <a:pt x="6" y="35"/>
                    <a:pt x="4" y="35"/>
                  </a:cubicBezTo>
                  <a:cubicBezTo>
                    <a:pt x="4" y="36"/>
                    <a:pt x="5" y="38"/>
                    <a:pt x="4" y="38"/>
                  </a:cubicBezTo>
                  <a:cubicBezTo>
                    <a:pt x="4" y="39"/>
                    <a:pt x="5" y="39"/>
                    <a:pt x="4" y="40"/>
                  </a:cubicBezTo>
                  <a:cubicBezTo>
                    <a:pt x="6" y="40"/>
                    <a:pt x="6" y="41"/>
                    <a:pt x="7" y="41"/>
                  </a:cubicBezTo>
                  <a:cubicBezTo>
                    <a:pt x="7" y="40"/>
                    <a:pt x="8" y="40"/>
                    <a:pt x="8" y="41"/>
                  </a:cubicBezTo>
                  <a:cubicBezTo>
                    <a:pt x="9" y="40"/>
                    <a:pt x="10" y="39"/>
                    <a:pt x="10" y="37"/>
                  </a:cubicBezTo>
                  <a:cubicBezTo>
                    <a:pt x="11" y="37"/>
                    <a:pt x="10" y="35"/>
                    <a:pt x="12" y="35"/>
                  </a:cubicBezTo>
                  <a:cubicBezTo>
                    <a:pt x="13" y="35"/>
                    <a:pt x="13" y="35"/>
                    <a:pt x="14" y="34"/>
                  </a:cubicBezTo>
                  <a:cubicBezTo>
                    <a:pt x="13" y="36"/>
                    <a:pt x="14" y="37"/>
                    <a:pt x="14" y="39"/>
                  </a:cubicBezTo>
                  <a:cubicBezTo>
                    <a:pt x="16" y="38"/>
                    <a:pt x="15" y="37"/>
                    <a:pt x="15" y="36"/>
                  </a:cubicBezTo>
                  <a:cubicBezTo>
                    <a:pt x="15" y="36"/>
                    <a:pt x="14" y="35"/>
                    <a:pt x="15" y="35"/>
                  </a:cubicBezTo>
                  <a:cubicBezTo>
                    <a:pt x="15" y="35"/>
                    <a:pt x="15" y="35"/>
                    <a:pt x="15" y="36"/>
                  </a:cubicBezTo>
                  <a:cubicBezTo>
                    <a:pt x="15" y="36"/>
                    <a:pt x="15" y="36"/>
                    <a:pt x="15" y="37"/>
                  </a:cubicBezTo>
                  <a:cubicBezTo>
                    <a:pt x="17" y="37"/>
                    <a:pt x="17" y="37"/>
                    <a:pt x="18" y="38"/>
                  </a:cubicBezTo>
                  <a:cubicBezTo>
                    <a:pt x="18" y="39"/>
                    <a:pt x="17" y="39"/>
                    <a:pt x="16" y="39"/>
                  </a:cubicBezTo>
                  <a:cubicBezTo>
                    <a:pt x="16" y="40"/>
                    <a:pt x="17" y="40"/>
                    <a:pt x="18" y="40"/>
                  </a:cubicBezTo>
                  <a:cubicBezTo>
                    <a:pt x="17" y="39"/>
                    <a:pt x="18" y="39"/>
                    <a:pt x="19" y="38"/>
                  </a:cubicBezTo>
                  <a:cubicBezTo>
                    <a:pt x="19" y="38"/>
                    <a:pt x="18" y="38"/>
                    <a:pt x="18" y="38"/>
                  </a:cubicBezTo>
                  <a:cubicBezTo>
                    <a:pt x="19" y="37"/>
                    <a:pt x="19" y="38"/>
                    <a:pt x="19" y="38"/>
                  </a:cubicBezTo>
                  <a:cubicBezTo>
                    <a:pt x="19" y="36"/>
                    <a:pt x="16" y="36"/>
                    <a:pt x="17" y="34"/>
                  </a:cubicBezTo>
                  <a:cubicBezTo>
                    <a:pt x="17" y="35"/>
                    <a:pt x="19" y="36"/>
                    <a:pt x="19" y="37"/>
                  </a:cubicBezTo>
                  <a:cubicBezTo>
                    <a:pt x="20" y="37"/>
                    <a:pt x="20" y="38"/>
                    <a:pt x="20" y="38"/>
                  </a:cubicBezTo>
                  <a:cubicBezTo>
                    <a:pt x="20" y="38"/>
                    <a:pt x="20" y="38"/>
                    <a:pt x="20" y="39"/>
                  </a:cubicBezTo>
                  <a:cubicBezTo>
                    <a:pt x="20" y="39"/>
                    <a:pt x="20" y="40"/>
                    <a:pt x="20" y="41"/>
                  </a:cubicBezTo>
                  <a:cubicBezTo>
                    <a:pt x="21" y="41"/>
                    <a:pt x="21" y="41"/>
                    <a:pt x="22" y="41"/>
                  </a:cubicBezTo>
                  <a:cubicBezTo>
                    <a:pt x="22" y="40"/>
                    <a:pt x="22" y="39"/>
                    <a:pt x="22" y="38"/>
                  </a:cubicBezTo>
                  <a:cubicBezTo>
                    <a:pt x="22" y="38"/>
                    <a:pt x="23" y="38"/>
                    <a:pt x="23" y="38"/>
                  </a:cubicBezTo>
                  <a:cubicBezTo>
                    <a:pt x="23" y="39"/>
                    <a:pt x="23" y="39"/>
                    <a:pt x="23" y="40"/>
                  </a:cubicBezTo>
                  <a:cubicBezTo>
                    <a:pt x="23" y="40"/>
                    <a:pt x="23" y="40"/>
                    <a:pt x="23" y="41"/>
                  </a:cubicBezTo>
                  <a:cubicBezTo>
                    <a:pt x="24" y="41"/>
                    <a:pt x="26" y="41"/>
                    <a:pt x="26" y="41"/>
                  </a:cubicBezTo>
                  <a:cubicBezTo>
                    <a:pt x="27" y="41"/>
                    <a:pt x="26" y="42"/>
                    <a:pt x="27" y="42"/>
                  </a:cubicBezTo>
                  <a:cubicBezTo>
                    <a:pt x="28" y="42"/>
                    <a:pt x="27" y="40"/>
                    <a:pt x="28" y="41"/>
                  </a:cubicBezTo>
                  <a:cubicBezTo>
                    <a:pt x="28" y="41"/>
                    <a:pt x="28" y="42"/>
                    <a:pt x="28" y="42"/>
                  </a:cubicBezTo>
                  <a:cubicBezTo>
                    <a:pt x="27" y="43"/>
                    <a:pt x="28" y="45"/>
                    <a:pt x="27" y="45"/>
                  </a:cubicBezTo>
                  <a:cubicBezTo>
                    <a:pt x="25" y="44"/>
                    <a:pt x="23" y="44"/>
                    <a:pt x="21" y="44"/>
                  </a:cubicBezTo>
                  <a:cubicBezTo>
                    <a:pt x="20" y="44"/>
                    <a:pt x="20" y="45"/>
                    <a:pt x="20" y="45"/>
                  </a:cubicBezTo>
                  <a:cubicBezTo>
                    <a:pt x="19" y="44"/>
                    <a:pt x="16" y="44"/>
                    <a:pt x="15" y="43"/>
                  </a:cubicBezTo>
                  <a:cubicBezTo>
                    <a:pt x="16" y="42"/>
                    <a:pt x="15" y="42"/>
                    <a:pt x="15" y="41"/>
                  </a:cubicBezTo>
                  <a:cubicBezTo>
                    <a:pt x="16" y="41"/>
                    <a:pt x="16" y="40"/>
                    <a:pt x="15" y="40"/>
                  </a:cubicBezTo>
                  <a:cubicBezTo>
                    <a:pt x="14" y="40"/>
                    <a:pt x="13" y="40"/>
                    <a:pt x="12" y="41"/>
                  </a:cubicBezTo>
                  <a:cubicBezTo>
                    <a:pt x="10" y="41"/>
                    <a:pt x="8" y="41"/>
                    <a:pt x="7" y="42"/>
                  </a:cubicBezTo>
                  <a:cubicBezTo>
                    <a:pt x="7" y="41"/>
                    <a:pt x="7" y="41"/>
                    <a:pt x="6" y="41"/>
                  </a:cubicBezTo>
                  <a:cubicBezTo>
                    <a:pt x="6" y="42"/>
                    <a:pt x="5" y="42"/>
                    <a:pt x="4" y="43"/>
                  </a:cubicBezTo>
                  <a:cubicBezTo>
                    <a:pt x="4" y="44"/>
                    <a:pt x="4" y="46"/>
                    <a:pt x="3" y="47"/>
                  </a:cubicBezTo>
                  <a:cubicBezTo>
                    <a:pt x="3" y="48"/>
                    <a:pt x="2" y="48"/>
                    <a:pt x="1" y="49"/>
                  </a:cubicBezTo>
                  <a:cubicBezTo>
                    <a:pt x="1" y="51"/>
                    <a:pt x="1" y="52"/>
                    <a:pt x="0" y="53"/>
                  </a:cubicBezTo>
                  <a:cubicBezTo>
                    <a:pt x="0" y="55"/>
                    <a:pt x="0" y="57"/>
                    <a:pt x="0" y="60"/>
                  </a:cubicBezTo>
                  <a:cubicBezTo>
                    <a:pt x="1" y="61"/>
                    <a:pt x="2" y="62"/>
                    <a:pt x="2" y="64"/>
                  </a:cubicBezTo>
                  <a:cubicBezTo>
                    <a:pt x="3" y="64"/>
                    <a:pt x="4" y="65"/>
                    <a:pt x="5" y="66"/>
                  </a:cubicBezTo>
                  <a:cubicBezTo>
                    <a:pt x="6" y="65"/>
                    <a:pt x="7" y="65"/>
                    <a:pt x="8" y="65"/>
                  </a:cubicBezTo>
                  <a:cubicBezTo>
                    <a:pt x="9" y="65"/>
                    <a:pt x="9" y="64"/>
                    <a:pt x="10" y="64"/>
                  </a:cubicBezTo>
                  <a:cubicBezTo>
                    <a:pt x="10" y="64"/>
                    <a:pt x="10" y="65"/>
                    <a:pt x="10" y="65"/>
                  </a:cubicBezTo>
                  <a:cubicBezTo>
                    <a:pt x="11" y="65"/>
                    <a:pt x="12" y="66"/>
                    <a:pt x="13" y="66"/>
                  </a:cubicBezTo>
                  <a:cubicBezTo>
                    <a:pt x="13" y="65"/>
                    <a:pt x="13" y="65"/>
                    <a:pt x="14" y="65"/>
                  </a:cubicBezTo>
                  <a:cubicBezTo>
                    <a:pt x="14" y="67"/>
                    <a:pt x="14" y="68"/>
                    <a:pt x="14" y="70"/>
                  </a:cubicBezTo>
                  <a:cubicBezTo>
                    <a:pt x="14" y="71"/>
                    <a:pt x="15" y="73"/>
                    <a:pt x="15" y="74"/>
                  </a:cubicBezTo>
                  <a:cubicBezTo>
                    <a:pt x="15" y="75"/>
                    <a:pt x="15" y="75"/>
                    <a:pt x="16" y="76"/>
                  </a:cubicBezTo>
                  <a:cubicBezTo>
                    <a:pt x="31" y="76"/>
                    <a:pt x="31" y="76"/>
                    <a:pt x="31" y="76"/>
                  </a:cubicBezTo>
                  <a:cubicBezTo>
                    <a:pt x="31" y="75"/>
                    <a:pt x="31" y="74"/>
                    <a:pt x="31" y="73"/>
                  </a:cubicBezTo>
                  <a:cubicBezTo>
                    <a:pt x="32" y="72"/>
                    <a:pt x="32" y="71"/>
                    <a:pt x="32" y="69"/>
                  </a:cubicBezTo>
                  <a:cubicBezTo>
                    <a:pt x="33" y="69"/>
                    <a:pt x="33" y="68"/>
                    <a:pt x="34" y="68"/>
                  </a:cubicBezTo>
                  <a:cubicBezTo>
                    <a:pt x="35" y="66"/>
                    <a:pt x="36" y="64"/>
                    <a:pt x="37" y="62"/>
                  </a:cubicBezTo>
                  <a:cubicBezTo>
                    <a:pt x="37" y="61"/>
                    <a:pt x="38" y="60"/>
                    <a:pt x="37" y="59"/>
                  </a:cubicBezTo>
                  <a:cubicBezTo>
                    <a:pt x="36" y="59"/>
                    <a:pt x="36" y="60"/>
                    <a:pt x="35" y="60"/>
                  </a:cubicBezTo>
                  <a:cubicBezTo>
                    <a:pt x="34" y="60"/>
                    <a:pt x="34" y="60"/>
                    <a:pt x="33" y="60"/>
                  </a:cubicBezTo>
                  <a:cubicBezTo>
                    <a:pt x="33" y="58"/>
                    <a:pt x="32" y="57"/>
                    <a:pt x="31" y="56"/>
                  </a:cubicBezTo>
                  <a:cubicBezTo>
                    <a:pt x="31" y="55"/>
                    <a:pt x="30" y="55"/>
                    <a:pt x="30" y="53"/>
                  </a:cubicBezTo>
                  <a:cubicBezTo>
                    <a:pt x="30" y="52"/>
                    <a:pt x="29" y="52"/>
                    <a:pt x="29" y="51"/>
                  </a:cubicBezTo>
                  <a:cubicBezTo>
                    <a:pt x="29" y="50"/>
                    <a:pt x="28" y="49"/>
                    <a:pt x="29" y="49"/>
                  </a:cubicBezTo>
                  <a:cubicBezTo>
                    <a:pt x="29" y="49"/>
                    <a:pt x="30" y="51"/>
                    <a:pt x="30" y="51"/>
                  </a:cubicBezTo>
                  <a:cubicBezTo>
                    <a:pt x="30" y="53"/>
                    <a:pt x="31" y="54"/>
                    <a:pt x="32" y="55"/>
                  </a:cubicBezTo>
                  <a:cubicBezTo>
                    <a:pt x="33" y="56"/>
                    <a:pt x="33" y="58"/>
                    <a:pt x="34" y="59"/>
                  </a:cubicBezTo>
                  <a:cubicBezTo>
                    <a:pt x="35" y="59"/>
                    <a:pt x="36" y="57"/>
                    <a:pt x="38" y="57"/>
                  </a:cubicBezTo>
                  <a:cubicBezTo>
                    <a:pt x="39" y="57"/>
                    <a:pt x="38" y="56"/>
                    <a:pt x="39" y="56"/>
                  </a:cubicBezTo>
                  <a:cubicBezTo>
                    <a:pt x="40" y="56"/>
                    <a:pt x="40" y="55"/>
                    <a:pt x="41" y="54"/>
                  </a:cubicBezTo>
                  <a:cubicBezTo>
                    <a:pt x="41" y="53"/>
                    <a:pt x="42" y="53"/>
                    <a:pt x="42" y="52"/>
                  </a:cubicBezTo>
                  <a:cubicBezTo>
                    <a:pt x="42" y="51"/>
                    <a:pt x="40" y="51"/>
                    <a:pt x="40" y="50"/>
                  </a:cubicBezTo>
                  <a:cubicBezTo>
                    <a:pt x="40" y="49"/>
                    <a:pt x="39" y="50"/>
                    <a:pt x="39" y="50"/>
                  </a:cubicBezTo>
                  <a:cubicBezTo>
                    <a:pt x="38" y="49"/>
                    <a:pt x="38" y="49"/>
                    <a:pt x="38" y="47"/>
                  </a:cubicBezTo>
                  <a:cubicBezTo>
                    <a:pt x="37" y="47"/>
                    <a:pt x="37" y="47"/>
                    <a:pt x="37" y="46"/>
                  </a:cubicBezTo>
                  <a:cubicBezTo>
                    <a:pt x="37" y="46"/>
                    <a:pt x="37" y="46"/>
                    <a:pt x="37" y="46"/>
                  </a:cubicBezTo>
                  <a:cubicBezTo>
                    <a:pt x="39" y="47"/>
                    <a:pt x="38" y="50"/>
                    <a:pt x="41" y="49"/>
                  </a:cubicBezTo>
                  <a:cubicBezTo>
                    <a:pt x="41" y="50"/>
                    <a:pt x="41" y="50"/>
                    <a:pt x="41" y="51"/>
                  </a:cubicBezTo>
                  <a:cubicBezTo>
                    <a:pt x="42" y="51"/>
                    <a:pt x="42" y="50"/>
                    <a:pt x="44" y="50"/>
                  </a:cubicBezTo>
                  <a:cubicBezTo>
                    <a:pt x="44" y="50"/>
                    <a:pt x="44" y="50"/>
                    <a:pt x="44" y="50"/>
                  </a:cubicBezTo>
                  <a:cubicBezTo>
                    <a:pt x="46" y="50"/>
                    <a:pt x="46" y="51"/>
                    <a:pt x="47" y="52"/>
                  </a:cubicBezTo>
                  <a:cubicBezTo>
                    <a:pt x="47" y="52"/>
                    <a:pt x="47" y="52"/>
                    <a:pt x="47" y="52"/>
                  </a:cubicBezTo>
                  <a:cubicBezTo>
                    <a:pt x="47" y="53"/>
                    <a:pt x="48" y="53"/>
                    <a:pt x="48" y="53"/>
                  </a:cubicBezTo>
                  <a:cubicBezTo>
                    <a:pt x="48" y="54"/>
                    <a:pt x="49" y="54"/>
                    <a:pt x="48" y="55"/>
                  </a:cubicBezTo>
                  <a:cubicBezTo>
                    <a:pt x="49" y="56"/>
                    <a:pt x="49" y="57"/>
                    <a:pt x="50" y="59"/>
                  </a:cubicBezTo>
                  <a:cubicBezTo>
                    <a:pt x="50" y="59"/>
                    <a:pt x="51" y="60"/>
                    <a:pt x="51" y="61"/>
                  </a:cubicBezTo>
                  <a:cubicBezTo>
                    <a:pt x="51" y="61"/>
                    <a:pt x="51" y="62"/>
                    <a:pt x="51" y="62"/>
                  </a:cubicBezTo>
                  <a:cubicBezTo>
                    <a:pt x="51" y="63"/>
                    <a:pt x="52" y="62"/>
                    <a:pt x="53" y="62"/>
                  </a:cubicBezTo>
                  <a:cubicBezTo>
                    <a:pt x="53" y="61"/>
                    <a:pt x="54" y="60"/>
                    <a:pt x="54" y="57"/>
                  </a:cubicBezTo>
                  <a:cubicBezTo>
                    <a:pt x="54" y="57"/>
                    <a:pt x="54" y="57"/>
                    <a:pt x="55" y="57"/>
                  </a:cubicBezTo>
                  <a:cubicBezTo>
                    <a:pt x="55" y="57"/>
                    <a:pt x="55" y="56"/>
                    <a:pt x="55" y="56"/>
                  </a:cubicBezTo>
                  <a:cubicBezTo>
                    <a:pt x="55" y="57"/>
                    <a:pt x="55" y="55"/>
                    <a:pt x="56" y="56"/>
                  </a:cubicBezTo>
                  <a:cubicBezTo>
                    <a:pt x="56" y="54"/>
                    <a:pt x="57" y="54"/>
                    <a:pt x="57" y="53"/>
                  </a:cubicBezTo>
                  <a:cubicBezTo>
                    <a:pt x="57" y="53"/>
                    <a:pt x="58" y="52"/>
                    <a:pt x="59" y="52"/>
                  </a:cubicBezTo>
                  <a:cubicBezTo>
                    <a:pt x="60" y="53"/>
                    <a:pt x="60" y="54"/>
                    <a:pt x="60" y="55"/>
                  </a:cubicBezTo>
                  <a:cubicBezTo>
                    <a:pt x="60" y="55"/>
                    <a:pt x="60" y="55"/>
                    <a:pt x="60" y="56"/>
                  </a:cubicBezTo>
                  <a:cubicBezTo>
                    <a:pt x="60" y="57"/>
                    <a:pt x="62" y="56"/>
                    <a:pt x="63" y="57"/>
                  </a:cubicBezTo>
                  <a:cubicBezTo>
                    <a:pt x="62" y="58"/>
                    <a:pt x="63" y="58"/>
                    <a:pt x="62" y="59"/>
                  </a:cubicBezTo>
                  <a:cubicBezTo>
                    <a:pt x="63" y="59"/>
                    <a:pt x="63" y="59"/>
                    <a:pt x="63" y="60"/>
                  </a:cubicBezTo>
                  <a:cubicBezTo>
                    <a:pt x="63" y="61"/>
                    <a:pt x="63" y="61"/>
                    <a:pt x="63" y="62"/>
                  </a:cubicBezTo>
                  <a:cubicBezTo>
                    <a:pt x="63" y="62"/>
                    <a:pt x="64" y="63"/>
                    <a:pt x="63" y="64"/>
                  </a:cubicBezTo>
                  <a:cubicBezTo>
                    <a:pt x="65" y="65"/>
                    <a:pt x="66" y="66"/>
                    <a:pt x="67" y="67"/>
                  </a:cubicBezTo>
                  <a:cubicBezTo>
                    <a:pt x="67" y="65"/>
                    <a:pt x="66" y="65"/>
                    <a:pt x="66" y="63"/>
                  </a:cubicBezTo>
                  <a:cubicBezTo>
                    <a:pt x="65" y="63"/>
                    <a:pt x="64" y="62"/>
                    <a:pt x="64" y="61"/>
                  </a:cubicBezTo>
                  <a:cubicBezTo>
                    <a:pt x="64" y="60"/>
                    <a:pt x="64" y="59"/>
                    <a:pt x="65" y="59"/>
                  </a:cubicBezTo>
                  <a:cubicBezTo>
                    <a:pt x="65" y="60"/>
                    <a:pt x="65" y="61"/>
                    <a:pt x="66" y="61"/>
                  </a:cubicBezTo>
                  <a:cubicBezTo>
                    <a:pt x="67" y="61"/>
                    <a:pt x="67" y="61"/>
                    <a:pt x="67" y="62"/>
                  </a:cubicBezTo>
                  <a:cubicBezTo>
                    <a:pt x="69" y="62"/>
                    <a:pt x="70" y="59"/>
                    <a:pt x="69" y="56"/>
                  </a:cubicBezTo>
                  <a:cubicBezTo>
                    <a:pt x="69" y="56"/>
                    <a:pt x="68" y="56"/>
                    <a:pt x="68" y="55"/>
                  </a:cubicBezTo>
                  <a:cubicBezTo>
                    <a:pt x="68" y="54"/>
                    <a:pt x="67" y="54"/>
                    <a:pt x="68" y="53"/>
                  </a:cubicBezTo>
                  <a:cubicBezTo>
                    <a:pt x="68" y="53"/>
                    <a:pt x="68" y="54"/>
                    <a:pt x="69" y="54"/>
                  </a:cubicBezTo>
                  <a:cubicBezTo>
                    <a:pt x="69" y="53"/>
                    <a:pt x="71" y="53"/>
                    <a:pt x="72" y="53"/>
                  </a:cubicBezTo>
                  <a:cubicBezTo>
                    <a:pt x="73" y="52"/>
                    <a:pt x="74" y="51"/>
                    <a:pt x="74" y="49"/>
                  </a:cubicBezTo>
                  <a:cubicBezTo>
                    <a:pt x="74" y="49"/>
                    <a:pt x="74" y="48"/>
                    <a:pt x="75" y="48"/>
                  </a:cubicBezTo>
                  <a:cubicBezTo>
                    <a:pt x="75" y="47"/>
                    <a:pt x="75" y="45"/>
                    <a:pt x="75" y="45"/>
                  </a:cubicBezTo>
                  <a:cubicBezTo>
                    <a:pt x="75" y="44"/>
                    <a:pt x="75" y="44"/>
                    <a:pt x="75" y="43"/>
                  </a:cubicBezTo>
                  <a:cubicBezTo>
                    <a:pt x="74" y="43"/>
                    <a:pt x="74" y="42"/>
                    <a:pt x="74" y="42"/>
                  </a:cubicBezTo>
                  <a:cubicBezTo>
                    <a:pt x="74" y="41"/>
                    <a:pt x="74" y="41"/>
                    <a:pt x="74" y="40"/>
                  </a:cubicBezTo>
                  <a:cubicBezTo>
                    <a:pt x="74" y="40"/>
                    <a:pt x="75" y="40"/>
                    <a:pt x="75" y="40"/>
                  </a:cubicBezTo>
                  <a:cubicBezTo>
                    <a:pt x="75" y="39"/>
                    <a:pt x="74" y="38"/>
                    <a:pt x="75" y="38"/>
                  </a:cubicBezTo>
                  <a:cubicBezTo>
                    <a:pt x="75" y="39"/>
                    <a:pt x="76" y="39"/>
                    <a:pt x="77" y="40"/>
                  </a:cubicBezTo>
                  <a:cubicBezTo>
                    <a:pt x="76" y="41"/>
                    <a:pt x="77" y="42"/>
                    <a:pt x="78" y="42"/>
                  </a:cubicBezTo>
                  <a:cubicBezTo>
                    <a:pt x="79" y="41"/>
                    <a:pt x="78" y="38"/>
                    <a:pt x="78" y="36"/>
                  </a:cubicBezTo>
                  <a:cubicBezTo>
                    <a:pt x="79" y="35"/>
                    <a:pt x="80" y="35"/>
                    <a:pt x="80" y="35"/>
                  </a:cubicBezTo>
                  <a:cubicBezTo>
                    <a:pt x="81" y="34"/>
                    <a:pt x="81" y="32"/>
                    <a:pt x="82" y="31"/>
                  </a:cubicBezTo>
                  <a:cubicBezTo>
                    <a:pt x="82" y="31"/>
                    <a:pt x="82" y="31"/>
                    <a:pt x="82" y="31"/>
                  </a:cubicBezTo>
                  <a:cubicBezTo>
                    <a:pt x="82" y="30"/>
                    <a:pt x="82" y="28"/>
                    <a:pt x="82" y="27"/>
                  </a:cubicBezTo>
                  <a:close/>
                  <a:moveTo>
                    <a:pt x="21" y="19"/>
                  </a:moveTo>
                  <a:cubicBezTo>
                    <a:pt x="21" y="20"/>
                    <a:pt x="21" y="21"/>
                    <a:pt x="21" y="22"/>
                  </a:cubicBezTo>
                  <a:cubicBezTo>
                    <a:pt x="21" y="22"/>
                    <a:pt x="21" y="20"/>
                    <a:pt x="20" y="21"/>
                  </a:cubicBezTo>
                  <a:cubicBezTo>
                    <a:pt x="20" y="21"/>
                    <a:pt x="20" y="23"/>
                    <a:pt x="19" y="24"/>
                  </a:cubicBezTo>
                  <a:cubicBezTo>
                    <a:pt x="19" y="24"/>
                    <a:pt x="18" y="24"/>
                    <a:pt x="18" y="24"/>
                  </a:cubicBezTo>
                  <a:cubicBezTo>
                    <a:pt x="17" y="24"/>
                    <a:pt x="17" y="25"/>
                    <a:pt x="16" y="25"/>
                  </a:cubicBezTo>
                  <a:cubicBezTo>
                    <a:pt x="16" y="25"/>
                    <a:pt x="15" y="24"/>
                    <a:pt x="15" y="25"/>
                  </a:cubicBezTo>
                  <a:cubicBezTo>
                    <a:pt x="15" y="25"/>
                    <a:pt x="15" y="24"/>
                    <a:pt x="15" y="24"/>
                  </a:cubicBezTo>
                  <a:cubicBezTo>
                    <a:pt x="15" y="23"/>
                    <a:pt x="15" y="22"/>
                    <a:pt x="15" y="21"/>
                  </a:cubicBezTo>
                  <a:cubicBezTo>
                    <a:pt x="16" y="21"/>
                    <a:pt x="15" y="25"/>
                    <a:pt x="17" y="24"/>
                  </a:cubicBezTo>
                  <a:cubicBezTo>
                    <a:pt x="18" y="23"/>
                    <a:pt x="18" y="21"/>
                    <a:pt x="19" y="20"/>
                  </a:cubicBezTo>
                  <a:cubicBezTo>
                    <a:pt x="19" y="20"/>
                    <a:pt x="18" y="19"/>
                    <a:pt x="18" y="19"/>
                  </a:cubicBezTo>
                  <a:cubicBezTo>
                    <a:pt x="18" y="16"/>
                    <a:pt x="20" y="15"/>
                    <a:pt x="21" y="13"/>
                  </a:cubicBezTo>
                  <a:cubicBezTo>
                    <a:pt x="21" y="13"/>
                    <a:pt x="21" y="13"/>
                    <a:pt x="21" y="14"/>
                  </a:cubicBezTo>
                  <a:cubicBezTo>
                    <a:pt x="21" y="16"/>
                    <a:pt x="19" y="15"/>
                    <a:pt x="19" y="18"/>
                  </a:cubicBezTo>
                  <a:cubicBezTo>
                    <a:pt x="20" y="18"/>
                    <a:pt x="21" y="19"/>
                    <a:pt x="21" y="19"/>
                  </a:cubicBezTo>
                  <a:close/>
                  <a:moveTo>
                    <a:pt x="22" y="20"/>
                  </a:moveTo>
                  <a:cubicBezTo>
                    <a:pt x="22" y="19"/>
                    <a:pt x="23" y="19"/>
                    <a:pt x="23" y="19"/>
                  </a:cubicBezTo>
                  <a:cubicBezTo>
                    <a:pt x="23" y="20"/>
                    <a:pt x="23" y="20"/>
                    <a:pt x="22" y="20"/>
                  </a:cubicBezTo>
                  <a:close/>
                  <a:moveTo>
                    <a:pt x="24" y="9"/>
                  </a:moveTo>
                  <a:cubicBezTo>
                    <a:pt x="24" y="9"/>
                    <a:pt x="24" y="9"/>
                    <a:pt x="24" y="9"/>
                  </a:cubicBezTo>
                  <a:cubicBezTo>
                    <a:pt x="24" y="9"/>
                    <a:pt x="24" y="9"/>
                    <a:pt x="24" y="9"/>
                  </a:cubicBezTo>
                  <a:close/>
                  <a:moveTo>
                    <a:pt x="28" y="48"/>
                  </a:moveTo>
                  <a:cubicBezTo>
                    <a:pt x="28" y="48"/>
                    <a:pt x="28" y="48"/>
                    <a:pt x="28" y="48"/>
                  </a:cubicBezTo>
                  <a:cubicBezTo>
                    <a:pt x="28" y="48"/>
                    <a:pt x="28" y="49"/>
                    <a:pt x="28" y="48"/>
                  </a:cubicBezTo>
                  <a:close/>
                  <a:moveTo>
                    <a:pt x="28" y="15"/>
                  </a:moveTo>
                  <a:cubicBezTo>
                    <a:pt x="28" y="14"/>
                    <a:pt x="29" y="14"/>
                    <a:pt x="29" y="14"/>
                  </a:cubicBezTo>
                  <a:cubicBezTo>
                    <a:pt x="29" y="14"/>
                    <a:pt x="28" y="15"/>
                    <a:pt x="28" y="15"/>
                  </a:cubicBezTo>
                  <a:close/>
                  <a:moveTo>
                    <a:pt x="45" y="9"/>
                  </a:moveTo>
                  <a:cubicBezTo>
                    <a:pt x="44" y="9"/>
                    <a:pt x="45" y="8"/>
                    <a:pt x="45" y="9"/>
                  </a:cubicBezTo>
                  <a:cubicBezTo>
                    <a:pt x="45" y="10"/>
                    <a:pt x="46" y="9"/>
                    <a:pt x="46" y="10"/>
                  </a:cubicBezTo>
                  <a:cubicBezTo>
                    <a:pt x="45" y="10"/>
                    <a:pt x="45" y="10"/>
                    <a:pt x="45" y="9"/>
                  </a:cubicBezTo>
                  <a:close/>
                  <a:moveTo>
                    <a:pt x="60" y="5"/>
                  </a:moveTo>
                  <a:cubicBezTo>
                    <a:pt x="60" y="5"/>
                    <a:pt x="60" y="5"/>
                    <a:pt x="60" y="5"/>
                  </a:cubicBezTo>
                  <a:cubicBezTo>
                    <a:pt x="61" y="5"/>
                    <a:pt x="60" y="5"/>
                    <a:pt x="60" y="5"/>
                  </a:cubicBezTo>
                  <a:close/>
                  <a:moveTo>
                    <a:pt x="61" y="5"/>
                  </a:moveTo>
                  <a:cubicBezTo>
                    <a:pt x="61" y="5"/>
                    <a:pt x="61" y="5"/>
                    <a:pt x="61" y="5"/>
                  </a:cubicBezTo>
                  <a:cubicBezTo>
                    <a:pt x="61" y="5"/>
                    <a:pt x="61" y="5"/>
                    <a:pt x="61" y="5"/>
                  </a:cubicBezTo>
                  <a:close/>
                  <a:moveTo>
                    <a:pt x="62" y="4"/>
                  </a:moveTo>
                  <a:cubicBezTo>
                    <a:pt x="61" y="4"/>
                    <a:pt x="62" y="4"/>
                    <a:pt x="62" y="4"/>
                  </a:cubicBezTo>
                  <a:cubicBezTo>
                    <a:pt x="62" y="4"/>
                    <a:pt x="62" y="4"/>
                    <a:pt x="62" y="4"/>
                  </a:cubicBezTo>
                  <a:close/>
                  <a:moveTo>
                    <a:pt x="72" y="39"/>
                  </a:moveTo>
                  <a:cubicBezTo>
                    <a:pt x="72" y="38"/>
                    <a:pt x="73" y="38"/>
                    <a:pt x="74" y="38"/>
                  </a:cubicBezTo>
                  <a:cubicBezTo>
                    <a:pt x="74" y="38"/>
                    <a:pt x="73" y="39"/>
                    <a:pt x="74" y="39"/>
                  </a:cubicBezTo>
                  <a:cubicBezTo>
                    <a:pt x="73" y="40"/>
                    <a:pt x="73" y="39"/>
                    <a:pt x="7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3" name="Freeform 73"/>
            <p:cNvSpPr/>
            <p:nvPr/>
          </p:nvSpPr>
          <p:spPr bwMode="auto">
            <a:xfrm>
              <a:off x="4228326" y="5756364"/>
              <a:ext cx="4337" cy="9759"/>
            </a:xfrm>
            <a:custGeom>
              <a:avLst/>
              <a:gdLst>
                <a:gd name="T0" fmla="*/ 1 w 2"/>
                <a:gd name="T1" fmla="*/ 3 h 4"/>
                <a:gd name="T2" fmla="*/ 2 w 2"/>
                <a:gd name="T3" fmla="*/ 4 h 4"/>
                <a:gd name="T4" fmla="*/ 2 w 2"/>
                <a:gd name="T5" fmla="*/ 3 h 4"/>
                <a:gd name="T6" fmla="*/ 1 w 2"/>
                <a:gd name="T7" fmla="*/ 1 h 4"/>
                <a:gd name="T8" fmla="*/ 0 w 2"/>
                <a:gd name="T9" fmla="*/ 0 h 4"/>
                <a:gd name="T10" fmla="*/ 0 w 2"/>
                <a:gd name="T11" fmla="*/ 2 h 4"/>
                <a:gd name="T12" fmla="*/ 0 w 2"/>
                <a:gd name="T13" fmla="*/ 3 h 4"/>
                <a:gd name="T14" fmla="*/ 0 w 2"/>
                <a:gd name="T15" fmla="*/ 3 h 4"/>
                <a:gd name="T16" fmla="*/ 1 w 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3"/>
                  </a:moveTo>
                  <a:cubicBezTo>
                    <a:pt x="2" y="3"/>
                    <a:pt x="1" y="4"/>
                    <a:pt x="2" y="4"/>
                  </a:cubicBezTo>
                  <a:cubicBezTo>
                    <a:pt x="2" y="4"/>
                    <a:pt x="2" y="3"/>
                    <a:pt x="2" y="3"/>
                  </a:cubicBezTo>
                  <a:cubicBezTo>
                    <a:pt x="2" y="2"/>
                    <a:pt x="2" y="2"/>
                    <a:pt x="1" y="1"/>
                  </a:cubicBezTo>
                  <a:cubicBezTo>
                    <a:pt x="1" y="0"/>
                    <a:pt x="1" y="0"/>
                    <a:pt x="0" y="0"/>
                  </a:cubicBezTo>
                  <a:cubicBezTo>
                    <a:pt x="0" y="1"/>
                    <a:pt x="0" y="1"/>
                    <a:pt x="0" y="2"/>
                  </a:cubicBezTo>
                  <a:cubicBezTo>
                    <a:pt x="0" y="2"/>
                    <a:pt x="0" y="3"/>
                    <a:pt x="0" y="3"/>
                  </a:cubicBezTo>
                  <a:cubicBezTo>
                    <a:pt x="0" y="4"/>
                    <a:pt x="0" y="4"/>
                    <a:pt x="0"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4" name="Freeform 74"/>
            <p:cNvSpPr/>
            <p:nvPr/>
          </p:nvSpPr>
          <p:spPr bwMode="auto">
            <a:xfrm>
              <a:off x="4213146" y="5820337"/>
              <a:ext cx="9759" cy="9759"/>
            </a:xfrm>
            <a:custGeom>
              <a:avLst/>
              <a:gdLst>
                <a:gd name="T0" fmla="*/ 0 w 4"/>
                <a:gd name="T1" fmla="*/ 3 h 4"/>
                <a:gd name="T2" fmla="*/ 1 w 4"/>
                <a:gd name="T3" fmla="*/ 3 h 4"/>
                <a:gd name="T4" fmla="*/ 1 w 4"/>
                <a:gd name="T5" fmla="*/ 4 h 4"/>
                <a:gd name="T6" fmla="*/ 4 w 4"/>
                <a:gd name="T7" fmla="*/ 3 h 4"/>
                <a:gd name="T8" fmla="*/ 2 w 4"/>
                <a:gd name="T9" fmla="*/ 2 h 4"/>
                <a:gd name="T10" fmla="*/ 1 w 4"/>
                <a:gd name="T11" fmla="*/ 0 h 4"/>
                <a:gd name="T12" fmla="*/ 1 w 4"/>
                <a:gd name="T13" fmla="*/ 2 h 4"/>
                <a:gd name="T14" fmla="*/ 0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4"/>
                    <a:pt x="0" y="3"/>
                    <a:pt x="1" y="3"/>
                  </a:cubicBezTo>
                  <a:cubicBezTo>
                    <a:pt x="1" y="4"/>
                    <a:pt x="1" y="4"/>
                    <a:pt x="1" y="4"/>
                  </a:cubicBezTo>
                  <a:cubicBezTo>
                    <a:pt x="2" y="4"/>
                    <a:pt x="2" y="3"/>
                    <a:pt x="4" y="3"/>
                  </a:cubicBezTo>
                  <a:cubicBezTo>
                    <a:pt x="4" y="2"/>
                    <a:pt x="3" y="2"/>
                    <a:pt x="2" y="2"/>
                  </a:cubicBezTo>
                  <a:cubicBezTo>
                    <a:pt x="2" y="1"/>
                    <a:pt x="2" y="0"/>
                    <a:pt x="1" y="0"/>
                  </a:cubicBezTo>
                  <a:cubicBezTo>
                    <a:pt x="1" y="1"/>
                    <a:pt x="1" y="1"/>
                    <a:pt x="1" y="2"/>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5" name="Freeform 75"/>
            <p:cNvSpPr/>
            <p:nvPr/>
          </p:nvSpPr>
          <p:spPr bwMode="auto">
            <a:xfrm>
              <a:off x="4204472" y="5845275"/>
              <a:ext cx="10843" cy="13011"/>
            </a:xfrm>
            <a:custGeom>
              <a:avLst/>
              <a:gdLst>
                <a:gd name="T0" fmla="*/ 4 w 4"/>
                <a:gd name="T1" fmla="*/ 1 h 5"/>
                <a:gd name="T2" fmla="*/ 2 w 4"/>
                <a:gd name="T3" fmla="*/ 0 h 5"/>
                <a:gd name="T4" fmla="*/ 2 w 4"/>
                <a:gd name="T5" fmla="*/ 5 h 5"/>
                <a:gd name="T6" fmla="*/ 2 w 4"/>
                <a:gd name="T7" fmla="*/ 3 h 5"/>
                <a:gd name="T8" fmla="*/ 3 w 4"/>
                <a:gd name="T9" fmla="*/ 4 h 5"/>
                <a:gd name="T10" fmla="*/ 3 w 4"/>
                <a:gd name="T11" fmla="*/ 1 h 5"/>
                <a:gd name="T12" fmla="*/ 4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1"/>
                  </a:moveTo>
                  <a:cubicBezTo>
                    <a:pt x="4" y="0"/>
                    <a:pt x="2" y="1"/>
                    <a:pt x="2" y="0"/>
                  </a:cubicBezTo>
                  <a:cubicBezTo>
                    <a:pt x="1" y="1"/>
                    <a:pt x="0" y="4"/>
                    <a:pt x="2" y="5"/>
                  </a:cubicBezTo>
                  <a:cubicBezTo>
                    <a:pt x="2" y="4"/>
                    <a:pt x="2" y="4"/>
                    <a:pt x="2" y="3"/>
                  </a:cubicBezTo>
                  <a:cubicBezTo>
                    <a:pt x="3" y="4"/>
                    <a:pt x="3" y="5"/>
                    <a:pt x="3" y="4"/>
                  </a:cubicBezTo>
                  <a:cubicBezTo>
                    <a:pt x="3" y="3"/>
                    <a:pt x="3" y="3"/>
                    <a:pt x="3" y="1"/>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6" name="Freeform 76"/>
            <p:cNvSpPr/>
            <p:nvPr/>
          </p:nvSpPr>
          <p:spPr bwMode="auto">
            <a:xfrm>
              <a:off x="4192545" y="5835516"/>
              <a:ext cx="15180" cy="22770"/>
            </a:xfrm>
            <a:custGeom>
              <a:avLst/>
              <a:gdLst>
                <a:gd name="T0" fmla="*/ 0 w 6"/>
                <a:gd name="T1" fmla="*/ 5 h 9"/>
                <a:gd name="T2" fmla="*/ 1 w 6"/>
                <a:gd name="T3" fmla="*/ 8 h 9"/>
                <a:gd name="T4" fmla="*/ 4 w 6"/>
                <a:gd name="T5" fmla="*/ 9 h 9"/>
                <a:gd name="T6" fmla="*/ 5 w 6"/>
                <a:gd name="T7" fmla="*/ 8 h 9"/>
                <a:gd name="T8" fmla="*/ 4 w 6"/>
                <a:gd name="T9" fmla="*/ 8 h 9"/>
                <a:gd name="T10" fmla="*/ 5 w 6"/>
                <a:gd name="T11" fmla="*/ 5 h 9"/>
                <a:gd name="T12" fmla="*/ 5 w 6"/>
                <a:gd name="T13" fmla="*/ 3 h 9"/>
                <a:gd name="T14" fmla="*/ 6 w 6"/>
                <a:gd name="T15" fmla="*/ 1 h 9"/>
                <a:gd name="T16" fmla="*/ 4 w 6"/>
                <a:gd name="T17" fmla="*/ 0 h 9"/>
                <a:gd name="T18" fmla="*/ 0 w 6"/>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0" y="5"/>
                  </a:moveTo>
                  <a:cubicBezTo>
                    <a:pt x="0" y="6"/>
                    <a:pt x="1" y="6"/>
                    <a:pt x="1" y="8"/>
                  </a:cubicBezTo>
                  <a:cubicBezTo>
                    <a:pt x="3" y="7"/>
                    <a:pt x="3" y="9"/>
                    <a:pt x="4" y="9"/>
                  </a:cubicBezTo>
                  <a:cubicBezTo>
                    <a:pt x="4" y="8"/>
                    <a:pt x="5" y="8"/>
                    <a:pt x="5" y="8"/>
                  </a:cubicBezTo>
                  <a:cubicBezTo>
                    <a:pt x="5" y="8"/>
                    <a:pt x="4" y="8"/>
                    <a:pt x="4" y="8"/>
                  </a:cubicBezTo>
                  <a:cubicBezTo>
                    <a:pt x="5" y="7"/>
                    <a:pt x="5" y="6"/>
                    <a:pt x="5" y="5"/>
                  </a:cubicBezTo>
                  <a:cubicBezTo>
                    <a:pt x="5" y="4"/>
                    <a:pt x="6" y="3"/>
                    <a:pt x="5" y="3"/>
                  </a:cubicBezTo>
                  <a:cubicBezTo>
                    <a:pt x="6" y="2"/>
                    <a:pt x="6" y="2"/>
                    <a:pt x="6" y="1"/>
                  </a:cubicBezTo>
                  <a:cubicBezTo>
                    <a:pt x="5" y="1"/>
                    <a:pt x="5" y="0"/>
                    <a:pt x="4" y="0"/>
                  </a:cubicBezTo>
                  <a:cubicBezTo>
                    <a:pt x="4" y="3"/>
                    <a:pt x="0"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7" name="Freeform 77"/>
            <p:cNvSpPr/>
            <p:nvPr/>
          </p:nvSpPr>
          <p:spPr bwMode="auto">
            <a:xfrm>
              <a:off x="4187123" y="5858287"/>
              <a:ext cx="15180" cy="7590"/>
            </a:xfrm>
            <a:custGeom>
              <a:avLst/>
              <a:gdLst>
                <a:gd name="T0" fmla="*/ 0 w 6"/>
                <a:gd name="T1" fmla="*/ 2 h 3"/>
                <a:gd name="T2" fmla="*/ 6 w 6"/>
                <a:gd name="T3" fmla="*/ 3 h 3"/>
                <a:gd name="T4" fmla="*/ 5 w 6"/>
                <a:gd name="T5" fmla="*/ 1 h 3"/>
                <a:gd name="T6" fmla="*/ 1 w 6"/>
                <a:gd name="T7" fmla="*/ 0 h 3"/>
                <a:gd name="T8" fmla="*/ 0 w 6"/>
                <a:gd name="T9" fmla="*/ 2 h 3"/>
              </a:gdLst>
              <a:ahLst/>
              <a:cxnLst>
                <a:cxn ang="0">
                  <a:pos x="T0" y="T1"/>
                </a:cxn>
                <a:cxn ang="0">
                  <a:pos x="T2" y="T3"/>
                </a:cxn>
                <a:cxn ang="0">
                  <a:pos x="T4" y="T5"/>
                </a:cxn>
                <a:cxn ang="0">
                  <a:pos x="T6" y="T7"/>
                </a:cxn>
                <a:cxn ang="0">
                  <a:pos x="T8" y="T9"/>
                </a:cxn>
              </a:cxnLst>
              <a:rect l="0" t="0" r="r" b="b"/>
              <a:pathLst>
                <a:path w="6" h="3">
                  <a:moveTo>
                    <a:pt x="0" y="2"/>
                  </a:moveTo>
                  <a:cubicBezTo>
                    <a:pt x="2" y="2"/>
                    <a:pt x="3" y="3"/>
                    <a:pt x="6" y="3"/>
                  </a:cubicBezTo>
                  <a:cubicBezTo>
                    <a:pt x="6" y="2"/>
                    <a:pt x="5" y="2"/>
                    <a:pt x="5" y="1"/>
                  </a:cubicBezTo>
                  <a:cubicBezTo>
                    <a:pt x="3" y="1"/>
                    <a:pt x="2" y="1"/>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8" name="Freeform 78"/>
            <p:cNvSpPr/>
            <p:nvPr/>
          </p:nvSpPr>
          <p:spPr bwMode="auto">
            <a:xfrm>
              <a:off x="4204472" y="5799735"/>
              <a:ext cx="5422" cy="7590"/>
            </a:xfrm>
            <a:custGeom>
              <a:avLst/>
              <a:gdLst>
                <a:gd name="T0" fmla="*/ 0 w 2"/>
                <a:gd name="T1" fmla="*/ 1 h 3"/>
                <a:gd name="T2" fmla="*/ 1 w 2"/>
                <a:gd name="T3" fmla="*/ 3 h 3"/>
                <a:gd name="T4" fmla="*/ 2 w 2"/>
                <a:gd name="T5" fmla="*/ 1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2" y="3"/>
                    <a:pt x="2" y="2"/>
                    <a:pt x="2"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9" name="Freeform 79"/>
            <p:cNvSpPr/>
            <p:nvPr/>
          </p:nvSpPr>
          <p:spPr bwMode="auto">
            <a:xfrm>
              <a:off x="4207725" y="5809494"/>
              <a:ext cx="5422" cy="10843"/>
            </a:xfrm>
            <a:custGeom>
              <a:avLst/>
              <a:gdLst>
                <a:gd name="T0" fmla="*/ 0 w 2"/>
                <a:gd name="T1" fmla="*/ 2 h 4"/>
                <a:gd name="T2" fmla="*/ 1 w 2"/>
                <a:gd name="T3" fmla="*/ 4 h 4"/>
                <a:gd name="T4" fmla="*/ 2 w 2"/>
                <a:gd name="T5" fmla="*/ 1 h 4"/>
                <a:gd name="T6" fmla="*/ 0 w 2"/>
                <a:gd name="T7" fmla="*/ 2 h 4"/>
              </a:gdLst>
              <a:ahLst/>
              <a:cxnLst>
                <a:cxn ang="0">
                  <a:pos x="T0" y="T1"/>
                </a:cxn>
                <a:cxn ang="0">
                  <a:pos x="T2" y="T3"/>
                </a:cxn>
                <a:cxn ang="0">
                  <a:pos x="T4" y="T5"/>
                </a:cxn>
                <a:cxn ang="0">
                  <a:pos x="T6" y="T7"/>
                </a:cxn>
              </a:cxnLst>
              <a:rect l="0" t="0" r="r" b="b"/>
              <a:pathLst>
                <a:path w="2" h="4">
                  <a:moveTo>
                    <a:pt x="0" y="2"/>
                  </a:moveTo>
                  <a:cubicBezTo>
                    <a:pt x="0" y="3"/>
                    <a:pt x="1" y="3"/>
                    <a:pt x="1" y="4"/>
                  </a:cubicBezTo>
                  <a:cubicBezTo>
                    <a:pt x="2" y="3"/>
                    <a:pt x="2" y="3"/>
                    <a:pt x="2" y="1"/>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0" name="Freeform 80"/>
            <p:cNvSpPr/>
            <p:nvPr/>
          </p:nvSpPr>
          <p:spPr bwMode="auto">
            <a:xfrm>
              <a:off x="4220736" y="5845275"/>
              <a:ext cx="7590" cy="5422"/>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2" y="0"/>
                    <a:pt x="0" y="0"/>
                    <a:pt x="0" y="1"/>
                  </a:cubicBezTo>
                  <a:cubicBezTo>
                    <a:pt x="1" y="2"/>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1" name="Freeform 81"/>
            <p:cNvSpPr/>
            <p:nvPr/>
          </p:nvSpPr>
          <p:spPr bwMode="auto">
            <a:xfrm>
              <a:off x="4217483" y="5766122"/>
              <a:ext cx="15180" cy="22770"/>
            </a:xfrm>
            <a:custGeom>
              <a:avLst/>
              <a:gdLst>
                <a:gd name="T0" fmla="*/ 5 w 6"/>
                <a:gd name="T1" fmla="*/ 0 h 9"/>
                <a:gd name="T2" fmla="*/ 5 w 6"/>
                <a:gd name="T3" fmla="*/ 0 h 9"/>
                <a:gd name="T4" fmla="*/ 5 w 6"/>
                <a:gd name="T5" fmla="*/ 0 h 9"/>
                <a:gd name="T6" fmla="*/ 5 w 6"/>
                <a:gd name="T7" fmla="*/ 3 h 9"/>
                <a:gd name="T8" fmla="*/ 5 w 6"/>
                <a:gd name="T9" fmla="*/ 3 h 9"/>
                <a:gd name="T10" fmla="*/ 2 w 6"/>
                <a:gd name="T11" fmla="*/ 5 h 9"/>
                <a:gd name="T12" fmla="*/ 0 w 6"/>
                <a:gd name="T13" fmla="*/ 7 h 9"/>
                <a:gd name="T14" fmla="*/ 1 w 6"/>
                <a:gd name="T15" fmla="*/ 7 h 9"/>
                <a:gd name="T16" fmla="*/ 0 w 6"/>
                <a:gd name="T17" fmla="*/ 7 h 9"/>
                <a:gd name="T18" fmla="*/ 1 w 6"/>
                <a:gd name="T19" fmla="*/ 9 h 9"/>
                <a:gd name="T20" fmla="*/ 2 w 6"/>
                <a:gd name="T21" fmla="*/ 7 h 9"/>
                <a:gd name="T22" fmla="*/ 3 w 6"/>
                <a:gd name="T23" fmla="*/ 7 h 9"/>
                <a:gd name="T24" fmla="*/ 6 w 6"/>
                <a:gd name="T25" fmla="*/ 5 h 9"/>
                <a:gd name="T26" fmla="*/ 6 w 6"/>
                <a:gd name="T27" fmla="*/ 5 h 9"/>
                <a:gd name="T28" fmla="*/ 5 w 6"/>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9">
                  <a:moveTo>
                    <a:pt x="5" y="0"/>
                  </a:moveTo>
                  <a:cubicBezTo>
                    <a:pt x="5" y="0"/>
                    <a:pt x="5" y="0"/>
                    <a:pt x="5" y="0"/>
                  </a:cubicBezTo>
                  <a:cubicBezTo>
                    <a:pt x="5" y="0"/>
                    <a:pt x="5" y="0"/>
                    <a:pt x="5" y="0"/>
                  </a:cubicBezTo>
                  <a:cubicBezTo>
                    <a:pt x="5" y="1"/>
                    <a:pt x="4" y="2"/>
                    <a:pt x="5" y="3"/>
                  </a:cubicBezTo>
                  <a:cubicBezTo>
                    <a:pt x="5" y="3"/>
                    <a:pt x="5" y="3"/>
                    <a:pt x="5" y="3"/>
                  </a:cubicBezTo>
                  <a:cubicBezTo>
                    <a:pt x="4" y="4"/>
                    <a:pt x="3" y="4"/>
                    <a:pt x="2" y="5"/>
                  </a:cubicBezTo>
                  <a:cubicBezTo>
                    <a:pt x="2" y="6"/>
                    <a:pt x="0" y="5"/>
                    <a:pt x="0" y="7"/>
                  </a:cubicBezTo>
                  <a:cubicBezTo>
                    <a:pt x="0" y="7"/>
                    <a:pt x="1" y="6"/>
                    <a:pt x="1" y="7"/>
                  </a:cubicBezTo>
                  <a:cubicBezTo>
                    <a:pt x="1" y="7"/>
                    <a:pt x="0" y="7"/>
                    <a:pt x="0" y="7"/>
                  </a:cubicBezTo>
                  <a:cubicBezTo>
                    <a:pt x="0" y="8"/>
                    <a:pt x="0" y="8"/>
                    <a:pt x="1" y="9"/>
                  </a:cubicBezTo>
                  <a:cubicBezTo>
                    <a:pt x="1" y="8"/>
                    <a:pt x="2" y="7"/>
                    <a:pt x="2" y="7"/>
                  </a:cubicBezTo>
                  <a:cubicBezTo>
                    <a:pt x="3" y="7"/>
                    <a:pt x="3" y="7"/>
                    <a:pt x="3" y="7"/>
                  </a:cubicBezTo>
                  <a:cubicBezTo>
                    <a:pt x="4" y="6"/>
                    <a:pt x="5" y="6"/>
                    <a:pt x="6" y="5"/>
                  </a:cubicBezTo>
                  <a:cubicBezTo>
                    <a:pt x="6" y="5"/>
                    <a:pt x="6" y="5"/>
                    <a:pt x="6" y="5"/>
                  </a:cubicBezTo>
                  <a:cubicBezTo>
                    <a:pt x="6" y="3"/>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2" name="Freeform 82"/>
            <p:cNvSpPr/>
            <p:nvPr/>
          </p:nvSpPr>
          <p:spPr bwMode="auto">
            <a:xfrm>
              <a:off x="4228326" y="5747690"/>
              <a:ext cx="2169" cy="867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2"/>
                    <a:pt x="0" y="1"/>
                    <a:pt x="0" y="0"/>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3" name="Freeform 83"/>
            <p:cNvSpPr/>
            <p:nvPr/>
          </p:nvSpPr>
          <p:spPr bwMode="auto">
            <a:xfrm>
              <a:off x="4174112" y="5837685"/>
              <a:ext cx="13011" cy="20602"/>
            </a:xfrm>
            <a:custGeom>
              <a:avLst/>
              <a:gdLst>
                <a:gd name="T0" fmla="*/ 5 w 5"/>
                <a:gd name="T1" fmla="*/ 8 h 8"/>
                <a:gd name="T2" fmla="*/ 4 w 5"/>
                <a:gd name="T3" fmla="*/ 4 h 8"/>
                <a:gd name="T4" fmla="*/ 3 w 5"/>
                <a:gd name="T5" fmla="*/ 2 h 8"/>
                <a:gd name="T6" fmla="*/ 2 w 5"/>
                <a:gd name="T7" fmla="*/ 0 h 8"/>
                <a:gd name="T8" fmla="*/ 1 w 5"/>
                <a:gd name="T9" fmla="*/ 0 h 8"/>
                <a:gd name="T10" fmla="*/ 0 w 5"/>
                <a:gd name="T11" fmla="*/ 0 h 8"/>
                <a:gd name="T12" fmla="*/ 2 w 5"/>
                <a:gd name="T13" fmla="*/ 6 h 8"/>
                <a:gd name="T14" fmla="*/ 5 w 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5" y="8"/>
                  </a:moveTo>
                  <a:cubicBezTo>
                    <a:pt x="5" y="7"/>
                    <a:pt x="4" y="5"/>
                    <a:pt x="4" y="4"/>
                  </a:cubicBezTo>
                  <a:cubicBezTo>
                    <a:pt x="4" y="4"/>
                    <a:pt x="3" y="3"/>
                    <a:pt x="3" y="2"/>
                  </a:cubicBezTo>
                  <a:cubicBezTo>
                    <a:pt x="2" y="2"/>
                    <a:pt x="2" y="1"/>
                    <a:pt x="2" y="0"/>
                  </a:cubicBezTo>
                  <a:cubicBezTo>
                    <a:pt x="1" y="1"/>
                    <a:pt x="1" y="0"/>
                    <a:pt x="1" y="0"/>
                  </a:cubicBezTo>
                  <a:cubicBezTo>
                    <a:pt x="1" y="1"/>
                    <a:pt x="0" y="0"/>
                    <a:pt x="0" y="0"/>
                  </a:cubicBezTo>
                  <a:cubicBezTo>
                    <a:pt x="0" y="3"/>
                    <a:pt x="3" y="3"/>
                    <a:pt x="2" y="6"/>
                  </a:cubicBezTo>
                  <a:cubicBezTo>
                    <a:pt x="4" y="7"/>
                    <a:pt x="4"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4" name="Freeform 84"/>
            <p:cNvSpPr/>
            <p:nvPr/>
          </p:nvSpPr>
          <p:spPr bwMode="auto">
            <a:xfrm>
              <a:off x="4151342" y="5830095"/>
              <a:ext cx="5422" cy="7590"/>
            </a:xfrm>
            <a:custGeom>
              <a:avLst/>
              <a:gdLst>
                <a:gd name="T0" fmla="*/ 1 w 2"/>
                <a:gd name="T1" fmla="*/ 3 h 3"/>
                <a:gd name="T2" fmla="*/ 2 w 2"/>
                <a:gd name="T3" fmla="*/ 2 h 3"/>
                <a:gd name="T4" fmla="*/ 1 w 2"/>
                <a:gd name="T5" fmla="*/ 0 h 3"/>
                <a:gd name="T6" fmla="*/ 1 w 2"/>
                <a:gd name="T7" fmla="*/ 3 h 3"/>
              </a:gdLst>
              <a:ahLst/>
              <a:cxnLst>
                <a:cxn ang="0">
                  <a:pos x="T0" y="T1"/>
                </a:cxn>
                <a:cxn ang="0">
                  <a:pos x="T2" y="T3"/>
                </a:cxn>
                <a:cxn ang="0">
                  <a:pos x="T4" y="T5"/>
                </a:cxn>
                <a:cxn ang="0">
                  <a:pos x="T6" y="T7"/>
                </a:cxn>
              </a:cxnLst>
              <a:rect l="0" t="0" r="r" b="b"/>
              <a:pathLst>
                <a:path w="2" h="3">
                  <a:moveTo>
                    <a:pt x="1" y="3"/>
                  </a:moveTo>
                  <a:cubicBezTo>
                    <a:pt x="1" y="3"/>
                    <a:pt x="1" y="2"/>
                    <a:pt x="2" y="2"/>
                  </a:cubicBezTo>
                  <a:cubicBezTo>
                    <a:pt x="2" y="1"/>
                    <a:pt x="1" y="0"/>
                    <a:pt x="1" y="0"/>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5" name="Freeform 85"/>
            <p:cNvSpPr>
              <a:spLocks noEditPoints="1"/>
            </p:cNvSpPr>
            <p:nvPr/>
          </p:nvSpPr>
          <p:spPr bwMode="auto">
            <a:xfrm>
              <a:off x="3963761" y="5651188"/>
              <a:ext cx="74816" cy="73731"/>
            </a:xfrm>
            <a:custGeom>
              <a:avLst/>
              <a:gdLst>
                <a:gd name="T0" fmla="*/ 9 w 29"/>
                <a:gd name="T1" fmla="*/ 28 h 29"/>
                <a:gd name="T2" fmla="*/ 10 w 29"/>
                <a:gd name="T3" fmla="*/ 28 h 29"/>
                <a:gd name="T4" fmla="*/ 11 w 29"/>
                <a:gd name="T5" fmla="*/ 29 h 29"/>
                <a:gd name="T6" fmla="*/ 12 w 29"/>
                <a:gd name="T7" fmla="*/ 28 h 29"/>
                <a:gd name="T8" fmla="*/ 13 w 29"/>
                <a:gd name="T9" fmla="*/ 24 h 29"/>
                <a:gd name="T10" fmla="*/ 14 w 29"/>
                <a:gd name="T11" fmla="*/ 22 h 29"/>
                <a:gd name="T12" fmla="*/ 16 w 29"/>
                <a:gd name="T13" fmla="*/ 22 h 29"/>
                <a:gd name="T14" fmla="*/ 17 w 29"/>
                <a:gd name="T15" fmla="*/ 21 h 29"/>
                <a:gd name="T16" fmla="*/ 20 w 29"/>
                <a:gd name="T17" fmla="*/ 20 h 29"/>
                <a:gd name="T18" fmla="*/ 22 w 29"/>
                <a:gd name="T19" fmla="*/ 17 h 29"/>
                <a:gd name="T20" fmla="*/ 19 w 29"/>
                <a:gd name="T21" fmla="*/ 17 h 29"/>
                <a:gd name="T22" fmla="*/ 20 w 29"/>
                <a:gd name="T23" fmla="*/ 16 h 29"/>
                <a:gd name="T24" fmla="*/ 23 w 29"/>
                <a:gd name="T25" fmla="*/ 17 h 29"/>
                <a:gd name="T26" fmla="*/ 22 w 29"/>
                <a:gd name="T27" fmla="*/ 16 h 29"/>
                <a:gd name="T28" fmla="*/ 23 w 29"/>
                <a:gd name="T29" fmla="*/ 16 h 29"/>
                <a:gd name="T30" fmla="*/ 23 w 29"/>
                <a:gd name="T31" fmla="*/ 15 h 29"/>
                <a:gd name="T32" fmla="*/ 24 w 29"/>
                <a:gd name="T33" fmla="*/ 10 h 29"/>
                <a:gd name="T34" fmla="*/ 26 w 29"/>
                <a:gd name="T35" fmla="*/ 10 h 29"/>
                <a:gd name="T36" fmla="*/ 24 w 29"/>
                <a:gd name="T37" fmla="*/ 8 h 29"/>
                <a:gd name="T38" fmla="*/ 25 w 29"/>
                <a:gd name="T39" fmla="*/ 8 h 29"/>
                <a:gd name="T40" fmla="*/ 25 w 29"/>
                <a:gd name="T41" fmla="*/ 6 h 29"/>
                <a:gd name="T42" fmla="*/ 27 w 29"/>
                <a:gd name="T43" fmla="*/ 5 h 29"/>
                <a:gd name="T44" fmla="*/ 29 w 29"/>
                <a:gd name="T45" fmla="*/ 5 h 29"/>
                <a:gd name="T46" fmla="*/ 27 w 29"/>
                <a:gd name="T47" fmla="*/ 4 h 29"/>
                <a:gd name="T48" fmla="*/ 26 w 29"/>
                <a:gd name="T49" fmla="*/ 3 h 29"/>
                <a:gd name="T50" fmla="*/ 24 w 29"/>
                <a:gd name="T51" fmla="*/ 4 h 29"/>
                <a:gd name="T52" fmla="*/ 26 w 29"/>
                <a:gd name="T53" fmla="*/ 2 h 29"/>
                <a:gd name="T54" fmla="*/ 23 w 29"/>
                <a:gd name="T55" fmla="*/ 1 h 29"/>
                <a:gd name="T56" fmla="*/ 21 w 29"/>
                <a:gd name="T57" fmla="*/ 1 h 29"/>
                <a:gd name="T58" fmla="*/ 20 w 29"/>
                <a:gd name="T59" fmla="*/ 1 h 29"/>
                <a:gd name="T60" fmla="*/ 16 w 29"/>
                <a:gd name="T61" fmla="*/ 1 h 29"/>
                <a:gd name="T62" fmla="*/ 13 w 29"/>
                <a:gd name="T63" fmla="*/ 2 h 29"/>
                <a:gd name="T64" fmla="*/ 13 w 29"/>
                <a:gd name="T65" fmla="*/ 4 h 29"/>
                <a:gd name="T66" fmla="*/ 9 w 29"/>
                <a:gd name="T67" fmla="*/ 3 h 29"/>
                <a:gd name="T68" fmla="*/ 3 w 29"/>
                <a:gd name="T69" fmla="*/ 6 h 29"/>
                <a:gd name="T70" fmla="*/ 4 w 29"/>
                <a:gd name="T71" fmla="*/ 7 h 29"/>
                <a:gd name="T72" fmla="*/ 1 w 29"/>
                <a:gd name="T73" fmla="*/ 8 h 29"/>
                <a:gd name="T74" fmla="*/ 0 w 29"/>
                <a:gd name="T75" fmla="*/ 9 h 29"/>
                <a:gd name="T76" fmla="*/ 1 w 29"/>
                <a:gd name="T77" fmla="*/ 10 h 29"/>
                <a:gd name="T78" fmla="*/ 2 w 29"/>
                <a:gd name="T79" fmla="*/ 10 h 29"/>
                <a:gd name="T80" fmla="*/ 4 w 29"/>
                <a:gd name="T81" fmla="*/ 10 h 29"/>
                <a:gd name="T82" fmla="*/ 1 w 29"/>
                <a:gd name="T83" fmla="*/ 10 h 29"/>
                <a:gd name="T84" fmla="*/ 3 w 29"/>
                <a:gd name="T85" fmla="*/ 12 h 29"/>
                <a:gd name="T86" fmla="*/ 4 w 29"/>
                <a:gd name="T87" fmla="*/ 11 h 29"/>
                <a:gd name="T88" fmla="*/ 7 w 29"/>
                <a:gd name="T89" fmla="*/ 12 h 29"/>
                <a:gd name="T90" fmla="*/ 7 w 29"/>
                <a:gd name="T91" fmla="*/ 14 h 29"/>
                <a:gd name="T92" fmla="*/ 7 w 29"/>
                <a:gd name="T93" fmla="*/ 16 h 29"/>
                <a:gd name="T94" fmla="*/ 8 w 29"/>
                <a:gd name="T95" fmla="*/ 16 h 29"/>
                <a:gd name="T96" fmla="*/ 7 w 29"/>
                <a:gd name="T97" fmla="*/ 17 h 29"/>
                <a:gd name="T98" fmla="*/ 9 w 29"/>
                <a:gd name="T99" fmla="*/ 19 h 29"/>
                <a:gd name="T100" fmla="*/ 7 w 29"/>
                <a:gd name="T101" fmla="*/ 20 h 29"/>
                <a:gd name="T102" fmla="*/ 7 w 29"/>
                <a:gd name="T103" fmla="*/ 22 h 29"/>
                <a:gd name="T104" fmla="*/ 9 w 29"/>
                <a:gd name="T105" fmla="*/ 28 h 29"/>
                <a:gd name="T106" fmla="*/ 22 w 29"/>
                <a:gd name="T107" fmla="*/ 16 h 29"/>
                <a:gd name="T108" fmla="*/ 22 w 29"/>
                <a:gd name="T109" fmla="*/ 14 h 29"/>
                <a:gd name="T110" fmla="*/ 22 w 29"/>
                <a:gd name="T111" fmla="*/ 16 h 29"/>
                <a:gd name="T112" fmla="*/ 23 w 29"/>
                <a:gd name="T113" fmla="*/ 3 h 29"/>
                <a:gd name="T114" fmla="*/ 22 w 29"/>
                <a:gd name="T115" fmla="*/ 4 h 29"/>
                <a:gd name="T116" fmla="*/ 19 w 29"/>
                <a:gd name="T117" fmla="*/ 4 h 29"/>
                <a:gd name="T118" fmla="*/ 23 w 29"/>
                <a:gd name="T11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 h="29">
                  <a:moveTo>
                    <a:pt x="9" y="28"/>
                  </a:moveTo>
                  <a:cubicBezTo>
                    <a:pt x="9" y="28"/>
                    <a:pt x="10" y="28"/>
                    <a:pt x="10" y="28"/>
                  </a:cubicBezTo>
                  <a:cubicBezTo>
                    <a:pt x="11" y="28"/>
                    <a:pt x="11" y="29"/>
                    <a:pt x="11" y="29"/>
                  </a:cubicBezTo>
                  <a:cubicBezTo>
                    <a:pt x="12" y="28"/>
                    <a:pt x="12" y="28"/>
                    <a:pt x="12" y="28"/>
                  </a:cubicBezTo>
                  <a:cubicBezTo>
                    <a:pt x="12" y="26"/>
                    <a:pt x="14" y="26"/>
                    <a:pt x="13" y="24"/>
                  </a:cubicBezTo>
                  <a:cubicBezTo>
                    <a:pt x="14" y="23"/>
                    <a:pt x="14" y="22"/>
                    <a:pt x="14" y="22"/>
                  </a:cubicBezTo>
                  <a:cubicBezTo>
                    <a:pt x="15" y="23"/>
                    <a:pt x="15" y="22"/>
                    <a:pt x="16" y="22"/>
                  </a:cubicBezTo>
                  <a:cubicBezTo>
                    <a:pt x="17" y="22"/>
                    <a:pt x="17" y="22"/>
                    <a:pt x="17" y="21"/>
                  </a:cubicBezTo>
                  <a:cubicBezTo>
                    <a:pt x="18" y="21"/>
                    <a:pt x="19" y="20"/>
                    <a:pt x="20" y="20"/>
                  </a:cubicBezTo>
                  <a:cubicBezTo>
                    <a:pt x="20" y="19"/>
                    <a:pt x="22" y="18"/>
                    <a:pt x="22" y="17"/>
                  </a:cubicBezTo>
                  <a:cubicBezTo>
                    <a:pt x="21" y="18"/>
                    <a:pt x="20" y="17"/>
                    <a:pt x="19" y="17"/>
                  </a:cubicBezTo>
                  <a:cubicBezTo>
                    <a:pt x="20" y="17"/>
                    <a:pt x="20" y="16"/>
                    <a:pt x="20" y="16"/>
                  </a:cubicBezTo>
                  <a:cubicBezTo>
                    <a:pt x="21" y="17"/>
                    <a:pt x="22" y="18"/>
                    <a:pt x="23" y="17"/>
                  </a:cubicBezTo>
                  <a:cubicBezTo>
                    <a:pt x="24" y="17"/>
                    <a:pt x="22" y="16"/>
                    <a:pt x="22" y="16"/>
                  </a:cubicBezTo>
                  <a:cubicBezTo>
                    <a:pt x="23" y="16"/>
                    <a:pt x="23" y="16"/>
                    <a:pt x="23" y="16"/>
                  </a:cubicBezTo>
                  <a:cubicBezTo>
                    <a:pt x="24" y="15"/>
                    <a:pt x="23" y="15"/>
                    <a:pt x="23" y="15"/>
                  </a:cubicBezTo>
                  <a:cubicBezTo>
                    <a:pt x="25" y="15"/>
                    <a:pt x="24" y="12"/>
                    <a:pt x="24" y="10"/>
                  </a:cubicBezTo>
                  <a:cubicBezTo>
                    <a:pt x="24" y="10"/>
                    <a:pt x="25" y="10"/>
                    <a:pt x="26" y="10"/>
                  </a:cubicBezTo>
                  <a:cubicBezTo>
                    <a:pt x="26" y="9"/>
                    <a:pt x="25" y="9"/>
                    <a:pt x="24" y="8"/>
                  </a:cubicBezTo>
                  <a:cubicBezTo>
                    <a:pt x="25" y="9"/>
                    <a:pt x="25" y="8"/>
                    <a:pt x="25" y="8"/>
                  </a:cubicBezTo>
                  <a:cubicBezTo>
                    <a:pt x="26" y="7"/>
                    <a:pt x="25" y="7"/>
                    <a:pt x="25" y="6"/>
                  </a:cubicBezTo>
                  <a:cubicBezTo>
                    <a:pt x="26" y="6"/>
                    <a:pt x="26" y="5"/>
                    <a:pt x="27" y="5"/>
                  </a:cubicBezTo>
                  <a:cubicBezTo>
                    <a:pt x="27" y="5"/>
                    <a:pt x="29" y="6"/>
                    <a:pt x="29" y="5"/>
                  </a:cubicBezTo>
                  <a:cubicBezTo>
                    <a:pt x="29" y="4"/>
                    <a:pt x="28" y="5"/>
                    <a:pt x="27" y="4"/>
                  </a:cubicBezTo>
                  <a:cubicBezTo>
                    <a:pt x="27" y="4"/>
                    <a:pt x="27" y="3"/>
                    <a:pt x="26" y="3"/>
                  </a:cubicBezTo>
                  <a:cubicBezTo>
                    <a:pt x="25" y="3"/>
                    <a:pt x="24" y="4"/>
                    <a:pt x="24" y="4"/>
                  </a:cubicBezTo>
                  <a:cubicBezTo>
                    <a:pt x="24" y="2"/>
                    <a:pt x="26" y="3"/>
                    <a:pt x="26" y="2"/>
                  </a:cubicBezTo>
                  <a:cubicBezTo>
                    <a:pt x="25" y="1"/>
                    <a:pt x="24" y="1"/>
                    <a:pt x="23" y="1"/>
                  </a:cubicBezTo>
                  <a:cubicBezTo>
                    <a:pt x="22" y="1"/>
                    <a:pt x="21" y="0"/>
                    <a:pt x="21" y="1"/>
                  </a:cubicBezTo>
                  <a:cubicBezTo>
                    <a:pt x="21" y="1"/>
                    <a:pt x="20" y="1"/>
                    <a:pt x="20" y="1"/>
                  </a:cubicBezTo>
                  <a:cubicBezTo>
                    <a:pt x="19" y="1"/>
                    <a:pt x="17" y="0"/>
                    <a:pt x="16" y="1"/>
                  </a:cubicBezTo>
                  <a:cubicBezTo>
                    <a:pt x="15" y="1"/>
                    <a:pt x="13" y="1"/>
                    <a:pt x="13" y="2"/>
                  </a:cubicBezTo>
                  <a:cubicBezTo>
                    <a:pt x="13" y="2"/>
                    <a:pt x="13" y="3"/>
                    <a:pt x="13" y="4"/>
                  </a:cubicBezTo>
                  <a:cubicBezTo>
                    <a:pt x="11" y="3"/>
                    <a:pt x="10" y="4"/>
                    <a:pt x="9" y="3"/>
                  </a:cubicBezTo>
                  <a:cubicBezTo>
                    <a:pt x="7" y="4"/>
                    <a:pt x="5" y="5"/>
                    <a:pt x="3" y="6"/>
                  </a:cubicBezTo>
                  <a:cubicBezTo>
                    <a:pt x="3" y="7"/>
                    <a:pt x="4" y="6"/>
                    <a:pt x="4" y="7"/>
                  </a:cubicBezTo>
                  <a:cubicBezTo>
                    <a:pt x="3" y="7"/>
                    <a:pt x="2" y="7"/>
                    <a:pt x="1" y="8"/>
                  </a:cubicBezTo>
                  <a:cubicBezTo>
                    <a:pt x="1" y="8"/>
                    <a:pt x="0" y="8"/>
                    <a:pt x="0" y="9"/>
                  </a:cubicBezTo>
                  <a:cubicBezTo>
                    <a:pt x="0" y="9"/>
                    <a:pt x="0" y="9"/>
                    <a:pt x="1" y="10"/>
                  </a:cubicBezTo>
                  <a:cubicBezTo>
                    <a:pt x="1" y="9"/>
                    <a:pt x="2" y="9"/>
                    <a:pt x="2" y="10"/>
                  </a:cubicBezTo>
                  <a:cubicBezTo>
                    <a:pt x="3" y="9"/>
                    <a:pt x="4" y="8"/>
                    <a:pt x="4" y="10"/>
                  </a:cubicBezTo>
                  <a:cubicBezTo>
                    <a:pt x="3" y="10"/>
                    <a:pt x="1" y="10"/>
                    <a:pt x="1" y="10"/>
                  </a:cubicBezTo>
                  <a:cubicBezTo>
                    <a:pt x="1" y="11"/>
                    <a:pt x="2" y="11"/>
                    <a:pt x="3" y="12"/>
                  </a:cubicBezTo>
                  <a:cubicBezTo>
                    <a:pt x="3" y="12"/>
                    <a:pt x="3" y="11"/>
                    <a:pt x="4" y="11"/>
                  </a:cubicBezTo>
                  <a:cubicBezTo>
                    <a:pt x="4" y="12"/>
                    <a:pt x="5" y="12"/>
                    <a:pt x="7" y="12"/>
                  </a:cubicBezTo>
                  <a:cubicBezTo>
                    <a:pt x="6" y="13"/>
                    <a:pt x="7" y="14"/>
                    <a:pt x="7" y="14"/>
                  </a:cubicBezTo>
                  <a:cubicBezTo>
                    <a:pt x="7" y="15"/>
                    <a:pt x="7" y="16"/>
                    <a:pt x="7" y="16"/>
                  </a:cubicBezTo>
                  <a:cubicBezTo>
                    <a:pt x="8" y="17"/>
                    <a:pt x="8" y="15"/>
                    <a:pt x="8" y="16"/>
                  </a:cubicBezTo>
                  <a:cubicBezTo>
                    <a:pt x="9" y="17"/>
                    <a:pt x="8" y="17"/>
                    <a:pt x="7" y="17"/>
                  </a:cubicBezTo>
                  <a:cubicBezTo>
                    <a:pt x="7" y="18"/>
                    <a:pt x="9" y="18"/>
                    <a:pt x="9" y="19"/>
                  </a:cubicBezTo>
                  <a:cubicBezTo>
                    <a:pt x="9" y="19"/>
                    <a:pt x="8" y="20"/>
                    <a:pt x="7" y="20"/>
                  </a:cubicBezTo>
                  <a:cubicBezTo>
                    <a:pt x="8" y="21"/>
                    <a:pt x="7" y="21"/>
                    <a:pt x="7" y="22"/>
                  </a:cubicBezTo>
                  <a:cubicBezTo>
                    <a:pt x="9" y="23"/>
                    <a:pt x="7" y="26"/>
                    <a:pt x="9" y="28"/>
                  </a:cubicBezTo>
                  <a:close/>
                  <a:moveTo>
                    <a:pt x="22" y="16"/>
                  </a:moveTo>
                  <a:cubicBezTo>
                    <a:pt x="21" y="15"/>
                    <a:pt x="22" y="14"/>
                    <a:pt x="22" y="14"/>
                  </a:cubicBezTo>
                  <a:cubicBezTo>
                    <a:pt x="22" y="15"/>
                    <a:pt x="22" y="15"/>
                    <a:pt x="22" y="16"/>
                  </a:cubicBezTo>
                  <a:close/>
                  <a:moveTo>
                    <a:pt x="23" y="3"/>
                  </a:moveTo>
                  <a:cubicBezTo>
                    <a:pt x="23" y="4"/>
                    <a:pt x="23" y="4"/>
                    <a:pt x="22" y="4"/>
                  </a:cubicBezTo>
                  <a:cubicBezTo>
                    <a:pt x="22" y="4"/>
                    <a:pt x="21" y="3"/>
                    <a:pt x="19" y="4"/>
                  </a:cubicBezTo>
                  <a:cubicBezTo>
                    <a:pt x="20" y="2"/>
                    <a:pt x="22" y="3"/>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6" name="Freeform 86"/>
            <p:cNvSpPr/>
            <p:nvPr/>
          </p:nvSpPr>
          <p:spPr bwMode="auto">
            <a:xfrm>
              <a:off x="4048335" y="5660947"/>
              <a:ext cx="20602" cy="20602"/>
            </a:xfrm>
            <a:custGeom>
              <a:avLst/>
              <a:gdLst>
                <a:gd name="T0" fmla="*/ 0 w 8"/>
                <a:gd name="T1" fmla="*/ 2 h 8"/>
                <a:gd name="T2" fmla="*/ 1 w 8"/>
                <a:gd name="T3" fmla="*/ 4 h 8"/>
                <a:gd name="T4" fmla="*/ 1 w 8"/>
                <a:gd name="T5" fmla="*/ 5 h 8"/>
                <a:gd name="T6" fmla="*/ 3 w 8"/>
                <a:gd name="T7" fmla="*/ 4 h 8"/>
                <a:gd name="T8" fmla="*/ 2 w 8"/>
                <a:gd name="T9" fmla="*/ 6 h 8"/>
                <a:gd name="T10" fmla="*/ 4 w 8"/>
                <a:gd name="T11" fmla="*/ 7 h 8"/>
                <a:gd name="T12" fmla="*/ 5 w 8"/>
                <a:gd name="T13" fmla="*/ 8 h 8"/>
                <a:gd name="T14" fmla="*/ 5 w 8"/>
                <a:gd name="T15" fmla="*/ 5 h 8"/>
                <a:gd name="T16" fmla="*/ 8 w 8"/>
                <a:gd name="T17" fmla="*/ 6 h 8"/>
                <a:gd name="T18" fmla="*/ 6 w 8"/>
                <a:gd name="T19" fmla="*/ 3 h 8"/>
                <a:gd name="T20" fmla="*/ 5 w 8"/>
                <a:gd name="T21" fmla="*/ 3 h 8"/>
                <a:gd name="T22" fmla="*/ 4 w 8"/>
                <a:gd name="T23" fmla="*/ 2 h 8"/>
                <a:gd name="T24" fmla="*/ 3 w 8"/>
                <a:gd name="T25" fmla="*/ 1 h 8"/>
                <a:gd name="T26" fmla="*/ 3 w 8"/>
                <a:gd name="T27" fmla="*/ 2 h 8"/>
                <a:gd name="T28" fmla="*/ 0 w 8"/>
                <a:gd name="T2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0" y="2"/>
                  </a:moveTo>
                  <a:cubicBezTo>
                    <a:pt x="0" y="3"/>
                    <a:pt x="1" y="3"/>
                    <a:pt x="1" y="4"/>
                  </a:cubicBezTo>
                  <a:cubicBezTo>
                    <a:pt x="1" y="4"/>
                    <a:pt x="1" y="4"/>
                    <a:pt x="1" y="5"/>
                  </a:cubicBezTo>
                  <a:cubicBezTo>
                    <a:pt x="2" y="5"/>
                    <a:pt x="2" y="4"/>
                    <a:pt x="3" y="4"/>
                  </a:cubicBezTo>
                  <a:cubicBezTo>
                    <a:pt x="3" y="5"/>
                    <a:pt x="2" y="5"/>
                    <a:pt x="2" y="6"/>
                  </a:cubicBezTo>
                  <a:cubicBezTo>
                    <a:pt x="2" y="7"/>
                    <a:pt x="3" y="7"/>
                    <a:pt x="4" y="7"/>
                  </a:cubicBezTo>
                  <a:cubicBezTo>
                    <a:pt x="4" y="8"/>
                    <a:pt x="4" y="8"/>
                    <a:pt x="5" y="8"/>
                  </a:cubicBezTo>
                  <a:cubicBezTo>
                    <a:pt x="5" y="7"/>
                    <a:pt x="5" y="6"/>
                    <a:pt x="5" y="5"/>
                  </a:cubicBezTo>
                  <a:cubicBezTo>
                    <a:pt x="6" y="5"/>
                    <a:pt x="6" y="7"/>
                    <a:pt x="8" y="6"/>
                  </a:cubicBezTo>
                  <a:cubicBezTo>
                    <a:pt x="8" y="4"/>
                    <a:pt x="7" y="4"/>
                    <a:pt x="6" y="3"/>
                  </a:cubicBezTo>
                  <a:cubicBezTo>
                    <a:pt x="6" y="3"/>
                    <a:pt x="6" y="3"/>
                    <a:pt x="5" y="3"/>
                  </a:cubicBezTo>
                  <a:cubicBezTo>
                    <a:pt x="5" y="3"/>
                    <a:pt x="4" y="2"/>
                    <a:pt x="4" y="2"/>
                  </a:cubicBezTo>
                  <a:cubicBezTo>
                    <a:pt x="5" y="1"/>
                    <a:pt x="4" y="0"/>
                    <a:pt x="3" y="1"/>
                  </a:cubicBezTo>
                  <a:cubicBezTo>
                    <a:pt x="2" y="1"/>
                    <a:pt x="3" y="2"/>
                    <a:pt x="3" y="2"/>
                  </a:cubicBezTo>
                  <a:cubicBezTo>
                    <a:pt x="2"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7" name="Freeform 87"/>
            <p:cNvSpPr/>
            <p:nvPr/>
          </p:nvSpPr>
          <p:spPr bwMode="auto">
            <a:xfrm>
              <a:off x="4061346" y="5660947"/>
              <a:ext cx="15180" cy="7590"/>
            </a:xfrm>
            <a:custGeom>
              <a:avLst/>
              <a:gdLst>
                <a:gd name="T0" fmla="*/ 5 w 6"/>
                <a:gd name="T1" fmla="*/ 2 h 3"/>
                <a:gd name="T2" fmla="*/ 6 w 6"/>
                <a:gd name="T3" fmla="*/ 1 h 3"/>
                <a:gd name="T4" fmla="*/ 0 w 6"/>
                <a:gd name="T5" fmla="*/ 0 h 3"/>
                <a:gd name="T6" fmla="*/ 0 w 6"/>
                <a:gd name="T7" fmla="*/ 1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5" y="1"/>
                    <a:pt x="6" y="2"/>
                    <a:pt x="6" y="1"/>
                  </a:cubicBezTo>
                  <a:cubicBezTo>
                    <a:pt x="4" y="0"/>
                    <a:pt x="2" y="0"/>
                    <a:pt x="0" y="0"/>
                  </a:cubicBezTo>
                  <a:cubicBezTo>
                    <a:pt x="0" y="1"/>
                    <a:pt x="0" y="1"/>
                    <a:pt x="0" y="1"/>
                  </a:cubicBezTo>
                  <a:cubicBezTo>
                    <a:pt x="2" y="2"/>
                    <a:pt x="3"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8" name="Freeform 88"/>
            <p:cNvSpPr/>
            <p:nvPr/>
          </p:nvSpPr>
          <p:spPr bwMode="auto">
            <a:xfrm>
              <a:off x="4025565" y="5735762"/>
              <a:ext cx="5422" cy="7590"/>
            </a:xfrm>
            <a:custGeom>
              <a:avLst/>
              <a:gdLst>
                <a:gd name="T0" fmla="*/ 1 w 2"/>
                <a:gd name="T1" fmla="*/ 0 h 3"/>
                <a:gd name="T2" fmla="*/ 0 w 2"/>
                <a:gd name="T3" fmla="*/ 1 h 3"/>
                <a:gd name="T4" fmla="*/ 0 w 2"/>
                <a:gd name="T5" fmla="*/ 3 h 3"/>
                <a:gd name="T6" fmla="*/ 2 w 2"/>
                <a:gd name="T7" fmla="*/ 2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1"/>
                    <a:pt x="0" y="0"/>
                    <a:pt x="0" y="1"/>
                  </a:cubicBezTo>
                  <a:cubicBezTo>
                    <a:pt x="0" y="1"/>
                    <a:pt x="0" y="2"/>
                    <a:pt x="0" y="3"/>
                  </a:cubicBezTo>
                  <a:cubicBezTo>
                    <a:pt x="1" y="3"/>
                    <a:pt x="1" y="3"/>
                    <a:pt x="2" y="2"/>
                  </a:cubicBezTo>
                  <a:cubicBezTo>
                    <a:pt x="2" y="1"/>
                    <a:pt x="2" y="1"/>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49" name="Freeform 89"/>
            <p:cNvSpPr/>
            <p:nvPr/>
          </p:nvSpPr>
          <p:spPr bwMode="auto">
            <a:xfrm>
              <a:off x="4020144" y="5702150"/>
              <a:ext cx="13011" cy="13011"/>
            </a:xfrm>
            <a:custGeom>
              <a:avLst/>
              <a:gdLst>
                <a:gd name="T0" fmla="*/ 5 w 5"/>
                <a:gd name="T1" fmla="*/ 4 h 5"/>
                <a:gd name="T2" fmla="*/ 5 w 5"/>
                <a:gd name="T3" fmla="*/ 1 h 5"/>
                <a:gd name="T4" fmla="*/ 2 w 5"/>
                <a:gd name="T5" fmla="*/ 2 h 5"/>
                <a:gd name="T6" fmla="*/ 1 w 5"/>
                <a:gd name="T7" fmla="*/ 1 h 5"/>
                <a:gd name="T8" fmla="*/ 0 w 5"/>
                <a:gd name="T9" fmla="*/ 2 h 5"/>
                <a:gd name="T10" fmla="*/ 1 w 5"/>
                <a:gd name="T11" fmla="*/ 2 h 5"/>
                <a:gd name="T12" fmla="*/ 0 w 5"/>
                <a:gd name="T13" fmla="*/ 4 h 5"/>
                <a:gd name="T14" fmla="*/ 2 w 5"/>
                <a:gd name="T15" fmla="*/ 5 h 5"/>
                <a:gd name="T16" fmla="*/ 4 w 5"/>
                <a:gd name="T17" fmla="*/ 5 h 5"/>
                <a:gd name="T18" fmla="*/ 5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4"/>
                  </a:moveTo>
                  <a:cubicBezTo>
                    <a:pt x="5" y="3"/>
                    <a:pt x="5" y="3"/>
                    <a:pt x="5" y="1"/>
                  </a:cubicBezTo>
                  <a:cubicBezTo>
                    <a:pt x="4" y="2"/>
                    <a:pt x="3" y="1"/>
                    <a:pt x="2" y="2"/>
                  </a:cubicBezTo>
                  <a:cubicBezTo>
                    <a:pt x="2" y="1"/>
                    <a:pt x="2" y="0"/>
                    <a:pt x="1" y="1"/>
                  </a:cubicBezTo>
                  <a:cubicBezTo>
                    <a:pt x="1" y="2"/>
                    <a:pt x="0" y="1"/>
                    <a:pt x="0" y="2"/>
                  </a:cubicBezTo>
                  <a:cubicBezTo>
                    <a:pt x="1" y="3"/>
                    <a:pt x="1" y="2"/>
                    <a:pt x="1" y="2"/>
                  </a:cubicBezTo>
                  <a:cubicBezTo>
                    <a:pt x="1" y="3"/>
                    <a:pt x="0" y="3"/>
                    <a:pt x="0" y="4"/>
                  </a:cubicBezTo>
                  <a:cubicBezTo>
                    <a:pt x="2" y="3"/>
                    <a:pt x="1" y="5"/>
                    <a:pt x="2" y="5"/>
                  </a:cubicBezTo>
                  <a:cubicBezTo>
                    <a:pt x="2" y="4"/>
                    <a:pt x="4" y="5"/>
                    <a:pt x="4" y="5"/>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0" name="Freeform 90"/>
            <p:cNvSpPr/>
            <p:nvPr/>
          </p:nvSpPr>
          <p:spPr bwMode="auto">
            <a:xfrm>
              <a:off x="4102549" y="5676127"/>
              <a:ext cx="17349" cy="20602"/>
            </a:xfrm>
            <a:custGeom>
              <a:avLst/>
              <a:gdLst>
                <a:gd name="T0" fmla="*/ 1 w 7"/>
                <a:gd name="T1" fmla="*/ 5 h 8"/>
                <a:gd name="T2" fmla="*/ 0 w 7"/>
                <a:gd name="T3" fmla="*/ 6 h 8"/>
                <a:gd name="T4" fmla="*/ 2 w 7"/>
                <a:gd name="T5" fmla="*/ 8 h 8"/>
                <a:gd name="T6" fmla="*/ 3 w 7"/>
                <a:gd name="T7" fmla="*/ 7 h 8"/>
                <a:gd name="T8" fmla="*/ 2 w 7"/>
                <a:gd name="T9" fmla="*/ 4 h 8"/>
                <a:gd name="T10" fmla="*/ 5 w 7"/>
                <a:gd name="T11" fmla="*/ 2 h 8"/>
                <a:gd name="T12" fmla="*/ 7 w 7"/>
                <a:gd name="T13" fmla="*/ 0 h 8"/>
                <a:gd name="T14" fmla="*/ 6 w 7"/>
                <a:gd name="T15" fmla="*/ 0 h 8"/>
                <a:gd name="T16" fmla="*/ 6 w 7"/>
                <a:gd name="T17" fmla="*/ 0 h 8"/>
                <a:gd name="T18" fmla="*/ 2 w 7"/>
                <a:gd name="T19" fmla="*/ 2 h 8"/>
                <a:gd name="T20" fmla="*/ 1 w 7"/>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5"/>
                  </a:moveTo>
                  <a:cubicBezTo>
                    <a:pt x="0" y="5"/>
                    <a:pt x="0" y="6"/>
                    <a:pt x="0" y="6"/>
                  </a:cubicBezTo>
                  <a:cubicBezTo>
                    <a:pt x="0" y="7"/>
                    <a:pt x="1" y="8"/>
                    <a:pt x="2" y="8"/>
                  </a:cubicBezTo>
                  <a:cubicBezTo>
                    <a:pt x="2" y="8"/>
                    <a:pt x="2" y="7"/>
                    <a:pt x="3" y="7"/>
                  </a:cubicBezTo>
                  <a:cubicBezTo>
                    <a:pt x="2" y="6"/>
                    <a:pt x="1" y="6"/>
                    <a:pt x="2" y="4"/>
                  </a:cubicBezTo>
                  <a:cubicBezTo>
                    <a:pt x="3" y="4"/>
                    <a:pt x="4" y="2"/>
                    <a:pt x="5" y="2"/>
                  </a:cubicBezTo>
                  <a:cubicBezTo>
                    <a:pt x="7" y="2"/>
                    <a:pt x="7" y="1"/>
                    <a:pt x="7" y="0"/>
                  </a:cubicBezTo>
                  <a:cubicBezTo>
                    <a:pt x="7" y="0"/>
                    <a:pt x="7" y="0"/>
                    <a:pt x="6" y="0"/>
                  </a:cubicBezTo>
                  <a:cubicBezTo>
                    <a:pt x="6" y="0"/>
                    <a:pt x="6" y="0"/>
                    <a:pt x="6" y="0"/>
                  </a:cubicBezTo>
                  <a:cubicBezTo>
                    <a:pt x="4" y="1"/>
                    <a:pt x="3" y="1"/>
                    <a:pt x="2" y="2"/>
                  </a:cubicBezTo>
                  <a:cubicBezTo>
                    <a:pt x="2" y="3"/>
                    <a:pt x="0" y="3"/>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1" name="Freeform 91"/>
            <p:cNvSpPr/>
            <p:nvPr/>
          </p:nvSpPr>
          <p:spPr bwMode="auto">
            <a:xfrm>
              <a:off x="4107971" y="5660947"/>
              <a:ext cx="4337" cy="7590"/>
            </a:xfrm>
            <a:custGeom>
              <a:avLst/>
              <a:gdLst>
                <a:gd name="T0" fmla="*/ 0 w 2"/>
                <a:gd name="T1" fmla="*/ 2 h 3"/>
                <a:gd name="T2" fmla="*/ 2 w 2"/>
                <a:gd name="T3" fmla="*/ 2 h 3"/>
                <a:gd name="T4" fmla="*/ 0 w 2"/>
                <a:gd name="T5" fmla="*/ 2 h 3"/>
              </a:gdLst>
              <a:ahLst/>
              <a:cxnLst>
                <a:cxn ang="0">
                  <a:pos x="T0" y="T1"/>
                </a:cxn>
                <a:cxn ang="0">
                  <a:pos x="T2" y="T3"/>
                </a:cxn>
                <a:cxn ang="0">
                  <a:pos x="T4" y="T5"/>
                </a:cxn>
              </a:cxnLst>
              <a:rect l="0" t="0" r="r" b="b"/>
              <a:pathLst>
                <a:path w="2" h="3">
                  <a:moveTo>
                    <a:pt x="0" y="2"/>
                  </a:moveTo>
                  <a:cubicBezTo>
                    <a:pt x="0" y="3"/>
                    <a:pt x="1" y="2"/>
                    <a:pt x="2" y="2"/>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2" name="Freeform 92"/>
            <p:cNvSpPr/>
            <p:nvPr/>
          </p:nvSpPr>
          <p:spPr bwMode="auto">
            <a:xfrm>
              <a:off x="4145920" y="5663116"/>
              <a:ext cx="10843" cy="8674"/>
            </a:xfrm>
            <a:custGeom>
              <a:avLst/>
              <a:gdLst>
                <a:gd name="T0" fmla="*/ 2 w 4"/>
                <a:gd name="T1" fmla="*/ 0 h 3"/>
                <a:gd name="T2" fmla="*/ 0 w 4"/>
                <a:gd name="T3" fmla="*/ 1 h 3"/>
                <a:gd name="T4" fmla="*/ 0 w 4"/>
                <a:gd name="T5" fmla="*/ 2 h 3"/>
                <a:gd name="T6" fmla="*/ 4 w 4"/>
                <a:gd name="T7" fmla="*/ 2 h 3"/>
                <a:gd name="T8" fmla="*/ 4 w 4"/>
                <a:gd name="T9" fmla="*/ 2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1" y="0"/>
                    <a:pt x="1" y="0"/>
                    <a:pt x="0" y="1"/>
                  </a:cubicBezTo>
                  <a:cubicBezTo>
                    <a:pt x="0" y="1"/>
                    <a:pt x="0" y="2"/>
                    <a:pt x="0" y="2"/>
                  </a:cubicBezTo>
                  <a:cubicBezTo>
                    <a:pt x="2" y="2"/>
                    <a:pt x="3" y="3"/>
                    <a:pt x="4" y="2"/>
                  </a:cubicBezTo>
                  <a:cubicBezTo>
                    <a:pt x="4" y="2"/>
                    <a:pt x="4" y="2"/>
                    <a:pt x="4" y="2"/>
                  </a:cubicBezTo>
                  <a:cubicBezTo>
                    <a:pt x="4" y="1"/>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3" name="Freeform 93"/>
            <p:cNvSpPr/>
            <p:nvPr/>
          </p:nvSpPr>
          <p:spPr bwMode="auto">
            <a:xfrm>
              <a:off x="3938823" y="5709740"/>
              <a:ext cx="9759" cy="9759"/>
            </a:xfrm>
            <a:custGeom>
              <a:avLst/>
              <a:gdLst>
                <a:gd name="T0" fmla="*/ 2 w 4"/>
                <a:gd name="T1" fmla="*/ 0 h 4"/>
                <a:gd name="T2" fmla="*/ 0 w 4"/>
                <a:gd name="T3" fmla="*/ 2 h 4"/>
                <a:gd name="T4" fmla="*/ 2 w 4"/>
                <a:gd name="T5" fmla="*/ 3 h 4"/>
                <a:gd name="T6" fmla="*/ 4 w 4"/>
                <a:gd name="T7" fmla="*/ 2 h 4"/>
                <a:gd name="T8" fmla="*/ 3 w 4"/>
                <a:gd name="T9" fmla="*/ 1 h 4"/>
                <a:gd name="T10" fmla="*/ 2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1" y="2"/>
                    <a:pt x="0" y="2"/>
                  </a:cubicBezTo>
                  <a:cubicBezTo>
                    <a:pt x="0" y="3"/>
                    <a:pt x="1" y="3"/>
                    <a:pt x="2" y="3"/>
                  </a:cubicBezTo>
                  <a:cubicBezTo>
                    <a:pt x="2" y="1"/>
                    <a:pt x="4" y="4"/>
                    <a:pt x="4" y="2"/>
                  </a:cubicBezTo>
                  <a:cubicBezTo>
                    <a:pt x="3" y="2"/>
                    <a:pt x="4"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4" name="Freeform 94"/>
            <p:cNvSpPr/>
            <p:nvPr/>
          </p:nvSpPr>
          <p:spPr bwMode="auto">
            <a:xfrm>
              <a:off x="3954003" y="5812747"/>
              <a:ext cx="4337" cy="4337"/>
            </a:xfrm>
            <a:custGeom>
              <a:avLst/>
              <a:gdLst>
                <a:gd name="T0" fmla="*/ 0 w 2"/>
                <a:gd name="T1" fmla="*/ 2 h 2"/>
                <a:gd name="T2" fmla="*/ 2 w 2"/>
                <a:gd name="T3" fmla="*/ 0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2"/>
                    <a:pt x="2" y="0"/>
                  </a:cubicBezTo>
                  <a:cubicBezTo>
                    <a:pt x="1" y="0"/>
                    <a:pt x="1"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5" name="Freeform 95"/>
            <p:cNvSpPr/>
            <p:nvPr/>
          </p:nvSpPr>
          <p:spPr bwMode="auto">
            <a:xfrm>
              <a:off x="3930148" y="5804073"/>
              <a:ext cx="23854" cy="13011"/>
            </a:xfrm>
            <a:custGeom>
              <a:avLst/>
              <a:gdLst>
                <a:gd name="T0" fmla="*/ 6 w 9"/>
                <a:gd name="T1" fmla="*/ 4 h 5"/>
                <a:gd name="T2" fmla="*/ 7 w 9"/>
                <a:gd name="T3" fmla="*/ 5 h 5"/>
                <a:gd name="T4" fmla="*/ 9 w 9"/>
                <a:gd name="T5" fmla="*/ 4 h 5"/>
                <a:gd name="T6" fmla="*/ 6 w 9"/>
                <a:gd name="T7" fmla="*/ 2 h 5"/>
                <a:gd name="T8" fmla="*/ 5 w 9"/>
                <a:gd name="T9" fmla="*/ 1 h 5"/>
                <a:gd name="T10" fmla="*/ 4 w 9"/>
                <a:gd name="T11" fmla="*/ 0 h 5"/>
                <a:gd name="T12" fmla="*/ 1 w 9"/>
                <a:gd name="T13" fmla="*/ 0 h 5"/>
                <a:gd name="T14" fmla="*/ 0 w 9"/>
                <a:gd name="T15" fmla="*/ 2 h 5"/>
                <a:gd name="T16" fmla="*/ 2 w 9"/>
                <a:gd name="T17" fmla="*/ 1 h 5"/>
                <a:gd name="T18" fmla="*/ 4 w 9"/>
                <a:gd name="T19" fmla="*/ 3 h 5"/>
                <a:gd name="T20" fmla="*/ 6 w 9"/>
                <a:gd name="T21" fmla="*/ 3 h 5"/>
                <a:gd name="T22" fmla="*/ 6 w 9"/>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6" y="4"/>
                  </a:moveTo>
                  <a:cubicBezTo>
                    <a:pt x="7" y="4"/>
                    <a:pt x="7" y="4"/>
                    <a:pt x="7" y="5"/>
                  </a:cubicBezTo>
                  <a:cubicBezTo>
                    <a:pt x="7" y="4"/>
                    <a:pt x="8" y="4"/>
                    <a:pt x="9" y="4"/>
                  </a:cubicBezTo>
                  <a:cubicBezTo>
                    <a:pt x="9" y="2"/>
                    <a:pt x="7" y="2"/>
                    <a:pt x="6" y="2"/>
                  </a:cubicBezTo>
                  <a:cubicBezTo>
                    <a:pt x="6" y="2"/>
                    <a:pt x="6" y="2"/>
                    <a:pt x="5" y="1"/>
                  </a:cubicBezTo>
                  <a:cubicBezTo>
                    <a:pt x="5" y="1"/>
                    <a:pt x="4" y="1"/>
                    <a:pt x="4" y="0"/>
                  </a:cubicBezTo>
                  <a:cubicBezTo>
                    <a:pt x="3" y="0"/>
                    <a:pt x="2" y="0"/>
                    <a:pt x="1" y="0"/>
                  </a:cubicBezTo>
                  <a:cubicBezTo>
                    <a:pt x="0" y="1"/>
                    <a:pt x="0" y="1"/>
                    <a:pt x="0" y="2"/>
                  </a:cubicBezTo>
                  <a:cubicBezTo>
                    <a:pt x="1" y="2"/>
                    <a:pt x="1" y="1"/>
                    <a:pt x="2" y="1"/>
                  </a:cubicBezTo>
                  <a:cubicBezTo>
                    <a:pt x="3" y="1"/>
                    <a:pt x="3" y="2"/>
                    <a:pt x="4" y="3"/>
                  </a:cubicBezTo>
                  <a:cubicBezTo>
                    <a:pt x="5" y="3"/>
                    <a:pt x="6" y="2"/>
                    <a:pt x="6" y="3"/>
                  </a:cubicBezTo>
                  <a:cubicBezTo>
                    <a:pt x="5" y="3"/>
                    <a:pt x="6" y="3"/>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6" name="Freeform 96"/>
            <p:cNvSpPr/>
            <p:nvPr/>
          </p:nvSpPr>
          <p:spPr bwMode="auto">
            <a:xfrm>
              <a:off x="3938823" y="5812747"/>
              <a:ext cx="4337" cy="4337"/>
            </a:xfrm>
            <a:custGeom>
              <a:avLst/>
              <a:gdLst>
                <a:gd name="T0" fmla="*/ 0 w 2"/>
                <a:gd name="T1" fmla="*/ 0 h 2"/>
                <a:gd name="T2" fmla="*/ 0 w 2"/>
                <a:gd name="T3" fmla="*/ 2 h 2"/>
                <a:gd name="T4" fmla="*/ 2 w 2"/>
                <a:gd name="T5" fmla="*/ 1 h 2"/>
                <a:gd name="T6" fmla="*/ 0 w 2"/>
                <a:gd name="T7" fmla="*/ 0 h 2"/>
              </a:gdLst>
              <a:ahLst/>
              <a:cxnLst>
                <a:cxn ang="0">
                  <a:pos x="T0" y="T1"/>
                </a:cxn>
                <a:cxn ang="0">
                  <a:pos x="T2" y="T3"/>
                </a:cxn>
                <a:cxn ang="0">
                  <a:pos x="T4" y="T5"/>
                </a:cxn>
                <a:cxn ang="0">
                  <a:pos x="T6" y="T7"/>
                </a:cxn>
              </a:cxnLst>
              <a:rect l="0" t="0" r="r" b="b"/>
              <a:pathLst>
                <a:path w="2" h="2">
                  <a:moveTo>
                    <a:pt x="0" y="0"/>
                  </a:moveTo>
                  <a:cubicBezTo>
                    <a:pt x="0" y="1"/>
                    <a:pt x="0" y="1"/>
                    <a:pt x="0" y="2"/>
                  </a:cubicBezTo>
                  <a:cubicBezTo>
                    <a:pt x="1" y="1"/>
                    <a:pt x="1" y="2"/>
                    <a:pt x="2" y="1"/>
                  </a:cubicBezTo>
                  <a:cubicBezTo>
                    <a:pt x="2" y="0"/>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7" name="Freeform 97"/>
            <p:cNvSpPr/>
            <p:nvPr/>
          </p:nvSpPr>
          <p:spPr bwMode="auto">
            <a:xfrm>
              <a:off x="3938823" y="5801904"/>
              <a:ext cx="2169" cy="2169"/>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8" name="Freeform 98"/>
            <p:cNvSpPr/>
            <p:nvPr/>
          </p:nvSpPr>
          <p:spPr bwMode="auto">
            <a:xfrm>
              <a:off x="3943160" y="5801904"/>
              <a:ext cx="3253" cy="2169"/>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59" name="Freeform 99"/>
            <p:cNvSpPr/>
            <p:nvPr/>
          </p:nvSpPr>
          <p:spPr bwMode="auto">
            <a:xfrm>
              <a:off x="3946412" y="5804073"/>
              <a:ext cx="2169" cy="3253"/>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0" name="Freeform 100"/>
            <p:cNvSpPr/>
            <p:nvPr/>
          </p:nvSpPr>
          <p:spPr bwMode="auto">
            <a:xfrm>
              <a:off x="3948581" y="5807325"/>
              <a:ext cx="2169" cy="2169"/>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1" name="Freeform 101"/>
            <p:cNvSpPr/>
            <p:nvPr/>
          </p:nvSpPr>
          <p:spPr bwMode="auto">
            <a:xfrm>
              <a:off x="4222905" y="5848528"/>
              <a:ext cx="15180" cy="15180"/>
            </a:xfrm>
            <a:custGeom>
              <a:avLst/>
              <a:gdLst>
                <a:gd name="T0" fmla="*/ 4 w 6"/>
                <a:gd name="T1" fmla="*/ 6 h 6"/>
                <a:gd name="T2" fmla="*/ 6 w 6"/>
                <a:gd name="T3" fmla="*/ 1 h 6"/>
                <a:gd name="T4" fmla="*/ 4 w 6"/>
                <a:gd name="T5" fmla="*/ 0 h 6"/>
                <a:gd name="T6" fmla="*/ 4 w 6"/>
                <a:gd name="T7" fmla="*/ 0 h 6"/>
                <a:gd name="T8" fmla="*/ 3 w 6"/>
                <a:gd name="T9" fmla="*/ 0 h 6"/>
                <a:gd name="T10" fmla="*/ 2 w 6"/>
                <a:gd name="T11" fmla="*/ 1 h 6"/>
                <a:gd name="T12" fmla="*/ 1 w 6"/>
                <a:gd name="T13" fmla="*/ 1 h 6"/>
                <a:gd name="T14" fmla="*/ 0 w 6"/>
                <a:gd name="T15" fmla="*/ 2 h 6"/>
                <a:gd name="T16" fmla="*/ 1 w 6"/>
                <a:gd name="T17" fmla="*/ 2 h 6"/>
                <a:gd name="T18" fmla="*/ 3 w 6"/>
                <a:gd name="T19" fmla="*/ 4 h 6"/>
                <a:gd name="T20" fmla="*/ 4 w 6"/>
                <a:gd name="T21" fmla="*/ 5 h 6"/>
                <a:gd name="T22" fmla="*/ 4 w 6"/>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4" y="6"/>
                  </a:moveTo>
                  <a:cubicBezTo>
                    <a:pt x="5" y="5"/>
                    <a:pt x="5" y="3"/>
                    <a:pt x="6" y="1"/>
                  </a:cubicBezTo>
                  <a:cubicBezTo>
                    <a:pt x="5" y="1"/>
                    <a:pt x="5" y="1"/>
                    <a:pt x="4" y="0"/>
                  </a:cubicBezTo>
                  <a:cubicBezTo>
                    <a:pt x="4" y="0"/>
                    <a:pt x="4" y="0"/>
                    <a:pt x="4" y="0"/>
                  </a:cubicBezTo>
                  <a:cubicBezTo>
                    <a:pt x="4" y="0"/>
                    <a:pt x="3" y="0"/>
                    <a:pt x="3" y="0"/>
                  </a:cubicBezTo>
                  <a:cubicBezTo>
                    <a:pt x="3" y="1"/>
                    <a:pt x="2" y="1"/>
                    <a:pt x="2" y="1"/>
                  </a:cubicBezTo>
                  <a:cubicBezTo>
                    <a:pt x="1" y="1"/>
                    <a:pt x="1" y="1"/>
                    <a:pt x="1" y="1"/>
                  </a:cubicBezTo>
                  <a:cubicBezTo>
                    <a:pt x="1" y="1"/>
                    <a:pt x="0" y="1"/>
                    <a:pt x="0" y="2"/>
                  </a:cubicBezTo>
                  <a:cubicBezTo>
                    <a:pt x="0" y="2"/>
                    <a:pt x="1" y="1"/>
                    <a:pt x="1" y="2"/>
                  </a:cubicBezTo>
                  <a:cubicBezTo>
                    <a:pt x="2" y="2"/>
                    <a:pt x="3" y="3"/>
                    <a:pt x="3" y="4"/>
                  </a:cubicBezTo>
                  <a:cubicBezTo>
                    <a:pt x="4" y="4"/>
                    <a:pt x="4" y="4"/>
                    <a:pt x="4" y="5"/>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2" name="Freeform 102"/>
            <p:cNvSpPr/>
            <p:nvPr/>
          </p:nvSpPr>
          <p:spPr bwMode="auto">
            <a:xfrm>
              <a:off x="3950749" y="5681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3" name="Freeform 103"/>
            <p:cNvSpPr/>
            <p:nvPr/>
          </p:nvSpPr>
          <p:spPr bwMode="auto">
            <a:xfrm>
              <a:off x="4200135" y="5771544"/>
              <a:ext cx="4337" cy="4337"/>
            </a:xfrm>
            <a:custGeom>
              <a:avLst/>
              <a:gdLst>
                <a:gd name="T0" fmla="*/ 2 w 2"/>
                <a:gd name="T1" fmla="*/ 0 h 2"/>
                <a:gd name="T2" fmla="*/ 0 w 2"/>
                <a:gd name="T3" fmla="*/ 1 h 2"/>
                <a:gd name="T4" fmla="*/ 2 w 2"/>
                <a:gd name="T5" fmla="*/ 1 h 2"/>
                <a:gd name="T6" fmla="*/ 2 w 2"/>
                <a:gd name="T7" fmla="*/ 0 h 2"/>
              </a:gdLst>
              <a:ahLst/>
              <a:cxnLst>
                <a:cxn ang="0">
                  <a:pos x="T0" y="T1"/>
                </a:cxn>
                <a:cxn ang="0">
                  <a:pos x="T2" y="T3"/>
                </a:cxn>
                <a:cxn ang="0">
                  <a:pos x="T4" y="T5"/>
                </a:cxn>
                <a:cxn ang="0">
                  <a:pos x="T6" y="T7"/>
                </a:cxn>
              </a:cxnLst>
              <a:rect l="0" t="0" r="r" b="b"/>
              <a:pathLst>
                <a:path w="2" h="2">
                  <a:moveTo>
                    <a:pt x="2" y="0"/>
                  </a:moveTo>
                  <a:cubicBezTo>
                    <a:pt x="1" y="0"/>
                    <a:pt x="0" y="0"/>
                    <a:pt x="0" y="1"/>
                  </a:cubicBezTo>
                  <a:cubicBezTo>
                    <a:pt x="1" y="1"/>
                    <a:pt x="1" y="2"/>
                    <a:pt x="2"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4" name="Freeform 104"/>
            <p:cNvSpPr/>
            <p:nvPr/>
          </p:nvSpPr>
          <p:spPr bwMode="auto">
            <a:xfrm>
              <a:off x="4168691" y="5686970"/>
              <a:ext cx="3253"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5" name="Freeform 105"/>
            <p:cNvSpPr/>
            <p:nvPr/>
          </p:nvSpPr>
          <p:spPr bwMode="auto">
            <a:xfrm>
              <a:off x="4171943" y="56869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6" name="Freeform 106"/>
            <p:cNvSpPr/>
            <p:nvPr/>
          </p:nvSpPr>
          <p:spPr bwMode="auto">
            <a:xfrm>
              <a:off x="4130741" y="5696728"/>
              <a:ext cx="2169" cy="325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7" name="Freeform 107"/>
            <p:cNvSpPr/>
            <p:nvPr/>
          </p:nvSpPr>
          <p:spPr bwMode="auto">
            <a:xfrm>
              <a:off x="3894367" y="57964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8" name="Freeform 108"/>
            <p:cNvSpPr/>
            <p:nvPr/>
          </p:nvSpPr>
          <p:spPr bwMode="auto">
            <a:xfrm>
              <a:off x="4051588" y="5763954"/>
              <a:ext cx="2169" cy="2169"/>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69" name="Freeform 109"/>
            <p:cNvSpPr/>
            <p:nvPr/>
          </p:nvSpPr>
          <p:spPr bwMode="auto">
            <a:xfrm>
              <a:off x="4053757" y="5707571"/>
              <a:ext cx="15180" cy="30360"/>
            </a:xfrm>
            <a:custGeom>
              <a:avLst/>
              <a:gdLst>
                <a:gd name="T0" fmla="*/ 6 w 6"/>
                <a:gd name="T1" fmla="*/ 0 h 12"/>
                <a:gd name="T2" fmla="*/ 3 w 6"/>
                <a:gd name="T3" fmla="*/ 6 h 12"/>
                <a:gd name="T4" fmla="*/ 4 w 6"/>
                <a:gd name="T5" fmla="*/ 7 h 12"/>
                <a:gd name="T6" fmla="*/ 2 w 6"/>
                <a:gd name="T7" fmla="*/ 11 h 12"/>
                <a:gd name="T8" fmla="*/ 0 w 6"/>
                <a:gd name="T9" fmla="*/ 8 h 12"/>
                <a:gd name="T10" fmla="*/ 0 w 6"/>
                <a:gd name="T11" fmla="*/ 11 h 12"/>
                <a:gd name="T12" fmla="*/ 0 w 6"/>
                <a:gd name="T13" fmla="*/ 12 h 12"/>
                <a:gd name="T14" fmla="*/ 1 w 6"/>
                <a:gd name="T15" fmla="*/ 12 h 12"/>
                <a:gd name="T16" fmla="*/ 3 w 6"/>
                <a:gd name="T17" fmla="*/ 11 h 12"/>
                <a:gd name="T18" fmla="*/ 4 w 6"/>
                <a:gd name="T19" fmla="*/ 11 h 12"/>
                <a:gd name="T20" fmla="*/ 5 w 6"/>
                <a:gd name="T21" fmla="*/ 8 h 12"/>
                <a:gd name="T22" fmla="*/ 6 w 6"/>
                <a:gd name="T23" fmla="*/ 9 h 12"/>
                <a:gd name="T24" fmla="*/ 6 w 6"/>
                <a:gd name="T25" fmla="*/ 6 h 12"/>
                <a:gd name="T26" fmla="*/ 4 w 6"/>
                <a:gd name="T27" fmla="*/ 5 h 12"/>
                <a:gd name="T28" fmla="*/ 6 w 6"/>
                <a:gd name="T29" fmla="*/ 1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0"/>
                  </a:moveTo>
                  <a:cubicBezTo>
                    <a:pt x="5" y="2"/>
                    <a:pt x="3" y="3"/>
                    <a:pt x="3" y="6"/>
                  </a:cubicBezTo>
                  <a:cubicBezTo>
                    <a:pt x="3" y="6"/>
                    <a:pt x="4" y="7"/>
                    <a:pt x="4" y="7"/>
                  </a:cubicBezTo>
                  <a:cubicBezTo>
                    <a:pt x="3" y="8"/>
                    <a:pt x="3" y="10"/>
                    <a:pt x="2" y="11"/>
                  </a:cubicBezTo>
                  <a:cubicBezTo>
                    <a:pt x="0" y="12"/>
                    <a:pt x="1" y="8"/>
                    <a:pt x="0" y="8"/>
                  </a:cubicBezTo>
                  <a:cubicBezTo>
                    <a:pt x="0" y="9"/>
                    <a:pt x="0" y="10"/>
                    <a:pt x="0" y="11"/>
                  </a:cubicBezTo>
                  <a:cubicBezTo>
                    <a:pt x="0" y="11"/>
                    <a:pt x="0" y="12"/>
                    <a:pt x="0" y="12"/>
                  </a:cubicBezTo>
                  <a:cubicBezTo>
                    <a:pt x="0" y="11"/>
                    <a:pt x="1" y="12"/>
                    <a:pt x="1" y="12"/>
                  </a:cubicBezTo>
                  <a:cubicBezTo>
                    <a:pt x="2" y="12"/>
                    <a:pt x="2" y="11"/>
                    <a:pt x="3" y="11"/>
                  </a:cubicBezTo>
                  <a:cubicBezTo>
                    <a:pt x="3" y="11"/>
                    <a:pt x="4" y="11"/>
                    <a:pt x="4" y="11"/>
                  </a:cubicBezTo>
                  <a:cubicBezTo>
                    <a:pt x="5" y="10"/>
                    <a:pt x="5" y="8"/>
                    <a:pt x="5" y="8"/>
                  </a:cubicBezTo>
                  <a:cubicBezTo>
                    <a:pt x="6" y="7"/>
                    <a:pt x="6" y="9"/>
                    <a:pt x="6" y="9"/>
                  </a:cubicBezTo>
                  <a:cubicBezTo>
                    <a:pt x="6" y="8"/>
                    <a:pt x="6" y="7"/>
                    <a:pt x="6" y="6"/>
                  </a:cubicBezTo>
                  <a:cubicBezTo>
                    <a:pt x="6" y="6"/>
                    <a:pt x="5" y="5"/>
                    <a:pt x="4" y="5"/>
                  </a:cubicBezTo>
                  <a:cubicBezTo>
                    <a:pt x="4" y="2"/>
                    <a:pt x="6" y="3"/>
                    <a:pt x="6"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0" name="Freeform 110"/>
            <p:cNvSpPr/>
            <p:nvPr/>
          </p:nvSpPr>
          <p:spPr bwMode="auto">
            <a:xfrm>
              <a:off x="3971351" y="57400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1" name="Freeform 111"/>
            <p:cNvSpPr/>
            <p:nvPr/>
          </p:nvSpPr>
          <p:spPr bwMode="auto">
            <a:xfrm>
              <a:off x="4187123" y="5809494"/>
              <a:ext cx="5422" cy="7590"/>
            </a:xfrm>
            <a:custGeom>
              <a:avLst/>
              <a:gdLst>
                <a:gd name="T0" fmla="*/ 1 w 2"/>
                <a:gd name="T1" fmla="*/ 0 h 3"/>
                <a:gd name="T2" fmla="*/ 1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1" y="1"/>
                    <a:pt x="1" y="2"/>
                  </a:cubicBezTo>
                  <a:cubicBezTo>
                    <a:pt x="1" y="3"/>
                    <a:pt x="2" y="3"/>
                    <a:pt x="2" y="3"/>
                  </a:cubicBezTo>
                  <a:cubicBezTo>
                    <a:pt x="2" y="1"/>
                    <a:pt x="2" y="2"/>
                    <a:pt x="2"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2" name="Freeform 112"/>
            <p:cNvSpPr/>
            <p:nvPr/>
          </p:nvSpPr>
          <p:spPr bwMode="auto">
            <a:xfrm>
              <a:off x="4081948" y="5704318"/>
              <a:ext cx="7590" cy="7590"/>
            </a:xfrm>
            <a:custGeom>
              <a:avLst/>
              <a:gdLst>
                <a:gd name="T0" fmla="*/ 0 w 3"/>
                <a:gd name="T1" fmla="*/ 0 h 3"/>
                <a:gd name="T2" fmla="*/ 2 w 3"/>
                <a:gd name="T3" fmla="*/ 3 h 3"/>
                <a:gd name="T4" fmla="*/ 2 w 3"/>
                <a:gd name="T5" fmla="*/ 2 h 3"/>
                <a:gd name="T6" fmla="*/ 3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3"/>
                    <a:pt x="2" y="3"/>
                  </a:cubicBezTo>
                  <a:cubicBezTo>
                    <a:pt x="2" y="3"/>
                    <a:pt x="1" y="2"/>
                    <a:pt x="2" y="2"/>
                  </a:cubicBezTo>
                  <a:cubicBezTo>
                    <a:pt x="2" y="1"/>
                    <a:pt x="3" y="2"/>
                    <a:pt x="3" y="1"/>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3" name="Freeform 113"/>
            <p:cNvSpPr/>
            <p:nvPr/>
          </p:nvSpPr>
          <p:spPr bwMode="auto">
            <a:xfrm>
              <a:off x="4076526" y="56967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4" name="Freeform 114"/>
            <p:cNvSpPr/>
            <p:nvPr/>
          </p:nvSpPr>
          <p:spPr bwMode="auto">
            <a:xfrm>
              <a:off x="4087369" y="5796482"/>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5" name="Freeform 115"/>
            <p:cNvSpPr/>
            <p:nvPr/>
          </p:nvSpPr>
          <p:spPr bwMode="auto">
            <a:xfrm>
              <a:off x="4087369" y="5709740"/>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6" name="Freeform 116"/>
            <p:cNvSpPr/>
            <p:nvPr/>
          </p:nvSpPr>
          <p:spPr bwMode="auto">
            <a:xfrm>
              <a:off x="4128572" y="5694560"/>
              <a:ext cx="2169"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7" name="Freeform 117"/>
            <p:cNvSpPr/>
            <p:nvPr/>
          </p:nvSpPr>
          <p:spPr bwMode="auto">
            <a:xfrm>
              <a:off x="4072189" y="5722751"/>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8" name="Freeform 118"/>
            <p:cNvSpPr/>
            <p:nvPr/>
          </p:nvSpPr>
          <p:spPr bwMode="auto">
            <a:xfrm>
              <a:off x="4171943" y="5683717"/>
              <a:ext cx="2169"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79" name="Freeform 119"/>
            <p:cNvSpPr/>
            <p:nvPr/>
          </p:nvSpPr>
          <p:spPr bwMode="auto">
            <a:xfrm>
              <a:off x="4012554" y="5655525"/>
              <a:ext cx="10843" cy="5422"/>
            </a:xfrm>
            <a:custGeom>
              <a:avLst/>
              <a:gdLst>
                <a:gd name="T0" fmla="*/ 4 w 4"/>
                <a:gd name="T1" fmla="*/ 1 h 2"/>
                <a:gd name="T2" fmla="*/ 0 w 4"/>
                <a:gd name="T3" fmla="*/ 2 h 2"/>
                <a:gd name="T4" fmla="*/ 3 w 4"/>
                <a:gd name="T5" fmla="*/ 2 h 2"/>
                <a:gd name="T6" fmla="*/ 4 w 4"/>
                <a:gd name="T7" fmla="*/ 1 h 2"/>
              </a:gdLst>
              <a:ahLst/>
              <a:cxnLst>
                <a:cxn ang="0">
                  <a:pos x="T0" y="T1"/>
                </a:cxn>
                <a:cxn ang="0">
                  <a:pos x="T2" y="T3"/>
                </a:cxn>
                <a:cxn ang="0">
                  <a:pos x="T4" y="T5"/>
                </a:cxn>
                <a:cxn ang="0">
                  <a:pos x="T6" y="T7"/>
                </a:cxn>
              </a:cxnLst>
              <a:rect l="0" t="0" r="r" b="b"/>
              <a:pathLst>
                <a:path w="4" h="2">
                  <a:moveTo>
                    <a:pt x="4" y="1"/>
                  </a:moveTo>
                  <a:cubicBezTo>
                    <a:pt x="3" y="1"/>
                    <a:pt x="1" y="0"/>
                    <a:pt x="0" y="2"/>
                  </a:cubicBezTo>
                  <a:cubicBezTo>
                    <a:pt x="2" y="1"/>
                    <a:pt x="3" y="2"/>
                    <a:pt x="3" y="2"/>
                  </a:cubicBezTo>
                  <a:cubicBezTo>
                    <a:pt x="4" y="2"/>
                    <a:pt x="4" y="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80" name="Freeform 120"/>
            <p:cNvSpPr/>
            <p:nvPr/>
          </p:nvSpPr>
          <p:spPr bwMode="auto">
            <a:xfrm>
              <a:off x="4017975" y="5686970"/>
              <a:ext cx="2169" cy="4337"/>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81" name="Freeform 121"/>
            <p:cNvSpPr/>
            <p:nvPr/>
          </p:nvSpPr>
          <p:spPr bwMode="auto">
            <a:xfrm>
              <a:off x="3892198" y="5792145"/>
              <a:ext cx="2169" cy="4337"/>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0" y="1"/>
                    <a:pt x="1"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82" name="Freeform 122"/>
            <p:cNvSpPr/>
            <p:nvPr/>
          </p:nvSpPr>
          <p:spPr bwMode="auto">
            <a:xfrm>
              <a:off x="3892198" y="5788893"/>
              <a:ext cx="0" cy="325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grpSp>
        <p:nvGrpSpPr>
          <p:cNvPr id="83" name="组合 82"/>
          <p:cNvGrpSpPr/>
          <p:nvPr/>
        </p:nvGrpSpPr>
        <p:grpSpPr>
          <a:xfrm>
            <a:off x="4403552" y="1683634"/>
            <a:ext cx="329990" cy="282944"/>
            <a:chOff x="5964264" y="5437584"/>
            <a:chExt cx="532384" cy="456484"/>
          </a:xfrm>
          <a:solidFill>
            <a:schemeClr val="accent2"/>
          </a:solidFill>
        </p:grpSpPr>
        <p:sp>
          <p:nvSpPr>
            <p:cNvPr id="84" name="Freeform 212"/>
            <p:cNvSpPr>
              <a:spLocks noEditPoints="1"/>
            </p:cNvSpPr>
            <p:nvPr/>
          </p:nvSpPr>
          <p:spPr bwMode="auto">
            <a:xfrm>
              <a:off x="6141003" y="5437584"/>
              <a:ext cx="355645" cy="315527"/>
            </a:xfrm>
            <a:custGeom>
              <a:avLst/>
              <a:gdLst>
                <a:gd name="T0" fmla="*/ 8 w 139"/>
                <a:gd name="T1" fmla="*/ 123 h 123"/>
                <a:gd name="T2" fmla="*/ 20 w 139"/>
                <a:gd name="T3" fmla="*/ 90 h 123"/>
                <a:gd name="T4" fmla="*/ 0 w 139"/>
                <a:gd name="T5" fmla="*/ 53 h 123"/>
                <a:gd name="T6" fmla="*/ 69 w 139"/>
                <a:gd name="T7" fmla="*/ 0 h 123"/>
                <a:gd name="T8" fmla="*/ 139 w 139"/>
                <a:gd name="T9" fmla="*/ 53 h 123"/>
                <a:gd name="T10" fmla="*/ 69 w 139"/>
                <a:gd name="T11" fmla="*/ 106 h 123"/>
                <a:gd name="T12" fmla="*/ 45 w 139"/>
                <a:gd name="T13" fmla="*/ 103 h 123"/>
                <a:gd name="T14" fmla="*/ 22 w 139"/>
                <a:gd name="T15" fmla="*/ 115 h 123"/>
                <a:gd name="T16" fmla="*/ 8 w 139"/>
                <a:gd name="T17" fmla="*/ 123 h 123"/>
                <a:gd name="T18" fmla="*/ 69 w 139"/>
                <a:gd name="T19" fmla="*/ 12 h 123"/>
                <a:gd name="T20" fmla="*/ 12 w 139"/>
                <a:gd name="T21" fmla="*/ 53 h 123"/>
                <a:gd name="T22" fmla="*/ 30 w 139"/>
                <a:gd name="T23" fmla="*/ 83 h 123"/>
                <a:gd name="T24" fmla="*/ 34 w 139"/>
                <a:gd name="T25" fmla="*/ 85 h 123"/>
                <a:gd name="T26" fmla="*/ 30 w 139"/>
                <a:gd name="T27" fmla="*/ 97 h 123"/>
                <a:gd name="T28" fmla="*/ 45 w 139"/>
                <a:gd name="T29" fmla="*/ 91 h 123"/>
                <a:gd name="T30" fmla="*/ 46 w 139"/>
                <a:gd name="T31" fmla="*/ 91 h 123"/>
                <a:gd name="T32" fmla="*/ 47 w 139"/>
                <a:gd name="T33" fmla="*/ 91 h 123"/>
                <a:gd name="T34" fmla="*/ 69 w 139"/>
                <a:gd name="T35" fmla="*/ 94 h 123"/>
                <a:gd name="T36" fmla="*/ 127 w 139"/>
                <a:gd name="T37" fmla="*/ 53 h 123"/>
                <a:gd name="T38" fmla="*/ 69 w 139"/>
                <a:gd name="T39" fmla="*/ 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123">
                  <a:moveTo>
                    <a:pt x="8" y="123"/>
                  </a:moveTo>
                  <a:cubicBezTo>
                    <a:pt x="20" y="90"/>
                    <a:pt x="20" y="90"/>
                    <a:pt x="20" y="90"/>
                  </a:cubicBezTo>
                  <a:cubicBezTo>
                    <a:pt x="7" y="80"/>
                    <a:pt x="0" y="67"/>
                    <a:pt x="0" y="53"/>
                  </a:cubicBezTo>
                  <a:cubicBezTo>
                    <a:pt x="0" y="24"/>
                    <a:pt x="31" y="0"/>
                    <a:pt x="69" y="0"/>
                  </a:cubicBezTo>
                  <a:cubicBezTo>
                    <a:pt x="108" y="0"/>
                    <a:pt x="139" y="24"/>
                    <a:pt x="139" y="53"/>
                  </a:cubicBezTo>
                  <a:cubicBezTo>
                    <a:pt x="139" y="82"/>
                    <a:pt x="108" y="106"/>
                    <a:pt x="69" y="106"/>
                  </a:cubicBezTo>
                  <a:cubicBezTo>
                    <a:pt x="61" y="106"/>
                    <a:pt x="53" y="105"/>
                    <a:pt x="45" y="103"/>
                  </a:cubicBezTo>
                  <a:cubicBezTo>
                    <a:pt x="42" y="104"/>
                    <a:pt x="31" y="110"/>
                    <a:pt x="22" y="115"/>
                  </a:cubicBezTo>
                  <a:cubicBezTo>
                    <a:pt x="8" y="123"/>
                    <a:pt x="8" y="123"/>
                    <a:pt x="8" y="123"/>
                  </a:cubicBezTo>
                  <a:close/>
                  <a:moveTo>
                    <a:pt x="69" y="12"/>
                  </a:moveTo>
                  <a:cubicBezTo>
                    <a:pt x="38" y="12"/>
                    <a:pt x="12" y="30"/>
                    <a:pt x="12" y="53"/>
                  </a:cubicBezTo>
                  <a:cubicBezTo>
                    <a:pt x="12" y="64"/>
                    <a:pt x="18" y="75"/>
                    <a:pt x="30" y="83"/>
                  </a:cubicBezTo>
                  <a:cubicBezTo>
                    <a:pt x="34" y="85"/>
                    <a:pt x="34" y="85"/>
                    <a:pt x="34" y="85"/>
                  </a:cubicBezTo>
                  <a:cubicBezTo>
                    <a:pt x="30" y="97"/>
                    <a:pt x="30" y="97"/>
                    <a:pt x="30" y="97"/>
                  </a:cubicBezTo>
                  <a:cubicBezTo>
                    <a:pt x="42" y="91"/>
                    <a:pt x="44" y="91"/>
                    <a:pt x="45" y="91"/>
                  </a:cubicBezTo>
                  <a:cubicBezTo>
                    <a:pt x="46" y="91"/>
                    <a:pt x="46" y="91"/>
                    <a:pt x="46" y="91"/>
                  </a:cubicBezTo>
                  <a:cubicBezTo>
                    <a:pt x="47" y="91"/>
                    <a:pt x="47" y="91"/>
                    <a:pt x="47" y="91"/>
                  </a:cubicBezTo>
                  <a:cubicBezTo>
                    <a:pt x="54" y="93"/>
                    <a:pt x="62" y="94"/>
                    <a:pt x="69" y="94"/>
                  </a:cubicBezTo>
                  <a:cubicBezTo>
                    <a:pt x="101" y="94"/>
                    <a:pt x="127" y="76"/>
                    <a:pt x="127" y="53"/>
                  </a:cubicBezTo>
                  <a:cubicBezTo>
                    <a:pt x="127" y="30"/>
                    <a:pt x="101" y="12"/>
                    <a:pt x="6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85" name="Freeform 213"/>
            <p:cNvSpPr/>
            <p:nvPr/>
          </p:nvSpPr>
          <p:spPr bwMode="auto">
            <a:xfrm>
              <a:off x="6238588" y="5529748"/>
              <a:ext cx="169148" cy="16265"/>
            </a:xfrm>
            <a:custGeom>
              <a:avLst/>
              <a:gdLst>
                <a:gd name="T0" fmla="*/ 156 w 156"/>
                <a:gd name="T1" fmla="*/ 15 h 15"/>
                <a:gd name="T2" fmla="*/ 0 w 156"/>
                <a:gd name="T3" fmla="*/ 15 h 15"/>
                <a:gd name="T4" fmla="*/ 0 w 156"/>
                <a:gd name="T5" fmla="*/ 0 h 15"/>
                <a:gd name="T6" fmla="*/ 156 w 156"/>
                <a:gd name="T7" fmla="*/ 0 h 15"/>
                <a:gd name="T8" fmla="*/ 156 w 156"/>
                <a:gd name="T9" fmla="*/ 15 h 15"/>
                <a:gd name="T10" fmla="*/ 156 w 156"/>
                <a:gd name="T11" fmla="*/ 15 h 15"/>
              </a:gdLst>
              <a:ahLst/>
              <a:cxnLst>
                <a:cxn ang="0">
                  <a:pos x="T0" y="T1"/>
                </a:cxn>
                <a:cxn ang="0">
                  <a:pos x="T2" y="T3"/>
                </a:cxn>
                <a:cxn ang="0">
                  <a:pos x="T4" y="T5"/>
                </a:cxn>
                <a:cxn ang="0">
                  <a:pos x="T6" y="T7"/>
                </a:cxn>
                <a:cxn ang="0">
                  <a:pos x="T8" y="T9"/>
                </a:cxn>
                <a:cxn ang="0">
                  <a:pos x="T10" y="T11"/>
                </a:cxn>
              </a:cxnLst>
              <a:rect l="0" t="0" r="r" b="b"/>
              <a:pathLst>
                <a:path w="156" h="15">
                  <a:moveTo>
                    <a:pt x="156" y="15"/>
                  </a:moveTo>
                  <a:lnTo>
                    <a:pt x="0" y="15"/>
                  </a:lnTo>
                  <a:lnTo>
                    <a:pt x="0" y="0"/>
                  </a:lnTo>
                  <a:lnTo>
                    <a:pt x="156" y="0"/>
                  </a:lnTo>
                  <a:lnTo>
                    <a:pt x="156" y="15"/>
                  </a:lnTo>
                  <a:lnTo>
                    <a:pt x="15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86" name="Freeform 214"/>
            <p:cNvSpPr/>
            <p:nvPr/>
          </p:nvSpPr>
          <p:spPr bwMode="auto">
            <a:xfrm>
              <a:off x="6238588" y="5561192"/>
              <a:ext cx="169148" cy="15180"/>
            </a:xfrm>
            <a:custGeom>
              <a:avLst/>
              <a:gdLst>
                <a:gd name="T0" fmla="*/ 156 w 156"/>
                <a:gd name="T1" fmla="*/ 14 h 14"/>
                <a:gd name="T2" fmla="*/ 0 w 156"/>
                <a:gd name="T3" fmla="*/ 14 h 14"/>
                <a:gd name="T4" fmla="*/ 0 w 156"/>
                <a:gd name="T5" fmla="*/ 0 h 14"/>
                <a:gd name="T6" fmla="*/ 156 w 156"/>
                <a:gd name="T7" fmla="*/ 0 h 14"/>
                <a:gd name="T8" fmla="*/ 156 w 156"/>
                <a:gd name="T9" fmla="*/ 14 h 14"/>
                <a:gd name="T10" fmla="*/ 156 w 156"/>
                <a:gd name="T11" fmla="*/ 14 h 14"/>
              </a:gdLst>
              <a:ahLst/>
              <a:cxnLst>
                <a:cxn ang="0">
                  <a:pos x="T0" y="T1"/>
                </a:cxn>
                <a:cxn ang="0">
                  <a:pos x="T2" y="T3"/>
                </a:cxn>
                <a:cxn ang="0">
                  <a:pos x="T4" y="T5"/>
                </a:cxn>
                <a:cxn ang="0">
                  <a:pos x="T6" y="T7"/>
                </a:cxn>
                <a:cxn ang="0">
                  <a:pos x="T8" y="T9"/>
                </a:cxn>
                <a:cxn ang="0">
                  <a:pos x="T10" y="T11"/>
                </a:cxn>
              </a:cxnLst>
              <a:rect l="0" t="0" r="r" b="b"/>
              <a:pathLst>
                <a:path w="156" h="14">
                  <a:moveTo>
                    <a:pt x="156" y="14"/>
                  </a:moveTo>
                  <a:lnTo>
                    <a:pt x="0" y="14"/>
                  </a:lnTo>
                  <a:lnTo>
                    <a:pt x="0" y="0"/>
                  </a:lnTo>
                  <a:lnTo>
                    <a:pt x="156" y="0"/>
                  </a:lnTo>
                  <a:lnTo>
                    <a:pt x="156" y="14"/>
                  </a:lnTo>
                  <a:lnTo>
                    <a:pt x="15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89" name="Freeform 215"/>
            <p:cNvSpPr/>
            <p:nvPr/>
          </p:nvSpPr>
          <p:spPr bwMode="auto">
            <a:xfrm>
              <a:off x="6238588" y="5591552"/>
              <a:ext cx="169148" cy="18433"/>
            </a:xfrm>
            <a:custGeom>
              <a:avLst/>
              <a:gdLst>
                <a:gd name="T0" fmla="*/ 156 w 156"/>
                <a:gd name="T1" fmla="*/ 17 h 17"/>
                <a:gd name="T2" fmla="*/ 0 w 156"/>
                <a:gd name="T3" fmla="*/ 17 h 17"/>
                <a:gd name="T4" fmla="*/ 0 w 156"/>
                <a:gd name="T5" fmla="*/ 0 h 17"/>
                <a:gd name="T6" fmla="*/ 156 w 156"/>
                <a:gd name="T7" fmla="*/ 0 h 17"/>
                <a:gd name="T8" fmla="*/ 156 w 156"/>
                <a:gd name="T9" fmla="*/ 17 h 17"/>
                <a:gd name="T10" fmla="*/ 156 w 156"/>
                <a:gd name="T11" fmla="*/ 17 h 17"/>
              </a:gdLst>
              <a:ahLst/>
              <a:cxnLst>
                <a:cxn ang="0">
                  <a:pos x="T0" y="T1"/>
                </a:cxn>
                <a:cxn ang="0">
                  <a:pos x="T2" y="T3"/>
                </a:cxn>
                <a:cxn ang="0">
                  <a:pos x="T4" y="T5"/>
                </a:cxn>
                <a:cxn ang="0">
                  <a:pos x="T6" y="T7"/>
                </a:cxn>
                <a:cxn ang="0">
                  <a:pos x="T8" y="T9"/>
                </a:cxn>
                <a:cxn ang="0">
                  <a:pos x="T10" y="T11"/>
                </a:cxn>
              </a:cxnLst>
              <a:rect l="0" t="0" r="r" b="b"/>
              <a:pathLst>
                <a:path w="156" h="17">
                  <a:moveTo>
                    <a:pt x="156" y="17"/>
                  </a:moveTo>
                  <a:lnTo>
                    <a:pt x="0" y="17"/>
                  </a:lnTo>
                  <a:lnTo>
                    <a:pt x="0" y="0"/>
                  </a:lnTo>
                  <a:lnTo>
                    <a:pt x="156" y="0"/>
                  </a:lnTo>
                  <a:lnTo>
                    <a:pt x="156" y="17"/>
                  </a:lnTo>
                  <a:lnTo>
                    <a:pt x="156"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90" name="Freeform 216"/>
            <p:cNvSpPr/>
            <p:nvPr/>
          </p:nvSpPr>
          <p:spPr bwMode="auto">
            <a:xfrm>
              <a:off x="5964264" y="5622997"/>
              <a:ext cx="250470" cy="271071"/>
            </a:xfrm>
            <a:custGeom>
              <a:avLst/>
              <a:gdLst>
                <a:gd name="T0" fmla="*/ 92 w 98"/>
                <a:gd name="T1" fmla="*/ 73 h 106"/>
                <a:gd name="T2" fmla="*/ 61 w 98"/>
                <a:gd name="T3" fmla="*/ 64 h 106"/>
                <a:gd name="T4" fmla="*/ 62 w 98"/>
                <a:gd name="T5" fmla="*/ 57 h 106"/>
                <a:gd name="T6" fmla="*/ 66 w 98"/>
                <a:gd name="T7" fmla="*/ 51 h 106"/>
                <a:gd name="T8" fmla="*/ 67 w 98"/>
                <a:gd name="T9" fmla="*/ 44 h 106"/>
                <a:gd name="T10" fmla="*/ 69 w 98"/>
                <a:gd name="T11" fmla="*/ 45 h 106"/>
                <a:gd name="T12" fmla="*/ 71 w 98"/>
                <a:gd name="T13" fmla="*/ 43 h 106"/>
                <a:gd name="T14" fmla="*/ 72 w 98"/>
                <a:gd name="T15" fmla="*/ 32 h 106"/>
                <a:gd name="T16" fmla="*/ 70 w 98"/>
                <a:gd name="T17" fmla="*/ 29 h 106"/>
                <a:gd name="T18" fmla="*/ 69 w 98"/>
                <a:gd name="T19" fmla="*/ 30 h 106"/>
                <a:gd name="T20" fmla="*/ 70 w 98"/>
                <a:gd name="T21" fmla="*/ 23 h 106"/>
                <a:gd name="T22" fmla="*/ 66 w 98"/>
                <a:gd name="T23" fmla="*/ 8 h 106"/>
                <a:gd name="T24" fmla="*/ 32 w 98"/>
                <a:gd name="T25" fmla="*/ 8 h 106"/>
                <a:gd name="T26" fmla="*/ 28 w 98"/>
                <a:gd name="T27" fmla="*/ 23 h 106"/>
                <a:gd name="T28" fmla="*/ 29 w 98"/>
                <a:gd name="T29" fmla="*/ 30 h 106"/>
                <a:gd name="T30" fmla="*/ 28 w 98"/>
                <a:gd name="T31" fmla="*/ 29 h 106"/>
                <a:gd name="T32" fmla="*/ 26 w 98"/>
                <a:gd name="T33" fmla="*/ 32 h 106"/>
                <a:gd name="T34" fmla="*/ 27 w 98"/>
                <a:gd name="T35" fmla="*/ 43 h 106"/>
                <a:gd name="T36" fmla="*/ 29 w 98"/>
                <a:gd name="T37" fmla="*/ 45 h 106"/>
                <a:gd name="T38" fmla="*/ 31 w 98"/>
                <a:gd name="T39" fmla="*/ 44 h 106"/>
                <a:gd name="T40" fmla="*/ 31 w 98"/>
                <a:gd name="T41" fmla="*/ 51 h 106"/>
                <a:gd name="T42" fmla="*/ 36 w 98"/>
                <a:gd name="T43" fmla="*/ 57 h 106"/>
                <a:gd name="T44" fmla="*/ 37 w 98"/>
                <a:gd name="T45" fmla="*/ 64 h 106"/>
                <a:gd name="T46" fmla="*/ 5 w 98"/>
                <a:gd name="T47" fmla="*/ 73 h 106"/>
                <a:gd name="T48" fmla="*/ 0 w 98"/>
                <a:gd name="T49" fmla="*/ 83 h 106"/>
                <a:gd name="T50" fmla="*/ 1 w 98"/>
                <a:gd name="T51" fmla="*/ 94 h 106"/>
                <a:gd name="T52" fmla="*/ 8 w 98"/>
                <a:gd name="T53" fmla="*/ 102 h 106"/>
                <a:gd name="T54" fmla="*/ 90 w 98"/>
                <a:gd name="T55" fmla="*/ 102 h 106"/>
                <a:gd name="T56" fmla="*/ 96 w 98"/>
                <a:gd name="T57" fmla="*/ 94 h 106"/>
                <a:gd name="T58" fmla="*/ 98 w 98"/>
                <a:gd name="T59" fmla="*/ 83 h 106"/>
                <a:gd name="T60" fmla="*/ 92 w 98"/>
                <a:gd name="T61"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6">
                  <a:moveTo>
                    <a:pt x="92" y="73"/>
                  </a:moveTo>
                  <a:cubicBezTo>
                    <a:pt x="82" y="69"/>
                    <a:pt x="72" y="66"/>
                    <a:pt x="61" y="64"/>
                  </a:cubicBezTo>
                  <a:cubicBezTo>
                    <a:pt x="61" y="62"/>
                    <a:pt x="62" y="59"/>
                    <a:pt x="62" y="57"/>
                  </a:cubicBezTo>
                  <a:cubicBezTo>
                    <a:pt x="65" y="55"/>
                    <a:pt x="66" y="53"/>
                    <a:pt x="66" y="51"/>
                  </a:cubicBezTo>
                  <a:cubicBezTo>
                    <a:pt x="67" y="49"/>
                    <a:pt x="67" y="46"/>
                    <a:pt x="67" y="44"/>
                  </a:cubicBezTo>
                  <a:cubicBezTo>
                    <a:pt x="68" y="44"/>
                    <a:pt x="68" y="44"/>
                    <a:pt x="69" y="45"/>
                  </a:cubicBezTo>
                  <a:cubicBezTo>
                    <a:pt x="70" y="45"/>
                    <a:pt x="71" y="44"/>
                    <a:pt x="71" y="43"/>
                  </a:cubicBezTo>
                  <a:cubicBezTo>
                    <a:pt x="72" y="32"/>
                    <a:pt x="72" y="32"/>
                    <a:pt x="72" y="32"/>
                  </a:cubicBezTo>
                  <a:cubicBezTo>
                    <a:pt x="72" y="31"/>
                    <a:pt x="71" y="30"/>
                    <a:pt x="70" y="29"/>
                  </a:cubicBezTo>
                  <a:cubicBezTo>
                    <a:pt x="70" y="29"/>
                    <a:pt x="69" y="29"/>
                    <a:pt x="69" y="30"/>
                  </a:cubicBezTo>
                  <a:cubicBezTo>
                    <a:pt x="69" y="28"/>
                    <a:pt x="69" y="25"/>
                    <a:pt x="70" y="23"/>
                  </a:cubicBezTo>
                  <a:cubicBezTo>
                    <a:pt x="70" y="20"/>
                    <a:pt x="71" y="13"/>
                    <a:pt x="66" y="8"/>
                  </a:cubicBezTo>
                  <a:cubicBezTo>
                    <a:pt x="58" y="0"/>
                    <a:pt x="40" y="0"/>
                    <a:pt x="32" y="8"/>
                  </a:cubicBezTo>
                  <a:cubicBezTo>
                    <a:pt x="27" y="13"/>
                    <a:pt x="28" y="20"/>
                    <a:pt x="28" y="23"/>
                  </a:cubicBezTo>
                  <a:cubicBezTo>
                    <a:pt x="28" y="25"/>
                    <a:pt x="29" y="28"/>
                    <a:pt x="29" y="30"/>
                  </a:cubicBezTo>
                  <a:cubicBezTo>
                    <a:pt x="29" y="29"/>
                    <a:pt x="28" y="29"/>
                    <a:pt x="28" y="29"/>
                  </a:cubicBezTo>
                  <a:cubicBezTo>
                    <a:pt x="27" y="30"/>
                    <a:pt x="26" y="31"/>
                    <a:pt x="26" y="32"/>
                  </a:cubicBezTo>
                  <a:cubicBezTo>
                    <a:pt x="27" y="43"/>
                    <a:pt x="27" y="43"/>
                    <a:pt x="27" y="43"/>
                  </a:cubicBezTo>
                  <a:cubicBezTo>
                    <a:pt x="27" y="44"/>
                    <a:pt x="28" y="45"/>
                    <a:pt x="29" y="45"/>
                  </a:cubicBezTo>
                  <a:cubicBezTo>
                    <a:pt x="30" y="44"/>
                    <a:pt x="30" y="44"/>
                    <a:pt x="31" y="44"/>
                  </a:cubicBezTo>
                  <a:cubicBezTo>
                    <a:pt x="31" y="46"/>
                    <a:pt x="31" y="49"/>
                    <a:pt x="31" y="51"/>
                  </a:cubicBezTo>
                  <a:cubicBezTo>
                    <a:pt x="32" y="53"/>
                    <a:pt x="33" y="55"/>
                    <a:pt x="36" y="57"/>
                  </a:cubicBezTo>
                  <a:cubicBezTo>
                    <a:pt x="36" y="59"/>
                    <a:pt x="36" y="62"/>
                    <a:pt x="37" y="64"/>
                  </a:cubicBezTo>
                  <a:cubicBezTo>
                    <a:pt x="26" y="66"/>
                    <a:pt x="15" y="69"/>
                    <a:pt x="5" y="73"/>
                  </a:cubicBezTo>
                  <a:cubicBezTo>
                    <a:pt x="2" y="75"/>
                    <a:pt x="0" y="80"/>
                    <a:pt x="0" y="83"/>
                  </a:cubicBezTo>
                  <a:cubicBezTo>
                    <a:pt x="1" y="87"/>
                    <a:pt x="1" y="91"/>
                    <a:pt x="1" y="94"/>
                  </a:cubicBezTo>
                  <a:cubicBezTo>
                    <a:pt x="2" y="98"/>
                    <a:pt x="5" y="101"/>
                    <a:pt x="8" y="102"/>
                  </a:cubicBezTo>
                  <a:cubicBezTo>
                    <a:pt x="35" y="106"/>
                    <a:pt x="63" y="106"/>
                    <a:pt x="90" y="102"/>
                  </a:cubicBezTo>
                  <a:cubicBezTo>
                    <a:pt x="93" y="101"/>
                    <a:pt x="96" y="98"/>
                    <a:pt x="96" y="94"/>
                  </a:cubicBezTo>
                  <a:cubicBezTo>
                    <a:pt x="97" y="91"/>
                    <a:pt x="97" y="87"/>
                    <a:pt x="98" y="83"/>
                  </a:cubicBezTo>
                  <a:cubicBezTo>
                    <a:pt x="98" y="80"/>
                    <a:pt x="96" y="75"/>
                    <a:pt x="92"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grpSp>
        <p:nvGrpSpPr>
          <p:cNvPr id="91" name="组合 90"/>
          <p:cNvGrpSpPr/>
          <p:nvPr/>
        </p:nvGrpSpPr>
        <p:grpSpPr>
          <a:xfrm>
            <a:off x="6797340" y="1692707"/>
            <a:ext cx="266815" cy="264799"/>
            <a:chOff x="7078908" y="5461438"/>
            <a:chExt cx="430461" cy="427208"/>
          </a:xfrm>
          <a:solidFill>
            <a:schemeClr val="accent3"/>
          </a:solidFill>
        </p:grpSpPr>
        <p:sp>
          <p:nvSpPr>
            <p:cNvPr id="92"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93"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sp>
        <p:nvSpPr>
          <p:cNvPr id="94" name="Freeform 247"/>
          <p:cNvSpPr>
            <a:spLocks noEditPoints="1"/>
          </p:cNvSpPr>
          <p:nvPr/>
        </p:nvSpPr>
        <p:spPr bwMode="auto">
          <a:xfrm>
            <a:off x="2082349" y="3264100"/>
            <a:ext cx="247997" cy="227162"/>
          </a:xfrm>
          <a:custGeom>
            <a:avLst/>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chemeClr val="accent4"/>
          </a:solidFill>
          <a:ln>
            <a:noFill/>
          </a:ln>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nvGrpSpPr>
          <p:cNvPr id="95" name="组合 94"/>
          <p:cNvGrpSpPr/>
          <p:nvPr/>
        </p:nvGrpSpPr>
        <p:grpSpPr>
          <a:xfrm>
            <a:off x="4414641" y="3213021"/>
            <a:ext cx="307812" cy="329318"/>
            <a:chOff x="4895160" y="5416983"/>
            <a:chExt cx="496602" cy="531299"/>
          </a:xfrm>
          <a:solidFill>
            <a:schemeClr val="accent1"/>
          </a:solidFill>
        </p:grpSpPr>
        <p:sp>
          <p:nvSpPr>
            <p:cNvPr id="96" name="Freeform 836"/>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97" name="Freeform 837"/>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98" name="Freeform 838"/>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99" name="Freeform 839"/>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0" name="Freeform 840"/>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1" name="Freeform 841"/>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2" name="Freeform 842"/>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3" name="Freeform 843"/>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4" name="Freeform 844"/>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5"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6" name="Freeform 846"/>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grpSp>
        <p:nvGrpSpPr>
          <p:cNvPr id="107" name="组合 106"/>
          <p:cNvGrpSpPr/>
          <p:nvPr/>
        </p:nvGrpSpPr>
        <p:grpSpPr>
          <a:xfrm>
            <a:off x="6777513" y="3231504"/>
            <a:ext cx="306468" cy="292354"/>
            <a:chOff x="8145843" y="5425657"/>
            <a:chExt cx="494435" cy="471664"/>
          </a:xfrm>
          <a:solidFill>
            <a:schemeClr val="accent2"/>
          </a:solidFill>
        </p:grpSpPr>
        <p:sp>
          <p:nvSpPr>
            <p:cNvPr id="108"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09"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10"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11"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12"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113"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sp>
        <p:nvSpPr>
          <p:cNvPr id="114" name="文本框 113"/>
          <p:cNvSpPr txBox="1"/>
          <p:nvPr/>
        </p:nvSpPr>
        <p:spPr>
          <a:xfrm>
            <a:off x="1539833" y="2034002"/>
            <a:ext cx="1339922" cy="253916"/>
          </a:xfrm>
          <a:prstGeom prst="rect">
            <a:avLst/>
          </a:prstGeom>
          <a:noFill/>
        </p:spPr>
        <p:txBody>
          <a:bodyPr wrap="square" rtlCol="0">
            <a:spAutoFit/>
          </a:bodyPr>
          <a:lstStyle/>
          <a:p>
            <a:pPr algn="ctr"/>
            <a:r>
              <a:rPr lang="en-US" altLang="zh-CN" sz="1050" dirty="0">
                <a:solidFill>
                  <a:schemeClr val="tx1">
                    <a:lumMod val="65000"/>
                    <a:lumOff val="35000"/>
                  </a:schemeClr>
                </a:solidFill>
                <a:latin typeface="+mj-ea"/>
                <a:ea typeface="+mj-ea"/>
              </a:rPr>
              <a:t>Add the title here</a:t>
            </a:r>
            <a:endParaRPr lang="zh-CN" altLang="en-US" sz="1050" dirty="0">
              <a:solidFill>
                <a:schemeClr val="tx1">
                  <a:lumMod val="65000"/>
                  <a:lumOff val="35000"/>
                </a:schemeClr>
              </a:solidFill>
              <a:latin typeface="+mj-ea"/>
              <a:ea typeface="+mj-ea"/>
            </a:endParaRPr>
          </a:p>
        </p:txBody>
      </p:sp>
      <p:sp>
        <p:nvSpPr>
          <p:cNvPr id="115" name="文本框 114"/>
          <p:cNvSpPr txBox="1"/>
          <p:nvPr/>
        </p:nvSpPr>
        <p:spPr>
          <a:xfrm>
            <a:off x="1539833" y="3586577"/>
            <a:ext cx="1339922" cy="253916"/>
          </a:xfrm>
          <a:prstGeom prst="rect">
            <a:avLst/>
          </a:prstGeom>
          <a:noFill/>
        </p:spPr>
        <p:txBody>
          <a:bodyPr wrap="square" rtlCol="0">
            <a:spAutoFit/>
          </a:bodyPr>
          <a:lstStyle/>
          <a:p>
            <a:pPr algn="ctr"/>
            <a:r>
              <a:rPr lang="en-US" altLang="zh-CN" sz="1050" dirty="0">
                <a:solidFill>
                  <a:schemeClr val="tx1">
                    <a:lumMod val="65000"/>
                    <a:lumOff val="35000"/>
                  </a:schemeClr>
                </a:solidFill>
                <a:latin typeface="+mj-ea"/>
                <a:ea typeface="+mj-ea"/>
              </a:rPr>
              <a:t>Add the title here</a:t>
            </a:r>
            <a:endParaRPr lang="zh-CN" altLang="en-US" sz="1050" dirty="0">
              <a:solidFill>
                <a:schemeClr val="tx1">
                  <a:lumMod val="65000"/>
                  <a:lumOff val="35000"/>
                </a:schemeClr>
              </a:solidFill>
              <a:latin typeface="+mj-ea"/>
              <a:ea typeface="+mj-ea"/>
            </a:endParaRPr>
          </a:p>
        </p:txBody>
      </p:sp>
      <p:sp>
        <p:nvSpPr>
          <p:cNvPr id="116" name="文本框 115"/>
          <p:cNvSpPr txBox="1"/>
          <p:nvPr/>
        </p:nvSpPr>
        <p:spPr>
          <a:xfrm>
            <a:off x="3902033" y="2034002"/>
            <a:ext cx="1339922" cy="253916"/>
          </a:xfrm>
          <a:prstGeom prst="rect">
            <a:avLst/>
          </a:prstGeom>
          <a:noFill/>
        </p:spPr>
        <p:txBody>
          <a:bodyPr wrap="square" rtlCol="0">
            <a:spAutoFit/>
          </a:bodyPr>
          <a:lstStyle/>
          <a:p>
            <a:pPr algn="ctr"/>
            <a:r>
              <a:rPr lang="en-US" altLang="zh-CN" sz="1050" dirty="0">
                <a:solidFill>
                  <a:schemeClr val="tx1">
                    <a:lumMod val="65000"/>
                    <a:lumOff val="35000"/>
                  </a:schemeClr>
                </a:solidFill>
                <a:latin typeface="+mj-ea"/>
                <a:ea typeface="+mj-ea"/>
              </a:rPr>
              <a:t>Add the title here</a:t>
            </a:r>
            <a:endParaRPr lang="zh-CN" altLang="en-US" sz="1050" dirty="0">
              <a:solidFill>
                <a:schemeClr val="tx1">
                  <a:lumMod val="65000"/>
                  <a:lumOff val="35000"/>
                </a:schemeClr>
              </a:solidFill>
              <a:latin typeface="+mj-ea"/>
              <a:ea typeface="+mj-ea"/>
            </a:endParaRPr>
          </a:p>
        </p:txBody>
      </p:sp>
      <p:sp>
        <p:nvSpPr>
          <p:cNvPr id="117" name="文本框 116"/>
          <p:cNvSpPr txBox="1"/>
          <p:nvPr/>
        </p:nvSpPr>
        <p:spPr>
          <a:xfrm>
            <a:off x="3902033" y="3586577"/>
            <a:ext cx="1339922" cy="253916"/>
          </a:xfrm>
          <a:prstGeom prst="rect">
            <a:avLst/>
          </a:prstGeom>
          <a:noFill/>
        </p:spPr>
        <p:txBody>
          <a:bodyPr wrap="square" rtlCol="0">
            <a:spAutoFit/>
          </a:bodyPr>
          <a:lstStyle/>
          <a:p>
            <a:pPr algn="ctr"/>
            <a:r>
              <a:rPr lang="en-US" altLang="zh-CN" sz="1050" dirty="0">
                <a:solidFill>
                  <a:schemeClr val="tx1">
                    <a:lumMod val="65000"/>
                    <a:lumOff val="35000"/>
                  </a:schemeClr>
                </a:solidFill>
                <a:latin typeface="+mj-ea"/>
                <a:ea typeface="+mj-ea"/>
              </a:rPr>
              <a:t>Add the title here</a:t>
            </a:r>
            <a:endParaRPr lang="zh-CN" altLang="en-US" sz="1050" dirty="0">
              <a:solidFill>
                <a:schemeClr val="tx1">
                  <a:lumMod val="65000"/>
                  <a:lumOff val="35000"/>
                </a:schemeClr>
              </a:solidFill>
              <a:latin typeface="+mj-ea"/>
              <a:ea typeface="+mj-ea"/>
            </a:endParaRPr>
          </a:p>
        </p:txBody>
      </p:sp>
      <p:sp>
        <p:nvSpPr>
          <p:cNvPr id="118" name="文本框 117"/>
          <p:cNvSpPr txBox="1"/>
          <p:nvPr/>
        </p:nvSpPr>
        <p:spPr>
          <a:xfrm>
            <a:off x="6264233" y="2034002"/>
            <a:ext cx="1339922" cy="253916"/>
          </a:xfrm>
          <a:prstGeom prst="rect">
            <a:avLst/>
          </a:prstGeom>
          <a:noFill/>
        </p:spPr>
        <p:txBody>
          <a:bodyPr wrap="square" rtlCol="0">
            <a:spAutoFit/>
          </a:bodyPr>
          <a:lstStyle/>
          <a:p>
            <a:pPr algn="ctr"/>
            <a:r>
              <a:rPr lang="en-US" altLang="zh-CN" sz="1050" dirty="0">
                <a:solidFill>
                  <a:schemeClr val="tx1">
                    <a:lumMod val="65000"/>
                    <a:lumOff val="35000"/>
                  </a:schemeClr>
                </a:solidFill>
                <a:latin typeface="+mj-ea"/>
                <a:ea typeface="+mj-ea"/>
              </a:rPr>
              <a:t>Add the title here</a:t>
            </a:r>
            <a:endParaRPr lang="zh-CN" altLang="en-US" sz="1050" dirty="0">
              <a:solidFill>
                <a:schemeClr val="tx1">
                  <a:lumMod val="65000"/>
                  <a:lumOff val="35000"/>
                </a:schemeClr>
              </a:solidFill>
              <a:latin typeface="+mj-ea"/>
              <a:ea typeface="+mj-ea"/>
            </a:endParaRPr>
          </a:p>
        </p:txBody>
      </p:sp>
      <p:sp>
        <p:nvSpPr>
          <p:cNvPr id="119" name="文本框 118"/>
          <p:cNvSpPr txBox="1"/>
          <p:nvPr/>
        </p:nvSpPr>
        <p:spPr>
          <a:xfrm>
            <a:off x="6264233" y="3586577"/>
            <a:ext cx="1339922" cy="253916"/>
          </a:xfrm>
          <a:prstGeom prst="rect">
            <a:avLst/>
          </a:prstGeom>
          <a:noFill/>
        </p:spPr>
        <p:txBody>
          <a:bodyPr wrap="square" rtlCol="0">
            <a:spAutoFit/>
          </a:bodyPr>
          <a:lstStyle/>
          <a:p>
            <a:pPr algn="ctr"/>
            <a:r>
              <a:rPr lang="en-US" altLang="zh-CN" sz="1050" dirty="0">
                <a:solidFill>
                  <a:schemeClr val="tx1">
                    <a:lumMod val="65000"/>
                    <a:lumOff val="35000"/>
                  </a:schemeClr>
                </a:solidFill>
                <a:latin typeface="+mj-ea"/>
                <a:ea typeface="+mj-ea"/>
              </a:rPr>
              <a:t>Add the title here</a:t>
            </a:r>
            <a:endParaRPr lang="zh-CN" altLang="en-US" sz="1050" dirty="0">
              <a:solidFill>
                <a:schemeClr val="tx1">
                  <a:lumMod val="65000"/>
                  <a:lumOff val="35000"/>
                </a:schemeClr>
              </a:solidFill>
              <a:latin typeface="+mj-ea"/>
              <a:ea typeface="+mj-ea"/>
            </a:endParaRPr>
          </a:p>
        </p:txBody>
      </p:sp>
      <p:cxnSp>
        <p:nvCxnSpPr>
          <p:cNvPr id="120" name="直接连接符 119"/>
          <p:cNvCxnSpPr/>
          <p:nvPr/>
        </p:nvCxnSpPr>
        <p:spPr>
          <a:xfrm>
            <a:off x="1900708" y="2354545"/>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1900708" y="3907120"/>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4262908" y="2354545"/>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4262908" y="3907120"/>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6625108" y="2354545"/>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625108" y="3907120"/>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advTm="9000">
        <p14:prism/>
      </p:transition>
    </mc:Choice>
    <mc:Fallback xmlns="">
      <p:transition spd="slow" advTm="9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500"/>
                                </p:stCondLst>
                                <p:childTnLst>
                                  <p:par>
                                    <p:cTn id="36" presetID="2" presetClass="entr" presetSubtype="4" accel="60000" fill="hold" nodeType="afterEffect" p14:presetBounceEnd="40000">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14:bounceEnd="40000">
                                          <p:cBhvr additive="base">
                                            <p:cTn id="38" dur="5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4"/>
                                            </p:tgtEl>
                                            <p:attrNameLst>
                                              <p:attrName>style.visibility</p:attrName>
                                            </p:attrNameLst>
                                          </p:cBhvr>
                                          <p:to>
                                            <p:strVal val="visible"/>
                                          </p:to>
                                        </p:set>
                                        <p:anim calcmode="lin" valueType="num">
                                          <p:cBhvr>
                                            <p:cTn id="42" dur="500" fill="hold"/>
                                            <p:tgtEl>
                                              <p:spTgt spid="114"/>
                                            </p:tgtEl>
                                            <p:attrNameLst>
                                              <p:attrName>ppt_w</p:attrName>
                                            </p:attrNameLst>
                                          </p:cBhvr>
                                          <p:tavLst>
                                            <p:tav tm="0">
                                              <p:val>
                                                <p:fltVal val="0"/>
                                              </p:val>
                                            </p:tav>
                                            <p:tav tm="100000">
                                              <p:val>
                                                <p:strVal val="#ppt_w"/>
                                              </p:val>
                                            </p:tav>
                                          </p:tavLst>
                                        </p:anim>
                                        <p:anim calcmode="lin" valueType="num">
                                          <p:cBhvr>
                                            <p:cTn id="43" dur="500" fill="hold"/>
                                            <p:tgtEl>
                                              <p:spTgt spid="114"/>
                                            </p:tgtEl>
                                            <p:attrNameLst>
                                              <p:attrName>ppt_h</p:attrName>
                                            </p:attrNameLst>
                                          </p:cBhvr>
                                          <p:tavLst>
                                            <p:tav tm="0">
                                              <p:val>
                                                <p:fltVal val="0"/>
                                              </p:val>
                                            </p:tav>
                                            <p:tav tm="100000">
                                              <p:val>
                                                <p:strVal val="#ppt_h"/>
                                              </p:val>
                                            </p:tav>
                                          </p:tavLst>
                                        </p:anim>
                                        <p:animEffect transition="in" filter="fade">
                                          <p:cBhvr>
                                            <p:cTn id="44" dur="500"/>
                                            <p:tgtEl>
                                              <p:spTgt spid="114"/>
                                            </p:tgtEl>
                                          </p:cBhvr>
                                        </p:animEffect>
                                      </p:childTnLst>
                                    </p:cTn>
                                  </p:par>
                                  <p:par>
                                    <p:cTn id="45" presetID="16" presetClass="entr" presetSubtype="37" fill="hold" nodeType="withEffect">
                                      <p:stCondLst>
                                        <p:cond delay="0"/>
                                      </p:stCondLst>
                                      <p:childTnLst>
                                        <p:set>
                                          <p:cBhvr>
                                            <p:cTn id="46" dur="1" fill="hold">
                                              <p:stCondLst>
                                                <p:cond delay="0"/>
                                              </p:stCondLst>
                                            </p:cTn>
                                            <p:tgtEl>
                                              <p:spTgt spid="120"/>
                                            </p:tgtEl>
                                            <p:attrNameLst>
                                              <p:attrName>style.visibility</p:attrName>
                                            </p:attrNameLst>
                                          </p:cBhvr>
                                          <p:to>
                                            <p:strVal val="visible"/>
                                          </p:to>
                                        </p:set>
                                        <p:animEffect transition="in" filter="barn(outVertical)">
                                          <p:cBhvr>
                                            <p:cTn id="47" dur="500"/>
                                            <p:tgtEl>
                                              <p:spTgt spid="120"/>
                                            </p:tgtEl>
                                          </p:cBhvr>
                                        </p:animEffect>
                                      </p:childTnLst>
                                    </p:cTn>
                                  </p:par>
                                </p:childTnLst>
                              </p:cTn>
                            </p:par>
                            <p:par>
                              <p:cTn id="48" fill="hold">
                                <p:stCondLst>
                                  <p:cond delay="2849"/>
                                </p:stCondLst>
                                <p:childTnLst>
                                  <p:par>
                                    <p:cTn id="49" presetID="2" presetClass="entr" presetSubtype="4" accel="60000" fill="hold" nodeType="afterEffect" p14:presetBounceEnd="40000">
                                      <p:stCondLst>
                                        <p:cond delay="0"/>
                                      </p:stCondLst>
                                      <p:childTnLst>
                                        <p:set>
                                          <p:cBhvr>
                                            <p:cTn id="50" dur="1" fill="hold">
                                              <p:stCondLst>
                                                <p:cond delay="0"/>
                                              </p:stCondLst>
                                            </p:cTn>
                                            <p:tgtEl>
                                              <p:spTgt spid="83"/>
                                            </p:tgtEl>
                                            <p:attrNameLst>
                                              <p:attrName>style.visibility</p:attrName>
                                            </p:attrNameLst>
                                          </p:cBhvr>
                                          <p:to>
                                            <p:strVal val="visible"/>
                                          </p:to>
                                        </p:set>
                                        <p:anim calcmode="lin" valueType="num" p14:bounceEnd="40000">
                                          <p:cBhvr additive="base">
                                            <p:cTn id="51" dur="50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83"/>
                                            </p:tgtEl>
                                            <p:attrNameLst>
                                              <p:attrName>ppt_y</p:attrName>
                                            </p:attrNameLst>
                                          </p:cBhvr>
                                          <p:tavLst>
                                            <p:tav tm="0">
                                              <p:val>
                                                <p:strVal val="1+#ppt_h/2"/>
                                              </p:val>
                                            </p:tav>
                                            <p:tav tm="100000">
                                              <p:val>
                                                <p:strVal val="#ppt_y"/>
                                              </p:val>
                                            </p:tav>
                                          </p:tavLst>
                                        </p:anim>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116"/>
                                            </p:tgtEl>
                                            <p:attrNameLst>
                                              <p:attrName>style.visibility</p:attrName>
                                            </p:attrNameLst>
                                          </p:cBhvr>
                                          <p:to>
                                            <p:strVal val="visible"/>
                                          </p:to>
                                        </p:set>
                                        <p:anim calcmode="lin" valueType="num">
                                          <p:cBhvr>
                                            <p:cTn id="55" dur="500" fill="hold"/>
                                            <p:tgtEl>
                                              <p:spTgt spid="116"/>
                                            </p:tgtEl>
                                            <p:attrNameLst>
                                              <p:attrName>ppt_w</p:attrName>
                                            </p:attrNameLst>
                                          </p:cBhvr>
                                          <p:tavLst>
                                            <p:tav tm="0">
                                              <p:val>
                                                <p:fltVal val="0"/>
                                              </p:val>
                                            </p:tav>
                                            <p:tav tm="100000">
                                              <p:val>
                                                <p:strVal val="#ppt_w"/>
                                              </p:val>
                                            </p:tav>
                                          </p:tavLst>
                                        </p:anim>
                                        <p:anim calcmode="lin" valueType="num">
                                          <p:cBhvr>
                                            <p:cTn id="56" dur="500" fill="hold"/>
                                            <p:tgtEl>
                                              <p:spTgt spid="116"/>
                                            </p:tgtEl>
                                            <p:attrNameLst>
                                              <p:attrName>ppt_h</p:attrName>
                                            </p:attrNameLst>
                                          </p:cBhvr>
                                          <p:tavLst>
                                            <p:tav tm="0">
                                              <p:val>
                                                <p:fltVal val="0"/>
                                              </p:val>
                                            </p:tav>
                                            <p:tav tm="100000">
                                              <p:val>
                                                <p:strVal val="#ppt_h"/>
                                              </p:val>
                                            </p:tav>
                                          </p:tavLst>
                                        </p:anim>
                                        <p:animEffect transition="in" filter="fade">
                                          <p:cBhvr>
                                            <p:cTn id="57" dur="500"/>
                                            <p:tgtEl>
                                              <p:spTgt spid="116"/>
                                            </p:tgtEl>
                                          </p:cBhvr>
                                        </p:animEffect>
                                      </p:childTnLst>
                                    </p:cTn>
                                  </p:par>
                                  <p:par>
                                    <p:cTn id="58" presetID="16" presetClass="entr" presetSubtype="37" fill="hold" nodeType="withEffect">
                                      <p:stCondLst>
                                        <p:cond delay="0"/>
                                      </p:stCondLst>
                                      <p:childTnLst>
                                        <p:set>
                                          <p:cBhvr>
                                            <p:cTn id="59" dur="1" fill="hold">
                                              <p:stCondLst>
                                                <p:cond delay="0"/>
                                              </p:stCondLst>
                                            </p:cTn>
                                            <p:tgtEl>
                                              <p:spTgt spid="122"/>
                                            </p:tgtEl>
                                            <p:attrNameLst>
                                              <p:attrName>style.visibility</p:attrName>
                                            </p:attrNameLst>
                                          </p:cBhvr>
                                          <p:to>
                                            <p:strVal val="visible"/>
                                          </p:to>
                                        </p:set>
                                        <p:animEffect transition="in" filter="barn(outVertical)">
                                          <p:cBhvr>
                                            <p:cTn id="60" dur="500"/>
                                            <p:tgtEl>
                                              <p:spTgt spid="122"/>
                                            </p:tgtEl>
                                          </p:cBhvr>
                                        </p:animEffect>
                                      </p:childTnLst>
                                    </p:cTn>
                                  </p:par>
                                </p:childTnLst>
                              </p:cTn>
                            </p:par>
                            <p:par>
                              <p:cTn id="61" fill="hold">
                                <p:stCondLst>
                                  <p:cond delay="4199"/>
                                </p:stCondLst>
                                <p:childTnLst>
                                  <p:par>
                                    <p:cTn id="62" presetID="2" presetClass="entr" presetSubtype="4" accel="60000" fill="hold" nodeType="afterEffect" p14:presetBounceEnd="40000">
                                      <p:stCondLst>
                                        <p:cond delay="0"/>
                                      </p:stCondLst>
                                      <p:childTnLst>
                                        <p:set>
                                          <p:cBhvr>
                                            <p:cTn id="63" dur="1" fill="hold">
                                              <p:stCondLst>
                                                <p:cond delay="0"/>
                                              </p:stCondLst>
                                            </p:cTn>
                                            <p:tgtEl>
                                              <p:spTgt spid="91"/>
                                            </p:tgtEl>
                                            <p:attrNameLst>
                                              <p:attrName>style.visibility</p:attrName>
                                            </p:attrNameLst>
                                          </p:cBhvr>
                                          <p:to>
                                            <p:strVal val="visible"/>
                                          </p:to>
                                        </p:set>
                                        <p:anim calcmode="lin" valueType="num" p14:bounceEnd="40000">
                                          <p:cBhvr additive="base">
                                            <p:cTn id="64" dur="5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65" dur="500" fill="hold"/>
                                            <p:tgtEl>
                                              <p:spTgt spid="91"/>
                                            </p:tgtEl>
                                            <p:attrNameLst>
                                              <p:attrName>ppt_y</p:attrName>
                                            </p:attrNameLst>
                                          </p:cBhvr>
                                          <p:tavLst>
                                            <p:tav tm="0">
                                              <p:val>
                                                <p:strVal val="1+#ppt_h/2"/>
                                              </p:val>
                                            </p:tav>
                                            <p:tav tm="100000">
                                              <p:val>
                                                <p:strVal val="#ppt_y"/>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118"/>
                                            </p:tgtEl>
                                            <p:attrNameLst>
                                              <p:attrName>style.visibility</p:attrName>
                                            </p:attrNameLst>
                                          </p:cBhvr>
                                          <p:to>
                                            <p:strVal val="visible"/>
                                          </p:to>
                                        </p:set>
                                        <p:anim calcmode="lin" valueType="num">
                                          <p:cBhvr>
                                            <p:cTn id="68" dur="500" fill="hold"/>
                                            <p:tgtEl>
                                              <p:spTgt spid="118"/>
                                            </p:tgtEl>
                                            <p:attrNameLst>
                                              <p:attrName>ppt_w</p:attrName>
                                            </p:attrNameLst>
                                          </p:cBhvr>
                                          <p:tavLst>
                                            <p:tav tm="0">
                                              <p:val>
                                                <p:fltVal val="0"/>
                                              </p:val>
                                            </p:tav>
                                            <p:tav tm="100000">
                                              <p:val>
                                                <p:strVal val="#ppt_w"/>
                                              </p:val>
                                            </p:tav>
                                          </p:tavLst>
                                        </p:anim>
                                        <p:anim calcmode="lin" valueType="num">
                                          <p:cBhvr>
                                            <p:cTn id="69" dur="500" fill="hold"/>
                                            <p:tgtEl>
                                              <p:spTgt spid="118"/>
                                            </p:tgtEl>
                                            <p:attrNameLst>
                                              <p:attrName>ppt_h</p:attrName>
                                            </p:attrNameLst>
                                          </p:cBhvr>
                                          <p:tavLst>
                                            <p:tav tm="0">
                                              <p:val>
                                                <p:fltVal val="0"/>
                                              </p:val>
                                            </p:tav>
                                            <p:tav tm="100000">
                                              <p:val>
                                                <p:strVal val="#ppt_h"/>
                                              </p:val>
                                            </p:tav>
                                          </p:tavLst>
                                        </p:anim>
                                        <p:animEffect transition="in" filter="fade">
                                          <p:cBhvr>
                                            <p:cTn id="70" dur="500"/>
                                            <p:tgtEl>
                                              <p:spTgt spid="118"/>
                                            </p:tgtEl>
                                          </p:cBhvr>
                                        </p:animEffect>
                                      </p:childTnLst>
                                    </p:cTn>
                                  </p:par>
                                  <p:par>
                                    <p:cTn id="71" presetID="16" presetClass="entr" presetSubtype="37" fill="hold" nodeType="with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barn(outVertical)">
                                          <p:cBhvr>
                                            <p:cTn id="73" dur="500"/>
                                            <p:tgtEl>
                                              <p:spTgt spid="124"/>
                                            </p:tgtEl>
                                          </p:cBhvr>
                                        </p:animEffect>
                                      </p:childTnLst>
                                    </p:cTn>
                                  </p:par>
                                </p:childTnLst>
                              </p:cTn>
                            </p:par>
                            <p:par>
                              <p:cTn id="74" fill="hold">
                                <p:stCondLst>
                                  <p:cond delay="5550"/>
                                </p:stCondLst>
                                <p:childTnLst>
                                  <p:par>
                                    <p:cTn id="75" presetID="2" presetClass="entr" presetSubtype="4" accel="60000" fill="hold" grpId="0" nodeType="afterEffect" p14:presetBounceEnd="40000">
                                      <p:stCondLst>
                                        <p:cond delay="0"/>
                                      </p:stCondLst>
                                      <p:childTnLst>
                                        <p:set>
                                          <p:cBhvr>
                                            <p:cTn id="76" dur="1" fill="hold">
                                              <p:stCondLst>
                                                <p:cond delay="0"/>
                                              </p:stCondLst>
                                            </p:cTn>
                                            <p:tgtEl>
                                              <p:spTgt spid="94"/>
                                            </p:tgtEl>
                                            <p:attrNameLst>
                                              <p:attrName>style.visibility</p:attrName>
                                            </p:attrNameLst>
                                          </p:cBhvr>
                                          <p:to>
                                            <p:strVal val="visible"/>
                                          </p:to>
                                        </p:set>
                                        <p:anim calcmode="lin" valueType="num" p14:bounceEnd="40000">
                                          <p:cBhvr additive="base">
                                            <p:cTn id="77"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78" dur="500" fill="hold"/>
                                            <p:tgtEl>
                                              <p:spTgt spid="94"/>
                                            </p:tgtEl>
                                            <p:attrNameLst>
                                              <p:attrName>ppt_y</p:attrName>
                                            </p:attrNameLst>
                                          </p:cBhvr>
                                          <p:tavLst>
                                            <p:tav tm="0">
                                              <p:val>
                                                <p:strVal val="1+#ppt_h/2"/>
                                              </p:val>
                                            </p:tav>
                                            <p:tav tm="100000">
                                              <p:val>
                                                <p:strVal val="#ppt_y"/>
                                              </p:val>
                                            </p:tav>
                                          </p:tavLst>
                                        </p:anim>
                                      </p:childTnLst>
                                    </p:cTn>
                                  </p:par>
                                  <p:par>
                                    <p:cTn id="79" presetID="53" presetClass="entr" presetSubtype="16" fill="hold" grpId="0" nodeType="withEffect">
                                      <p:stCondLst>
                                        <p:cond delay="0"/>
                                      </p:stCondLst>
                                      <p:iterate type="lt">
                                        <p:tmPct val="10000"/>
                                      </p:iterate>
                                      <p:childTnLst>
                                        <p:set>
                                          <p:cBhvr>
                                            <p:cTn id="80" dur="1" fill="hold">
                                              <p:stCondLst>
                                                <p:cond delay="0"/>
                                              </p:stCondLst>
                                            </p:cTn>
                                            <p:tgtEl>
                                              <p:spTgt spid="115"/>
                                            </p:tgtEl>
                                            <p:attrNameLst>
                                              <p:attrName>style.visibility</p:attrName>
                                            </p:attrNameLst>
                                          </p:cBhvr>
                                          <p:to>
                                            <p:strVal val="visible"/>
                                          </p:to>
                                        </p:set>
                                        <p:anim calcmode="lin" valueType="num">
                                          <p:cBhvr>
                                            <p:cTn id="81" dur="500" fill="hold"/>
                                            <p:tgtEl>
                                              <p:spTgt spid="115"/>
                                            </p:tgtEl>
                                            <p:attrNameLst>
                                              <p:attrName>ppt_w</p:attrName>
                                            </p:attrNameLst>
                                          </p:cBhvr>
                                          <p:tavLst>
                                            <p:tav tm="0">
                                              <p:val>
                                                <p:fltVal val="0"/>
                                              </p:val>
                                            </p:tav>
                                            <p:tav tm="100000">
                                              <p:val>
                                                <p:strVal val="#ppt_w"/>
                                              </p:val>
                                            </p:tav>
                                          </p:tavLst>
                                        </p:anim>
                                        <p:anim calcmode="lin" valueType="num">
                                          <p:cBhvr>
                                            <p:cTn id="82" dur="500" fill="hold"/>
                                            <p:tgtEl>
                                              <p:spTgt spid="115"/>
                                            </p:tgtEl>
                                            <p:attrNameLst>
                                              <p:attrName>ppt_h</p:attrName>
                                            </p:attrNameLst>
                                          </p:cBhvr>
                                          <p:tavLst>
                                            <p:tav tm="0">
                                              <p:val>
                                                <p:fltVal val="0"/>
                                              </p:val>
                                            </p:tav>
                                            <p:tav tm="100000">
                                              <p:val>
                                                <p:strVal val="#ppt_h"/>
                                              </p:val>
                                            </p:tav>
                                          </p:tavLst>
                                        </p:anim>
                                        <p:animEffect transition="in" filter="fade">
                                          <p:cBhvr>
                                            <p:cTn id="83" dur="500"/>
                                            <p:tgtEl>
                                              <p:spTgt spid="115"/>
                                            </p:tgtEl>
                                          </p:cBhvr>
                                        </p:animEffect>
                                      </p:childTnLst>
                                    </p:cTn>
                                  </p:par>
                                  <p:par>
                                    <p:cTn id="84" presetID="16" presetClass="entr" presetSubtype="37" fill="hold" nodeType="withEffect">
                                      <p:stCondLst>
                                        <p:cond delay="0"/>
                                      </p:stCondLst>
                                      <p:childTnLst>
                                        <p:set>
                                          <p:cBhvr>
                                            <p:cTn id="85" dur="1" fill="hold">
                                              <p:stCondLst>
                                                <p:cond delay="0"/>
                                              </p:stCondLst>
                                            </p:cTn>
                                            <p:tgtEl>
                                              <p:spTgt spid="121"/>
                                            </p:tgtEl>
                                            <p:attrNameLst>
                                              <p:attrName>style.visibility</p:attrName>
                                            </p:attrNameLst>
                                          </p:cBhvr>
                                          <p:to>
                                            <p:strVal val="visible"/>
                                          </p:to>
                                        </p:set>
                                        <p:animEffect transition="in" filter="barn(outVertical)">
                                          <p:cBhvr>
                                            <p:cTn id="86" dur="500"/>
                                            <p:tgtEl>
                                              <p:spTgt spid="121"/>
                                            </p:tgtEl>
                                          </p:cBhvr>
                                        </p:animEffect>
                                      </p:childTnLst>
                                    </p:cTn>
                                  </p:par>
                                </p:childTnLst>
                              </p:cTn>
                            </p:par>
                            <p:par>
                              <p:cTn id="87" fill="hold">
                                <p:stCondLst>
                                  <p:cond delay="6900"/>
                                </p:stCondLst>
                                <p:childTnLst>
                                  <p:par>
                                    <p:cTn id="88" presetID="2" presetClass="entr" presetSubtype="4" accel="60000" fill="hold" nodeType="afterEffect" p14:presetBounceEnd="40000">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14:bounceEnd="40000">
                                          <p:cBhvr additive="base">
                                            <p:cTn id="90"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91" dur="500" fill="hold"/>
                                            <p:tgtEl>
                                              <p:spTgt spid="95"/>
                                            </p:tgtEl>
                                            <p:attrNameLst>
                                              <p:attrName>ppt_y</p:attrName>
                                            </p:attrNameLst>
                                          </p:cBhvr>
                                          <p:tavLst>
                                            <p:tav tm="0">
                                              <p:val>
                                                <p:strVal val="1+#ppt_h/2"/>
                                              </p:val>
                                            </p:tav>
                                            <p:tav tm="100000">
                                              <p:val>
                                                <p:strVal val="#ppt_y"/>
                                              </p:val>
                                            </p:tav>
                                          </p:tavLst>
                                        </p:anim>
                                      </p:childTnLst>
                                    </p:cTn>
                                  </p:par>
                                  <p:par>
                                    <p:cTn id="92" presetID="53" presetClass="entr" presetSubtype="16" fill="hold" grpId="0" nodeType="withEffect">
                                      <p:stCondLst>
                                        <p:cond delay="0"/>
                                      </p:stCondLst>
                                      <p:iterate type="lt">
                                        <p:tmPct val="10000"/>
                                      </p:iterate>
                                      <p:childTnLst>
                                        <p:set>
                                          <p:cBhvr>
                                            <p:cTn id="93" dur="1" fill="hold">
                                              <p:stCondLst>
                                                <p:cond delay="0"/>
                                              </p:stCondLst>
                                            </p:cTn>
                                            <p:tgtEl>
                                              <p:spTgt spid="117"/>
                                            </p:tgtEl>
                                            <p:attrNameLst>
                                              <p:attrName>style.visibility</p:attrName>
                                            </p:attrNameLst>
                                          </p:cBhvr>
                                          <p:to>
                                            <p:strVal val="visible"/>
                                          </p:to>
                                        </p:set>
                                        <p:anim calcmode="lin" valueType="num">
                                          <p:cBhvr>
                                            <p:cTn id="94" dur="500" fill="hold"/>
                                            <p:tgtEl>
                                              <p:spTgt spid="117"/>
                                            </p:tgtEl>
                                            <p:attrNameLst>
                                              <p:attrName>ppt_w</p:attrName>
                                            </p:attrNameLst>
                                          </p:cBhvr>
                                          <p:tavLst>
                                            <p:tav tm="0">
                                              <p:val>
                                                <p:fltVal val="0"/>
                                              </p:val>
                                            </p:tav>
                                            <p:tav tm="100000">
                                              <p:val>
                                                <p:strVal val="#ppt_w"/>
                                              </p:val>
                                            </p:tav>
                                          </p:tavLst>
                                        </p:anim>
                                        <p:anim calcmode="lin" valueType="num">
                                          <p:cBhvr>
                                            <p:cTn id="95" dur="500" fill="hold"/>
                                            <p:tgtEl>
                                              <p:spTgt spid="117"/>
                                            </p:tgtEl>
                                            <p:attrNameLst>
                                              <p:attrName>ppt_h</p:attrName>
                                            </p:attrNameLst>
                                          </p:cBhvr>
                                          <p:tavLst>
                                            <p:tav tm="0">
                                              <p:val>
                                                <p:fltVal val="0"/>
                                              </p:val>
                                            </p:tav>
                                            <p:tav tm="100000">
                                              <p:val>
                                                <p:strVal val="#ppt_h"/>
                                              </p:val>
                                            </p:tav>
                                          </p:tavLst>
                                        </p:anim>
                                        <p:animEffect transition="in" filter="fade">
                                          <p:cBhvr>
                                            <p:cTn id="96" dur="500"/>
                                            <p:tgtEl>
                                              <p:spTgt spid="117"/>
                                            </p:tgtEl>
                                          </p:cBhvr>
                                        </p:animEffect>
                                      </p:childTnLst>
                                    </p:cTn>
                                  </p:par>
                                  <p:par>
                                    <p:cTn id="97" presetID="16" presetClass="entr" presetSubtype="37" fill="hold" nodeType="withEffect">
                                      <p:stCondLst>
                                        <p:cond delay="0"/>
                                      </p:stCondLst>
                                      <p:childTnLst>
                                        <p:set>
                                          <p:cBhvr>
                                            <p:cTn id="98" dur="1" fill="hold">
                                              <p:stCondLst>
                                                <p:cond delay="0"/>
                                              </p:stCondLst>
                                            </p:cTn>
                                            <p:tgtEl>
                                              <p:spTgt spid="123"/>
                                            </p:tgtEl>
                                            <p:attrNameLst>
                                              <p:attrName>style.visibility</p:attrName>
                                            </p:attrNameLst>
                                          </p:cBhvr>
                                          <p:to>
                                            <p:strVal val="visible"/>
                                          </p:to>
                                        </p:set>
                                        <p:animEffect transition="in" filter="barn(outVertical)">
                                          <p:cBhvr>
                                            <p:cTn id="99" dur="500"/>
                                            <p:tgtEl>
                                              <p:spTgt spid="123"/>
                                            </p:tgtEl>
                                          </p:cBhvr>
                                        </p:animEffect>
                                      </p:childTnLst>
                                    </p:cTn>
                                  </p:par>
                                </p:childTnLst>
                              </p:cTn>
                            </p:par>
                            <p:par>
                              <p:cTn id="100" fill="hold">
                                <p:stCondLst>
                                  <p:cond delay="8250"/>
                                </p:stCondLst>
                                <p:childTnLst>
                                  <p:par>
                                    <p:cTn id="101" presetID="2" presetClass="entr" presetSubtype="4" accel="60000" fill="hold" nodeType="afterEffect" p14:presetBounceEnd="40000">
                                      <p:stCondLst>
                                        <p:cond delay="0"/>
                                      </p:stCondLst>
                                      <p:childTnLst>
                                        <p:set>
                                          <p:cBhvr>
                                            <p:cTn id="102" dur="1" fill="hold">
                                              <p:stCondLst>
                                                <p:cond delay="0"/>
                                              </p:stCondLst>
                                            </p:cTn>
                                            <p:tgtEl>
                                              <p:spTgt spid="107"/>
                                            </p:tgtEl>
                                            <p:attrNameLst>
                                              <p:attrName>style.visibility</p:attrName>
                                            </p:attrNameLst>
                                          </p:cBhvr>
                                          <p:to>
                                            <p:strVal val="visible"/>
                                          </p:to>
                                        </p:set>
                                        <p:anim calcmode="lin" valueType="num" p14:bounceEnd="40000">
                                          <p:cBhvr additive="base">
                                            <p:cTn id="103" dur="500" fill="hold"/>
                                            <p:tgtEl>
                                              <p:spTgt spid="107"/>
                                            </p:tgtEl>
                                            <p:attrNameLst>
                                              <p:attrName>ppt_x</p:attrName>
                                            </p:attrNameLst>
                                          </p:cBhvr>
                                          <p:tavLst>
                                            <p:tav tm="0">
                                              <p:val>
                                                <p:strVal val="#ppt_x"/>
                                              </p:val>
                                            </p:tav>
                                            <p:tav tm="100000">
                                              <p:val>
                                                <p:strVal val="#ppt_x"/>
                                              </p:val>
                                            </p:tav>
                                          </p:tavLst>
                                        </p:anim>
                                        <p:anim calcmode="lin" valueType="num" p14:bounceEnd="40000">
                                          <p:cBhvr additive="base">
                                            <p:cTn id="104" dur="500" fill="hold"/>
                                            <p:tgtEl>
                                              <p:spTgt spid="107"/>
                                            </p:tgtEl>
                                            <p:attrNameLst>
                                              <p:attrName>ppt_y</p:attrName>
                                            </p:attrNameLst>
                                          </p:cBhvr>
                                          <p:tavLst>
                                            <p:tav tm="0">
                                              <p:val>
                                                <p:strVal val="1+#ppt_h/2"/>
                                              </p:val>
                                            </p:tav>
                                            <p:tav tm="100000">
                                              <p:val>
                                                <p:strVal val="#ppt_y"/>
                                              </p:val>
                                            </p:tav>
                                          </p:tavLst>
                                        </p:anim>
                                      </p:childTnLst>
                                    </p:cTn>
                                  </p:par>
                                  <p:par>
                                    <p:cTn id="105" presetID="53" presetClass="entr" presetSubtype="16" fill="hold" grpId="0" nodeType="withEffect">
                                      <p:stCondLst>
                                        <p:cond delay="0"/>
                                      </p:stCondLst>
                                      <p:iterate type="lt">
                                        <p:tmPct val="10000"/>
                                      </p:iterate>
                                      <p:childTnLst>
                                        <p:set>
                                          <p:cBhvr>
                                            <p:cTn id="106" dur="1" fill="hold">
                                              <p:stCondLst>
                                                <p:cond delay="0"/>
                                              </p:stCondLst>
                                            </p:cTn>
                                            <p:tgtEl>
                                              <p:spTgt spid="119"/>
                                            </p:tgtEl>
                                            <p:attrNameLst>
                                              <p:attrName>style.visibility</p:attrName>
                                            </p:attrNameLst>
                                          </p:cBhvr>
                                          <p:to>
                                            <p:strVal val="visible"/>
                                          </p:to>
                                        </p:set>
                                        <p:anim calcmode="lin" valueType="num">
                                          <p:cBhvr>
                                            <p:cTn id="107" dur="500" fill="hold"/>
                                            <p:tgtEl>
                                              <p:spTgt spid="119"/>
                                            </p:tgtEl>
                                            <p:attrNameLst>
                                              <p:attrName>ppt_w</p:attrName>
                                            </p:attrNameLst>
                                          </p:cBhvr>
                                          <p:tavLst>
                                            <p:tav tm="0">
                                              <p:val>
                                                <p:fltVal val="0"/>
                                              </p:val>
                                            </p:tav>
                                            <p:tav tm="100000">
                                              <p:val>
                                                <p:strVal val="#ppt_w"/>
                                              </p:val>
                                            </p:tav>
                                          </p:tavLst>
                                        </p:anim>
                                        <p:anim calcmode="lin" valueType="num">
                                          <p:cBhvr>
                                            <p:cTn id="108" dur="500" fill="hold"/>
                                            <p:tgtEl>
                                              <p:spTgt spid="119"/>
                                            </p:tgtEl>
                                            <p:attrNameLst>
                                              <p:attrName>ppt_h</p:attrName>
                                            </p:attrNameLst>
                                          </p:cBhvr>
                                          <p:tavLst>
                                            <p:tav tm="0">
                                              <p:val>
                                                <p:fltVal val="0"/>
                                              </p:val>
                                            </p:tav>
                                            <p:tav tm="100000">
                                              <p:val>
                                                <p:strVal val="#ppt_h"/>
                                              </p:val>
                                            </p:tav>
                                          </p:tavLst>
                                        </p:anim>
                                        <p:animEffect transition="in" filter="fade">
                                          <p:cBhvr>
                                            <p:cTn id="109" dur="500"/>
                                            <p:tgtEl>
                                              <p:spTgt spid="119"/>
                                            </p:tgtEl>
                                          </p:cBhvr>
                                        </p:animEffect>
                                      </p:childTnLst>
                                    </p:cTn>
                                  </p:par>
                                  <p:par>
                                    <p:cTn id="110" presetID="16" presetClass="entr" presetSubtype="37" fill="hold" nodeType="withEffect">
                                      <p:stCondLst>
                                        <p:cond delay="0"/>
                                      </p:stCondLst>
                                      <p:childTnLst>
                                        <p:set>
                                          <p:cBhvr>
                                            <p:cTn id="111" dur="1" fill="hold">
                                              <p:stCondLst>
                                                <p:cond delay="0"/>
                                              </p:stCondLst>
                                            </p:cTn>
                                            <p:tgtEl>
                                              <p:spTgt spid="125"/>
                                            </p:tgtEl>
                                            <p:attrNameLst>
                                              <p:attrName>style.visibility</p:attrName>
                                            </p:attrNameLst>
                                          </p:cBhvr>
                                          <p:to>
                                            <p:strVal val="visible"/>
                                          </p:to>
                                        </p:set>
                                        <p:animEffect transition="in" filter="barn(outVertical)">
                                          <p:cBhvr>
                                            <p:cTn id="112"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14" grpId="0"/>
          <p:bldP spid="115" grpId="0"/>
          <p:bldP spid="116" grpId="0"/>
          <p:bldP spid="117" grpId="0"/>
          <p:bldP spid="118" grpId="0"/>
          <p:bldP spid="1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500"/>
                                </p:stCondLst>
                                <p:childTnLst>
                                  <p:par>
                                    <p:cTn id="36" presetID="2" presetClass="entr" presetSubtype="4" accel="6000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4"/>
                                            </p:tgtEl>
                                            <p:attrNameLst>
                                              <p:attrName>style.visibility</p:attrName>
                                            </p:attrNameLst>
                                          </p:cBhvr>
                                          <p:to>
                                            <p:strVal val="visible"/>
                                          </p:to>
                                        </p:set>
                                        <p:anim calcmode="lin" valueType="num">
                                          <p:cBhvr>
                                            <p:cTn id="42" dur="500" fill="hold"/>
                                            <p:tgtEl>
                                              <p:spTgt spid="114"/>
                                            </p:tgtEl>
                                            <p:attrNameLst>
                                              <p:attrName>ppt_w</p:attrName>
                                            </p:attrNameLst>
                                          </p:cBhvr>
                                          <p:tavLst>
                                            <p:tav tm="0">
                                              <p:val>
                                                <p:fltVal val="0"/>
                                              </p:val>
                                            </p:tav>
                                            <p:tav tm="100000">
                                              <p:val>
                                                <p:strVal val="#ppt_w"/>
                                              </p:val>
                                            </p:tav>
                                          </p:tavLst>
                                        </p:anim>
                                        <p:anim calcmode="lin" valueType="num">
                                          <p:cBhvr>
                                            <p:cTn id="43" dur="500" fill="hold"/>
                                            <p:tgtEl>
                                              <p:spTgt spid="114"/>
                                            </p:tgtEl>
                                            <p:attrNameLst>
                                              <p:attrName>ppt_h</p:attrName>
                                            </p:attrNameLst>
                                          </p:cBhvr>
                                          <p:tavLst>
                                            <p:tav tm="0">
                                              <p:val>
                                                <p:fltVal val="0"/>
                                              </p:val>
                                            </p:tav>
                                            <p:tav tm="100000">
                                              <p:val>
                                                <p:strVal val="#ppt_h"/>
                                              </p:val>
                                            </p:tav>
                                          </p:tavLst>
                                        </p:anim>
                                        <p:animEffect transition="in" filter="fade">
                                          <p:cBhvr>
                                            <p:cTn id="44" dur="500"/>
                                            <p:tgtEl>
                                              <p:spTgt spid="114"/>
                                            </p:tgtEl>
                                          </p:cBhvr>
                                        </p:animEffect>
                                      </p:childTnLst>
                                    </p:cTn>
                                  </p:par>
                                  <p:par>
                                    <p:cTn id="45" presetID="16" presetClass="entr" presetSubtype="37" fill="hold" nodeType="withEffect">
                                      <p:stCondLst>
                                        <p:cond delay="0"/>
                                      </p:stCondLst>
                                      <p:childTnLst>
                                        <p:set>
                                          <p:cBhvr>
                                            <p:cTn id="46" dur="1" fill="hold">
                                              <p:stCondLst>
                                                <p:cond delay="0"/>
                                              </p:stCondLst>
                                            </p:cTn>
                                            <p:tgtEl>
                                              <p:spTgt spid="120"/>
                                            </p:tgtEl>
                                            <p:attrNameLst>
                                              <p:attrName>style.visibility</p:attrName>
                                            </p:attrNameLst>
                                          </p:cBhvr>
                                          <p:to>
                                            <p:strVal val="visible"/>
                                          </p:to>
                                        </p:set>
                                        <p:animEffect transition="in" filter="barn(outVertical)">
                                          <p:cBhvr>
                                            <p:cTn id="47" dur="500"/>
                                            <p:tgtEl>
                                              <p:spTgt spid="120"/>
                                            </p:tgtEl>
                                          </p:cBhvr>
                                        </p:animEffect>
                                      </p:childTnLst>
                                    </p:cTn>
                                  </p:par>
                                </p:childTnLst>
                              </p:cTn>
                            </p:par>
                            <p:par>
                              <p:cTn id="48" fill="hold">
                                <p:stCondLst>
                                  <p:cond delay="2849"/>
                                </p:stCondLst>
                                <p:childTnLst>
                                  <p:par>
                                    <p:cTn id="49" presetID="2" presetClass="entr" presetSubtype="4" accel="60000"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 calcmode="lin" valueType="num">
                                          <p:cBhvr additive="base">
                                            <p:cTn id="51" dur="500" fill="hold"/>
                                            <p:tgtEl>
                                              <p:spTgt spid="83"/>
                                            </p:tgtEl>
                                            <p:attrNameLst>
                                              <p:attrName>ppt_x</p:attrName>
                                            </p:attrNameLst>
                                          </p:cBhvr>
                                          <p:tavLst>
                                            <p:tav tm="0">
                                              <p:val>
                                                <p:strVal val="#ppt_x"/>
                                              </p:val>
                                            </p:tav>
                                            <p:tav tm="100000">
                                              <p:val>
                                                <p:strVal val="#ppt_x"/>
                                              </p:val>
                                            </p:tav>
                                          </p:tavLst>
                                        </p:anim>
                                        <p:anim calcmode="lin" valueType="num">
                                          <p:cBhvr additive="base">
                                            <p:cTn id="52" dur="500" fill="hold"/>
                                            <p:tgtEl>
                                              <p:spTgt spid="83"/>
                                            </p:tgtEl>
                                            <p:attrNameLst>
                                              <p:attrName>ppt_y</p:attrName>
                                            </p:attrNameLst>
                                          </p:cBhvr>
                                          <p:tavLst>
                                            <p:tav tm="0">
                                              <p:val>
                                                <p:strVal val="1+#ppt_h/2"/>
                                              </p:val>
                                            </p:tav>
                                            <p:tav tm="100000">
                                              <p:val>
                                                <p:strVal val="#ppt_y"/>
                                              </p:val>
                                            </p:tav>
                                          </p:tavLst>
                                        </p:anim>
                                      </p:childTnLst>
                                    </p:cTn>
                                  </p:par>
                                  <p:par>
                                    <p:cTn id="53" presetID="53" presetClass="entr" presetSubtype="16" fill="hold" grpId="0" nodeType="withEffect">
                                      <p:stCondLst>
                                        <p:cond delay="0"/>
                                      </p:stCondLst>
                                      <p:iterate type="lt">
                                        <p:tmPct val="10000"/>
                                      </p:iterate>
                                      <p:childTnLst>
                                        <p:set>
                                          <p:cBhvr>
                                            <p:cTn id="54" dur="1" fill="hold">
                                              <p:stCondLst>
                                                <p:cond delay="0"/>
                                              </p:stCondLst>
                                            </p:cTn>
                                            <p:tgtEl>
                                              <p:spTgt spid="116"/>
                                            </p:tgtEl>
                                            <p:attrNameLst>
                                              <p:attrName>style.visibility</p:attrName>
                                            </p:attrNameLst>
                                          </p:cBhvr>
                                          <p:to>
                                            <p:strVal val="visible"/>
                                          </p:to>
                                        </p:set>
                                        <p:anim calcmode="lin" valueType="num">
                                          <p:cBhvr>
                                            <p:cTn id="55" dur="500" fill="hold"/>
                                            <p:tgtEl>
                                              <p:spTgt spid="116"/>
                                            </p:tgtEl>
                                            <p:attrNameLst>
                                              <p:attrName>ppt_w</p:attrName>
                                            </p:attrNameLst>
                                          </p:cBhvr>
                                          <p:tavLst>
                                            <p:tav tm="0">
                                              <p:val>
                                                <p:fltVal val="0"/>
                                              </p:val>
                                            </p:tav>
                                            <p:tav tm="100000">
                                              <p:val>
                                                <p:strVal val="#ppt_w"/>
                                              </p:val>
                                            </p:tav>
                                          </p:tavLst>
                                        </p:anim>
                                        <p:anim calcmode="lin" valueType="num">
                                          <p:cBhvr>
                                            <p:cTn id="56" dur="500" fill="hold"/>
                                            <p:tgtEl>
                                              <p:spTgt spid="116"/>
                                            </p:tgtEl>
                                            <p:attrNameLst>
                                              <p:attrName>ppt_h</p:attrName>
                                            </p:attrNameLst>
                                          </p:cBhvr>
                                          <p:tavLst>
                                            <p:tav tm="0">
                                              <p:val>
                                                <p:fltVal val="0"/>
                                              </p:val>
                                            </p:tav>
                                            <p:tav tm="100000">
                                              <p:val>
                                                <p:strVal val="#ppt_h"/>
                                              </p:val>
                                            </p:tav>
                                          </p:tavLst>
                                        </p:anim>
                                        <p:animEffect transition="in" filter="fade">
                                          <p:cBhvr>
                                            <p:cTn id="57" dur="500"/>
                                            <p:tgtEl>
                                              <p:spTgt spid="116"/>
                                            </p:tgtEl>
                                          </p:cBhvr>
                                        </p:animEffect>
                                      </p:childTnLst>
                                    </p:cTn>
                                  </p:par>
                                  <p:par>
                                    <p:cTn id="58" presetID="16" presetClass="entr" presetSubtype="37" fill="hold" nodeType="withEffect">
                                      <p:stCondLst>
                                        <p:cond delay="0"/>
                                      </p:stCondLst>
                                      <p:childTnLst>
                                        <p:set>
                                          <p:cBhvr>
                                            <p:cTn id="59" dur="1" fill="hold">
                                              <p:stCondLst>
                                                <p:cond delay="0"/>
                                              </p:stCondLst>
                                            </p:cTn>
                                            <p:tgtEl>
                                              <p:spTgt spid="122"/>
                                            </p:tgtEl>
                                            <p:attrNameLst>
                                              <p:attrName>style.visibility</p:attrName>
                                            </p:attrNameLst>
                                          </p:cBhvr>
                                          <p:to>
                                            <p:strVal val="visible"/>
                                          </p:to>
                                        </p:set>
                                        <p:animEffect transition="in" filter="barn(outVertical)">
                                          <p:cBhvr>
                                            <p:cTn id="60" dur="500"/>
                                            <p:tgtEl>
                                              <p:spTgt spid="122"/>
                                            </p:tgtEl>
                                          </p:cBhvr>
                                        </p:animEffect>
                                      </p:childTnLst>
                                    </p:cTn>
                                  </p:par>
                                </p:childTnLst>
                              </p:cTn>
                            </p:par>
                            <p:par>
                              <p:cTn id="61" fill="hold">
                                <p:stCondLst>
                                  <p:cond delay="4199"/>
                                </p:stCondLst>
                                <p:childTnLst>
                                  <p:par>
                                    <p:cTn id="62" presetID="2" presetClass="entr" presetSubtype="4" accel="60000" fill="hold" nodeType="afterEffect">
                                      <p:stCondLst>
                                        <p:cond delay="0"/>
                                      </p:stCondLst>
                                      <p:childTnLst>
                                        <p:set>
                                          <p:cBhvr>
                                            <p:cTn id="63" dur="1" fill="hold">
                                              <p:stCondLst>
                                                <p:cond delay="0"/>
                                              </p:stCondLst>
                                            </p:cTn>
                                            <p:tgtEl>
                                              <p:spTgt spid="91"/>
                                            </p:tgtEl>
                                            <p:attrNameLst>
                                              <p:attrName>style.visibility</p:attrName>
                                            </p:attrNameLst>
                                          </p:cBhvr>
                                          <p:to>
                                            <p:strVal val="visible"/>
                                          </p:to>
                                        </p:set>
                                        <p:anim calcmode="lin" valueType="num">
                                          <p:cBhvr additive="base">
                                            <p:cTn id="64" dur="500" fill="hold"/>
                                            <p:tgtEl>
                                              <p:spTgt spid="91"/>
                                            </p:tgtEl>
                                            <p:attrNameLst>
                                              <p:attrName>ppt_x</p:attrName>
                                            </p:attrNameLst>
                                          </p:cBhvr>
                                          <p:tavLst>
                                            <p:tav tm="0">
                                              <p:val>
                                                <p:strVal val="#ppt_x"/>
                                              </p:val>
                                            </p:tav>
                                            <p:tav tm="100000">
                                              <p:val>
                                                <p:strVal val="#ppt_x"/>
                                              </p:val>
                                            </p:tav>
                                          </p:tavLst>
                                        </p:anim>
                                        <p:anim calcmode="lin" valueType="num">
                                          <p:cBhvr additive="base">
                                            <p:cTn id="65" dur="500" fill="hold"/>
                                            <p:tgtEl>
                                              <p:spTgt spid="91"/>
                                            </p:tgtEl>
                                            <p:attrNameLst>
                                              <p:attrName>ppt_y</p:attrName>
                                            </p:attrNameLst>
                                          </p:cBhvr>
                                          <p:tavLst>
                                            <p:tav tm="0">
                                              <p:val>
                                                <p:strVal val="1+#ppt_h/2"/>
                                              </p:val>
                                            </p:tav>
                                            <p:tav tm="100000">
                                              <p:val>
                                                <p:strVal val="#ppt_y"/>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118"/>
                                            </p:tgtEl>
                                            <p:attrNameLst>
                                              <p:attrName>style.visibility</p:attrName>
                                            </p:attrNameLst>
                                          </p:cBhvr>
                                          <p:to>
                                            <p:strVal val="visible"/>
                                          </p:to>
                                        </p:set>
                                        <p:anim calcmode="lin" valueType="num">
                                          <p:cBhvr>
                                            <p:cTn id="68" dur="500" fill="hold"/>
                                            <p:tgtEl>
                                              <p:spTgt spid="118"/>
                                            </p:tgtEl>
                                            <p:attrNameLst>
                                              <p:attrName>ppt_w</p:attrName>
                                            </p:attrNameLst>
                                          </p:cBhvr>
                                          <p:tavLst>
                                            <p:tav tm="0">
                                              <p:val>
                                                <p:fltVal val="0"/>
                                              </p:val>
                                            </p:tav>
                                            <p:tav tm="100000">
                                              <p:val>
                                                <p:strVal val="#ppt_w"/>
                                              </p:val>
                                            </p:tav>
                                          </p:tavLst>
                                        </p:anim>
                                        <p:anim calcmode="lin" valueType="num">
                                          <p:cBhvr>
                                            <p:cTn id="69" dur="500" fill="hold"/>
                                            <p:tgtEl>
                                              <p:spTgt spid="118"/>
                                            </p:tgtEl>
                                            <p:attrNameLst>
                                              <p:attrName>ppt_h</p:attrName>
                                            </p:attrNameLst>
                                          </p:cBhvr>
                                          <p:tavLst>
                                            <p:tav tm="0">
                                              <p:val>
                                                <p:fltVal val="0"/>
                                              </p:val>
                                            </p:tav>
                                            <p:tav tm="100000">
                                              <p:val>
                                                <p:strVal val="#ppt_h"/>
                                              </p:val>
                                            </p:tav>
                                          </p:tavLst>
                                        </p:anim>
                                        <p:animEffect transition="in" filter="fade">
                                          <p:cBhvr>
                                            <p:cTn id="70" dur="500"/>
                                            <p:tgtEl>
                                              <p:spTgt spid="118"/>
                                            </p:tgtEl>
                                          </p:cBhvr>
                                        </p:animEffect>
                                      </p:childTnLst>
                                    </p:cTn>
                                  </p:par>
                                  <p:par>
                                    <p:cTn id="71" presetID="16" presetClass="entr" presetSubtype="37" fill="hold" nodeType="with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barn(outVertical)">
                                          <p:cBhvr>
                                            <p:cTn id="73" dur="500"/>
                                            <p:tgtEl>
                                              <p:spTgt spid="124"/>
                                            </p:tgtEl>
                                          </p:cBhvr>
                                        </p:animEffect>
                                      </p:childTnLst>
                                    </p:cTn>
                                  </p:par>
                                </p:childTnLst>
                              </p:cTn>
                            </p:par>
                            <p:par>
                              <p:cTn id="74" fill="hold">
                                <p:stCondLst>
                                  <p:cond delay="5550"/>
                                </p:stCondLst>
                                <p:childTnLst>
                                  <p:par>
                                    <p:cTn id="75" presetID="2" presetClass="entr" presetSubtype="4" accel="60000" fill="hold" grpId="0" nodeType="afterEffect">
                                      <p:stCondLst>
                                        <p:cond delay="0"/>
                                      </p:stCondLst>
                                      <p:childTnLst>
                                        <p:set>
                                          <p:cBhvr>
                                            <p:cTn id="76" dur="1" fill="hold">
                                              <p:stCondLst>
                                                <p:cond delay="0"/>
                                              </p:stCondLst>
                                            </p:cTn>
                                            <p:tgtEl>
                                              <p:spTgt spid="94"/>
                                            </p:tgtEl>
                                            <p:attrNameLst>
                                              <p:attrName>style.visibility</p:attrName>
                                            </p:attrNameLst>
                                          </p:cBhvr>
                                          <p:to>
                                            <p:strVal val="visible"/>
                                          </p:to>
                                        </p:set>
                                        <p:anim calcmode="lin" valueType="num">
                                          <p:cBhvr additive="base">
                                            <p:cTn id="77" dur="500" fill="hold"/>
                                            <p:tgtEl>
                                              <p:spTgt spid="94"/>
                                            </p:tgtEl>
                                            <p:attrNameLst>
                                              <p:attrName>ppt_x</p:attrName>
                                            </p:attrNameLst>
                                          </p:cBhvr>
                                          <p:tavLst>
                                            <p:tav tm="0">
                                              <p:val>
                                                <p:strVal val="#ppt_x"/>
                                              </p:val>
                                            </p:tav>
                                            <p:tav tm="100000">
                                              <p:val>
                                                <p:strVal val="#ppt_x"/>
                                              </p:val>
                                            </p:tav>
                                          </p:tavLst>
                                        </p:anim>
                                        <p:anim calcmode="lin" valueType="num">
                                          <p:cBhvr additive="base">
                                            <p:cTn id="78" dur="500" fill="hold"/>
                                            <p:tgtEl>
                                              <p:spTgt spid="94"/>
                                            </p:tgtEl>
                                            <p:attrNameLst>
                                              <p:attrName>ppt_y</p:attrName>
                                            </p:attrNameLst>
                                          </p:cBhvr>
                                          <p:tavLst>
                                            <p:tav tm="0">
                                              <p:val>
                                                <p:strVal val="1+#ppt_h/2"/>
                                              </p:val>
                                            </p:tav>
                                            <p:tav tm="100000">
                                              <p:val>
                                                <p:strVal val="#ppt_y"/>
                                              </p:val>
                                            </p:tav>
                                          </p:tavLst>
                                        </p:anim>
                                      </p:childTnLst>
                                    </p:cTn>
                                  </p:par>
                                  <p:par>
                                    <p:cTn id="79" presetID="53" presetClass="entr" presetSubtype="16" fill="hold" grpId="0" nodeType="withEffect">
                                      <p:stCondLst>
                                        <p:cond delay="0"/>
                                      </p:stCondLst>
                                      <p:iterate type="lt">
                                        <p:tmPct val="10000"/>
                                      </p:iterate>
                                      <p:childTnLst>
                                        <p:set>
                                          <p:cBhvr>
                                            <p:cTn id="80" dur="1" fill="hold">
                                              <p:stCondLst>
                                                <p:cond delay="0"/>
                                              </p:stCondLst>
                                            </p:cTn>
                                            <p:tgtEl>
                                              <p:spTgt spid="115"/>
                                            </p:tgtEl>
                                            <p:attrNameLst>
                                              <p:attrName>style.visibility</p:attrName>
                                            </p:attrNameLst>
                                          </p:cBhvr>
                                          <p:to>
                                            <p:strVal val="visible"/>
                                          </p:to>
                                        </p:set>
                                        <p:anim calcmode="lin" valueType="num">
                                          <p:cBhvr>
                                            <p:cTn id="81" dur="500" fill="hold"/>
                                            <p:tgtEl>
                                              <p:spTgt spid="115"/>
                                            </p:tgtEl>
                                            <p:attrNameLst>
                                              <p:attrName>ppt_w</p:attrName>
                                            </p:attrNameLst>
                                          </p:cBhvr>
                                          <p:tavLst>
                                            <p:tav tm="0">
                                              <p:val>
                                                <p:fltVal val="0"/>
                                              </p:val>
                                            </p:tav>
                                            <p:tav tm="100000">
                                              <p:val>
                                                <p:strVal val="#ppt_w"/>
                                              </p:val>
                                            </p:tav>
                                          </p:tavLst>
                                        </p:anim>
                                        <p:anim calcmode="lin" valueType="num">
                                          <p:cBhvr>
                                            <p:cTn id="82" dur="500" fill="hold"/>
                                            <p:tgtEl>
                                              <p:spTgt spid="115"/>
                                            </p:tgtEl>
                                            <p:attrNameLst>
                                              <p:attrName>ppt_h</p:attrName>
                                            </p:attrNameLst>
                                          </p:cBhvr>
                                          <p:tavLst>
                                            <p:tav tm="0">
                                              <p:val>
                                                <p:fltVal val="0"/>
                                              </p:val>
                                            </p:tav>
                                            <p:tav tm="100000">
                                              <p:val>
                                                <p:strVal val="#ppt_h"/>
                                              </p:val>
                                            </p:tav>
                                          </p:tavLst>
                                        </p:anim>
                                        <p:animEffect transition="in" filter="fade">
                                          <p:cBhvr>
                                            <p:cTn id="83" dur="500"/>
                                            <p:tgtEl>
                                              <p:spTgt spid="115"/>
                                            </p:tgtEl>
                                          </p:cBhvr>
                                        </p:animEffect>
                                      </p:childTnLst>
                                    </p:cTn>
                                  </p:par>
                                  <p:par>
                                    <p:cTn id="84" presetID="16" presetClass="entr" presetSubtype="37" fill="hold" nodeType="withEffect">
                                      <p:stCondLst>
                                        <p:cond delay="0"/>
                                      </p:stCondLst>
                                      <p:childTnLst>
                                        <p:set>
                                          <p:cBhvr>
                                            <p:cTn id="85" dur="1" fill="hold">
                                              <p:stCondLst>
                                                <p:cond delay="0"/>
                                              </p:stCondLst>
                                            </p:cTn>
                                            <p:tgtEl>
                                              <p:spTgt spid="121"/>
                                            </p:tgtEl>
                                            <p:attrNameLst>
                                              <p:attrName>style.visibility</p:attrName>
                                            </p:attrNameLst>
                                          </p:cBhvr>
                                          <p:to>
                                            <p:strVal val="visible"/>
                                          </p:to>
                                        </p:set>
                                        <p:animEffect transition="in" filter="barn(outVertical)">
                                          <p:cBhvr>
                                            <p:cTn id="86" dur="500"/>
                                            <p:tgtEl>
                                              <p:spTgt spid="121"/>
                                            </p:tgtEl>
                                          </p:cBhvr>
                                        </p:animEffect>
                                      </p:childTnLst>
                                    </p:cTn>
                                  </p:par>
                                </p:childTnLst>
                              </p:cTn>
                            </p:par>
                            <p:par>
                              <p:cTn id="87" fill="hold">
                                <p:stCondLst>
                                  <p:cond delay="6900"/>
                                </p:stCondLst>
                                <p:childTnLst>
                                  <p:par>
                                    <p:cTn id="88" presetID="2" presetClass="entr" presetSubtype="4" accel="60000" fill="hold" nodeType="after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fill="hold"/>
                                            <p:tgtEl>
                                              <p:spTgt spid="95"/>
                                            </p:tgtEl>
                                            <p:attrNameLst>
                                              <p:attrName>ppt_x</p:attrName>
                                            </p:attrNameLst>
                                          </p:cBhvr>
                                          <p:tavLst>
                                            <p:tav tm="0">
                                              <p:val>
                                                <p:strVal val="#ppt_x"/>
                                              </p:val>
                                            </p:tav>
                                            <p:tav tm="100000">
                                              <p:val>
                                                <p:strVal val="#ppt_x"/>
                                              </p:val>
                                            </p:tav>
                                          </p:tavLst>
                                        </p:anim>
                                        <p:anim calcmode="lin" valueType="num">
                                          <p:cBhvr additive="base">
                                            <p:cTn id="91" dur="500" fill="hold"/>
                                            <p:tgtEl>
                                              <p:spTgt spid="95"/>
                                            </p:tgtEl>
                                            <p:attrNameLst>
                                              <p:attrName>ppt_y</p:attrName>
                                            </p:attrNameLst>
                                          </p:cBhvr>
                                          <p:tavLst>
                                            <p:tav tm="0">
                                              <p:val>
                                                <p:strVal val="1+#ppt_h/2"/>
                                              </p:val>
                                            </p:tav>
                                            <p:tav tm="100000">
                                              <p:val>
                                                <p:strVal val="#ppt_y"/>
                                              </p:val>
                                            </p:tav>
                                          </p:tavLst>
                                        </p:anim>
                                      </p:childTnLst>
                                    </p:cTn>
                                  </p:par>
                                  <p:par>
                                    <p:cTn id="92" presetID="53" presetClass="entr" presetSubtype="16" fill="hold" grpId="0" nodeType="withEffect">
                                      <p:stCondLst>
                                        <p:cond delay="0"/>
                                      </p:stCondLst>
                                      <p:iterate type="lt">
                                        <p:tmPct val="10000"/>
                                      </p:iterate>
                                      <p:childTnLst>
                                        <p:set>
                                          <p:cBhvr>
                                            <p:cTn id="93" dur="1" fill="hold">
                                              <p:stCondLst>
                                                <p:cond delay="0"/>
                                              </p:stCondLst>
                                            </p:cTn>
                                            <p:tgtEl>
                                              <p:spTgt spid="117"/>
                                            </p:tgtEl>
                                            <p:attrNameLst>
                                              <p:attrName>style.visibility</p:attrName>
                                            </p:attrNameLst>
                                          </p:cBhvr>
                                          <p:to>
                                            <p:strVal val="visible"/>
                                          </p:to>
                                        </p:set>
                                        <p:anim calcmode="lin" valueType="num">
                                          <p:cBhvr>
                                            <p:cTn id="94" dur="500" fill="hold"/>
                                            <p:tgtEl>
                                              <p:spTgt spid="117"/>
                                            </p:tgtEl>
                                            <p:attrNameLst>
                                              <p:attrName>ppt_w</p:attrName>
                                            </p:attrNameLst>
                                          </p:cBhvr>
                                          <p:tavLst>
                                            <p:tav tm="0">
                                              <p:val>
                                                <p:fltVal val="0"/>
                                              </p:val>
                                            </p:tav>
                                            <p:tav tm="100000">
                                              <p:val>
                                                <p:strVal val="#ppt_w"/>
                                              </p:val>
                                            </p:tav>
                                          </p:tavLst>
                                        </p:anim>
                                        <p:anim calcmode="lin" valueType="num">
                                          <p:cBhvr>
                                            <p:cTn id="95" dur="500" fill="hold"/>
                                            <p:tgtEl>
                                              <p:spTgt spid="117"/>
                                            </p:tgtEl>
                                            <p:attrNameLst>
                                              <p:attrName>ppt_h</p:attrName>
                                            </p:attrNameLst>
                                          </p:cBhvr>
                                          <p:tavLst>
                                            <p:tav tm="0">
                                              <p:val>
                                                <p:fltVal val="0"/>
                                              </p:val>
                                            </p:tav>
                                            <p:tav tm="100000">
                                              <p:val>
                                                <p:strVal val="#ppt_h"/>
                                              </p:val>
                                            </p:tav>
                                          </p:tavLst>
                                        </p:anim>
                                        <p:animEffect transition="in" filter="fade">
                                          <p:cBhvr>
                                            <p:cTn id="96" dur="500"/>
                                            <p:tgtEl>
                                              <p:spTgt spid="117"/>
                                            </p:tgtEl>
                                          </p:cBhvr>
                                        </p:animEffect>
                                      </p:childTnLst>
                                    </p:cTn>
                                  </p:par>
                                  <p:par>
                                    <p:cTn id="97" presetID="16" presetClass="entr" presetSubtype="37" fill="hold" nodeType="withEffect">
                                      <p:stCondLst>
                                        <p:cond delay="0"/>
                                      </p:stCondLst>
                                      <p:childTnLst>
                                        <p:set>
                                          <p:cBhvr>
                                            <p:cTn id="98" dur="1" fill="hold">
                                              <p:stCondLst>
                                                <p:cond delay="0"/>
                                              </p:stCondLst>
                                            </p:cTn>
                                            <p:tgtEl>
                                              <p:spTgt spid="123"/>
                                            </p:tgtEl>
                                            <p:attrNameLst>
                                              <p:attrName>style.visibility</p:attrName>
                                            </p:attrNameLst>
                                          </p:cBhvr>
                                          <p:to>
                                            <p:strVal val="visible"/>
                                          </p:to>
                                        </p:set>
                                        <p:animEffect transition="in" filter="barn(outVertical)">
                                          <p:cBhvr>
                                            <p:cTn id="99" dur="500"/>
                                            <p:tgtEl>
                                              <p:spTgt spid="123"/>
                                            </p:tgtEl>
                                          </p:cBhvr>
                                        </p:animEffect>
                                      </p:childTnLst>
                                    </p:cTn>
                                  </p:par>
                                </p:childTnLst>
                              </p:cTn>
                            </p:par>
                            <p:par>
                              <p:cTn id="100" fill="hold">
                                <p:stCondLst>
                                  <p:cond delay="8250"/>
                                </p:stCondLst>
                                <p:childTnLst>
                                  <p:par>
                                    <p:cTn id="101" presetID="2" presetClass="entr" presetSubtype="4" accel="60000" fill="hold" nodeType="afterEffect">
                                      <p:stCondLst>
                                        <p:cond delay="0"/>
                                      </p:stCondLst>
                                      <p:childTnLst>
                                        <p:set>
                                          <p:cBhvr>
                                            <p:cTn id="102" dur="1" fill="hold">
                                              <p:stCondLst>
                                                <p:cond delay="0"/>
                                              </p:stCondLst>
                                            </p:cTn>
                                            <p:tgtEl>
                                              <p:spTgt spid="107"/>
                                            </p:tgtEl>
                                            <p:attrNameLst>
                                              <p:attrName>style.visibility</p:attrName>
                                            </p:attrNameLst>
                                          </p:cBhvr>
                                          <p:to>
                                            <p:strVal val="visible"/>
                                          </p:to>
                                        </p:set>
                                        <p:anim calcmode="lin" valueType="num">
                                          <p:cBhvr additive="base">
                                            <p:cTn id="103" dur="500" fill="hold"/>
                                            <p:tgtEl>
                                              <p:spTgt spid="107"/>
                                            </p:tgtEl>
                                            <p:attrNameLst>
                                              <p:attrName>ppt_x</p:attrName>
                                            </p:attrNameLst>
                                          </p:cBhvr>
                                          <p:tavLst>
                                            <p:tav tm="0">
                                              <p:val>
                                                <p:strVal val="#ppt_x"/>
                                              </p:val>
                                            </p:tav>
                                            <p:tav tm="100000">
                                              <p:val>
                                                <p:strVal val="#ppt_x"/>
                                              </p:val>
                                            </p:tav>
                                          </p:tavLst>
                                        </p:anim>
                                        <p:anim calcmode="lin" valueType="num">
                                          <p:cBhvr additive="base">
                                            <p:cTn id="104" dur="500" fill="hold"/>
                                            <p:tgtEl>
                                              <p:spTgt spid="107"/>
                                            </p:tgtEl>
                                            <p:attrNameLst>
                                              <p:attrName>ppt_y</p:attrName>
                                            </p:attrNameLst>
                                          </p:cBhvr>
                                          <p:tavLst>
                                            <p:tav tm="0">
                                              <p:val>
                                                <p:strVal val="1+#ppt_h/2"/>
                                              </p:val>
                                            </p:tav>
                                            <p:tav tm="100000">
                                              <p:val>
                                                <p:strVal val="#ppt_y"/>
                                              </p:val>
                                            </p:tav>
                                          </p:tavLst>
                                        </p:anim>
                                      </p:childTnLst>
                                    </p:cTn>
                                  </p:par>
                                  <p:par>
                                    <p:cTn id="105" presetID="53" presetClass="entr" presetSubtype="16" fill="hold" grpId="0" nodeType="withEffect">
                                      <p:stCondLst>
                                        <p:cond delay="0"/>
                                      </p:stCondLst>
                                      <p:iterate type="lt">
                                        <p:tmPct val="10000"/>
                                      </p:iterate>
                                      <p:childTnLst>
                                        <p:set>
                                          <p:cBhvr>
                                            <p:cTn id="106" dur="1" fill="hold">
                                              <p:stCondLst>
                                                <p:cond delay="0"/>
                                              </p:stCondLst>
                                            </p:cTn>
                                            <p:tgtEl>
                                              <p:spTgt spid="119"/>
                                            </p:tgtEl>
                                            <p:attrNameLst>
                                              <p:attrName>style.visibility</p:attrName>
                                            </p:attrNameLst>
                                          </p:cBhvr>
                                          <p:to>
                                            <p:strVal val="visible"/>
                                          </p:to>
                                        </p:set>
                                        <p:anim calcmode="lin" valueType="num">
                                          <p:cBhvr>
                                            <p:cTn id="107" dur="500" fill="hold"/>
                                            <p:tgtEl>
                                              <p:spTgt spid="119"/>
                                            </p:tgtEl>
                                            <p:attrNameLst>
                                              <p:attrName>ppt_w</p:attrName>
                                            </p:attrNameLst>
                                          </p:cBhvr>
                                          <p:tavLst>
                                            <p:tav tm="0">
                                              <p:val>
                                                <p:fltVal val="0"/>
                                              </p:val>
                                            </p:tav>
                                            <p:tav tm="100000">
                                              <p:val>
                                                <p:strVal val="#ppt_w"/>
                                              </p:val>
                                            </p:tav>
                                          </p:tavLst>
                                        </p:anim>
                                        <p:anim calcmode="lin" valueType="num">
                                          <p:cBhvr>
                                            <p:cTn id="108" dur="500" fill="hold"/>
                                            <p:tgtEl>
                                              <p:spTgt spid="119"/>
                                            </p:tgtEl>
                                            <p:attrNameLst>
                                              <p:attrName>ppt_h</p:attrName>
                                            </p:attrNameLst>
                                          </p:cBhvr>
                                          <p:tavLst>
                                            <p:tav tm="0">
                                              <p:val>
                                                <p:fltVal val="0"/>
                                              </p:val>
                                            </p:tav>
                                            <p:tav tm="100000">
                                              <p:val>
                                                <p:strVal val="#ppt_h"/>
                                              </p:val>
                                            </p:tav>
                                          </p:tavLst>
                                        </p:anim>
                                        <p:animEffect transition="in" filter="fade">
                                          <p:cBhvr>
                                            <p:cTn id="109" dur="500"/>
                                            <p:tgtEl>
                                              <p:spTgt spid="119"/>
                                            </p:tgtEl>
                                          </p:cBhvr>
                                        </p:animEffect>
                                      </p:childTnLst>
                                    </p:cTn>
                                  </p:par>
                                  <p:par>
                                    <p:cTn id="110" presetID="16" presetClass="entr" presetSubtype="37" fill="hold" nodeType="withEffect">
                                      <p:stCondLst>
                                        <p:cond delay="0"/>
                                      </p:stCondLst>
                                      <p:childTnLst>
                                        <p:set>
                                          <p:cBhvr>
                                            <p:cTn id="111" dur="1" fill="hold">
                                              <p:stCondLst>
                                                <p:cond delay="0"/>
                                              </p:stCondLst>
                                            </p:cTn>
                                            <p:tgtEl>
                                              <p:spTgt spid="125"/>
                                            </p:tgtEl>
                                            <p:attrNameLst>
                                              <p:attrName>style.visibility</p:attrName>
                                            </p:attrNameLst>
                                          </p:cBhvr>
                                          <p:to>
                                            <p:strVal val="visible"/>
                                          </p:to>
                                        </p:set>
                                        <p:animEffect transition="in" filter="barn(outVertical)">
                                          <p:cBhvr>
                                            <p:cTn id="112"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14" grpId="0"/>
          <p:bldP spid="115" grpId="0"/>
          <p:bldP spid="116" grpId="0"/>
          <p:bldP spid="117" grpId="0"/>
          <p:bldP spid="118" grpId="0"/>
          <p:bldP spid="119"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燕尾形 3"/>
          <p:cNvSpPr/>
          <p:nvPr/>
        </p:nvSpPr>
        <p:spPr>
          <a:xfrm>
            <a:off x="3744029" y="2276614"/>
            <a:ext cx="816998" cy="887723"/>
          </a:xfrm>
          <a:prstGeom prst="chevron">
            <a:avLst>
              <a:gd name="adj" fmla="val 54429"/>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mj-ea"/>
              <a:ea typeface="+mj-ea"/>
            </a:endParaRPr>
          </a:p>
        </p:txBody>
      </p:sp>
      <p:sp>
        <p:nvSpPr>
          <p:cNvPr id="5" name="燕尾形 4"/>
          <p:cNvSpPr/>
          <p:nvPr/>
        </p:nvSpPr>
        <p:spPr>
          <a:xfrm>
            <a:off x="4464109" y="2276614"/>
            <a:ext cx="818217" cy="887723"/>
          </a:xfrm>
          <a:prstGeom prst="chevron">
            <a:avLst>
              <a:gd name="adj" fmla="val 5442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mj-ea"/>
              <a:ea typeface="+mj-ea"/>
            </a:endParaRPr>
          </a:p>
        </p:txBody>
      </p:sp>
      <p:sp>
        <p:nvSpPr>
          <p:cNvPr id="6" name="燕尾形 5"/>
          <p:cNvSpPr/>
          <p:nvPr/>
        </p:nvSpPr>
        <p:spPr>
          <a:xfrm>
            <a:off x="5184189" y="2276614"/>
            <a:ext cx="818217" cy="887723"/>
          </a:xfrm>
          <a:prstGeom prst="chevron">
            <a:avLst>
              <a:gd name="adj" fmla="val 54429"/>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mj-ea"/>
              <a:ea typeface="+mj-ea"/>
            </a:endParaRPr>
          </a:p>
        </p:txBody>
      </p:sp>
      <p:sp>
        <p:nvSpPr>
          <p:cNvPr id="7" name="燕尾形 6"/>
          <p:cNvSpPr/>
          <p:nvPr/>
        </p:nvSpPr>
        <p:spPr>
          <a:xfrm>
            <a:off x="5878140" y="2276614"/>
            <a:ext cx="818217" cy="887723"/>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mj-ea"/>
              <a:ea typeface="+mj-ea"/>
            </a:endParaRPr>
          </a:p>
        </p:txBody>
      </p:sp>
      <p:cxnSp>
        <p:nvCxnSpPr>
          <p:cNvPr id="8" name="直接连接符 7"/>
          <p:cNvCxnSpPr/>
          <p:nvPr/>
        </p:nvCxnSpPr>
        <p:spPr>
          <a:xfrm rot="5400000">
            <a:off x="553584" y="2892875"/>
            <a:ext cx="42481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400213" y="1853843"/>
            <a:ext cx="0" cy="41324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960053" y="1359753"/>
            <a:ext cx="0" cy="91051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flipV="1">
            <a:off x="6120293" y="3149989"/>
            <a:ext cx="29068" cy="946068"/>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608125" y="3149987"/>
            <a:ext cx="0" cy="37000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3" name="五边形 12"/>
          <p:cNvSpPr/>
          <p:nvPr/>
        </p:nvSpPr>
        <p:spPr>
          <a:xfrm>
            <a:off x="2807925" y="2269198"/>
            <a:ext cx="5904655" cy="892732"/>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3765" fontAlgn="auto">
              <a:spcBef>
                <a:spcPts val="0"/>
              </a:spcBef>
              <a:spcAft>
                <a:spcPts val="0"/>
              </a:spcAft>
              <a:defRPr/>
            </a:pPr>
            <a:endParaRPr lang="zh-CN" altLang="en-US" sz="2490">
              <a:solidFill>
                <a:prstClr val="black"/>
              </a:solidFill>
              <a:latin typeface="+mj-ea"/>
              <a:ea typeface="+mj-ea"/>
            </a:endParaRPr>
          </a:p>
        </p:txBody>
      </p:sp>
      <p:sp>
        <p:nvSpPr>
          <p:cNvPr id="14" name="TextBox 30"/>
          <p:cNvSpPr txBox="1"/>
          <p:nvPr/>
        </p:nvSpPr>
        <p:spPr>
          <a:xfrm>
            <a:off x="445411" y="1554556"/>
            <a:ext cx="2160240" cy="2169825"/>
          </a:xfrm>
          <a:prstGeom prst="rect">
            <a:avLst/>
          </a:prstGeom>
          <a:noFill/>
        </p:spPr>
        <p:txBody>
          <a:bodyPr wrap="square" rtlCol="0">
            <a:spAutoFit/>
          </a:bodyPr>
          <a:lstStyle/>
          <a:p>
            <a:pPr>
              <a:lnSpc>
                <a:spcPct val="150000"/>
              </a:lnSpc>
            </a:pPr>
            <a:r>
              <a:rPr lang="zh-CN" altLang="en-US" sz="1000" dirty="0">
                <a:solidFill>
                  <a:prstClr val="black"/>
                </a:solidFill>
                <a:latin typeface="+mj-ea"/>
                <a:ea typeface="+mj-ea"/>
                <a:sym typeface="Calibri" panose="020F0502020204030204"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000" dirty="0">
              <a:solidFill>
                <a:prstClr val="black"/>
              </a:solidFill>
              <a:latin typeface="+mj-ea"/>
              <a:ea typeface="+mj-ea"/>
              <a:sym typeface="Calibri" panose="020F0502020204030204" pitchFamily="34" charset="0"/>
            </a:endParaRPr>
          </a:p>
          <a:p>
            <a:pPr>
              <a:lnSpc>
                <a:spcPct val="150000"/>
              </a:lnSpc>
            </a:pPr>
            <a:r>
              <a:rPr lang="zh-CN" altLang="en-US" sz="1000" dirty="0">
                <a:solidFill>
                  <a:prstClr val="black"/>
                </a:solidFill>
                <a:latin typeface="+mj-ea"/>
                <a:ea typeface="+mj-ea"/>
                <a:sym typeface="Calibri" panose="020F0502020204030204" pitchFamily="34" charset="0"/>
              </a:rPr>
              <a:t>       点击输入简要文字内容，文字内容需概括精炼，不用多余的文字修饰，言简意赅的说明该项内容。</a:t>
            </a:r>
            <a:endParaRPr lang="en-US" altLang="zh-CN" sz="1000" dirty="0">
              <a:solidFill>
                <a:prstClr val="black"/>
              </a:solidFill>
              <a:latin typeface="+mj-ea"/>
              <a:ea typeface="+mj-ea"/>
              <a:sym typeface="Calibri" panose="020F0502020204030204" pitchFamily="34" charset="0"/>
            </a:endParaRPr>
          </a:p>
        </p:txBody>
      </p:sp>
      <p:grpSp>
        <p:nvGrpSpPr>
          <p:cNvPr id="15" name="组合 14"/>
          <p:cNvGrpSpPr/>
          <p:nvPr/>
        </p:nvGrpSpPr>
        <p:grpSpPr>
          <a:xfrm>
            <a:off x="3744029" y="915566"/>
            <a:ext cx="2327891" cy="444187"/>
            <a:chOff x="814328" y="3219334"/>
            <a:chExt cx="2266827" cy="432536"/>
          </a:xfrm>
        </p:grpSpPr>
        <p:grpSp>
          <p:nvGrpSpPr>
            <p:cNvPr id="16" name="组合 15"/>
            <p:cNvGrpSpPr/>
            <p:nvPr/>
          </p:nvGrpSpPr>
          <p:grpSpPr>
            <a:xfrm>
              <a:off x="814328" y="3219334"/>
              <a:ext cx="2266827" cy="432536"/>
              <a:chOff x="2173927" y="3285519"/>
              <a:chExt cx="2876394" cy="548848"/>
            </a:xfrm>
          </p:grpSpPr>
          <p:grpSp>
            <p:nvGrpSpPr>
              <p:cNvPr id="18" name="组合 17"/>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21" name="圆角矩形 20"/>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9" name="椭圆 18"/>
              <p:cNvSpPr/>
              <p:nvPr/>
            </p:nvSpPr>
            <p:spPr>
              <a:xfrm>
                <a:off x="2270357" y="3351544"/>
                <a:ext cx="394740" cy="394741"/>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1</a:t>
                </a:r>
                <a:endParaRPr lang="zh-CN" altLang="en-US" dirty="0">
                  <a:solidFill>
                    <a:prstClr val="white"/>
                  </a:solidFill>
                  <a:latin typeface="+mj-ea"/>
                  <a:ea typeface="+mj-ea"/>
                </a:endParaRPr>
              </a:p>
            </p:txBody>
          </p:sp>
        </p:grpSp>
        <p:sp>
          <p:nvSpPr>
            <p:cNvPr id="17" name="TextBox 33"/>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mj-ea"/>
                  <a:ea typeface="+mj-ea"/>
                </a:rPr>
                <a:t>强大的执行力</a:t>
              </a:r>
              <a:endParaRPr lang="zh-CN" altLang="en-US" sz="1300" dirty="0">
                <a:solidFill>
                  <a:srgbClr val="C00000"/>
                </a:solidFill>
                <a:latin typeface="+mj-ea"/>
                <a:ea typeface="+mj-ea"/>
              </a:endParaRPr>
            </a:p>
          </p:txBody>
        </p:sp>
      </p:grpSp>
      <p:grpSp>
        <p:nvGrpSpPr>
          <p:cNvPr id="22" name="组合 21"/>
          <p:cNvGrpSpPr/>
          <p:nvPr/>
        </p:nvGrpSpPr>
        <p:grpSpPr>
          <a:xfrm>
            <a:off x="4392101" y="3519993"/>
            <a:ext cx="2327891" cy="444187"/>
            <a:chOff x="814325" y="3219334"/>
            <a:chExt cx="2266826" cy="432536"/>
          </a:xfrm>
        </p:grpSpPr>
        <p:grpSp>
          <p:nvGrpSpPr>
            <p:cNvPr id="23" name="组合 22"/>
            <p:cNvGrpSpPr/>
            <p:nvPr/>
          </p:nvGrpSpPr>
          <p:grpSpPr>
            <a:xfrm>
              <a:off x="814325" y="3219334"/>
              <a:ext cx="2266826" cy="432536"/>
              <a:chOff x="2173923" y="3285519"/>
              <a:chExt cx="2876392" cy="548848"/>
            </a:xfrm>
          </p:grpSpPr>
          <p:grpSp>
            <p:nvGrpSpPr>
              <p:cNvPr id="25" name="组合 24"/>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27" name="圆角矩形 26"/>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28" name="圆角矩形 27"/>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6" name="椭圆 25"/>
              <p:cNvSpPr/>
              <p:nvPr/>
            </p:nvSpPr>
            <p:spPr>
              <a:xfrm>
                <a:off x="2288027" y="3372244"/>
                <a:ext cx="392760" cy="392761"/>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2</a:t>
                </a:r>
                <a:endParaRPr lang="zh-CN" altLang="en-US" dirty="0">
                  <a:solidFill>
                    <a:prstClr val="white"/>
                  </a:solidFill>
                  <a:latin typeface="+mj-ea"/>
                  <a:ea typeface="+mj-ea"/>
                </a:endParaRPr>
              </a:p>
            </p:txBody>
          </p:sp>
        </p:grpSp>
        <p:sp>
          <p:nvSpPr>
            <p:cNvPr id="24" name="TextBox 42"/>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mj-ea"/>
                  <a:ea typeface="+mj-ea"/>
                </a:rPr>
                <a:t>对该项目的深刻理解</a:t>
              </a:r>
            </a:p>
          </p:txBody>
        </p:sp>
      </p:grpSp>
      <p:grpSp>
        <p:nvGrpSpPr>
          <p:cNvPr id="29" name="组合 28"/>
          <p:cNvGrpSpPr/>
          <p:nvPr/>
        </p:nvGrpSpPr>
        <p:grpSpPr>
          <a:xfrm>
            <a:off x="5139681" y="1419622"/>
            <a:ext cx="2327891" cy="444187"/>
            <a:chOff x="814328" y="3219334"/>
            <a:chExt cx="2266829" cy="432536"/>
          </a:xfrm>
        </p:grpSpPr>
        <p:grpSp>
          <p:nvGrpSpPr>
            <p:cNvPr id="30" name="组合 29"/>
            <p:cNvGrpSpPr/>
            <p:nvPr/>
          </p:nvGrpSpPr>
          <p:grpSpPr>
            <a:xfrm>
              <a:off x="814328" y="3219334"/>
              <a:ext cx="2266829" cy="432536"/>
              <a:chOff x="2173927" y="3285519"/>
              <a:chExt cx="2876396" cy="548848"/>
            </a:xfrm>
          </p:grpSpPr>
          <p:grpSp>
            <p:nvGrpSpPr>
              <p:cNvPr id="32" name="组合 31"/>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4" name="圆角矩形 33"/>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35" name="圆角矩形 34"/>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3" name="椭圆 32"/>
              <p:cNvSpPr/>
              <p:nvPr/>
            </p:nvSpPr>
            <p:spPr>
              <a:xfrm>
                <a:off x="2307129" y="3376773"/>
                <a:ext cx="392761" cy="392761"/>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3</a:t>
                </a:r>
                <a:endParaRPr lang="zh-CN" altLang="en-US" dirty="0">
                  <a:solidFill>
                    <a:prstClr val="white"/>
                  </a:solidFill>
                  <a:latin typeface="+mj-ea"/>
                  <a:ea typeface="+mj-ea"/>
                </a:endParaRPr>
              </a:p>
            </p:txBody>
          </p:sp>
        </p:grpSp>
        <p:sp>
          <p:nvSpPr>
            <p:cNvPr id="31" name="TextBox 49"/>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mj-ea"/>
                  <a:ea typeface="+mj-ea"/>
                </a:rPr>
                <a:t>精准的营销能力</a:t>
              </a:r>
              <a:endParaRPr lang="zh-CN" altLang="en-US" sz="1300" dirty="0">
                <a:solidFill>
                  <a:srgbClr val="C00000"/>
                </a:solidFill>
                <a:latin typeface="+mj-ea"/>
                <a:ea typeface="+mj-ea"/>
              </a:endParaRPr>
            </a:p>
          </p:txBody>
        </p:sp>
      </p:grpSp>
      <p:grpSp>
        <p:nvGrpSpPr>
          <p:cNvPr id="36" name="组合 35"/>
          <p:cNvGrpSpPr/>
          <p:nvPr/>
        </p:nvGrpSpPr>
        <p:grpSpPr>
          <a:xfrm>
            <a:off x="5904269" y="4096057"/>
            <a:ext cx="2327891" cy="444187"/>
            <a:chOff x="814328" y="3219334"/>
            <a:chExt cx="2266828" cy="432536"/>
          </a:xfrm>
        </p:grpSpPr>
        <p:grpSp>
          <p:nvGrpSpPr>
            <p:cNvPr id="37" name="组合 36"/>
            <p:cNvGrpSpPr/>
            <p:nvPr/>
          </p:nvGrpSpPr>
          <p:grpSpPr>
            <a:xfrm>
              <a:off x="814328" y="3219334"/>
              <a:ext cx="2266828" cy="432536"/>
              <a:chOff x="2173927" y="3285519"/>
              <a:chExt cx="2876395" cy="548848"/>
            </a:xfrm>
          </p:grpSpPr>
          <p:grpSp>
            <p:nvGrpSpPr>
              <p:cNvPr id="39" name="组合 38"/>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41" name="圆角矩形 4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42" name="圆角矩形 4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40" name="椭圆 39"/>
              <p:cNvSpPr/>
              <p:nvPr/>
            </p:nvSpPr>
            <p:spPr>
              <a:xfrm>
                <a:off x="2280388" y="3389371"/>
                <a:ext cx="392761" cy="392761"/>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4</a:t>
                </a:r>
                <a:endParaRPr lang="zh-CN" altLang="en-US" dirty="0">
                  <a:solidFill>
                    <a:prstClr val="white"/>
                  </a:solidFill>
                  <a:latin typeface="+mj-ea"/>
                  <a:ea typeface="+mj-ea"/>
                </a:endParaRPr>
              </a:p>
            </p:txBody>
          </p:sp>
        </p:grpSp>
        <p:sp>
          <p:nvSpPr>
            <p:cNvPr id="38" name="TextBox 57"/>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mj-ea"/>
                  <a:ea typeface="+mj-ea"/>
                </a:rPr>
                <a:t>丰富的产品运营经验</a:t>
              </a:r>
              <a:endParaRPr lang="zh-CN" altLang="en-US" sz="1300" dirty="0">
                <a:solidFill>
                  <a:srgbClr val="C00000"/>
                </a:solidFill>
                <a:latin typeface="+mj-ea"/>
                <a:ea typeface="+mj-ea"/>
              </a:endParaRPr>
            </a:p>
          </p:txBody>
        </p:sp>
      </p:grpSp>
      <p:grpSp>
        <p:nvGrpSpPr>
          <p:cNvPr id="43" name="组合 42"/>
          <p:cNvGrpSpPr>
            <a:grpSpLocks noChangeAspect="1"/>
          </p:cNvGrpSpPr>
          <p:nvPr/>
        </p:nvGrpSpPr>
        <p:grpSpPr>
          <a:xfrm>
            <a:off x="6624349" y="1853843"/>
            <a:ext cx="1698901" cy="1620807"/>
            <a:chOff x="3197225" y="3458369"/>
            <a:chExt cx="533400" cy="487363"/>
          </a:xfrm>
          <a:solidFill>
            <a:schemeClr val="accent1"/>
          </a:solidFill>
        </p:grpSpPr>
        <p:sp>
          <p:nvSpPr>
            <p:cNvPr id="44" name="Oval 312"/>
            <p:cNvSpPr>
              <a:spLocks noChangeArrowheads="1"/>
            </p:cNvSpPr>
            <p:nvPr/>
          </p:nvSpPr>
          <p:spPr bwMode="auto">
            <a:xfrm>
              <a:off x="3568700" y="3458369"/>
              <a:ext cx="93663" cy="889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2490">
                <a:solidFill>
                  <a:prstClr val="white"/>
                </a:solidFill>
                <a:latin typeface="+mj-ea"/>
                <a:ea typeface="+mj-ea"/>
              </a:endParaRPr>
            </a:p>
          </p:txBody>
        </p:sp>
        <p:sp>
          <p:nvSpPr>
            <p:cNvPr id="45" name="Freeform 313"/>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2490">
                <a:solidFill>
                  <a:prstClr val="white"/>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9000">
        <p14:prism/>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400" fill="hold"/>
                                        <p:tgtEl>
                                          <p:spTgt spid="13"/>
                                        </p:tgtEl>
                                        <p:attrNameLst>
                                          <p:attrName>ppt_x</p:attrName>
                                        </p:attrNameLst>
                                      </p:cBhvr>
                                      <p:tavLst>
                                        <p:tav tm="0">
                                          <p:val>
                                            <p:strVal val="0-#ppt_w/2"/>
                                          </p:val>
                                        </p:tav>
                                        <p:tav tm="100000">
                                          <p:val>
                                            <p:strVal val="#ppt_x"/>
                                          </p:val>
                                        </p:tav>
                                      </p:tavLst>
                                    </p:anim>
                                    <p:anim calcmode="lin" valueType="num">
                                      <p:cBhvr additive="base">
                                        <p:cTn id="8" dur="4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400" fill="hold"/>
                                        <p:tgtEl>
                                          <p:spTgt spid="43"/>
                                        </p:tgtEl>
                                        <p:attrNameLst>
                                          <p:attrName>ppt_x</p:attrName>
                                        </p:attrNameLst>
                                      </p:cBhvr>
                                      <p:tavLst>
                                        <p:tav tm="0">
                                          <p:val>
                                            <p:strVal val="0-#ppt_w/2"/>
                                          </p:val>
                                        </p:tav>
                                        <p:tav tm="100000">
                                          <p:val>
                                            <p:strVal val="#ppt_x"/>
                                          </p:val>
                                        </p:tav>
                                      </p:tavLst>
                                    </p:anim>
                                    <p:anim calcmode="lin" valueType="num">
                                      <p:cBhvr additive="base">
                                        <p:cTn id="13" dur="4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400"/>
                                        <p:tgtEl>
                                          <p:spTgt spid="4"/>
                                        </p:tgtEl>
                                        <p:attrNameLst>
                                          <p:attrName>ppt_x</p:attrName>
                                        </p:attrNameLst>
                                      </p:cBhvr>
                                      <p:tavLst>
                                        <p:tav tm="0">
                                          <p:val>
                                            <p:strVal val="#ppt_x-#ppt_w*1.125000"/>
                                          </p:val>
                                        </p:tav>
                                        <p:tav tm="100000">
                                          <p:val>
                                            <p:strVal val="#ppt_x"/>
                                          </p:val>
                                        </p:tav>
                                      </p:tavLst>
                                    </p:anim>
                                    <p:animEffect transition="in" filter="wipe(right)">
                                      <p:cBhvr>
                                        <p:cTn id="18" dur="400"/>
                                        <p:tgtEl>
                                          <p:spTgt spid="4"/>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400"/>
                                        <p:tgtEl>
                                          <p:spTgt spid="10"/>
                                        </p:tgtEl>
                                        <p:attrNameLst>
                                          <p:attrName>ppt_y</p:attrName>
                                        </p:attrNameLst>
                                      </p:cBhvr>
                                      <p:tavLst>
                                        <p:tav tm="0">
                                          <p:val>
                                            <p:strVal val="#ppt_y+#ppt_h*1.125000"/>
                                          </p:val>
                                        </p:tav>
                                        <p:tav tm="100000">
                                          <p:val>
                                            <p:strVal val="#ppt_y"/>
                                          </p:val>
                                        </p:tav>
                                      </p:tavLst>
                                    </p:anim>
                                    <p:animEffect transition="in" filter="wipe(up)">
                                      <p:cBhvr>
                                        <p:cTn id="23" dur="400"/>
                                        <p:tgtEl>
                                          <p:spTgt spid="10"/>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500"/>
                            </p:stCondLst>
                            <p:childTnLst>
                              <p:par>
                                <p:cTn id="31" presetID="1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400"/>
                                        <p:tgtEl>
                                          <p:spTgt spid="5"/>
                                        </p:tgtEl>
                                        <p:attrNameLst>
                                          <p:attrName>ppt_x</p:attrName>
                                        </p:attrNameLst>
                                      </p:cBhvr>
                                      <p:tavLst>
                                        <p:tav tm="0">
                                          <p:val>
                                            <p:strVal val="#ppt_x-#ppt_w*1.125000"/>
                                          </p:val>
                                        </p:tav>
                                        <p:tav tm="100000">
                                          <p:val>
                                            <p:strVal val="#ppt_x"/>
                                          </p:val>
                                        </p:tav>
                                      </p:tavLst>
                                    </p:anim>
                                    <p:animEffect transition="in" filter="wipe(right)">
                                      <p:cBhvr>
                                        <p:cTn id="34" dur="400"/>
                                        <p:tgtEl>
                                          <p:spTgt spid="5"/>
                                        </p:tgtEl>
                                      </p:cBhvr>
                                    </p:animEffect>
                                  </p:childTnLst>
                                </p:cTn>
                              </p:par>
                            </p:childTnLst>
                          </p:cTn>
                        </p:par>
                        <p:par>
                          <p:cTn id="35" fill="hold">
                            <p:stCondLst>
                              <p:cond delay="3000"/>
                            </p:stCondLst>
                            <p:childTnLst>
                              <p:par>
                                <p:cTn id="36" presetID="1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400"/>
                                        <p:tgtEl>
                                          <p:spTgt spid="12"/>
                                        </p:tgtEl>
                                        <p:attrNameLst>
                                          <p:attrName>ppt_y</p:attrName>
                                        </p:attrNameLst>
                                      </p:cBhvr>
                                      <p:tavLst>
                                        <p:tav tm="0">
                                          <p:val>
                                            <p:strVal val="#ppt_y-#ppt_h*1.125000"/>
                                          </p:val>
                                        </p:tav>
                                        <p:tav tm="100000">
                                          <p:val>
                                            <p:strVal val="#ppt_y"/>
                                          </p:val>
                                        </p:tav>
                                      </p:tavLst>
                                    </p:anim>
                                    <p:animEffect transition="in" filter="wipe(down)">
                                      <p:cBhvr>
                                        <p:cTn id="39" dur="400"/>
                                        <p:tgtEl>
                                          <p:spTgt spid="12"/>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4000"/>
                            </p:stCondLst>
                            <p:childTnLst>
                              <p:par>
                                <p:cTn id="47" presetID="12" presetClass="entr" presetSubtype="8"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400"/>
                                        <p:tgtEl>
                                          <p:spTgt spid="6"/>
                                        </p:tgtEl>
                                        <p:attrNameLst>
                                          <p:attrName>ppt_x</p:attrName>
                                        </p:attrNameLst>
                                      </p:cBhvr>
                                      <p:tavLst>
                                        <p:tav tm="0">
                                          <p:val>
                                            <p:strVal val="#ppt_x-#ppt_w*1.125000"/>
                                          </p:val>
                                        </p:tav>
                                        <p:tav tm="100000">
                                          <p:val>
                                            <p:strVal val="#ppt_x"/>
                                          </p:val>
                                        </p:tav>
                                      </p:tavLst>
                                    </p:anim>
                                    <p:animEffect transition="in" filter="wipe(right)">
                                      <p:cBhvr>
                                        <p:cTn id="50" dur="400"/>
                                        <p:tgtEl>
                                          <p:spTgt spid="6"/>
                                        </p:tgtEl>
                                      </p:cBhvr>
                                    </p:animEffect>
                                  </p:childTnLst>
                                </p:cTn>
                              </p:par>
                            </p:childTnLst>
                          </p:cTn>
                        </p:par>
                        <p:par>
                          <p:cTn id="51" fill="hold">
                            <p:stCondLst>
                              <p:cond delay="4500"/>
                            </p:stCondLst>
                            <p:childTnLst>
                              <p:par>
                                <p:cTn id="52" presetID="12" presetClass="entr" presetSubtype="4"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400"/>
                                        <p:tgtEl>
                                          <p:spTgt spid="9"/>
                                        </p:tgtEl>
                                        <p:attrNameLst>
                                          <p:attrName>ppt_y</p:attrName>
                                        </p:attrNameLst>
                                      </p:cBhvr>
                                      <p:tavLst>
                                        <p:tav tm="0">
                                          <p:val>
                                            <p:strVal val="#ppt_y+#ppt_h*1.125000"/>
                                          </p:val>
                                        </p:tav>
                                        <p:tav tm="100000">
                                          <p:val>
                                            <p:strVal val="#ppt_y"/>
                                          </p:val>
                                        </p:tav>
                                      </p:tavLst>
                                    </p:anim>
                                    <p:animEffect transition="in" filter="wipe(up)">
                                      <p:cBhvr>
                                        <p:cTn id="55" dur="400"/>
                                        <p:tgtEl>
                                          <p:spTgt spid="9"/>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childTnLst>
                          </p:cTn>
                        </p:par>
                        <p:par>
                          <p:cTn id="62" fill="hold">
                            <p:stCondLst>
                              <p:cond delay="5500"/>
                            </p:stCondLst>
                            <p:childTnLst>
                              <p:par>
                                <p:cTn id="63" presetID="12" presetClass="entr" presetSubtype="8"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additive="base">
                                        <p:cTn id="65" dur="400"/>
                                        <p:tgtEl>
                                          <p:spTgt spid="7"/>
                                        </p:tgtEl>
                                        <p:attrNameLst>
                                          <p:attrName>ppt_x</p:attrName>
                                        </p:attrNameLst>
                                      </p:cBhvr>
                                      <p:tavLst>
                                        <p:tav tm="0">
                                          <p:val>
                                            <p:strVal val="#ppt_x-#ppt_w*1.125000"/>
                                          </p:val>
                                        </p:tav>
                                        <p:tav tm="100000">
                                          <p:val>
                                            <p:strVal val="#ppt_x"/>
                                          </p:val>
                                        </p:tav>
                                      </p:tavLst>
                                    </p:anim>
                                    <p:animEffect transition="in" filter="wipe(right)">
                                      <p:cBhvr>
                                        <p:cTn id="66" dur="400"/>
                                        <p:tgtEl>
                                          <p:spTgt spid="7"/>
                                        </p:tgtEl>
                                      </p:cBhvr>
                                    </p:animEffect>
                                  </p:childTnLst>
                                </p:cTn>
                              </p:par>
                            </p:childTnLst>
                          </p:cTn>
                        </p:par>
                        <p:par>
                          <p:cTn id="67" fill="hold">
                            <p:stCondLst>
                              <p:cond delay="6000"/>
                            </p:stCondLst>
                            <p:childTnLst>
                              <p:par>
                                <p:cTn id="68" presetID="12" presetClass="entr" presetSubtype="1"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400"/>
                                        <p:tgtEl>
                                          <p:spTgt spid="11"/>
                                        </p:tgtEl>
                                        <p:attrNameLst>
                                          <p:attrName>ppt_y</p:attrName>
                                        </p:attrNameLst>
                                      </p:cBhvr>
                                      <p:tavLst>
                                        <p:tav tm="0">
                                          <p:val>
                                            <p:strVal val="#ppt_y-#ppt_h*1.125000"/>
                                          </p:val>
                                        </p:tav>
                                        <p:tav tm="100000">
                                          <p:val>
                                            <p:strVal val="#ppt_y"/>
                                          </p:val>
                                        </p:tav>
                                      </p:tavLst>
                                    </p:anim>
                                    <p:animEffect transition="in" filter="wipe(down)">
                                      <p:cBhvr>
                                        <p:cTn id="71" dur="400"/>
                                        <p:tgtEl>
                                          <p:spTgt spid="11"/>
                                        </p:tgtEl>
                                      </p:cBhvr>
                                    </p:animEffect>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childTnLst>
                          </p:cTn>
                        </p:par>
                        <p:par>
                          <p:cTn id="78" fill="hold">
                            <p:stCondLst>
                              <p:cond delay="7000"/>
                            </p:stCondLst>
                            <p:childTnLst>
                              <p:par>
                                <p:cTn id="79" presetID="16" presetClass="entr" presetSubtype="42" fill="hold"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barn(outHorizontal)">
                                      <p:cBhvr>
                                        <p:cTn id="81" dur="400"/>
                                        <p:tgtEl>
                                          <p:spTgt spid="8"/>
                                        </p:tgtEl>
                                      </p:cBhvr>
                                    </p:animEffect>
                                  </p:childTnLst>
                                </p:cTn>
                              </p:par>
                            </p:childTnLst>
                          </p:cTn>
                        </p:par>
                        <p:par>
                          <p:cTn id="82" fill="hold">
                            <p:stCondLst>
                              <p:cond delay="75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4"/>
                                        </p:tgtEl>
                                        <p:attrNameLst>
                                          <p:attrName>style.visibility</p:attrName>
                                        </p:attrNameLst>
                                      </p:cBhvr>
                                      <p:to>
                                        <p:strVal val="visible"/>
                                      </p:to>
                                    </p:set>
                                    <p:animEffect transition="in" filter="wipe(left)">
                                      <p:cBhvr>
                                        <p:cTn id="85" dur="50"/>
                                        <p:tgtEl>
                                          <p:spTgt spid="14"/>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14"/>
                                        </p:tgtEl>
                                      </p:cBhvr>
                                      <p:to x="80000" y="100000"/>
                                    </p:animScale>
                                    <p:anim by="(#ppt_w*0.10)" calcmode="lin" valueType="num">
                                      <p:cBhvr>
                                        <p:cTn id="88" dur="25" autoRev="1" fill="hold">
                                          <p:stCondLst>
                                            <p:cond delay="0"/>
                                          </p:stCondLst>
                                        </p:cTn>
                                        <p:tgtEl>
                                          <p:spTgt spid="14"/>
                                        </p:tgtEl>
                                        <p:attrNameLst>
                                          <p:attrName>ppt_x</p:attrName>
                                        </p:attrNameLst>
                                      </p:cBhvr>
                                    </p:anim>
                                    <p:anim by="(-#ppt_w*0.10)" calcmode="lin" valueType="num">
                                      <p:cBhvr>
                                        <p:cTn id="89" dur="25" autoRev="1" fill="hold">
                                          <p:stCondLst>
                                            <p:cond delay="0"/>
                                          </p:stCondLst>
                                        </p:cTn>
                                        <p:tgtEl>
                                          <p:spTgt spid="14"/>
                                        </p:tgtEl>
                                        <p:attrNameLst>
                                          <p:attrName>ppt_y</p:attrName>
                                        </p:attrNameLst>
                                      </p:cBhvr>
                                    </p:anim>
                                    <p:animRot by="-480000">
                                      <p:cBhvr>
                                        <p:cTn id="90" dur="25"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3" grpId="0" animBg="1"/>
      <p:bldP spid="14" grpId="0"/>
      <p:bldP spid="14"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TextBox 39"/>
          <p:cNvSpPr txBox="1"/>
          <p:nvPr/>
        </p:nvSpPr>
        <p:spPr>
          <a:xfrm>
            <a:off x="3748932" y="1804868"/>
            <a:ext cx="596012"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82%</a:t>
            </a:r>
            <a:endParaRPr lang="zh-CN" altLang="en-US" spc="-114" dirty="0">
              <a:solidFill>
                <a:schemeClr val="bg1">
                  <a:lumMod val="50000"/>
                </a:schemeClr>
              </a:solidFill>
              <a:latin typeface="+mj-ea"/>
              <a:ea typeface="+mj-ea"/>
            </a:endParaRPr>
          </a:p>
        </p:txBody>
      </p:sp>
      <p:sp>
        <p:nvSpPr>
          <p:cNvPr id="5" name="TextBox 40"/>
          <p:cNvSpPr txBox="1"/>
          <p:nvPr/>
        </p:nvSpPr>
        <p:spPr>
          <a:xfrm>
            <a:off x="3058213" y="1920354"/>
            <a:ext cx="588246"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73%</a:t>
            </a:r>
            <a:endParaRPr lang="zh-CN" altLang="en-US" spc="-114" dirty="0">
              <a:solidFill>
                <a:schemeClr val="bg1">
                  <a:lumMod val="50000"/>
                </a:schemeClr>
              </a:solidFill>
              <a:latin typeface="+mj-ea"/>
              <a:ea typeface="+mj-ea"/>
            </a:endParaRPr>
          </a:p>
        </p:txBody>
      </p:sp>
      <p:sp>
        <p:nvSpPr>
          <p:cNvPr id="6" name="TextBox 41"/>
          <p:cNvSpPr txBox="1"/>
          <p:nvPr/>
        </p:nvSpPr>
        <p:spPr>
          <a:xfrm>
            <a:off x="2430859" y="2237068"/>
            <a:ext cx="59135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56%</a:t>
            </a:r>
            <a:endParaRPr lang="zh-CN" altLang="en-US" spc="-114" dirty="0">
              <a:solidFill>
                <a:schemeClr val="bg1">
                  <a:lumMod val="50000"/>
                </a:schemeClr>
              </a:solidFill>
              <a:latin typeface="+mj-ea"/>
              <a:ea typeface="+mj-ea"/>
            </a:endParaRPr>
          </a:p>
        </p:txBody>
      </p:sp>
      <p:sp>
        <p:nvSpPr>
          <p:cNvPr id="7" name="TextBox 42"/>
          <p:cNvSpPr txBox="1"/>
          <p:nvPr/>
        </p:nvSpPr>
        <p:spPr>
          <a:xfrm>
            <a:off x="1873564" y="2602761"/>
            <a:ext cx="595985"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latin typeface="+mj-ea"/>
                <a:ea typeface="+mj-ea"/>
              </a:rPr>
              <a:t>32%</a:t>
            </a:r>
            <a:endParaRPr lang="zh-CN" altLang="en-US" spc="-114" dirty="0">
              <a:solidFill>
                <a:schemeClr val="bg1">
                  <a:lumMod val="50000"/>
                </a:schemeClr>
              </a:solidFill>
              <a:latin typeface="+mj-ea"/>
              <a:ea typeface="+mj-ea"/>
            </a:endParaRPr>
          </a:p>
        </p:txBody>
      </p:sp>
      <p:grpSp>
        <p:nvGrpSpPr>
          <p:cNvPr id="8" name="组合 7"/>
          <p:cNvGrpSpPr/>
          <p:nvPr/>
        </p:nvGrpSpPr>
        <p:grpSpPr>
          <a:xfrm rot="5400000" flipH="1">
            <a:off x="2231437" y="1936430"/>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latin typeface="+mj-ea"/>
                <a:ea typeface="+mj-ea"/>
              </a:endParaRPr>
            </a:p>
          </p:txBody>
        </p:sp>
      </p:grpSp>
      <p:grpSp>
        <p:nvGrpSpPr>
          <p:cNvPr id="17" name="组合 16"/>
          <p:cNvGrpSpPr/>
          <p:nvPr/>
        </p:nvGrpSpPr>
        <p:grpSpPr>
          <a:xfrm>
            <a:off x="4932040" y="2228006"/>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19" name="Freeform 7"/>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0" name="TextBox 5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第一月</a:t>
              </a:r>
            </a:p>
          </p:txBody>
        </p:sp>
      </p:grpSp>
      <p:grpSp>
        <p:nvGrpSpPr>
          <p:cNvPr id="23" name="组合 22"/>
          <p:cNvGrpSpPr/>
          <p:nvPr/>
        </p:nvGrpSpPr>
        <p:grpSpPr>
          <a:xfrm>
            <a:off x="5932033" y="2796598"/>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25" name="Freeform 7"/>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26" name="TextBox 6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mj-ea"/>
                  <a:ea typeface="+mj-ea"/>
                </a:rPr>
                <a:t>第二月</a:t>
              </a:r>
            </a:p>
          </p:txBody>
        </p:sp>
      </p:grpSp>
      <p:grpSp>
        <p:nvGrpSpPr>
          <p:cNvPr id="29" name="组合 28"/>
          <p:cNvGrpSpPr/>
          <p:nvPr/>
        </p:nvGrpSpPr>
        <p:grpSpPr>
          <a:xfrm>
            <a:off x="6927254" y="2218600"/>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3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31" name="Freeform 7"/>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32" name="TextBox 67"/>
            <p:cNvSpPr txBox="1"/>
            <p:nvPr/>
          </p:nvSpPr>
          <p:spPr>
            <a:xfrm>
              <a:off x="4891878" y="3730069"/>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第三月</a:t>
              </a:r>
            </a:p>
          </p:txBody>
        </p:sp>
      </p:grpSp>
      <p:grpSp>
        <p:nvGrpSpPr>
          <p:cNvPr id="35" name="组合 34"/>
          <p:cNvGrpSpPr/>
          <p:nvPr/>
        </p:nvGrpSpPr>
        <p:grpSpPr>
          <a:xfrm>
            <a:off x="6923590" y="3376396"/>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4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grpSp>
        <p:sp>
          <p:nvSpPr>
            <p:cNvPr id="37" name="Freeform 7"/>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ln>
            <a:effectLst/>
          </p:spPr>
          <p:txBody>
            <a:bodyPr vert="horz" wrap="square" lIns="91440" tIns="45720" rIns="91440" bIns="45720" numCol="1" anchor="t" anchorCtr="0" compatLnSpc="1"/>
            <a:lstStyle/>
            <a:p>
              <a:endParaRPr lang="zh-CN" altLang="en-US">
                <a:latin typeface="+mj-ea"/>
                <a:ea typeface="+mj-ea"/>
              </a:endParaRPr>
            </a:p>
          </p:txBody>
        </p:sp>
        <p:sp>
          <p:nvSpPr>
            <p:cNvPr id="38" name="TextBox 73"/>
            <p:cNvSpPr txBox="1"/>
            <p:nvPr/>
          </p:nvSpPr>
          <p:spPr>
            <a:xfrm>
              <a:off x="4886398" y="5462945"/>
              <a:ext cx="1185538" cy="437617"/>
            </a:xfrm>
            <a:prstGeom prst="rect">
              <a:avLst/>
            </a:prstGeom>
            <a:noFill/>
          </p:spPr>
          <p:txBody>
            <a:bodyPr wrap="square" rtlCol="0">
              <a:spAutoFit/>
            </a:bodyPr>
            <a:lstStyle/>
            <a:p>
              <a:r>
                <a:rPr lang="zh-CN" altLang="en-US" sz="1300" dirty="0">
                  <a:solidFill>
                    <a:schemeClr val="bg1"/>
                  </a:solidFill>
                  <a:latin typeface="+mj-ea"/>
                  <a:ea typeface="+mj-ea"/>
                </a:rPr>
                <a:t>第四月</a:t>
              </a: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第四月</a:t>
              </a:r>
            </a:p>
          </p:txBody>
        </p:sp>
        <p:sp>
          <p:nvSpPr>
            <p:cNvPr id="45" name="TextBox 80"/>
            <p:cNvSpPr txBox="1"/>
            <p:nvPr/>
          </p:nvSpPr>
          <p:spPr>
            <a:xfrm>
              <a:off x="7041153" y="4232255"/>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第三月</a:t>
              </a:r>
            </a:p>
          </p:txBody>
        </p:sp>
        <p:sp>
          <p:nvSpPr>
            <p:cNvPr id="46" name="TextBox 81"/>
            <p:cNvSpPr txBox="1"/>
            <p:nvPr/>
          </p:nvSpPr>
          <p:spPr>
            <a:xfrm>
              <a:off x="7041153" y="5004668"/>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第二月</a:t>
              </a:r>
            </a:p>
          </p:txBody>
        </p:sp>
        <p:sp>
          <p:nvSpPr>
            <p:cNvPr id="47" name="TextBox 82"/>
            <p:cNvSpPr txBox="1"/>
            <p:nvPr/>
          </p:nvSpPr>
          <p:spPr>
            <a:xfrm>
              <a:off x="7041153" y="5677402"/>
              <a:ext cx="997887"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第一月</a:t>
              </a:r>
            </a:p>
          </p:txBody>
        </p:sp>
      </p:grpSp>
      <p:grpSp>
        <p:nvGrpSpPr>
          <p:cNvPr id="48" name="组合 47"/>
          <p:cNvGrpSpPr/>
          <p:nvPr/>
        </p:nvGrpSpPr>
        <p:grpSpPr>
          <a:xfrm>
            <a:off x="5354986" y="1347614"/>
            <a:ext cx="2184598" cy="805283"/>
            <a:chOff x="6084168" y="1274556"/>
            <a:chExt cx="2317853" cy="830459"/>
          </a:xfrm>
        </p:grpSpPr>
        <p:sp>
          <p:nvSpPr>
            <p:cNvPr id="49" name="TextBox 84"/>
            <p:cNvSpPr txBox="1"/>
            <p:nvPr/>
          </p:nvSpPr>
          <p:spPr>
            <a:xfrm>
              <a:off x="6084168" y="1514664"/>
              <a:ext cx="2317853" cy="590351"/>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您的内容打在这里，或者通过您的内容打在这里，或者您的内容打在这里，或者您的内容打在这里，</a:t>
              </a:r>
            </a:p>
          </p:txBody>
        </p:sp>
        <p:sp>
          <p:nvSpPr>
            <p:cNvPr id="50" name="TextBox 85"/>
            <p:cNvSpPr txBox="1"/>
            <p:nvPr/>
          </p:nvSpPr>
          <p:spPr>
            <a:xfrm>
              <a:off x="6109640" y="1274556"/>
              <a:ext cx="1008112" cy="333268"/>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mj-ea"/>
                  <a:ea typeface="+mj-ea"/>
                  <a:cs typeface="华文黑体" pitchFamily="2" charset="-122"/>
                </a:rPr>
                <a:t>添加标题</a:t>
              </a:r>
            </a:p>
          </p:txBody>
        </p:sp>
      </p:gr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971341" y="1917143"/>
            <a:ext cx="505778" cy="505780"/>
          </a:xfrm>
          <a:prstGeom prst="ellipse">
            <a:avLst/>
          </a:prstGeom>
          <a:solidFill>
            <a:schemeClr val="bg1">
              <a:lumMod val="95000"/>
            </a:schemeClr>
          </a:solidFill>
          <a:ln w="50800">
            <a:noFill/>
          </a:ln>
          <a:effectLst>
            <a:outerShdw blurRad="76200" dist="38100" dir="2700000" algn="tl" rotWithShape="0">
              <a:schemeClr val="tx1">
                <a:alpha val="2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5" name="椭圆 4"/>
          <p:cNvSpPr/>
          <p:nvPr/>
        </p:nvSpPr>
        <p:spPr>
          <a:xfrm>
            <a:off x="3539377" y="1917143"/>
            <a:ext cx="505778" cy="505780"/>
          </a:xfrm>
          <a:prstGeom prst="ellipse">
            <a:avLst/>
          </a:prstGeom>
          <a:solidFill>
            <a:schemeClr val="bg1">
              <a:lumMod val="95000"/>
            </a:schemeClr>
          </a:solidFill>
          <a:ln w="50800">
            <a:noFill/>
          </a:ln>
          <a:effectLst>
            <a:outerShdw blurRad="76200" dist="38100" dir="2700000" algn="tl" rotWithShape="0">
              <a:schemeClr val="tx1">
                <a:alpha val="2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6" name="椭圆 5"/>
          <p:cNvSpPr/>
          <p:nvPr/>
        </p:nvSpPr>
        <p:spPr>
          <a:xfrm>
            <a:off x="4107414" y="1917143"/>
            <a:ext cx="505778" cy="505780"/>
          </a:xfrm>
          <a:prstGeom prst="ellipse">
            <a:avLst/>
          </a:prstGeom>
          <a:solidFill>
            <a:schemeClr val="bg1">
              <a:lumMod val="95000"/>
            </a:schemeClr>
          </a:solidFill>
          <a:ln w="50800">
            <a:noFill/>
          </a:ln>
          <a:effectLst>
            <a:outerShdw blurRad="76200" dist="38100" dir="2700000" algn="tl" rotWithShape="0">
              <a:schemeClr val="tx1">
                <a:alpha val="2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7" name="圆角矩形 6"/>
          <p:cNvSpPr/>
          <p:nvPr/>
        </p:nvSpPr>
        <p:spPr>
          <a:xfrm>
            <a:off x="1827326" y="3167524"/>
            <a:ext cx="2821670"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8" name="组合 7"/>
          <p:cNvGrpSpPr/>
          <p:nvPr/>
        </p:nvGrpSpPr>
        <p:grpSpPr>
          <a:xfrm>
            <a:off x="2678555" y="2673051"/>
            <a:ext cx="1981396" cy="500287"/>
            <a:chOff x="7497701" y="1851659"/>
            <a:chExt cx="2177121" cy="667049"/>
          </a:xfrm>
        </p:grpSpPr>
        <p:sp>
          <p:nvSpPr>
            <p:cNvPr id="9" name="文本框 8"/>
            <p:cNvSpPr txBox="1"/>
            <p:nvPr/>
          </p:nvSpPr>
          <p:spPr>
            <a:xfrm>
              <a:off x="7497701" y="1851659"/>
              <a:ext cx="2177121" cy="492442"/>
            </a:xfrm>
            <a:prstGeom prst="rect">
              <a:avLst/>
            </a:prstGeom>
            <a:noFill/>
          </p:spPr>
          <p:txBody>
            <a:bodyPr wrap="square" rtlCol="0">
              <a:spAutoFit/>
            </a:bodyPr>
            <a:lstStyle/>
            <a:p>
              <a:pPr algn="dist"/>
              <a:r>
                <a:rPr lang="zh-CN" altLang="en-US" sz="1800" dirty="0">
                  <a:solidFill>
                    <a:schemeClr val="tx1">
                      <a:lumMod val="65000"/>
                      <a:lumOff val="35000"/>
                    </a:schemeClr>
                  </a:solidFill>
                  <a:latin typeface="+mj-ea"/>
                  <a:ea typeface="+mj-ea"/>
                </a:rPr>
                <a:t>在此添加标题</a:t>
              </a:r>
            </a:p>
          </p:txBody>
        </p:sp>
        <p:sp>
          <p:nvSpPr>
            <p:cNvPr id="10" name="文本框 9"/>
            <p:cNvSpPr txBox="1"/>
            <p:nvPr/>
          </p:nvSpPr>
          <p:spPr>
            <a:xfrm>
              <a:off x="7508478" y="2210932"/>
              <a:ext cx="2155566" cy="307776"/>
            </a:xfrm>
            <a:prstGeom prst="rect">
              <a:avLst/>
            </a:prstGeom>
            <a:noFill/>
          </p:spPr>
          <p:txBody>
            <a:bodyPr wrap="square" rtlCol="0">
              <a:spAutoFit/>
            </a:bodyPr>
            <a:lstStyle/>
            <a:p>
              <a:pPr algn="dist"/>
              <a:r>
                <a:rPr lang="en-US" altLang="zh-CN" sz="900" dirty="0">
                  <a:solidFill>
                    <a:schemeClr val="tx1">
                      <a:lumMod val="65000"/>
                      <a:lumOff val="35000"/>
                    </a:schemeClr>
                  </a:solidFill>
                  <a:latin typeface="+mj-ea"/>
                  <a:ea typeface="+mj-ea"/>
                </a:rPr>
                <a:t>Add the title here</a:t>
              </a:r>
              <a:endParaRPr lang="zh-CN" altLang="en-US" sz="900" dirty="0">
                <a:solidFill>
                  <a:schemeClr val="tx1">
                    <a:lumMod val="65000"/>
                    <a:lumOff val="35000"/>
                  </a:schemeClr>
                </a:solidFill>
                <a:latin typeface="+mj-ea"/>
                <a:ea typeface="+mj-ea"/>
              </a:endParaRPr>
            </a:p>
          </p:txBody>
        </p:sp>
      </p:grpSp>
      <p:sp>
        <p:nvSpPr>
          <p:cNvPr id="11" name="文本框 10"/>
          <p:cNvSpPr txBox="1"/>
          <p:nvPr/>
        </p:nvSpPr>
        <p:spPr bwMode="auto">
          <a:xfrm>
            <a:off x="1704157" y="3252806"/>
            <a:ext cx="3051044" cy="767518"/>
          </a:xfrm>
          <a:prstGeom prst="rect">
            <a:avLst/>
          </a:prstGeom>
          <a:noFill/>
        </p:spPr>
        <p:txBody>
          <a:bodyPr wrap="square">
            <a:spAutoFit/>
          </a:bodyPr>
          <a:lstStyle/>
          <a:p>
            <a:pPr>
              <a:lnSpc>
                <a:spcPct val="125000"/>
              </a:lnSpc>
            </a:pPr>
            <a:r>
              <a:rPr lang="zh-CN" altLang="en-US" sz="900" dirty="0">
                <a:solidFill>
                  <a:srgbClr val="000000"/>
                </a:solidFill>
                <a:latin typeface="+mj-ea"/>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900" dirty="0">
              <a:solidFill>
                <a:srgbClr val="000000"/>
              </a:solidFill>
              <a:latin typeface="+mj-ea"/>
              <a:cs typeface="Lato Light" charset="0"/>
              <a:sym typeface="Lato Light" charset="0"/>
            </a:endParaRPr>
          </a:p>
        </p:txBody>
      </p:sp>
      <p:grpSp>
        <p:nvGrpSpPr>
          <p:cNvPr id="12" name="组合 11"/>
          <p:cNvGrpSpPr/>
          <p:nvPr/>
        </p:nvGrpSpPr>
        <p:grpSpPr>
          <a:xfrm>
            <a:off x="5026872" y="1634604"/>
            <a:ext cx="2864150" cy="2798688"/>
            <a:chOff x="2330673" y="2010009"/>
            <a:chExt cx="1739454" cy="1412819"/>
          </a:xfrm>
        </p:grpSpPr>
        <p:sp>
          <p:nvSpPr>
            <p:cNvPr id="13" name="圆角矩形 12"/>
            <p:cNvSpPr/>
            <p:nvPr/>
          </p:nvSpPr>
          <p:spPr>
            <a:xfrm>
              <a:off x="2330673" y="2010009"/>
              <a:ext cx="1739454" cy="1412819"/>
            </a:xfrm>
            <a:prstGeom prst="roundRect">
              <a:avLst>
                <a:gd name="adj" fmla="val 0"/>
              </a:avLst>
            </a:prstGeom>
            <a:solidFill>
              <a:schemeClr val="bg1">
                <a:lumMod val="7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14" name="圆角矩形 13"/>
            <p:cNvSpPr/>
            <p:nvPr/>
          </p:nvSpPr>
          <p:spPr>
            <a:xfrm>
              <a:off x="2385774" y="2051987"/>
              <a:ext cx="1629238" cy="132885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5" name="组合 14"/>
          <p:cNvGrpSpPr/>
          <p:nvPr/>
        </p:nvGrpSpPr>
        <p:grpSpPr>
          <a:xfrm>
            <a:off x="3130228" y="2069713"/>
            <a:ext cx="204212" cy="203471"/>
            <a:chOff x="3618897" y="2279040"/>
            <a:chExt cx="706229" cy="703668"/>
          </a:xfrm>
        </p:grpSpPr>
        <p:sp>
          <p:nvSpPr>
            <p:cNvPr id="16"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solidFill>
              <a:srgbClr val="33415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17"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18" name="Freeform 11"/>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nvGrpSpPr>
          <p:cNvPr id="19" name="组合 18"/>
          <p:cNvGrpSpPr/>
          <p:nvPr/>
        </p:nvGrpSpPr>
        <p:grpSpPr>
          <a:xfrm>
            <a:off x="3690636" y="2072704"/>
            <a:ext cx="203260" cy="204635"/>
            <a:chOff x="5042691" y="2273920"/>
            <a:chExt cx="702937" cy="707692"/>
          </a:xfrm>
        </p:grpSpPr>
        <p:sp>
          <p:nvSpPr>
            <p:cNvPr id="20"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rgbClr val="33415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2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nvGrpSpPr>
          <p:cNvPr id="22" name="组合 21"/>
          <p:cNvGrpSpPr/>
          <p:nvPr/>
        </p:nvGrpSpPr>
        <p:grpSpPr>
          <a:xfrm>
            <a:off x="4257932" y="2063672"/>
            <a:ext cx="204740" cy="203365"/>
            <a:chOff x="6463926" y="2278309"/>
            <a:chExt cx="708057" cy="703302"/>
          </a:xfrm>
        </p:grpSpPr>
        <p:sp>
          <p:nvSpPr>
            <p:cNvPr id="2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rgbClr val="33415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2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rgbClr val="33415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25"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sp>
          <p:nvSpPr>
            <p:cNvPr id="2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rgbClr val="33415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latin typeface="+mj-ea"/>
                <a:ea typeface="+mj-ea"/>
              </a:endParaRPr>
            </a:p>
          </p:txBody>
        </p:sp>
      </p:grpSp>
      <p:grpSp>
        <p:nvGrpSpPr>
          <p:cNvPr id="27" name="组合 26"/>
          <p:cNvGrpSpPr/>
          <p:nvPr/>
        </p:nvGrpSpPr>
        <p:grpSpPr>
          <a:xfrm>
            <a:off x="5383556" y="1825291"/>
            <a:ext cx="2150761" cy="276999"/>
            <a:chOff x="7178074" y="2433718"/>
            <a:chExt cx="2867681" cy="369332"/>
          </a:xfrm>
        </p:grpSpPr>
        <p:sp>
          <p:nvSpPr>
            <p:cNvPr id="28" name="文本框 27"/>
            <p:cNvSpPr txBox="1"/>
            <p:nvPr/>
          </p:nvSpPr>
          <p:spPr>
            <a:xfrm>
              <a:off x="7531045" y="2433718"/>
              <a:ext cx="2161740" cy="369332"/>
            </a:xfrm>
            <a:prstGeom prst="rect">
              <a:avLst/>
            </a:prstGeom>
            <a:noFill/>
          </p:spPr>
          <p:txBody>
            <a:bodyPr wrap="square" rtlCol="0">
              <a:spAutoFit/>
            </a:bodyPr>
            <a:lstStyle/>
            <a:p>
              <a:pPr algn="dist"/>
              <a:r>
                <a:rPr lang="en-US" altLang="zh-CN" sz="1200" dirty="0">
                  <a:solidFill>
                    <a:schemeClr val="tx1">
                      <a:lumMod val="65000"/>
                      <a:lumOff val="35000"/>
                    </a:schemeClr>
                  </a:solidFill>
                  <a:latin typeface="+mj-ea"/>
                  <a:ea typeface="+mj-ea"/>
                </a:rPr>
                <a:t>Add the title here</a:t>
              </a:r>
              <a:endParaRPr lang="zh-CN" altLang="en-US" sz="1200" dirty="0">
                <a:solidFill>
                  <a:schemeClr val="tx1">
                    <a:lumMod val="65000"/>
                    <a:lumOff val="35000"/>
                  </a:schemeClr>
                </a:solidFill>
                <a:latin typeface="+mj-ea"/>
                <a:ea typeface="+mj-ea"/>
              </a:endParaRPr>
            </a:p>
          </p:txBody>
        </p:sp>
        <p:grpSp>
          <p:nvGrpSpPr>
            <p:cNvPr id="29" name="组合 28"/>
            <p:cNvGrpSpPr/>
            <p:nvPr/>
          </p:nvGrpSpPr>
          <p:grpSpPr>
            <a:xfrm>
              <a:off x="7178074" y="2522793"/>
              <a:ext cx="2867681" cy="150284"/>
              <a:chOff x="7429073" y="2537244"/>
              <a:chExt cx="2606983" cy="136622"/>
            </a:xfrm>
            <a:solidFill>
              <a:schemeClr val="tx1">
                <a:lumMod val="65000"/>
                <a:lumOff val="35000"/>
              </a:schemeClr>
            </a:solidFill>
          </p:grpSpPr>
          <p:sp>
            <p:nvSpPr>
              <p:cNvPr id="30" name="等腰三角形 29"/>
              <p:cNvSpPr/>
              <p:nvPr/>
            </p:nvSpPr>
            <p:spPr>
              <a:xfrm rot="5400000">
                <a:off x="9908857" y="2546667"/>
                <a:ext cx="136621" cy="1177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j-ea"/>
                  <a:ea typeface="+mj-ea"/>
                </a:endParaRPr>
              </a:p>
            </p:txBody>
          </p:sp>
          <p:sp>
            <p:nvSpPr>
              <p:cNvPr id="31" name="等腰三角形 30"/>
              <p:cNvSpPr/>
              <p:nvPr/>
            </p:nvSpPr>
            <p:spPr>
              <a:xfrm rot="16200000" flipH="1">
                <a:off x="7419650" y="2546668"/>
                <a:ext cx="136621" cy="1177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j-ea"/>
                  <a:ea typeface="+mj-ea"/>
                </a:endParaRPr>
              </a:p>
            </p:txBody>
          </p:sp>
        </p:grpSp>
      </p:grpSp>
      <p:graphicFrame>
        <p:nvGraphicFramePr>
          <p:cNvPr id="32" name="表格 31"/>
          <p:cNvGraphicFramePr>
            <a:graphicFrameLocks noGrp="1"/>
          </p:cNvGraphicFramePr>
          <p:nvPr/>
        </p:nvGraphicFramePr>
        <p:xfrm>
          <a:off x="5200038" y="2151073"/>
          <a:ext cx="2517795" cy="1990308"/>
        </p:xfrm>
        <a:graphic>
          <a:graphicData uri="http://schemas.openxmlformats.org/drawingml/2006/table">
            <a:tbl>
              <a:tblPr firstRow="1" bandRow="1">
                <a:effectLst>
                  <a:outerShdw blurRad="76200" dist="38100" dir="2700000" algn="tl" rotWithShape="0">
                    <a:prstClr val="black">
                      <a:alpha val="25000"/>
                    </a:prstClr>
                  </a:outerShdw>
                </a:effectLst>
                <a:tableStyleId>{5C22544A-7EE6-4342-B048-85BDC9FD1C3A}</a:tableStyleId>
              </a:tblPr>
              <a:tblGrid>
                <a:gridCol w="359685"/>
                <a:gridCol w="359685"/>
                <a:gridCol w="359685"/>
                <a:gridCol w="359685"/>
                <a:gridCol w="359685"/>
                <a:gridCol w="359685"/>
                <a:gridCol w="359685"/>
              </a:tblGrid>
              <a:tr h="331718">
                <a:tc>
                  <a:txBody>
                    <a:bodyPr/>
                    <a:lstStyle/>
                    <a:p>
                      <a:pPr algn="ctr"/>
                      <a:r>
                        <a:rPr lang="en-US" altLang="zh-CN" sz="700" dirty="0">
                          <a:latin typeface="ITC Avant Garde Std Md" panose="020B0602020202020204" pitchFamily="34" charset="0"/>
                        </a:rPr>
                        <a:t>SUN</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altLang="zh-CN" sz="700" dirty="0">
                          <a:latin typeface="ITC Avant Garde Std Md" panose="020B0602020202020204" pitchFamily="34" charset="0"/>
                        </a:rPr>
                        <a:t>MON</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altLang="zh-CN" sz="700" dirty="0">
                          <a:latin typeface="ITC Avant Garde Std Md" panose="020B0602020202020204" pitchFamily="34" charset="0"/>
                        </a:rPr>
                        <a:t>TUE</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altLang="zh-CN" sz="700" dirty="0">
                          <a:latin typeface="ITC Avant Garde Std Md" panose="020B0602020202020204" pitchFamily="34" charset="0"/>
                        </a:rPr>
                        <a:t>WED</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altLang="zh-CN" sz="700" dirty="0">
                          <a:latin typeface="ITC Avant Garde Std Md" panose="020B0602020202020204" pitchFamily="34" charset="0"/>
                        </a:rPr>
                        <a:t>THR</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altLang="zh-CN" sz="700" dirty="0">
                          <a:latin typeface="ITC Avant Garde Std Md" panose="020B0602020202020204" pitchFamily="34" charset="0"/>
                        </a:rPr>
                        <a:t>FRI</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US" altLang="zh-CN" sz="700" dirty="0">
                          <a:latin typeface="ITC Avant Garde Std Md" panose="020B0602020202020204" pitchFamily="34" charset="0"/>
                        </a:rPr>
                        <a:t>SAT</a:t>
                      </a:r>
                      <a:endParaRPr lang="zh-CN" altLang="en-US" sz="700" dirty="0">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r>
              <a:tr h="331718">
                <a:tc>
                  <a:txBody>
                    <a:bodyPr/>
                    <a:lstStyle/>
                    <a:p>
                      <a:pPr algn="ct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1</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3</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4</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chemeClr val="accent3"/>
                          </a:solidFill>
                          <a:latin typeface="ITC Avant Garde Std Md" panose="020B0602020202020204" pitchFamily="34" charset="0"/>
                        </a:rPr>
                        <a:t>5</a:t>
                      </a:r>
                      <a:endParaRPr lang="zh-CN" altLang="en-US" sz="900" dirty="0">
                        <a:solidFill>
                          <a:schemeClr val="accent3"/>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r>
              <a:tr h="331718">
                <a:tc>
                  <a:txBody>
                    <a:bodyPr/>
                    <a:lstStyle/>
                    <a:p>
                      <a:pPr algn="ctr"/>
                      <a:r>
                        <a:rPr lang="en-US" altLang="zh-CN" sz="900" dirty="0">
                          <a:solidFill>
                            <a:schemeClr val="accent1"/>
                          </a:solidFill>
                          <a:latin typeface="ITC Avant Garde Std Md" panose="020B0602020202020204" pitchFamily="34" charset="0"/>
                        </a:rPr>
                        <a:t>6</a:t>
                      </a:r>
                      <a:endParaRPr lang="zh-CN" altLang="en-US" sz="900" dirty="0">
                        <a:solidFill>
                          <a:schemeClr val="accent1"/>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7</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8</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9</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10</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11</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chemeClr val="accent3"/>
                          </a:solidFill>
                          <a:latin typeface="ITC Avant Garde Std Md" panose="020B0602020202020204" pitchFamily="34" charset="0"/>
                        </a:rPr>
                        <a:t>12</a:t>
                      </a:r>
                      <a:endParaRPr lang="zh-CN" altLang="en-US" sz="900" dirty="0">
                        <a:solidFill>
                          <a:schemeClr val="accent3"/>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r>
              <a:tr h="331718">
                <a:tc>
                  <a:txBody>
                    <a:bodyPr/>
                    <a:lstStyle/>
                    <a:p>
                      <a:pPr algn="ctr"/>
                      <a:r>
                        <a:rPr lang="en-US" altLang="zh-CN" sz="900" dirty="0">
                          <a:solidFill>
                            <a:schemeClr val="accent1"/>
                          </a:solidFill>
                          <a:latin typeface="ITC Avant Garde Std Md" panose="020B0602020202020204" pitchFamily="34" charset="0"/>
                        </a:rPr>
                        <a:t>13</a:t>
                      </a:r>
                      <a:endParaRPr lang="zh-CN" altLang="en-US" sz="900" dirty="0">
                        <a:solidFill>
                          <a:schemeClr val="accent1"/>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14</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15</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chemeClr val="bg1"/>
                          </a:solidFill>
                          <a:latin typeface="ITC Avant Garde Std Md" panose="020B0602020202020204" pitchFamily="34" charset="0"/>
                        </a:rPr>
                        <a:t>16</a:t>
                      </a:r>
                      <a:endParaRPr lang="zh-CN" altLang="en-US" sz="900" dirty="0">
                        <a:solidFill>
                          <a:schemeClr val="bg1"/>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3"/>
                    </a:solidFill>
                  </a:tcPr>
                </a:tc>
                <a:tc>
                  <a:txBody>
                    <a:bodyPr/>
                    <a:lstStyle/>
                    <a:p>
                      <a:pPr algn="ctr"/>
                      <a:r>
                        <a:rPr lang="en-US" altLang="zh-CN" sz="900" dirty="0">
                          <a:latin typeface="ITC Avant Garde Std XLt" panose="020B0302020202020204" pitchFamily="34" charset="0"/>
                        </a:rPr>
                        <a:t>17</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18</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chemeClr val="accent3"/>
                          </a:solidFill>
                          <a:latin typeface="ITC Avant Garde Std Md" panose="020B0602020202020204" pitchFamily="34" charset="0"/>
                        </a:rPr>
                        <a:t>19</a:t>
                      </a:r>
                      <a:endParaRPr lang="zh-CN" altLang="en-US" sz="900" dirty="0">
                        <a:solidFill>
                          <a:schemeClr val="accent3"/>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r>
              <a:tr h="331718">
                <a:tc>
                  <a:txBody>
                    <a:bodyPr/>
                    <a:lstStyle/>
                    <a:p>
                      <a:pPr algn="ctr"/>
                      <a:r>
                        <a:rPr lang="en-US" altLang="zh-CN" sz="900" dirty="0">
                          <a:solidFill>
                            <a:schemeClr val="accent1"/>
                          </a:solidFill>
                          <a:latin typeface="ITC Avant Garde Std Md" panose="020B0602020202020204" pitchFamily="34" charset="0"/>
                        </a:rPr>
                        <a:t>20</a:t>
                      </a:r>
                      <a:endParaRPr lang="zh-CN" altLang="en-US" sz="900" dirty="0">
                        <a:solidFill>
                          <a:schemeClr val="accent1"/>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21</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22</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23</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24</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25</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solidFill>
                            <a:schemeClr val="accent3"/>
                          </a:solidFill>
                          <a:latin typeface="ITC Avant Garde Std Md" panose="020B0602020202020204" pitchFamily="34" charset="0"/>
                        </a:rPr>
                        <a:t>26</a:t>
                      </a:r>
                      <a:endParaRPr lang="zh-CN" altLang="en-US" sz="900" dirty="0">
                        <a:solidFill>
                          <a:schemeClr val="accent3"/>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r>
              <a:tr h="331718">
                <a:tc>
                  <a:txBody>
                    <a:bodyPr/>
                    <a:lstStyle/>
                    <a:p>
                      <a:pPr algn="ctr"/>
                      <a:r>
                        <a:rPr lang="en-US" altLang="zh-CN" sz="900" dirty="0">
                          <a:solidFill>
                            <a:schemeClr val="accent1"/>
                          </a:solidFill>
                          <a:latin typeface="ITC Avant Garde Std Md" panose="020B0602020202020204" pitchFamily="34" charset="0"/>
                        </a:rPr>
                        <a:t>27</a:t>
                      </a:r>
                      <a:endParaRPr lang="zh-CN" altLang="en-US" sz="900" dirty="0">
                        <a:solidFill>
                          <a:schemeClr val="accent1"/>
                        </a:solidFill>
                        <a:latin typeface="ITC Avant Garde Std Md" panose="020B06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28</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29</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30</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r>
                        <a:rPr lang="en-US" altLang="zh-CN" sz="900" dirty="0">
                          <a:latin typeface="ITC Avant Garde Std XLt" panose="020B0302020202020204" pitchFamily="34" charset="0"/>
                        </a:rPr>
                        <a:t>31</a:t>
                      </a: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endParaRPr lang="zh-CN" altLang="en-US" sz="90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c>
                  <a:txBody>
                    <a:bodyPr/>
                    <a:lstStyle/>
                    <a:p>
                      <a:pPr algn="ctr"/>
                      <a:endParaRPr lang="zh-CN" altLang="en-US" sz="900" dirty="0">
                        <a:latin typeface="ITC Avant Garde Std XLt" panose="020B0302020202020204" pitchFamily="34" charset="0"/>
                      </a:endParaRPr>
                    </a:p>
                  </a:txBody>
                  <a:tcPr marL="68580" marR="68580" marT="34290" marB="3429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bg1"/>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Vertical)">
                                          <p:cBhvr>
                                            <p:cTn id="14" dur="500"/>
                                            <p:tgtEl>
                                              <p:spTgt spid="2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left)">
                                          <p:cBhvr>
                                            <p:cTn id="18" dur="500"/>
                                            <p:tgtEl>
                                              <p:spTgt spid="32"/>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2" presetClass="entr" presetSubtype="4" accel="62000" fill="hold" nodeType="withEffect" p14:presetBounceEnd="40000">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14:bounceEnd="40000">
                                          <p:cBhvr additive="base">
                                            <p:cTn id="27"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par>
                                    <p:cTn id="34" presetID="2" presetClass="entr" presetSubtype="4" accel="62000" fill="hold" nodeType="withEffect" p14:presetBounceEnd="40000">
                                      <p:stCondLst>
                                        <p:cond delay="200"/>
                                      </p:stCondLst>
                                      <p:childTnLst>
                                        <p:set>
                                          <p:cBhvr>
                                            <p:cTn id="35" dur="1" fill="hold">
                                              <p:stCondLst>
                                                <p:cond delay="0"/>
                                              </p:stCondLst>
                                            </p:cTn>
                                            <p:tgtEl>
                                              <p:spTgt spid="19"/>
                                            </p:tgtEl>
                                            <p:attrNameLst>
                                              <p:attrName>style.visibility</p:attrName>
                                            </p:attrNameLst>
                                          </p:cBhvr>
                                          <p:to>
                                            <p:strVal val="visible"/>
                                          </p:to>
                                        </p:set>
                                        <p:anim calcmode="lin" valueType="num" p14:bounceEnd="40000">
                                          <p:cBhvr additive="base">
                                            <p:cTn id="36"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53" presetClass="entr" presetSubtype="16" fill="hold" grpId="0" nodeType="withEffect">
                                      <p:stCondLst>
                                        <p:cond delay="40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par>
                                    <p:cTn id="43" presetID="2" presetClass="entr" presetSubtype="4" accel="62000" fill="hold" nodeType="withEffect" p14:presetBounceEnd="40000">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14:bounceEnd="40000">
                                          <p:cBhvr additive="base">
                                            <p:cTn id="45" dur="5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46" dur="500" fill="hold"/>
                                            <p:tgtEl>
                                              <p:spTgt spid="22"/>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16" presetClass="entr" presetSubtype="37"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barn(outVertical)">
                                          <p:cBhvr>
                                            <p:cTn id="50" dur="500"/>
                                            <p:tgtEl>
                                              <p:spTgt spid="8"/>
                                            </p:tgtEl>
                                          </p:cBhvr>
                                        </p:animEffect>
                                      </p:childTnLst>
                                    </p:cTn>
                                  </p:par>
                                </p:childTnLst>
                              </p:cTn>
                            </p:par>
                            <p:par>
                              <p:cTn id="51" fill="hold">
                                <p:stCondLst>
                                  <p:cond delay="3000"/>
                                </p:stCondLst>
                                <p:childTnLst>
                                  <p:par>
                                    <p:cTn id="52" presetID="22" presetClass="entr" presetSubtype="2"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right)">
                                          <p:cBhvr>
                                            <p:cTn id="54" dur="500"/>
                                            <p:tgtEl>
                                              <p:spTgt spid="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right)">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900" decel="100000" fill="hold"/>
                                            <p:tgtEl>
                                              <p:spTgt spid="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Vertical)">
                                          <p:cBhvr>
                                            <p:cTn id="14" dur="500"/>
                                            <p:tgtEl>
                                              <p:spTgt spid="2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left)">
                                          <p:cBhvr>
                                            <p:cTn id="18" dur="500"/>
                                            <p:tgtEl>
                                              <p:spTgt spid="32"/>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2" presetClass="entr" presetSubtype="4" accel="6200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par>
                                    <p:cTn id="34" presetID="2" presetClass="entr" presetSubtype="4" accel="62000" fill="hold" nodeType="withEffect">
                                      <p:stCondLst>
                                        <p:cond delay="2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53" presetClass="entr" presetSubtype="16" fill="hold" grpId="0" nodeType="withEffect">
                                      <p:stCondLst>
                                        <p:cond delay="40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par>
                                    <p:cTn id="43" presetID="2" presetClass="entr" presetSubtype="4" accel="62000" fill="hold" nodeType="withEffect">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16" presetClass="entr" presetSubtype="37"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barn(outVertical)">
                                          <p:cBhvr>
                                            <p:cTn id="50" dur="500"/>
                                            <p:tgtEl>
                                              <p:spTgt spid="8"/>
                                            </p:tgtEl>
                                          </p:cBhvr>
                                        </p:animEffect>
                                      </p:childTnLst>
                                    </p:cTn>
                                  </p:par>
                                </p:childTnLst>
                              </p:cTn>
                            </p:par>
                            <p:par>
                              <p:cTn id="51" fill="hold">
                                <p:stCondLst>
                                  <p:cond delay="3000"/>
                                </p:stCondLst>
                                <p:childTnLst>
                                  <p:par>
                                    <p:cTn id="52" presetID="22" presetClass="entr" presetSubtype="2"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right)">
                                          <p:cBhvr>
                                            <p:cTn id="54" dur="500"/>
                                            <p:tgtEl>
                                              <p:spTgt spid="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right)">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p:nvPr/>
        </p:nvSpPr>
        <p:spPr>
          <a:xfrm>
            <a:off x="0" y="2967927"/>
            <a:ext cx="9144000" cy="1393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576178" y="1587425"/>
            <a:ext cx="677676" cy="677676"/>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898898" y="507680"/>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044971" y="1641695"/>
            <a:ext cx="623903" cy="623903"/>
            <a:chOff x="304800" y="673100"/>
            <a:chExt cx="4000500" cy="4000500"/>
          </a:xfrm>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590561" y="2545213"/>
            <a:ext cx="219777" cy="219777"/>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20"/>
          <p:cNvSpPr/>
          <p:nvPr/>
        </p:nvSpPr>
        <p:spPr>
          <a:xfrm>
            <a:off x="4534785" y="105481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549298" y="4510926"/>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7580013" y="3949930"/>
            <a:ext cx="713989" cy="713989"/>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7"/>
          <p:cNvSpPr>
            <a:spLocks noChangeArrowheads="1"/>
          </p:cNvSpPr>
          <p:nvPr/>
        </p:nvSpPr>
        <p:spPr bwMode="auto">
          <a:xfrm>
            <a:off x="1198556" y="3170864"/>
            <a:ext cx="661380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a:r>
              <a:rPr lang="zh-CN" altLang="en-US" sz="3800" b="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谢谢下载  谢谢观看</a:t>
            </a:r>
            <a:endParaRPr lang="zh-CN" altLang="en-US" sz="38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7"/>
          <p:cNvSpPr>
            <a:spLocks noChangeArrowheads="1"/>
          </p:cNvSpPr>
          <p:nvPr/>
        </p:nvSpPr>
        <p:spPr bwMode="auto">
          <a:xfrm>
            <a:off x="1243855" y="3850715"/>
            <a:ext cx="44644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简洁实用、框架完整的年终总结</a:t>
            </a:r>
            <a:r>
              <a:rPr lang="zh-CN" altLang="en-US" sz="14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述</a:t>
            </a:r>
            <a:r>
              <a:rPr lang="zh-CN" altLang="en-US" sz="14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职报告与</a:t>
            </a:r>
            <a:r>
              <a:rPr lang="zh-CN" altLang="en-US" sz="1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新年计划</a:t>
            </a:r>
          </a:p>
        </p:txBody>
      </p:sp>
      <p:cxnSp>
        <p:nvCxnSpPr>
          <p:cNvPr id="28" name="直接连接符 27"/>
          <p:cNvCxnSpPr/>
          <p:nvPr/>
        </p:nvCxnSpPr>
        <p:spPr>
          <a:xfrm>
            <a:off x="1243855" y="3815698"/>
            <a:ext cx="5447228"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29" name="TextBox 213"/>
          <p:cNvSpPr txBox="1"/>
          <p:nvPr/>
        </p:nvSpPr>
        <p:spPr>
          <a:xfrm>
            <a:off x="1836482" y="1325753"/>
            <a:ext cx="1648208" cy="1015663"/>
          </a:xfrm>
          <a:prstGeom prst="rect">
            <a:avLst/>
          </a:prstGeom>
          <a:noFill/>
        </p:spPr>
        <p:txBody>
          <a:bodyPr wrap="none" rtlCol="0">
            <a:spAutoFit/>
          </a:bodyPr>
          <a:lstStyle/>
          <a:p>
            <a:r>
              <a:rPr lang="en-US" altLang="zh-CN" sz="6000" dirty="0" smtClean="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rPr>
              <a:t>201X</a:t>
            </a:r>
            <a:endParaRPr lang="zh-CN" altLang="en-US" sz="6000" dirty="0">
              <a:solidFill>
                <a:schemeClr val="accent2"/>
              </a:solidFill>
              <a:effectLst>
                <a:innerShdw blurRad="63500" dist="50800" dir="18900000">
                  <a:prstClr val="black">
                    <a:alpha val="50000"/>
                  </a:prstClr>
                </a:innerShdw>
              </a:effectLst>
              <a:latin typeface="Impact" panose="020B080603090205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4"/>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fltVal val="0"/>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animEffect transition="in" filter="fade">
                                      <p:cBhvr>
                                        <p:cTn id="11" dur="1000"/>
                                        <p:tgtEl>
                                          <p:spTgt spid="4"/>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4"/>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8"/>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Effect transition="in" filter="fade">
                                      <p:cBhvr>
                                        <p:cTn id="20" dur="1000"/>
                                        <p:tgtEl>
                                          <p:spTgt spid="8"/>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8"/>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9"/>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Effect transition="in" filter="fade">
                                      <p:cBhvr>
                                        <p:cTn id="29" dur="1000"/>
                                        <p:tgtEl>
                                          <p:spTgt spid="9"/>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9"/>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1000" fill="hold"/>
                                        <p:tgtEl>
                                          <p:spTgt spid="12"/>
                                        </p:tgtEl>
                                        <p:attrNameLst>
                                          <p:attrName>ppt_w</p:attrName>
                                        </p:attrNameLst>
                                      </p:cBhvr>
                                      <p:tavLst>
                                        <p:tav tm="0">
                                          <p:val>
                                            <p:fltVal val="0"/>
                                          </p:val>
                                        </p:tav>
                                        <p:tav tm="100000">
                                          <p:val>
                                            <p:strVal val="#ppt_w"/>
                                          </p:val>
                                        </p:tav>
                                      </p:tavLst>
                                    </p:anim>
                                    <p:anim calcmode="lin" valueType="num">
                                      <p:cBhvr>
                                        <p:cTn id="37" dur="1000" fill="hold"/>
                                        <p:tgtEl>
                                          <p:spTgt spid="12"/>
                                        </p:tgtEl>
                                        <p:attrNameLst>
                                          <p:attrName>ppt_h</p:attrName>
                                        </p:attrNameLst>
                                      </p:cBhvr>
                                      <p:tavLst>
                                        <p:tav tm="0">
                                          <p:val>
                                            <p:fltVal val="0"/>
                                          </p:val>
                                        </p:tav>
                                        <p:tav tm="100000">
                                          <p:val>
                                            <p:strVal val="#ppt_h"/>
                                          </p:val>
                                        </p:tav>
                                      </p:tavLst>
                                    </p:anim>
                                    <p:animEffect transition="in" filter="fade">
                                      <p:cBhvr>
                                        <p:cTn id="38" dur="1000"/>
                                        <p:tgtEl>
                                          <p:spTgt spid="12"/>
                                        </p:tgtEl>
                                      </p:cBhvr>
                                    </p:animEffect>
                                  </p:childTnLst>
                                </p:cTn>
                              </p:par>
                              <p:par>
                                <p:cTn id="39" presetID="64" presetClass="path" presetSubtype="0" fill="hold" nodeType="withEffect">
                                  <p:stCondLst>
                                    <p:cond delay="0"/>
                                  </p:stCondLst>
                                  <p:childTnLst>
                                    <p:animMotion origin="layout" path="M 1.11111E-6 3.7037E-7 L -0.52465 -0.50957 " pathEditMode="relative" rAng="0" ptsTypes="AA">
                                      <p:cBhvr>
                                        <p:cTn id="40" dur="1000" spd="-100000" fill="hold"/>
                                        <p:tgtEl>
                                          <p:spTgt spid="12"/>
                                        </p:tgtEl>
                                        <p:attrNameLst>
                                          <p:attrName>ppt_x</p:attrName>
                                          <p:attrName>ppt_y</p:attrName>
                                        </p:attrNameLst>
                                      </p:cBhvr>
                                      <p:rCtr x="-26233" y="-25494"/>
                                    </p:animMotion>
                                  </p:childTnLst>
                                </p:cTn>
                              </p:par>
                              <p:par>
                                <p:cTn id="41" presetID="1" presetClass="entr" presetSubtype="0" fill="hold" grpId="0" nodeType="withEffect">
                                  <p:stCondLst>
                                    <p:cond delay="200"/>
                                  </p:stCondLst>
                                  <p:childTnLst>
                                    <p:set>
                                      <p:cBhvr>
                                        <p:cTn id="42" dur="1" fill="hold">
                                          <p:stCondLst>
                                            <p:cond delay="0"/>
                                          </p:stCondLst>
                                        </p:cTn>
                                        <p:tgtEl>
                                          <p:spTgt spid="21"/>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21"/>
                                        </p:tgtEl>
                                        <p:attrNameLst>
                                          <p:attrName>style.visibility</p:attrName>
                                        </p:attrNameLst>
                                      </p:cBhvr>
                                      <p:to>
                                        <p:strVal val="visible"/>
                                      </p:to>
                                    </p:set>
                                    <p:anim calcmode="lin" valueType="num">
                                      <p:cBhvr>
                                        <p:cTn id="45" dur="1000" fill="hold"/>
                                        <p:tgtEl>
                                          <p:spTgt spid="21"/>
                                        </p:tgtEl>
                                        <p:attrNameLst>
                                          <p:attrName>ppt_w</p:attrName>
                                        </p:attrNameLst>
                                      </p:cBhvr>
                                      <p:tavLst>
                                        <p:tav tm="0">
                                          <p:val>
                                            <p:fltVal val="0"/>
                                          </p:val>
                                        </p:tav>
                                        <p:tav tm="100000">
                                          <p:val>
                                            <p:strVal val="#ppt_w"/>
                                          </p:val>
                                        </p:tav>
                                      </p:tavLst>
                                    </p:anim>
                                    <p:anim calcmode="lin" valueType="num">
                                      <p:cBhvr>
                                        <p:cTn id="46" dur="1000" fill="hold"/>
                                        <p:tgtEl>
                                          <p:spTgt spid="21"/>
                                        </p:tgtEl>
                                        <p:attrNameLst>
                                          <p:attrName>ppt_h</p:attrName>
                                        </p:attrNameLst>
                                      </p:cBhvr>
                                      <p:tavLst>
                                        <p:tav tm="0">
                                          <p:val>
                                            <p:fltVal val="0"/>
                                          </p:val>
                                        </p:tav>
                                        <p:tav tm="100000">
                                          <p:val>
                                            <p:strVal val="#ppt_h"/>
                                          </p:val>
                                        </p:tav>
                                      </p:tavLst>
                                    </p:anim>
                                    <p:animEffect transition="in" filter="fade">
                                      <p:cBhvr>
                                        <p:cTn id="47" dur="1000"/>
                                        <p:tgtEl>
                                          <p:spTgt spid="21"/>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21"/>
                                        </p:tgtEl>
                                        <p:attrNameLst>
                                          <p:attrName>ppt_x</p:attrName>
                                          <p:attrName>ppt_y</p:attrName>
                                        </p:attrNameLst>
                                      </p:cBhvr>
                                      <p:rCtr x="10851" y="-18536"/>
                                    </p:animMotion>
                                  </p:childTnLst>
                                </p:cTn>
                              </p:par>
                              <p:par>
                                <p:cTn id="50" presetID="1" presetClass="entr" presetSubtype="0" fill="hold" grpId="0" nodeType="withEffect">
                                  <p:stCondLst>
                                    <p:cond delay="400"/>
                                  </p:stCondLst>
                                  <p:childTnLst>
                                    <p:set>
                                      <p:cBhvr>
                                        <p:cTn id="51" dur="1" fill="hold">
                                          <p:stCondLst>
                                            <p:cond delay="0"/>
                                          </p:stCondLst>
                                        </p:cTn>
                                        <p:tgtEl>
                                          <p:spTgt spid="22"/>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22"/>
                                        </p:tgtEl>
                                        <p:attrNameLst>
                                          <p:attrName>style.visibility</p:attrName>
                                        </p:attrNameLst>
                                      </p:cBhvr>
                                      <p:to>
                                        <p:strVal val="visible"/>
                                      </p:to>
                                    </p:set>
                                    <p:anim calcmode="lin" valueType="num">
                                      <p:cBhvr>
                                        <p:cTn id="54" dur="1000" fill="hold"/>
                                        <p:tgtEl>
                                          <p:spTgt spid="22"/>
                                        </p:tgtEl>
                                        <p:attrNameLst>
                                          <p:attrName>ppt_w</p:attrName>
                                        </p:attrNameLst>
                                      </p:cBhvr>
                                      <p:tavLst>
                                        <p:tav tm="0">
                                          <p:val>
                                            <p:fltVal val="0"/>
                                          </p:val>
                                        </p:tav>
                                        <p:tav tm="100000">
                                          <p:val>
                                            <p:strVal val="#ppt_w"/>
                                          </p:val>
                                        </p:tav>
                                      </p:tavLst>
                                    </p:anim>
                                    <p:anim calcmode="lin" valueType="num">
                                      <p:cBhvr>
                                        <p:cTn id="55" dur="1000" fill="hold"/>
                                        <p:tgtEl>
                                          <p:spTgt spid="22"/>
                                        </p:tgtEl>
                                        <p:attrNameLst>
                                          <p:attrName>ppt_h</p:attrName>
                                        </p:attrNameLst>
                                      </p:cBhvr>
                                      <p:tavLst>
                                        <p:tav tm="0">
                                          <p:val>
                                            <p:fltVal val="0"/>
                                          </p:val>
                                        </p:tav>
                                        <p:tav tm="100000">
                                          <p:val>
                                            <p:strVal val="#ppt_h"/>
                                          </p:val>
                                        </p:tav>
                                      </p:tavLst>
                                    </p:anim>
                                    <p:animEffect transition="in" filter="fade">
                                      <p:cBhvr>
                                        <p:cTn id="56" dur="1000"/>
                                        <p:tgtEl>
                                          <p:spTgt spid="22"/>
                                        </p:tgtEl>
                                      </p:cBhvr>
                                    </p:animEffect>
                                  </p:childTnLst>
                                </p:cTn>
                              </p:par>
                              <p:par>
                                <p:cTn id="57" presetID="64" presetClass="path" presetSubtype="0" fill="hold" grpId="2" nodeType="withEffect">
                                  <p:stCondLst>
                                    <p:cond delay="400"/>
                                  </p:stCondLst>
                                  <p:childTnLst>
                                    <p:animMotion origin="layout" path="M 5E-6 2.09762E-6 L -0.18855 -1.11369 " pathEditMode="relative" rAng="0" ptsTypes="AA">
                                      <p:cBhvr>
                                        <p:cTn id="58" dur="1000" spd="-100000" fill="hold"/>
                                        <p:tgtEl>
                                          <p:spTgt spid="22"/>
                                        </p:tgtEl>
                                        <p:attrNameLst>
                                          <p:attrName>ppt_x</p:attrName>
                                          <p:attrName>ppt_y</p:attrName>
                                        </p:attrNameLst>
                                      </p:cBhvr>
                                      <p:rCtr x="-9427" y="-55700"/>
                                    </p:animMotion>
                                  </p:childTnLst>
                                </p:cTn>
                              </p:par>
                              <p:par>
                                <p:cTn id="59" presetID="1" presetClass="entr" presetSubtype="0" fill="hold" grpId="0" nodeType="withEffect">
                                  <p:stCondLst>
                                    <p:cond delay="200"/>
                                  </p:stCondLst>
                                  <p:childTnLst>
                                    <p:set>
                                      <p:cBhvr>
                                        <p:cTn id="60" dur="1" fill="hold">
                                          <p:stCondLst>
                                            <p:cond delay="0"/>
                                          </p:stCondLst>
                                        </p:cTn>
                                        <p:tgtEl>
                                          <p:spTgt spid="7"/>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7"/>
                                        </p:tgtEl>
                                        <p:attrNameLst>
                                          <p:attrName>style.visibility</p:attrName>
                                        </p:attrNameLst>
                                      </p:cBhvr>
                                      <p:to>
                                        <p:strVal val="visible"/>
                                      </p:to>
                                    </p:set>
                                    <p:anim calcmode="lin" valueType="num">
                                      <p:cBhvr>
                                        <p:cTn id="63" dur="1000" fill="hold"/>
                                        <p:tgtEl>
                                          <p:spTgt spid="7"/>
                                        </p:tgtEl>
                                        <p:attrNameLst>
                                          <p:attrName>ppt_w</p:attrName>
                                        </p:attrNameLst>
                                      </p:cBhvr>
                                      <p:tavLst>
                                        <p:tav tm="0">
                                          <p:val>
                                            <p:fltVal val="0"/>
                                          </p:val>
                                        </p:tav>
                                        <p:tav tm="100000">
                                          <p:val>
                                            <p:strVal val="#ppt_w"/>
                                          </p:val>
                                        </p:tav>
                                      </p:tavLst>
                                    </p:anim>
                                    <p:anim calcmode="lin" valueType="num">
                                      <p:cBhvr>
                                        <p:cTn id="64" dur="1000" fill="hold"/>
                                        <p:tgtEl>
                                          <p:spTgt spid="7"/>
                                        </p:tgtEl>
                                        <p:attrNameLst>
                                          <p:attrName>ppt_h</p:attrName>
                                        </p:attrNameLst>
                                      </p:cBhvr>
                                      <p:tavLst>
                                        <p:tav tm="0">
                                          <p:val>
                                            <p:fltVal val="0"/>
                                          </p:val>
                                        </p:tav>
                                        <p:tav tm="100000">
                                          <p:val>
                                            <p:strVal val="#ppt_h"/>
                                          </p:val>
                                        </p:tav>
                                      </p:tavLst>
                                    </p:anim>
                                    <p:animEffect transition="in" filter="fade">
                                      <p:cBhvr>
                                        <p:cTn id="65" dur="1000"/>
                                        <p:tgtEl>
                                          <p:spTgt spid="7"/>
                                        </p:tgtEl>
                                      </p:cBhvr>
                                    </p:animEffect>
                                  </p:childTnLst>
                                </p:cTn>
                              </p:par>
                              <p:par>
                                <p:cTn id="66" presetID="64" presetClass="path" presetSubtype="0" fill="hold" grpId="2" nodeType="withEffect">
                                  <p:stCondLst>
                                    <p:cond delay="200"/>
                                  </p:stCondLst>
                                  <p:childTnLst>
                                    <p:animMotion origin="layout" path="M 0 -2.71605E-6 L 0.12309 0.575 " pathEditMode="relative" rAng="0" ptsTypes="AA">
                                      <p:cBhvr>
                                        <p:cTn id="67" dur="1000" spd="-100000" fill="hold"/>
                                        <p:tgtEl>
                                          <p:spTgt spid="7"/>
                                        </p:tgtEl>
                                        <p:attrNameLst>
                                          <p:attrName>ppt_x</p:attrName>
                                          <p:attrName>ppt_y</p:attrName>
                                        </p:attrNameLst>
                                      </p:cBhvr>
                                      <p:rCtr x="6146" y="28735"/>
                                    </p:animMotion>
                                  </p:childTnLst>
                                </p:cTn>
                              </p:par>
                              <p:par>
                                <p:cTn id="68" presetID="1" presetClass="entr" presetSubtype="0" fill="hold" nodeType="withEffect">
                                  <p:stCondLst>
                                    <p:cond delay="400"/>
                                  </p:stCondLst>
                                  <p:childTnLst>
                                    <p:set>
                                      <p:cBhvr>
                                        <p:cTn id="69" dur="1" fill="hold">
                                          <p:stCondLst>
                                            <p:cond delay="0"/>
                                          </p:stCondLst>
                                        </p:cTn>
                                        <p:tgtEl>
                                          <p:spTgt spid="15"/>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15"/>
                                        </p:tgtEl>
                                        <p:attrNameLst>
                                          <p:attrName>style.visibility</p:attrName>
                                        </p:attrNameLst>
                                      </p:cBhvr>
                                      <p:to>
                                        <p:strVal val="visible"/>
                                      </p:to>
                                    </p:set>
                                    <p:anim calcmode="lin" valueType="num">
                                      <p:cBhvr>
                                        <p:cTn id="72" dur="1000" fill="hold"/>
                                        <p:tgtEl>
                                          <p:spTgt spid="15"/>
                                        </p:tgtEl>
                                        <p:attrNameLst>
                                          <p:attrName>ppt_w</p:attrName>
                                        </p:attrNameLst>
                                      </p:cBhvr>
                                      <p:tavLst>
                                        <p:tav tm="0">
                                          <p:val>
                                            <p:fltVal val="0"/>
                                          </p:val>
                                        </p:tav>
                                        <p:tav tm="100000">
                                          <p:val>
                                            <p:strVal val="#ppt_w"/>
                                          </p:val>
                                        </p:tav>
                                      </p:tavLst>
                                    </p:anim>
                                    <p:anim calcmode="lin" valueType="num">
                                      <p:cBhvr>
                                        <p:cTn id="73" dur="1000" fill="hold"/>
                                        <p:tgtEl>
                                          <p:spTgt spid="15"/>
                                        </p:tgtEl>
                                        <p:attrNameLst>
                                          <p:attrName>ppt_h</p:attrName>
                                        </p:attrNameLst>
                                      </p:cBhvr>
                                      <p:tavLst>
                                        <p:tav tm="0">
                                          <p:val>
                                            <p:fltVal val="0"/>
                                          </p:val>
                                        </p:tav>
                                        <p:tav tm="100000">
                                          <p:val>
                                            <p:strVal val="#ppt_h"/>
                                          </p:val>
                                        </p:tav>
                                      </p:tavLst>
                                    </p:anim>
                                    <p:animEffect transition="in" filter="fade">
                                      <p:cBhvr>
                                        <p:cTn id="74" dur="1000"/>
                                        <p:tgtEl>
                                          <p:spTgt spid="15"/>
                                        </p:tgtEl>
                                      </p:cBhvr>
                                    </p:animEffect>
                                  </p:childTnLst>
                                </p:cTn>
                              </p:par>
                              <p:par>
                                <p:cTn id="75" presetID="64" presetClass="path" presetSubtype="0" fill="hold" nodeType="withEffect">
                                  <p:stCondLst>
                                    <p:cond delay="400"/>
                                  </p:stCondLst>
                                  <p:childTnLst>
                                    <p:animMotion origin="layout" path="M 2.5E-6 6.17284E-7 L -0.71736 -0.40556 " pathEditMode="relative" rAng="0" ptsTypes="AA">
                                      <p:cBhvr>
                                        <p:cTn id="76" dur="1000" spd="-100000" fill="hold"/>
                                        <p:tgtEl>
                                          <p:spTgt spid="15"/>
                                        </p:tgtEl>
                                        <p:attrNameLst>
                                          <p:attrName>ppt_x</p:attrName>
                                          <p:attrName>ppt_y</p:attrName>
                                        </p:attrNameLst>
                                      </p:cBhvr>
                                      <p:rCtr x="-35868" y="-20278"/>
                                    </p:animMotion>
                                  </p:childTnLst>
                                </p:cTn>
                              </p:par>
                              <p:par>
                                <p:cTn id="77" presetID="1" presetClass="entr" presetSubtype="0" fill="hold" nodeType="withEffect">
                                  <p:stCondLst>
                                    <p:cond delay="300"/>
                                  </p:stCondLst>
                                  <p:childTnLst>
                                    <p:set>
                                      <p:cBhvr>
                                        <p:cTn id="78" dur="1" fill="hold">
                                          <p:stCondLst>
                                            <p:cond delay="0"/>
                                          </p:stCondLst>
                                        </p:cTn>
                                        <p:tgtEl>
                                          <p:spTgt spid="18"/>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18"/>
                                        </p:tgtEl>
                                        <p:attrNameLst>
                                          <p:attrName>style.visibility</p:attrName>
                                        </p:attrNameLst>
                                      </p:cBhvr>
                                      <p:to>
                                        <p:strVal val="visible"/>
                                      </p:to>
                                    </p:set>
                                    <p:anim calcmode="lin" valueType="num">
                                      <p:cBhvr>
                                        <p:cTn id="81" dur="1000" fill="hold"/>
                                        <p:tgtEl>
                                          <p:spTgt spid="18"/>
                                        </p:tgtEl>
                                        <p:attrNameLst>
                                          <p:attrName>ppt_w</p:attrName>
                                        </p:attrNameLst>
                                      </p:cBhvr>
                                      <p:tavLst>
                                        <p:tav tm="0">
                                          <p:val>
                                            <p:fltVal val="0"/>
                                          </p:val>
                                        </p:tav>
                                        <p:tav tm="100000">
                                          <p:val>
                                            <p:strVal val="#ppt_w"/>
                                          </p:val>
                                        </p:tav>
                                      </p:tavLst>
                                    </p:anim>
                                    <p:anim calcmode="lin" valueType="num">
                                      <p:cBhvr>
                                        <p:cTn id="82" dur="1000" fill="hold"/>
                                        <p:tgtEl>
                                          <p:spTgt spid="18"/>
                                        </p:tgtEl>
                                        <p:attrNameLst>
                                          <p:attrName>ppt_h</p:attrName>
                                        </p:attrNameLst>
                                      </p:cBhvr>
                                      <p:tavLst>
                                        <p:tav tm="0">
                                          <p:val>
                                            <p:fltVal val="0"/>
                                          </p:val>
                                        </p:tav>
                                        <p:tav tm="100000">
                                          <p:val>
                                            <p:strVal val="#ppt_h"/>
                                          </p:val>
                                        </p:tav>
                                      </p:tavLst>
                                    </p:anim>
                                    <p:animEffect transition="in" filter="fade">
                                      <p:cBhvr>
                                        <p:cTn id="83" dur="1000"/>
                                        <p:tgtEl>
                                          <p:spTgt spid="18"/>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18"/>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23"/>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1000" fill="hold"/>
                                        <p:tgtEl>
                                          <p:spTgt spid="23"/>
                                        </p:tgtEl>
                                        <p:attrNameLst>
                                          <p:attrName>ppt_w</p:attrName>
                                        </p:attrNameLst>
                                      </p:cBhvr>
                                      <p:tavLst>
                                        <p:tav tm="0">
                                          <p:val>
                                            <p:fltVal val="0"/>
                                          </p:val>
                                        </p:tav>
                                        <p:tav tm="100000">
                                          <p:val>
                                            <p:strVal val="#ppt_w"/>
                                          </p:val>
                                        </p:tav>
                                      </p:tavLst>
                                    </p:anim>
                                    <p:anim calcmode="lin" valueType="num">
                                      <p:cBhvr>
                                        <p:cTn id="91" dur="1000" fill="hold"/>
                                        <p:tgtEl>
                                          <p:spTgt spid="23"/>
                                        </p:tgtEl>
                                        <p:attrNameLst>
                                          <p:attrName>ppt_h</p:attrName>
                                        </p:attrNameLst>
                                      </p:cBhvr>
                                      <p:tavLst>
                                        <p:tav tm="0">
                                          <p:val>
                                            <p:fltVal val="0"/>
                                          </p:val>
                                        </p:tav>
                                        <p:tav tm="100000">
                                          <p:val>
                                            <p:strVal val="#ppt_h"/>
                                          </p:val>
                                        </p:tav>
                                      </p:tavLst>
                                    </p:anim>
                                    <p:animEffect transition="in" filter="fade">
                                      <p:cBhvr>
                                        <p:cTn id="92" dur="1000"/>
                                        <p:tgtEl>
                                          <p:spTgt spid="23"/>
                                        </p:tgtEl>
                                      </p:cBhvr>
                                    </p:animEffect>
                                  </p:childTnLst>
                                </p:cTn>
                              </p:par>
                              <p:par>
                                <p:cTn id="93" presetID="64" presetClass="path" presetSubtype="0" fill="hold" nodeType="withEffect">
                                  <p:stCondLst>
                                    <p:cond delay="200"/>
                                  </p:stCondLst>
                                  <p:childTnLst>
                                    <p:animMotion origin="layout" path="M 4.44444E-6 4.32099E-6 L -0.64115 -0.9497 " pathEditMode="relative" rAng="0" ptsTypes="AA">
                                      <p:cBhvr>
                                        <p:cTn id="94" dur="1000" spd="-100000" fill="hold"/>
                                        <p:tgtEl>
                                          <p:spTgt spid="23"/>
                                        </p:tgtEl>
                                        <p:attrNameLst>
                                          <p:attrName>ppt_x</p:attrName>
                                          <p:attrName>ppt_y</p:attrName>
                                        </p:attrNameLst>
                                      </p:cBhvr>
                                      <p:rCtr x="-32066" y="-47500"/>
                                    </p:animMotion>
                                  </p:childTnLst>
                                </p:cTn>
                              </p:par>
                            </p:childTnLst>
                          </p:cTn>
                        </p:par>
                        <p:par>
                          <p:cTn id="95" fill="hold">
                            <p:stCondLst>
                              <p:cond delay="400"/>
                            </p:stCondLst>
                            <p:childTnLst>
                              <p:par>
                                <p:cTn id="96" presetID="10" presetClass="entr" presetSubtype="0"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1000"/>
                                        <p:tgtEl>
                                          <p:spTgt spid="29"/>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3"/>
                                        </p:tgtEl>
                                        <p:attrNameLst>
                                          <p:attrName>style.visibility</p:attrName>
                                        </p:attrNameLst>
                                      </p:cBhvr>
                                      <p:to>
                                        <p:strVal val="visible"/>
                                      </p:to>
                                    </p:set>
                                    <p:animEffect transition="in" filter="wipe(down)">
                                      <p:cBhvr>
                                        <p:cTn id="103" dur="500"/>
                                        <p:tgtEl>
                                          <p:spTgt spid="3"/>
                                        </p:tgtEl>
                                      </p:cBhvr>
                                    </p:animEffect>
                                  </p:childTnLst>
                                </p:cTn>
                              </p:par>
                            </p:childTnLst>
                          </p:cTn>
                        </p:par>
                        <p:par>
                          <p:cTn id="104" fill="hold">
                            <p:stCondLst>
                              <p:cond delay="500"/>
                            </p:stCondLst>
                            <p:childTnLst>
                              <p:par>
                                <p:cTn id="105" presetID="2" presetClass="entr" presetSubtype="8" fill="hold"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fill="hold"/>
                                        <p:tgtEl>
                                          <p:spTgt spid="28"/>
                                        </p:tgtEl>
                                        <p:attrNameLst>
                                          <p:attrName>ppt_x</p:attrName>
                                        </p:attrNameLst>
                                      </p:cBhvr>
                                      <p:tavLst>
                                        <p:tav tm="0">
                                          <p:val>
                                            <p:strVal val="0-#ppt_w/2"/>
                                          </p:val>
                                        </p:tav>
                                        <p:tav tm="100000">
                                          <p:val>
                                            <p:strVal val="#ppt_x"/>
                                          </p:val>
                                        </p:tav>
                                      </p:tavLst>
                                    </p:anim>
                                    <p:anim calcmode="lin" valueType="num">
                                      <p:cBhvr additive="base">
                                        <p:cTn id="108" dur="500" fill="hold"/>
                                        <p:tgtEl>
                                          <p:spTgt spid="28"/>
                                        </p:tgtEl>
                                        <p:attrNameLst>
                                          <p:attrName>ppt_y</p:attrName>
                                        </p:attrNameLst>
                                      </p:cBhvr>
                                      <p:tavLst>
                                        <p:tav tm="0">
                                          <p:val>
                                            <p:strVal val="#ppt_y"/>
                                          </p:val>
                                        </p:tav>
                                        <p:tav tm="100000">
                                          <p:val>
                                            <p:strVal val="#ppt_y"/>
                                          </p:val>
                                        </p:tav>
                                      </p:tavLst>
                                    </p:anim>
                                  </p:childTnLst>
                                </p:cTn>
                              </p:par>
                            </p:childTnLst>
                          </p:cTn>
                        </p:par>
                        <p:par>
                          <p:cTn id="109" fill="hold">
                            <p:stCondLst>
                              <p:cond delay="1000"/>
                            </p:stCondLst>
                            <p:childTnLst>
                              <p:par>
                                <p:cTn id="110" presetID="52" presetClass="entr" presetSubtype="0" fill="hold" grpId="0" nodeType="afterEffect">
                                  <p:stCondLst>
                                    <p:cond delay="0"/>
                                  </p:stCondLst>
                                  <p:iterate type="lt">
                                    <p:tmPct val="10000"/>
                                  </p:iterate>
                                  <p:childTnLst>
                                    <p:set>
                                      <p:cBhvr>
                                        <p:cTn id="111" dur="1" fill="hold">
                                          <p:stCondLst>
                                            <p:cond delay="0"/>
                                          </p:stCondLst>
                                        </p:cTn>
                                        <p:tgtEl>
                                          <p:spTgt spid="26"/>
                                        </p:tgtEl>
                                        <p:attrNameLst>
                                          <p:attrName>style.visibility</p:attrName>
                                        </p:attrNameLst>
                                      </p:cBhvr>
                                      <p:to>
                                        <p:strVal val="visible"/>
                                      </p:to>
                                    </p:set>
                                    <p:animScale>
                                      <p:cBhvr>
                                        <p:cTn id="112"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26"/>
                                        </p:tgtEl>
                                        <p:attrNameLst>
                                          <p:attrName>ppt_x</p:attrName>
                                          <p:attrName>ppt_y</p:attrName>
                                        </p:attrNameLst>
                                      </p:cBhvr>
                                    </p:animMotion>
                                    <p:animEffect transition="in" filter="fade">
                                      <p:cBhvr>
                                        <p:cTn id="114" dur="1000"/>
                                        <p:tgtEl>
                                          <p:spTgt spid="26"/>
                                        </p:tgtEl>
                                      </p:cBhvr>
                                    </p:animEffect>
                                  </p:childTnLst>
                                </p:cTn>
                              </p:par>
                            </p:childTnLst>
                          </p:cTn>
                        </p:par>
                        <p:par>
                          <p:cTn id="115" fill="hold">
                            <p:stCondLst>
                              <p:cond delay="2700"/>
                            </p:stCondLst>
                            <p:childTnLst>
                              <p:par>
                                <p:cTn id="116" presetID="52" presetClass="entr" presetSubtype="0" fill="hold" grpId="0" nodeType="afterEffect">
                                  <p:stCondLst>
                                    <p:cond delay="0"/>
                                  </p:stCondLst>
                                  <p:iterate type="lt">
                                    <p:tmPct val="10000"/>
                                  </p:iterate>
                                  <p:childTnLst>
                                    <p:set>
                                      <p:cBhvr>
                                        <p:cTn id="117" dur="1" fill="hold">
                                          <p:stCondLst>
                                            <p:cond delay="0"/>
                                          </p:stCondLst>
                                        </p:cTn>
                                        <p:tgtEl>
                                          <p:spTgt spid="27"/>
                                        </p:tgtEl>
                                        <p:attrNameLst>
                                          <p:attrName>style.visibility</p:attrName>
                                        </p:attrNameLst>
                                      </p:cBhvr>
                                      <p:to>
                                        <p:strVal val="visible"/>
                                      </p:to>
                                    </p:set>
                                    <p:animScale>
                                      <p:cBhvr>
                                        <p:cTn id="118"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9" dur="1000" decel="50000" fill="hold">
                                          <p:stCondLst>
                                            <p:cond delay="0"/>
                                          </p:stCondLst>
                                        </p:cTn>
                                        <p:tgtEl>
                                          <p:spTgt spid="27"/>
                                        </p:tgtEl>
                                        <p:attrNameLst>
                                          <p:attrName>ppt_x</p:attrName>
                                          <p:attrName>ppt_y</p:attrName>
                                        </p:attrNameLst>
                                      </p:cBhvr>
                                    </p:animMotion>
                                    <p:animEffect transition="in" filter="fade">
                                      <p:cBhvr>
                                        <p:cTn id="12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7" grpId="1" animBg="1"/>
      <p:bldP spid="7" grpId="2" animBg="1"/>
      <p:bldP spid="8" grpId="0" animBg="1"/>
      <p:bldP spid="8" grpId="1" animBg="1"/>
      <p:bldP spid="8" grpId="2" animBg="1"/>
      <p:bldP spid="21" grpId="0" animBg="1"/>
      <p:bldP spid="21" grpId="1" animBg="1"/>
      <p:bldP spid="21" grpId="2" animBg="1"/>
      <p:bldP spid="22" grpId="0" animBg="1"/>
      <p:bldP spid="22" grpId="1" animBg="1"/>
      <p:bldP spid="22" grpId="2" animBg="1"/>
      <p:bldP spid="26" grpId="0"/>
      <p:bldP spid="27" grpId="0"/>
      <p:bldP spid="2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9968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latin typeface="+mj-ea"/>
                <a:ea typeface="+mj-ea"/>
              </a:rPr>
              <a:t> </a:t>
            </a:r>
            <a:r>
              <a:rPr lang="zh-CN" altLang="en-US" sz="2800" b="1" dirty="0">
                <a:solidFill>
                  <a:srgbClr val="080808"/>
                </a:solidFill>
                <a:latin typeface="+mj-ea"/>
                <a:ea typeface="+mj-ea"/>
              </a:rPr>
              <a:t>第一部分</a:t>
            </a:r>
            <a:endParaRPr lang="en-US" altLang="zh-CN" sz="2800" b="1" dirty="0">
              <a:solidFill>
                <a:srgbClr val="080808"/>
              </a:solidFill>
              <a:latin typeface="+mj-ea"/>
              <a:ea typeface="+mj-ea"/>
            </a:endParaRPr>
          </a:p>
          <a:p>
            <a:pPr marL="0" lvl="1" algn="ctr"/>
            <a:r>
              <a:rPr lang="zh-CN" altLang="en-US" sz="3600" b="1" dirty="0">
                <a:solidFill>
                  <a:schemeClr val="accent2"/>
                </a:solidFill>
                <a:latin typeface="+mj-ea"/>
                <a:ea typeface="+mj-ea"/>
              </a:rPr>
              <a:t>标题文字内容</a:t>
            </a:r>
            <a:endParaRPr lang="en-US" altLang="zh-CN" sz="3600" b="1" dirty="0">
              <a:solidFill>
                <a:schemeClr val="accent2"/>
              </a:solidFill>
              <a:latin typeface="+mj-ea"/>
              <a:ea typeface="+mj-ea"/>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6" y="3229730"/>
            <a:ext cx="902846" cy="246221"/>
          </a:xfrm>
          <a:prstGeom prst="rect">
            <a:avLst/>
          </a:prstGeom>
          <a:noFill/>
        </p:spPr>
        <p:txBody>
          <a:bodyPr wrap="square" lIns="0" tIns="0" rIns="0" bIns="0" rtlCol="0">
            <a:spAutoFit/>
          </a:bodyPr>
          <a:lstStyle/>
          <a:p>
            <a:r>
              <a:rPr lang="en-US" altLang="zh-CN" sz="1600" dirty="0">
                <a:solidFill>
                  <a:srgbClr val="080808"/>
                </a:solidFill>
                <a:latin typeface="+mj-ea"/>
                <a:ea typeface="+mj-ea"/>
              </a:rPr>
              <a:t>PART 01</a:t>
            </a:r>
            <a:endParaRPr lang="zh-CN" altLang="en-US" sz="1600" dirty="0">
              <a:solidFill>
                <a:srgbClr val="080808"/>
              </a:solidFill>
              <a:latin typeface="+mj-ea"/>
              <a:ea typeface="+mj-ea"/>
            </a:endParaRPr>
          </a:p>
        </p:txBody>
      </p:sp>
      <p:grpSp>
        <p:nvGrpSpPr>
          <p:cNvPr id="16" name="组合 15"/>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5"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6"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7"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8"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9"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30"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75" name="TextBox 13"/>
          <p:cNvSpPr txBox="1"/>
          <p:nvPr/>
        </p:nvSpPr>
        <p:spPr>
          <a:xfrm>
            <a:off x="2344338" y="1921522"/>
            <a:ext cx="902846" cy="769441"/>
          </a:xfrm>
          <a:prstGeom prst="rect">
            <a:avLst/>
          </a:prstGeom>
          <a:noFill/>
        </p:spPr>
        <p:txBody>
          <a:bodyPr wrap="square" lIns="0" tIns="0" rIns="0" bIns="0" rtlCol="0">
            <a:spAutoFit/>
          </a:bodyPr>
          <a:lstStyle/>
          <a:p>
            <a:r>
              <a:rPr lang="en-US" altLang="zh-CN" sz="5000" b="1" dirty="0">
                <a:solidFill>
                  <a:schemeClr val="accent2"/>
                </a:solidFill>
                <a:latin typeface="+mj-ea"/>
                <a:ea typeface="+mj-ea"/>
              </a:rPr>
              <a:t>01</a:t>
            </a:r>
            <a:endParaRPr lang="zh-CN" altLang="en-US" sz="5000" b="1" dirty="0">
              <a:solidFill>
                <a:schemeClr val="accent2"/>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ppt_x</p:attrName>
                                        </p:attrNameLst>
                                      </p:cBhvr>
                                      <p:tavLst>
                                        <p:tav tm="0">
                                          <p:val>
                                            <p:strVal val="#ppt_x-#ppt_w*1.125000"/>
                                          </p:val>
                                        </p:tav>
                                        <p:tav tm="100000">
                                          <p:val>
                                            <p:strVal val="#ppt_x"/>
                                          </p:val>
                                        </p:tav>
                                      </p:tavLst>
                                    </p:anim>
                                    <p:animEffect transition="in" filter="wipe(right)">
                                      <p:cBhvr>
                                        <p:cTn id="20" dur="500"/>
                                        <p:tgtEl>
                                          <p:spTgt spid="12"/>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4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ppt_x"/>
                                          </p:val>
                                        </p:tav>
                                        <p:tav tm="100000">
                                          <p:val>
                                            <p:strVal val="#ppt_x"/>
                                          </p:val>
                                        </p:tav>
                                      </p:tavLst>
                                    </p:anim>
                                    <p:anim calcmode="lin" valueType="num">
                                      <p:cBhvr additive="base">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8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54"/>
          <p:cNvSpPr/>
          <p:nvPr/>
        </p:nvSpPr>
        <p:spPr>
          <a:xfrm>
            <a:off x="2836047" y="1476711"/>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 name="TextBox 3"/>
          <p:cNvSpPr txBox="1"/>
          <p:nvPr/>
        </p:nvSpPr>
        <p:spPr>
          <a:xfrm>
            <a:off x="1501304" y="1296443"/>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cxnSp>
        <p:nvCxnSpPr>
          <p:cNvPr id="6" name="直接连接符 5"/>
          <p:cNvCxnSpPr/>
          <p:nvPr/>
        </p:nvCxnSpPr>
        <p:spPr>
          <a:xfrm flipV="1">
            <a:off x="2639023" y="1472730"/>
            <a:ext cx="1913927" cy="2123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053802" y="1472730"/>
            <a:ext cx="1499148"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926638" y="1472731"/>
            <a:ext cx="626312" cy="177946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1" y="1472731"/>
            <a:ext cx="670571" cy="171715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4552950" y="1472730"/>
            <a:ext cx="1465240"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52950" y="1472729"/>
            <a:ext cx="1861284" cy="1380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854407" y="212925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3635896" y="285981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 name="椭圆 13"/>
          <p:cNvSpPr/>
          <p:nvPr/>
        </p:nvSpPr>
        <p:spPr>
          <a:xfrm>
            <a:off x="4888236" y="282607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 name="椭圆 14"/>
          <p:cNvSpPr/>
          <p:nvPr/>
        </p:nvSpPr>
        <p:spPr>
          <a:xfrm>
            <a:off x="5641678" y="203239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 name="椭圆 15"/>
          <p:cNvSpPr/>
          <p:nvPr/>
        </p:nvSpPr>
        <p:spPr>
          <a:xfrm>
            <a:off x="5940152" y="1164682"/>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7" name="椭圆 16"/>
          <p:cNvSpPr/>
          <p:nvPr/>
        </p:nvSpPr>
        <p:spPr>
          <a:xfrm>
            <a:off x="2573690" y="1153279"/>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8" name="TextBox 16"/>
          <p:cNvSpPr txBox="1"/>
          <p:nvPr/>
        </p:nvSpPr>
        <p:spPr>
          <a:xfrm>
            <a:off x="35496" y="1575732"/>
            <a:ext cx="2556284" cy="532453"/>
          </a:xfrm>
          <a:prstGeom prst="rect">
            <a:avLst/>
          </a:prstGeom>
          <a:noFill/>
        </p:spPr>
        <p:txBody>
          <a:bodyPr wrap="square" rtlCol="0">
            <a:spAutoFit/>
          </a:bodyPr>
          <a:lstStyle/>
          <a:p>
            <a:pPr algn="r">
              <a:lnSpc>
                <a:spcPct val="130000"/>
              </a:lnSpc>
              <a:defRPr/>
            </a:pPr>
            <a:r>
              <a:rPr lang="zh-CN" altLang="en-US" sz="1100" dirty="0">
                <a:latin typeface="+mj-ea"/>
                <a:ea typeface="+mj-ea"/>
              </a:rPr>
              <a:t>点击输入简要文字内容，文字内容需概括精炼，不用多余的文字修饰。</a:t>
            </a:r>
          </a:p>
        </p:txBody>
      </p:sp>
      <p:sp>
        <p:nvSpPr>
          <p:cNvPr id="19" name="TextBox 17"/>
          <p:cNvSpPr txBox="1"/>
          <p:nvPr/>
        </p:nvSpPr>
        <p:spPr>
          <a:xfrm>
            <a:off x="2005360" y="2448571"/>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0" name="TextBox 18"/>
          <p:cNvSpPr txBox="1"/>
          <p:nvPr/>
        </p:nvSpPr>
        <p:spPr>
          <a:xfrm>
            <a:off x="539552" y="2727860"/>
            <a:ext cx="2556284" cy="532453"/>
          </a:xfrm>
          <a:prstGeom prst="rect">
            <a:avLst/>
          </a:prstGeom>
          <a:noFill/>
        </p:spPr>
        <p:txBody>
          <a:bodyPr wrap="square" rtlCol="0">
            <a:spAutoFit/>
          </a:bodyPr>
          <a:lstStyle/>
          <a:p>
            <a:pPr algn="r">
              <a:lnSpc>
                <a:spcPct val="130000"/>
              </a:lnSpc>
              <a:defRPr/>
            </a:pPr>
            <a:r>
              <a:rPr lang="zh-CN" altLang="en-US" sz="1100" dirty="0">
                <a:latin typeface="+mj-ea"/>
                <a:ea typeface="+mj-ea"/>
              </a:rPr>
              <a:t>点击输入简要文字内容，文字内容需概括精炼，不用多余的文字修饰。</a:t>
            </a:r>
          </a:p>
        </p:txBody>
      </p:sp>
      <p:sp>
        <p:nvSpPr>
          <p:cNvPr id="21" name="TextBox 19"/>
          <p:cNvSpPr txBox="1"/>
          <p:nvPr/>
        </p:nvSpPr>
        <p:spPr>
          <a:xfrm>
            <a:off x="2918116" y="3384675"/>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2" name="TextBox 20"/>
          <p:cNvSpPr txBox="1"/>
          <p:nvPr/>
        </p:nvSpPr>
        <p:spPr>
          <a:xfrm>
            <a:off x="1452308" y="3663964"/>
            <a:ext cx="2556284" cy="532453"/>
          </a:xfrm>
          <a:prstGeom prst="rect">
            <a:avLst/>
          </a:prstGeom>
          <a:noFill/>
        </p:spPr>
        <p:txBody>
          <a:bodyPr wrap="square" rtlCol="0">
            <a:spAutoFit/>
          </a:bodyPr>
          <a:lstStyle/>
          <a:p>
            <a:pPr algn="r">
              <a:lnSpc>
                <a:spcPct val="130000"/>
              </a:lnSpc>
              <a:defRPr/>
            </a:pPr>
            <a:r>
              <a:rPr lang="zh-CN" altLang="en-US" sz="1100" dirty="0">
                <a:latin typeface="+mj-ea"/>
                <a:ea typeface="+mj-ea"/>
              </a:rPr>
              <a:t>点击输入简要文字内容，文字内容需概括精炼，不用多余的文字修饰。</a:t>
            </a:r>
          </a:p>
        </p:txBody>
      </p:sp>
      <p:sp>
        <p:nvSpPr>
          <p:cNvPr id="23" name="TextBox 21"/>
          <p:cNvSpPr txBox="1"/>
          <p:nvPr/>
        </p:nvSpPr>
        <p:spPr>
          <a:xfrm>
            <a:off x="5346328" y="3404329"/>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4" name="TextBox 22"/>
          <p:cNvSpPr txBox="1"/>
          <p:nvPr/>
        </p:nvSpPr>
        <p:spPr>
          <a:xfrm>
            <a:off x="5184068" y="3684243"/>
            <a:ext cx="2556284" cy="532453"/>
          </a:xfrm>
          <a:prstGeom prst="rect">
            <a:avLst/>
          </a:prstGeom>
          <a:noFill/>
        </p:spPr>
        <p:txBody>
          <a:bodyPr wrap="square" rtlCol="0">
            <a:spAutoFit/>
          </a:bodyPr>
          <a:lstStyle/>
          <a:p>
            <a:pPr>
              <a:lnSpc>
                <a:spcPct val="130000"/>
              </a:lnSpc>
              <a:defRPr/>
            </a:pPr>
            <a:r>
              <a:rPr lang="zh-CN" altLang="en-US" sz="1100" dirty="0">
                <a:latin typeface="+mj-ea"/>
                <a:ea typeface="+mj-ea"/>
              </a:rPr>
              <a:t>点击输入简要文字内容，文字内容需概括精炼，不用多余的文字修饰。</a:t>
            </a:r>
          </a:p>
        </p:txBody>
      </p:sp>
      <p:sp>
        <p:nvSpPr>
          <p:cNvPr id="25" name="TextBox 23"/>
          <p:cNvSpPr txBox="1"/>
          <p:nvPr/>
        </p:nvSpPr>
        <p:spPr>
          <a:xfrm>
            <a:off x="6174420" y="2469362"/>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6" name="TextBox 24"/>
          <p:cNvSpPr txBox="1"/>
          <p:nvPr/>
        </p:nvSpPr>
        <p:spPr>
          <a:xfrm>
            <a:off x="6012160" y="2749276"/>
            <a:ext cx="2556284" cy="532453"/>
          </a:xfrm>
          <a:prstGeom prst="rect">
            <a:avLst/>
          </a:prstGeom>
          <a:noFill/>
        </p:spPr>
        <p:txBody>
          <a:bodyPr wrap="square" rtlCol="0">
            <a:spAutoFit/>
          </a:bodyPr>
          <a:lstStyle/>
          <a:p>
            <a:pPr>
              <a:lnSpc>
                <a:spcPct val="130000"/>
              </a:lnSpc>
              <a:defRPr/>
            </a:pPr>
            <a:r>
              <a:rPr lang="zh-CN" altLang="en-US" sz="1100" dirty="0">
                <a:latin typeface="+mj-ea"/>
                <a:ea typeface="+mj-ea"/>
              </a:rPr>
              <a:t>点击输入简要文字内容，文字内容需概括精炼，不用多余的文字修饰。</a:t>
            </a:r>
          </a:p>
        </p:txBody>
      </p:sp>
      <p:sp>
        <p:nvSpPr>
          <p:cNvPr id="27" name="TextBox 25"/>
          <p:cNvSpPr txBox="1"/>
          <p:nvPr/>
        </p:nvSpPr>
        <p:spPr>
          <a:xfrm>
            <a:off x="6642472" y="1446112"/>
            <a:ext cx="902811" cy="307777"/>
          </a:xfrm>
          <a:prstGeom prst="rect">
            <a:avLst/>
          </a:prstGeom>
          <a:noFill/>
        </p:spPr>
        <p:txBody>
          <a:bodyPr wrap="none" rtlCol="0">
            <a:spAutoFit/>
          </a:bodyPr>
          <a:lstStyle/>
          <a:p>
            <a:pPr algn="ctr"/>
            <a:r>
              <a:rPr lang="zh-CN" altLang="en-US" sz="1400" b="1" dirty="0">
                <a:latin typeface="+mj-ea"/>
                <a:ea typeface="+mj-ea"/>
              </a:rPr>
              <a:t>标题内容</a:t>
            </a:r>
          </a:p>
        </p:txBody>
      </p:sp>
      <p:sp>
        <p:nvSpPr>
          <p:cNvPr id="28" name="TextBox 26"/>
          <p:cNvSpPr txBox="1"/>
          <p:nvPr/>
        </p:nvSpPr>
        <p:spPr>
          <a:xfrm>
            <a:off x="6480212" y="1726026"/>
            <a:ext cx="2556284" cy="532453"/>
          </a:xfrm>
          <a:prstGeom prst="rect">
            <a:avLst/>
          </a:prstGeom>
          <a:noFill/>
        </p:spPr>
        <p:txBody>
          <a:bodyPr wrap="square" rtlCol="0">
            <a:spAutoFit/>
          </a:bodyPr>
          <a:lstStyle/>
          <a:p>
            <a:pPr>
              <a:lnSpc>
                <a:spcPct val="130000"/>
              </a:lnSpc>
              <a:defRPr/>
            </a:pPr>
            <a:r>
              <a:rPr lang="zh-CN" altLang="en-US" sz="1100" dirty="0">
                <a:latin typeface="+mj-ea"/>
                <a:ea typeface="+mj-ea"/>
              </a:rPr>
              <a:t>点击输入简要文字内容，文字内容需概括精炼，不用多余的文字修饰。</a:t>
            </a:r>
          </a:p>
        </p:txBody>
      </p:sp>
      <p:grpSp>
        <p:nvGrpSpPr>
          <p:cNvPr id="29" name="组合 28"/>
          <p:cNvGrpSpPr/>
          <p:nvPr/>
        </p:nvGrpSpPr>
        <p:grpSpPr>
          <a:xfrm>
            <a:off x="3851771" y="771550"/>
            <a:ext cx="1402358" cy="1402358"/>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1" name="TextBox 29"/>
            <p:cNvSpPr txBox="1"/>
            <p:nvPr/>
          </p:nvSpPr>
          <p:spPr>
            <a:xfrm>
              <a:off x="4306155" y="1616482"/>
              <a:ext cx="543739" cy="523220"/>
            </a:xfrm>
            <a:prstGeom prst="rect">
              <a:avLst/>
            </a:prstGeom>
            <a:noFill/>
          </p:spPr>
          <p:txBody>
            <a:bodyPr wrap="none" rtlCol="0">
              <a:spAutoFit/>
            </a:bodyPr>
            <a:lstStyle/>
            <a:p>
              <a:pPr algn="ctr" fontAlgn="auto">
                <a:spcBef>
                  <a:spcPts val="0"/>
                </a:spcBef>
                <a:spcAft>
                  <a:spcPts val="0"/>
                </a:spcAft>
                <a:defRPr/>
              </a:pPr>
              <a:r>
                <a:rPr lang="zh-CN" altLang="en-US" sz="1400" b="1" dirty="0">
                  <a:solidFill>
                    <a:schemeClr val="tx1">
                      <a:lumMod val="85000"/>
                      <a:lumOff val="15000"/>
                    </a:schemeClr>
                  </a:solidFill>
                  <a:latin typeface="+mj-ea"/>
                  <a:ea typeface="+mj-ea"/>
                </a:rPr>
                <a:t>标题</a:t>
              </a:r>
              <a:endParaRPr lang="en-US" altLang="zh-CN" sz="1400" b="1" dirty="0">
                <a:solidFill>
                  <a:schemeClr val="tx1">
                    <a:lumMod val="85000"/>
                    <a:lumOff val="15000"/>
                  </a:schemeClr>
                </a:solidFill>
                <a:latin typeface="+mj-ea"/>
                <a:ea typeface="+mj-ea"/>
              </a:endParaRPr>
            </a:p>
            <a:p>
              <a:pPr algn="ctr" fontAlgn="auto">
                <a:spcBef>
                  <a:spcPts val="0"/>
                </a:spcBef>
                <a:spcAft>
                  <a:spcPts val="0"/>
                </a:spcAft>
                <a:defRPr/>
              </a:pPr>
              <a:r>
                <a:rPr lang="zh-CN" altLang="en-US" sz="1400" b="1" dirty="0">
                  <a:solidFill>
                    <a:schemeClr val="tx1">
                      <a:lumMod val="85000"/>
                      <a:lumOff val="15000"/>
                    </a:schemeClr>
                  </a:solidFill>
                  <a:latin typeface="+mj-ea"/>
                  <a:ea typeface="+mj-ea"/>
                </a:rPr>
                <a:t>内容</a:t>
              </a:r>
            </a:p>
          </p:txBody>
        </p:sp>
      </p:grpSp>
    </p:spTree>
  </p:cSld>
  <p:clrMapOvr>
    <a:masterClrMapping/>
  </p:clrMapOvr>
  <mc:AlternateContent xmlns:mc="http://schemas.openxmlformats.org/markup-compatibility/2006" xmlns:p14="http://schemas.microsoft.com/office/powerpoint/2010/main">
    <mc:Choice Requires="p14">
      <p:transition spd="slow" p14:dur="1200" advTm="7000">
        <p14:prism/>
      </p:transition>
    </mc:Choice>
    <mc:Fallback xmlns="">
      <p:transition spd="slow" advTm="7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8000">
                                          <p:cBhvr additive="base">
                                            <p:cTn id="31" dur="1500" fill="hold"/>
                                            <p:tgtEl>
                                              <p:spTgt spid="17"/>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58000">
                                          <p:cBhvr additive="base">
                                            <p:cTn id="35"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8000">
                                          <p:cBhvr additive="base">
                                            <p:cTn id="39"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8000">
                                          <p:cBhvr additive="base">
                                            <p:cTn id="43"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14:bounceEnd="58000">
                                          <p:cBhvr additive="base">
                                            <p:cTn id="47"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14:bounceEnd="58000">
                                          <p:cBhvr additive="base">
                                            <p:cTn id="5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500" fill="hold"/>
                                            <p:tgtEl>
                                              <p:spTgt spid="17"/>
                                            </p:tgtEl>
                                            <p:attrNameLst>
                                              <p:attrName>ppt_x</p:attrName>
                                            </p:attrNameLst>
                                          </p:cBhvr>
                                          <p:tavLst>
                                            <p:tav tm="0">
                                              <p:val>
                                                <p:strVal val="#ppt_x"/>
                                              </p:val>
                                            </p:tav>
                                            <p:tav tm="100000">
                                              <p:val>
                                                <p:strVal val="#ppt_x"/>
                                              </p:val>
                                            </p:tav>
                                          </p:tavLst>
                                        </p:anim>
                                        <p:anim calcmode="lin" valueType="num">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ppt_x"/>
                                              </p:val>
                                            </p:tav>
                                            <p:tav tm="100000">
                                              <p:val>
                                                <p:strVal val="#ppt_x"/>
                                              </p:val>
                                            </p:tav>
                                          </p:tavLst>
                                        </p:anim>
                                        <p:anim calcmode="lin" valueType="num">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500" fill="hold"/>
                                            <p:tgtEl>
                                              <p:spTgt spid="13"/>
                                            </p:tgtEl>
                                            <p:attrNameLst>
                                              <p:attrName>ppt_x</p:attrName>
                                            </p:attrNameLst>
                                          </p:cBhvr>
                                          <p:tavLst>
                                            <p:tav tm="0">
                                              <p:val>
                                                <p:strVal val="#ppt_x"/>
                                              </p:val>
                                            </p:tav>
                                            <p:tav tm="100000">
                                              <p:val>
                                                <p:strVal val="#ppt_x"/>
                                              </p:val>
                                            </p:tav>
                                          </p:tavLst>
                                        </p:anim>
                                        <p:anim calcmode="lin" valueType="num">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500" fill="hold"/>
                                            <p:tgtEl>
                                              <p:spTgt spid="14"/>
                                            </p:tgtEl>
                                            <p:attrNameLst>
                                              <p:attrName>ppt_x</p:attrName>
                                            </p:attrNameLst>
                                          </p:cBhvr>
                                          <p:tavLst>
                                            <p:tav tm="0">
                                              <p:val>
                                                <p:strVal val="#ppt_x"/>
                                              </p:val>
                                            </p:tav>
                                            <p:tav tm="100000">
                                              <p:val>
                                                <p:strVal val="#ppt_x"/>
                                              </p:val>
                                            </p:tav>
                                          </p:tavLst>
                                        </p:anim>
                                        <p:anim calcmode="lin" valueType="num">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500" fill="hold"/>
                                            <p:tgtEl>
                                              <p:spTgt spid="15"/>
                                            </p:tgtEl>
                                            <p:attrNameLst>
                                              <p:attrName>ppt_x</p:attrName>
                                            </p:attrNameLst>
                                          </p:cBhvr>
                                          <p:tavLst>
                                            <p:tav tm="0">
                                              <p:val>
                                                <p:strVal val="#ppt_x"/>
                                              </p:val>
                                            </p:tav>
                                            <p:tav tm="100000">
                                              <p:val>
                                                <p:strVal val="#ppt_x"/>
                                              </p:val>
                                            </p:tav>
                                          </p:tavLst>
                                        </p:anim>
                                        <p:anim calcmode="lin" valueType="num">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500" fill="hold"/>
                                            <p:tgtEl>
                                              <p:spTgt spid="16"/>
                                            </p:tgtEl>
                                            <p:attrNameLst>
                                              <p:attrName>ppt_x</p:attrName>
                                            </p:attrNameLst>
                                          </p:cBhvr>
                                          <p:tavLst>
                                            <p:tav tm="0">
                                              <p:val>
                                                <p:strVal val="#ppt_x"/>
                                              </p:val>
                                            </p:tav>
                                            <p:tav tm="100000">
                                              <p:val>
                                                <p:strVal val="#ppt_x"/>
                                              </p:val>
                                            </p:tav>
                                          </p:tavLst>
                                        </p:anim>
                                        <p:anim calcmode="lin" valueType="num">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flipV="1">
            <a:off x="2969045" y="1857279"/>
            <a:ext cx="3628920" cy="169560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184979" y="1415756"/>
            <a:ext cx="4562601" cy="2165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820981" y="1359141"/>
            <a:ext cx="1414632" cy="636545"/>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9" name="组合 8"/>
          <p:cNvGrpSpPr/>
          <p:nvPr/>
        </p:nvGrpSpPr>
        <p:grpSpPr>
          <a:xfrm>
            <a:off x="1444736" y="3296276"/>
            <a:ext cx="1414632" cy="636545"/>
            <a:chOff x="1591195" y="3531391"/>
            <a:chExt cx="1721136" cy="774463"/>
          </a:xfrm>
          <a:effectLst>
            <a:outerShdw blurRad="444500" dist="254000" dir="8100000" algn="tr" rotWithShape="0">
              <a:prstClr val="black">
                <a:alpha val="50000"/>
              </a:prstClr>
            </a:outerShdw>
          </a:effectLst>
        </p:grpSpPr>
        <p:sp>
          <p:nvSpPr>
            <p:cNvPr id="10" name="圆角矩形 104"/>
            <p:cNvSpPr/>
            <p:nvPr/>
          </p:nvSpPr>
          <p:spPr>
            <a:xfrm>
              <a:off x="1591195" y="3531391"/>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2" name="组合 11"/>
          <p:cNvGrpSpPr/>
          <p:nvPr/>
        </p:nvGrpSpPr>
        <p:grpSpPr>
          <a:xfrm>
            <a:off x="6641453" y="1097484"/>
            <a:ext cx="1414632" cy="636545"/>
            <a:chOff x="1591195" y="3531392"/>
            <a:chExt cx="1721136" cy="774463"/>
          </a:xfrm>
          <a:effectLst>
            <a:outerShdw blurRad="444500" dist="254000" dir="8100000" algn="tr" rotWithShape="0">
              <a:prstClr val="black">
                <a:alpha val="50000"/>
              </a:prstClr>
            </a:outerShdw>
          </a:effectLst>
        </p:grpSpPr>
        <p:sp>
          <p:nvSpPr>
            <p:cNvPr id="1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5" name="组合 14"/>
          <p:cNvGrpSpPr/>
          <p:nvPr/>
        </p:nvGrpSpPr>
        <p:grpSpPr>
          <a:xfrm>
            <a:off x="5853297" y="3313413"/>
            <a:ext cx="1414632" cy="636545"/>
            <a:chOff x="1591195" y="3531392"/>
            <a:chExt cx="1721136" cy="774463"/>
          </a:xfrm>
          <a:effectLst>
            <a:outerShdw blurRad="444500" dist="254000" dir="8100000" algn="tr" rotWithShape="0">
              <a:prstClr val="black">
                <a:alpha val="50000"/>
              </a:prstClr>
            </a:outerShdw>
          </a:effectLst>
        </p:grpSpPr>
        <p:sp>
          <p:nvSpPr>
            <p:cNvPr id="16"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17"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8" name="TextBox 24"/>
          <p:cNvSpPr txBox="1"/>
          <p:nvPr/>
        </p:nvSpPr>
        <p:spPr>
          <a:xfrm>
            <a:off x="1835696" y="1635646"/>
            <a:ext cx="1338828" cy="323165"/>
          </a:xfrm>
          <a:prstGeom prst="rect">
            <a:avLst/>
          </a:prstGeom>
          <a:noFill/>
        </p:spPr>
        <p:txBody>
          <a:bodyPr wrap="none" rtlCol="0">
            <a:spAutoFit/>
          </a:bodyPr>
          <a:lstStyle/>
          <a:p>
            <a:r>
              <a:rPr lang="zh-CN" altLang="en-US" sz="1500" dirty="0">
                <a:solidFill>
                  <a:prstClr val="black"/>
                </a:solidFill>
                <a:latin typeface="+mj-ea"/>
                <a:ea typeface="+mj-ea"/>
              </a:rPr>
              <a:t>点击输入标题</a:t>
            </a:r>
          </a:p>
        </p:txBody>
      </p:sp>
      <p:sp>
        <p:nvSpPr>
          <p:cNvPr id="19" name="TextBox 25"/>
          <p:cNvSpPr txBox="1"/>
          <p:nvPr/>
        </p:nvSpPr>
        <p:spPr>
          <a:xfrm>
            <a:off x="6660232" y="1373225"/>
            <a:ext cx="1338828" cy="323165"/>
          </a:xfrm>
          <a:prstGeom prst="rect">
            <a:avLst/>
          </a:prstGeom>
          <a:noFill/>
        </p:spPr>
        <p:txBody>
          <a:bodyPr wrap="none" rtlCol="0">
            <a:spAutoFit/>
          </a:bodyPr>
          <a:lstStyle/>
          <a:p>
            <a:r>
              <a:rPr lang="zh-CN" altLang="en-US" sz="1500" dirty="0">
                <a:solidFill>
                  <a:prstClr val="black"/>
                </a:solidFill>
                <a:latin typeface="+mj-ea"/>
                <a:ea typeface="+mj-ea"/>
              </a:rPr>
              <a:t>点击输入标题</a:t>
            </a:r>
          </a:p>
        </p:txBody>
      </p:sp>
      <p:sp>
        <p:nvSpPr>
          <p:cNvPr id="20" name="TextBox 26"/>
          <p:cNvSpPr txBox="1"/>
          <p:nvPr/>
        </p:nvSpPr>
        <p:spPr>
          <a:xfrm>
            <a:off x="1475656" y="3555503"/>
            <a:ext cx="1338828" cy="323165"/>
          </a:xfrm>
          <a:prstGeom prst="rect">
            <a:avLst/>
          </a:prstGeom>
          <a:noFill/>
        </p:spPr>
        <p:txBody>
          <a:bodyPr wrap="none" rtlCol="0">
            <a:spAutoFit/>
          </a:bodyPr>
          <a:lstStyle/>
          <a:p>
            <a:r>
              <a:rPr lang="zh-CN" altLang="en-US" sz="1500" dirty="0">
                <a:solidFill>
                  <a:prstClr val="black"/>
                </a:solidFill>
                <a:latin typeface="+mj-ea"/>
                <a:ea typeface="+mj-ea"/>
              </a:rPr>
              <a:t>点击输入标题</a:t>
            </a:r>
          </a:p>
        </p:txBody>
      </p:sp>
      <p:sp>
        <p:nvSpPr>
          <p:cNvPr id="21" name="TextBox 27"/>
          <p:cNvSpPr txBox="1"/>
          <p:nvPr/>
        </p:nvSpPr>
        <p:spPr>
          <a:xfrm>
            <a:off x="5868144" y="3586553"/>
            <a:ext cx="1338828" cy="323165"/>
          </a:xfrm>
          <a:prstGeom prst="rect">
            <a:avLst/>
          </a:prstGeom>
          <a:noFill/>
        </p:spPr>
        <p:txBody>
          <a:bodyPr wrap="none" rtlCol="0">
            <a:spAutoFit/>
          </a:bodyPr>
          <a:lstStyle/>
          <a:p>
            <a:r>
              <a:rPr lang="zh-CN" altLang="en-US" sz="1500" dirty="0">
                <a:solidFill>
                  <a:prstClr val="black"/>
                </a:solidFill>
                <a:latin typeface="+mj-ea"/>
                <a:ea typeface="+mj-ea"/>
              </a:rPr>
              <a:t>点击输入标题</a:t>
            </a:r>
          </a:p>
        </p:txBody>
      </p:sp>
      <p:grpSp>
        <p:nvGrpSpPr>
          <p:cNvPr id="22" name="组合 21"/>
          <p:cNvGrpSpPr/>
          <p:nvPr/>
        </p:nvGrpSpPr>
        <p:grpSpPr>
          <a:xfrm>
            <a:off x="3746633" y="1810030"/>
            <a:ext cx="1382075" cy="1382075"/>
            <a:chOff x="3746633" y="1810030"/>
            <a:chExt cx="1382075" cy="1382075"/>
          </a:xfrm>
        </p:grpSpPr>
        <p:grpSp>
          <p:nvGrpSpPr>
            <p:cNvPr id="23" name="组合 22"/>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6" name="椭圆 25"/>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4" name="TextBox 30"/>
            <p:cNvSpPr txBox="1"/>
            <p:nvPr/>
          </p:nvSpPr>
          <p:spPr>
            <a:xfrm>
              <a:off x="3978122" y="2397335"/>
              <a:ext cx="926418" cy="246221"/>
            </a:xfrm>
            <a:prstGeom prst="rect">
              <a:avLst/>
            </a:prstGeom>
            <a:noFill/>
          </p:spPr>
          <p:txBody>
            <a:bodyPr wrap="square" lIns="0" tIns="0" rIns="0" bIns="0" rtlCol="0">
              <a:spAutoFit/>
            </a:bodyPr>
            <a:lstStyle/>
            <a:p>
              <a:pPr algn="ctr"/>
              <a:r>
                <a:rPr lang="zh-CN" altLang="en-US" sz="1600" b="1" dirty="0">
                  <a:solidFill>
                    <a:schemeClr val="accent2"/>
                  </a:solidFill>
                  <a:latin typeface="+mj-ea"/>
                  <a:ea typeface="+mj-ea"/>
                </a:rPr>
                <a:t>标题内容</a:t>
              </a:r>
            </a:p>
          </p:txBody>
        </p:sp>
      </p:grpSp>
      <p:sp>
        <p:nvSpPr>
          <p:cNvPr id="27" name="TextBox 31"/>
          <p:cNvSpPr txBox="1"/>
          <p:nvPr/>
        </p:nvSpPr>
        <p:spPr>
          <a:xfrm>
            <a:off x="592781" y="2186777"/>
            <a:ext cx="2448272" cy="752514"/>
          </a:xfrm>
          <a:prstGeom prst="rect">
            <a:avLst/>
          </a:prstGeom>
          <a:noFill/>
        </p:spPr>
        <p:txBody>
          <a:bodyPr wrap="square" rtlCol="0">
            <a:spAutoFit/>
          </a:bodyPr>
          <a:lstStyle/>
          <a:p>
            <a:pPr>
              <a:lnSpc>
                <a:spcPct val="130000"/>
              </a:lnSpc>
            </a:pPr>
            <a:r>
              <a:rPr lang="zh-CN" altLang="en-US" sz="1100" dirty="0">
                <a:solidFill>
                  <a:prstClr val="black"/>
                </a:solidFill>
                <a:latin typeface="+mj-ea"/>
                <a:ea typeface="+mj-ea"/>
              </a:rPr>
              <a:t>点击输入本栏的具体文字，简明扼要的说明分项内容，此为概念图解，请根据您的具体内容酌情修改。</a:t>
            </a:r>
            <a:endParaRPr lang="en-US" altLang="zh-CN" sz="1100" dirty="0">
              <a:solidFill>
                <a:prstClr val="black"/>
              </a:solidFill>
              <a:latin typeface="+mj-ea"/>
              <a:ea typeface="+mj-ea"/>
            </a:endParaRPr>
          </a:p>
        </p:txBody>
      </p:sp>
      <p:sp>
        <p:nvSpPr>
          <p:cNvPr id="28" name="TextBox 32"/>
          <p:cNvSpPr txBox="1"/>
          <p:nvPr/>
        </p:nvSpPr>
        <p:spPr>
          <a:xfrm>
            <a:off x="745181" y="4011910"/>
            <a:ext cx="2448272" cy="752514"/>
          </a:xfrm>
          <a:prstGeom prst="rect">
            <a:avLst/>
          </a:prstGeom>
          <a:noFill/>
        </p:spPr>
        <p:txBody>
          <a:bodyPr wrap="square" rtlCol="0">
            <a:spAutoFit/>
          </a:bodyPr>
          <a:lstStyle/>
          <a:p>
            <a:pPr>
              <a:lnSpc>
                <a:spcPct val="130000"/>
              </a:lnSpc>
            </a:pPr>
            <a:r>
              <a:rPr lang="zh-CN" altLang="en-US" sz="1100" dirty="0">
                <a:solidFill>
                  <a:prstClr val="black"/>
                </a:solidFill>
                <a:latin typeface="+mj-ea"/>
                <a:ea typeface="+mj-ea"/>
              </a:rPr>
              <a:t>点击输入本栏的具体文字，简明扼要的说明分项内容，此为概念图解，请根据您的具体内容酌情修改。</a:t>
            </a:r>
            <a:endParaRPr lang="en-US" altLang="zh-CN" sz="1100" dirty="0">
              <a:solidFill>
                <a:prstClr val="black"/>
              </a:solidFill>
              <a:latin typeface="+mj-ea"/>
              <a:ea typeface="+mj-ea"/>
            </a:endParaRPr>
          </a:p>
        </p:txBody>
      </p:sp>
      <p:sp>
        <p:nvSpPr>
          <p:cNvPr id="29" name="TextBox 33"/>
          <p:cNvSpPr txBox="1"/>
          <p:nvPr/>
        </p:nvSpPr>
        <p:spPr>
          <a:xfrm>
            <a:off x="5849365" y="4058985"/>
            <a:ext cx="2448272" cy="752514"/>
          </a:xfrm>
          <a:prstGeom prst="rect">
            <a:avLst/>
          </a:prstGeom>
          <a:noFill/>
        </p:spPr>
        <p:txBody>
          <a:bodyPr wrap="square" rtlCol="0">
            <a:spAutoFit/>
          </a:bodyPr>
          <a:lstStyle/>
          <a:p>
            <a:pPr>
              <a:lnSpc>
                <a:spcPct val="130000"/>
              </a:lnSpc>
            </a:pPr>
            <a:r>
              <a:rPr lang="zh-CN" altLang="en-US" sz="1100" dirty="0">
                <a:solidFill>
                  <a:prstClr val="black"/>
                </a:solidFill>
                <a:latin typeface="+mj-ea"/>
                <a:ea typeface="+mj-ea"/>
              </a:rPr>
              <a:t>点击输入本栏的具体文字，简明扼要的说明分项内容，此为概念图解，请根据您的具体内容酌情修改。</a:t>
            </a:r>
            <a:endParaRPr lang="en-US" altLang="zh-CN" sz="1100" dirty="0">
              <a:solidFill>
                <a:prstClr val="black"/>
              </a:solidFill>
              <a:latin typeface="+mj-ea"/>
              <a:ea typeface="+mj-ea"/>
            </a:endParaRPr>
          </a:p>
        </p:txBody>
      </p:sp>
      <p:sp>
        <p:nvSpPr>
          <p:cNvPr id="30" name="TextBox 34"/>
          <p:cNvSpPr txBox="1"/>
          <p:nvPr/>
        </p:nvSpPr>
        <p:spPr>
          <a:xfrm>
            <a:off x="6012160" y="1972988"/>
            <a:ext cx="2448272" cy="752514"/>
          </a:xfrm>
          <a:prstGeom prst="rect">
            <a:avLst/>
          </a:prstGeom>
          <a:noFill/>
        </p:spPr>
        <p:txBody>
          <a:bodyPr wrap="square" rtlCol="0">
            <a:spAutoFit/>
          </a:bodyPr>
          <a:lstStyle/>
          <a:p>
            <a:pPr>
              <a:lnSpc>
                <a:spcPct val="130000"/>
              </a:lnSpc>
            </a:pPr>
            <a:r>
              <a:rPr lang="zh-CN" altLang="en-US" sz="1100" dirty="0">
                <a:solidFill>
                  <a:prstClr val="black"/>
                </a:solidFill>
                <a:latin typeface="+mj-ea"/>
                <a:ea typeface="+mj-ea"/>
              </a:rPr>
              <a:t>点击输入本栏的具体文字，简明扼要的说明分项内容，此为概念图解，请根据您的具体内容酌情修改。</a:t>
            </a:r>
            <a:endParaRPr lang="en-US" altLang="zh-CN" sz="1100" dirty="0">
              <a:solidFill>
                <a:prstClr val="black"/>
              </a:solidFill>
              <a:latin typeface="+mj-ea"/>
              <a:ea typeface="+mj-ea"/>
            </a:endParaRPr>
          </a:p>
        </p:txBody>
      </p:sp>
      <p:sp>
        <p:nvSpPr>
          <p:cNvPr id="31" name="椭圆 30"/>
          <p:cNvSpPr/>
          <p:nvPr/>
        </p:nvSpPr>
        <p:spPr>
          <a:xfrm>
            <a:off x="2883767" y="1304103"/>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1</a:t>
            </a:r>
            <a:endParaRPr lang="zh-CN" altLang="en-US" dirty="0">
              <a:solidFill>
                <a:prstClr val="white"/>
              </a:solidFill>
              <a:latin typeface="+mj-ea"/>
              <a:ea typeface="+mj-ea"/>
            </a:endParaRPr>
          </a:p>
        </p:txBody>
      </p:sp>
      <p:sp>
        <p:nvSpPr>
          <p:cNvPr id="32" name="椭圆 31"/>
          <p:cNvSpPr/>
          <p:nvPr/>
        </p:nvSpPr>
        <p:spPr>
          <a:xfrm>
            <a:off x="2523727" y="3207487"/>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2</a:t>
            </a:r>
            <a:endParaRPr lang="zh-CN" altLang="en-US" dirty="0">
              <a:solidFill>
                <a:prstClr val="white"/>
              </a:solidFill>
              <a:latin typeface="+mj-ea"/>
              <a:ea typeface="+mj-ea"/>
            </a:endParaRPr>
          </a:p>
        </p:txBody>
      </p:sp>
      <p:sp>
        <p:nvSpPr>
          <p:cNvPr id="33" name="椭圆 32"/>
          <p:cNvSpPr/>
          <p:nvPr/>
        </p:nvSpPr>
        <p:spPr>
          <a:xfrm>
            <a:off x="6911328" y="3275267"/>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3</a:t>
            </a:r>
            <a:endParaRPr lang="zh-CN" altLang="en-US" dirty="0">
              <a:solidFill>
                <a:prstClr val="white"/>
              </a:solidFill>
              <a:latin typeface="+mj-ea"/>
              <a:ea typeface="+mj-ea"/>
            </a:endParaRPr>
          </a:p>
        </p:txBody>
      </p:sp>
      <p:sp>
        <p:nvSpPr>
          <p:cNvPr id="34" name="椭圆 33"/>
          <p:cNvSpPr/>
          <p:nvPr/>
        </p:nvSpPr>
        <p:spPr>
          <a:xfrm>
            <a:off x="7725152" y="1059582"/>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mj-ea"/>
                <a:ea typeface="+mj-ea"/>
              </a:rPr>
              <a:t>4</a:t>
            </a:r>
            <a:endParaRPr lang="zh-CN" altLang="en-US" dirty="0">
              <a:solidFill>
                <a:prstClr val="white"/>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outVertical)">
                                      <p:cBhvr>
                                        <p:cTn id="13" dur="500"/>
                                        <p:tgtEl>
                                          <p:spTgt spid="4"/>
                                        </p:tgtEl>
                                      </p:cBhvr>
                                    </p:animEffect>
                                  </p:childTnLst>
                                </p:cTn>
                              </p:par>
                              <p:par>
                                <p:cTn id="14" presetID="53" presetClass="entr" presetSubtype="16" fill="hold" nodeType="withEffect">
                                  <p:stCondLst>
                                    <p:cond delay="3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30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p:tgtEl>
                                          <p:spTgt spid="21"/>
                                        </p:tgtEl>
                                        <p:attrNameLst>
                                          <p:attrName>ppt_y</p:attrName>
                                        </p:attrNameLst>
                                      </p:cBhvr>
                                      <p:tavLst>
                                        <p:tav tm="0">
                                          <p:val>
                                            <p:strVal val="#ppt_y+#ppt_h*1.125000"/>
                                          </p:val>
                                        </p:tav>
                                        <p:tav tm="100000">
                                          <p:val>
                                            <p:strVal val="#ppt_y"/>
                                          </p:val>
                                        </p:tav>
                                      </p:tavLst>
                                    </p:anim>
                                    <p:animEffect transition="in" filter="wipe(up)">
                                      <p:cBhvr>
                                        <p:cTn id="27" dur="500"/>
                                        <p:tgtEl>
                                          <p:spTgt spid="21"/>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ppt_y</p:attrName>
                                        </p:attrNameLst>
                                      </p:cBhvr>
                                      <p:tavLst>
                                        <p:tav tm="0">
                                          <p:val>
                                            <p:strVal val="#ppt_y+#ppt_h*1.125000"/>
                                          </p:val>
                                        </p:tav>
                                        <p:tav tm="100000">
                                          <p:val>
                                            <p:strVal val="#ppt_y"/>
                                          </p:val>
                                        </p:tav>
                                      </p:tavLst>
                                    </p:anim>
                                    <p:animEffect transition="in" filter="wipe(up)">
                                      <p:cBhvr>
                                        <p:cTn id="31" dur="500"/>
                                        <p:tgtEl>
                                          <p:spTgt spid="18"/>
                                        </p:tgtEl>
                                      </p:cBhvr>
                                    </p:animEffect>
                                  </p:childTnLst>
                                </p:cTn>
                              </p:par>
                            </p:childTnLst>
                          </p:cTn>
                        </p:par>
                        <p:par>
                          <p:cTn id="32" fill="hold">
                            <p:stCondLst>
                              <p:cond delay="1500"/>
                            </p:stCondLst>
                            <p:childTnLst>
                              <p:par>
                                <p:cTn id="33" presetID="16" presetClass="entr" presetSubtype="37"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outVertical)">
                                      <p:cBhvr>
                                        <p:cTn id="35" dur="500"/>
                                        <p:tgtEl>
                                          <p:spTgt spid="5"/>
                                        </p:tgtEl>
                                      </p:cBhvr>
                                    </p:animEffect>
                                  </p:childTnLst>
                                </p:cTn>
                              </p:par>
                              <p:par>
                                <p:cTn id="36" presetID="53" presetClass="entr" presetSubtype="16" fill="hold" nodeType="withEffect">
                                  <p:stCondLst>
                                    <p:cond delay="3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nodeType="withEffect">
                                  <p:stCondLst>
                                    <p:cond delay="3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2000"/>
                            </p:stCondLst>
                            <p:childTnLst>
                              <p:par>
                                <p:cTn id="47" presetID="12" presetClass="entr" presetSubtype="4"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p:tgtEl>
                                          <p:spTgt spid="20"/>
                                        </p:tgtEl>
                                        <p:attrNameLst>
                                          <p:attrName>ppt_y</p:attrName>
                                        </p:attrNameLst>
                                      </p:cBhvr>
                                      <p:tavLst>
                                        <p:tav tm="0">
                                          <p:val>
                                            <p:strVal val="#ppt_y+#ppt_h*1.125000"/>
                                          </p:val>
                                        </p:tav>
                                        <p:tav tm="100000">
                                          <p:val>
                                            <p:strVal val="#ppt_y"/>
                                          </p:val>
                                        </p:tav>
                                      </p:tavLst>
                                    </p:anim>
                                    <p:animEffect transition="in" filter="wipe(up)">
                                      <p:cBhvr>
                                        <p:cTn id="50" dur="500"/>
                                        <p:tgtEl>
                                          <p:spTgt spid="20"/>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p:tgtEl>
                                          <p:spTgt spid="19"/>
                                        </p:tgtEl>
                                        <p:attrNameLst>
                                          <p:attrName>ppt_y</p:attrName>
                                        </p:attrNameLst>
                                      </p:cBhvr>
                                      <p:tavLst>
                                        <p:tav tm="0">
                                          <p:val>
                                            <p:strVal val="#ppt_y+#ppt_h*1.125000"/>
                                          </p:val>
                                        </p:tav>
                                        <p:tav tm="100000">
                                          <p:val>
                                            <p:strVal val="#ppt_y"/>
                                          </p:val>
                                        </p:tav>
                                      </p:tavLst>
                                    </p:anim>
                                    <p:animEffect transition="in" filter="wipe(up)">
                                      <p:cBhvr>
                                        <p:cTn id="54" dur="500"/>
                                        <p:tgtEl>
                                          <p:spTgt spid="19"/>
                                        </p:tgtEl>
                                      </p:cBhvr>
                                    </p:animEffect>
                                  </p:childTnLst>
                                </p:cTn>
                              </p:par>
                            </p:childTnLst>
                          </p:cTn>
                        </p:par>
                        <p:par>
                          <p:cTn id="55" fill="hold">
                            <p:stCondLst>
                              <p:cond delay="2500"/>
                            </p:stCondLst>
                            <p:childTnLst>
                              <p:par>
                                <p:cTn id="56" presetID="53" presetClass="entr" presetSubtype="16"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500" fill="hold"/>
                                        <p:tgtEl>
                                          <p:spTgt spid="31"/>
                                        </p:tgtEl>
                                        <p:attrNameLst>
                                          <p:attrName>ppt_w</p:attrName>
                                        </p:attrNameLst>
                                      </p:cBhvr>
                                      <p:tavLst>
                                        <p:tav tm="0">
                                          <p:val>
                                            <p:fltVal val="0"/>
                                          </p:val>
                                        </p:tav>
                                        <p:tav tm="100000">
                                          <p:val>
                                            <p:strVal val="#ppt_w"/>
                                          </p:val>
                                        </p:tav>
                                      </p:tavLst>
                                    </p:anim>
                                    <p:anim calcmode="lin" valueType="num">
                                      <p:cBhvr>
                                        <p:cTn id="59" dur="500" fill="hold"/>
                                        <p:tgtEl>
                                          <p:spTgt spid="31"/>
                                        </p:tgtEl>
                                        <p:attrNameLst>
                                          <p:attrName>ppt_h</p:attrName>
                                        </p:attrNameLst>
                                      </p:cBhvr>
                                      <p:tavLst>
                                        <p:tav tm="0">
                                          <p:val>
                                            <p:fltVal val="0"/>
                                          </p:val>
                                        </p:tav>
                                        <p:tav tm="100000">
                                          <p:val>
                                            <p:strVal val="#ppt_h"/>
                                          </p:val>
                                        </p:tav>
                                      </p:tavLst>
                                    </p:anim>
                                    <p:animEffect transition="in" filter="fade">
                                      <p:cBhvr>
                                        <p:cTn id="60" dur="500"/>
                                        <p:tgtEl>
                                          <p:spTgt spid="3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fltVal val="0"/>
                                          </p:val>
                                        </p:tav>
                                        <p:tav tm="100000">
                                          <p:val>
                                            <p:strVal val="#ppt_w"/>
                                          </p:val>
                                        </p:tav>
                                      </p:tavLst>
                                    </p:anim>
                                    <p:anim calcmode="lin" valueType="num">
                                      <p:cBhvr>
                                        <p:cTn id="69" dur="500" fill="hold"/>
                                        <p:tgtEl>
                                          <p:spTgt spid="33"/>
                                        </p:tgtEl>
                                        <p:attrNameLst>
                                          <p:attrName>ppt_h</p:attrName>
                                        </p:attrNameLst>
                                      </p:cBhvr>
                                      <p:tavLst>
                                        <p:tav tm="0">
                                          <p:val>
                                            <p:fltVal val="0"/>
                                          </p:val>
                                        </p:tav>
                                        <p:tav tm="100000">
                                          <p:val>
                                            <p:strVal val="#ppt_h"/>
                                          </p:val>
                                        </p:tav>
                                      </p:tavLst>
                                    </p:anim>
                                    <p:animEffect transition="in" filter="fade">
                                      <p:cBhvr>
                                        <p:cTn id="70" dur="500"/>
                                        <p:tgtEl>
                                          <p:spTgt spid="3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p:cTn id="73" dur="500" fill="hold"/>
                                        <p:tgtEl>
                                          <p:spTgt spid="34"/>
                                        </p:tgtEl>
                                        <p:attrNameLst>
                                          <p:attrName>ppt_w</p:attrName>
                                        </p:attrNameLst>
                                      </p:cBhvr>
                                      <p:tavLst>
                                        <p:tav tm="0">
                                          <p:val>
                                            <p:fltVal val="0"/>
                                          </p:val>
                                        </p:tav>
                                        <p:tav tm="100000">
                                          <p:val>
                                            <p:strVal val="#ppt_w"/>
                                          </p:val>
                                        </p:tav>
                                      </p:tavLst>
                                    </p:anim>
                                    <p:anim calcmode="lin" valueType="num">
                                      <p:cBhvr>
                                        <p:cTn id="74" dur="500" fill="hold"/>
                                        <p:tgtEl>
                                          <p:spTgt spid="34"/>
                                        </p:tgtEl>
                                        <p:attrNameLst>
                                          <p:attrName>ppt_h</p:attrName>
                                        </p:attrNameLst>
                                      </p:cBhvr>
                                      <p:tavLst>
                                        <p:tav tm="0">
                                          <p:val>
                                            <p:fltVal val="0"/>
                                          </p:val>
                                        </p:tav>
                                        <p:tav tm="100000">
                                          <p:val>
                                            <p:strVal val="#ppt_h"/>
                                          </p:val>
                                        </p:tav>
                                      </p:tavLst>
                                    </p:anim>
                                    <p:animEffect transition="in" filter="fade">
                                      <p:cBhvr>
                                        <p:cTn id="75" dur="500"/>
                                        <p:tgtEl>
                                          <p:spTgt spid="34"/>
                                        </p:tgtEl>
                                      </p:cBhvr>
                                    </p:animEffect>
                                  </p:childTnLst>
                                </p:cTn>
                              </p:par>
                            </p:childTnLst>
                          </p:cTn>
                        </p:par>
                        <p:par>
                          <p:cTn id="76" fill="hold">
                            <p:stCondLst>
                              <p:cond delay="3000"/>
                            </p:stCondLst>
                            <p:childTnLst>
                              <p:par>
                                <p:cTn id="77" presetID="22" presetClass="entr" presetSubtype="1"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up)">
                                      <p:cBhvr>
                                        <p:cTn id="79" dur="500"/>
                                        <p:tgtEl>
                                          <p:spTgt spid="27"/>
                                        </p:tgtEl>
                                      </p:cBhvr>
                                    </p:animEffect>
                                  </p:childTnLst>
                                </p:cTn>
                              </p:par>
                            </p:childTnLst>
                          </p:cTn>
                        </p:par>
                        <p:par>
                          <p:cTn id="80" fill="hold">
                            <p:stCondLst>
                              <p:cond delay="35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4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7" grpId="0"/>
      <p:bldP spid="28" grpId="0"/>
      <p:bldP spid="29" grpId="0"/>
      <p:bldP spid="30" grpId="0"/>
      <p:bldP spid="31" grpId="0" animBg="1"/>
      <p:bldP spid="32" grpId="0" animBg="1"/>
      <p:bldP spid="3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218791" y="1623047"/>
            <a:ext cx="6961374" cy="1799366"/>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mj-ea"/>
                <a:ea typeface="+mj-ea"/>
              </a:endParaRPr>
            </a:p>
          </p:txBody>
        </p:sp>
      </p:grpSp>
      <p:grpSp>
        <p:nvGrpSpPr>
          <p:cNvPr id="9" name="组合 8"/>
          <p:cNvGrpSpPr/>
          <p:nvPr/>
        </p:nvGrpSpPr>
        <p:grpSpPr>
          <a:xfrm>
            <a:off x="1266937" y="1023017"/>
            <a:ext cx="1669828" cy="819528"/>
            <a:chOff x="6084168" y="1274556"/>
            <a:chExt cx="1669538" cy="796423"/>
          </a:xfrm>
        </p:grpSpPr>
        <p:sp>
          <p:nvSpPr>
            <p:cNvPr id="10" name="TextBox 8"/>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11" name="TextBox 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12" name="组合 11"/>
          <p:cNvGrpSpPr/>
          <p:nvPr/>
        </p:nvGrpSpPr>
        <p:grpSpPr>
          <a:xfrm>
            <a:off x="3015320" y="3408405"/>
            <a:ext cx="1669828" cy="819528"/>
            <a:chOff x="6084168" y="1274556"/>
            <a:chExt cx="1669538" cy="796423"/>
          </a:xfrm>
        </p:grpSpPr>
        <p:sp>
          <p:nvSpPr>
            <p:cNvPr id="13" name="TextBox 11"/>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14" name="TextBox 12"/>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15" name="组合 14"/>
          <p:cNvGrpSpPr/>
          <p:nvPr/>
        </p:nvGrpSpPr>
        <p:grpSpPr>
          <a:xfrm>
            <a:off x="4699476" y="1023017"/>
            <a:ext cx="1669828" cy="819528"/>
            <a:chOff x="6084168" y="1274556"/>
            <a:chExt cx="1669538" cy="796423"/>
          </a:xfrm>
        </p:grpSpPr>
        <p:sp>
          <p:nvSpPr>
            <p:cNvPr id="16" name="TextBox 14"/>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17" name="TextBox 15"/>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18" name="组合 17"/>
          <p:cNvGrpSpPr/>
          <p:nvPr/>
        </p:nvGrpSpPr>
        <p:grpSpPr>
          <a:xfrm>
            <a:off x="6513184" y="3408406"/>
            <a:ext cx="1669828" cy="819528"/>
            <a:chOff x="6084168" y="1274556"/>
            <a:chExt cx="1669538" cy="796422"/>
          </a:xfrm>
        </p:grpSpPr>
        <p:sp>
          <p:nvSpPr>
            <p:cNvPr id="19" name="TextBox 17"/>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a:t>
              </a:r>
            </a:p>
          </p:txBody>
        </p:sp>
        <p:sp>
          <p:nvSpPr>
            <p:cNvPr id="20" name="TextBox 18"/>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mj-ea"/>
                  <a:ea typeface="+mj-ea"/>
                  <a:cs typeface="华文黑体" pitchFamily="2" charset="-122"/>
                </a:rPr>
                <a:t>添加标题</a:t>
              </a:r>
            </a:p>
          </p:txBody>
        </p:sp>
      </p:grpSp>
      <p:grpSp>
        <p:nvGrpSpPr>
          <p:cNvPr id="21" name="组合 20"/>
          <p:cNvGrpSpPr/>
          <p:nvPr/>
        </p:nvGrpSpPr>
        <p:grpSpPr>
          <a:xfrm>
            <a:off x="1516672" y="1923844"/>
            <a:ext cx="1206806" cy="1206613"/>
            <a:chOff x="2201071" y="3406041"/>
            <a:chExt cx="1805286"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5" name="椭圆 24"/>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3" name="TextBox 21"/>
            <p:cNvSpPr txBox="1"/>
            <p:nvPr/>
          </p:nvSpPr>
          <p:spPr>
            <a:xfrm>
              <a:off x="2694008"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28" name="组合 27"/>
          <p:cNvGrpSpPr/>
          <p:nvPr/>
        </p:nvGrpSpPr>
        <p:grpSpPr>
          <a:xfrm>
            <a:off x="4980217" y="1923844"/>
            <a:ext cx="1206806" cy="1206613"/>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2" name="椭圆 31"/>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0" name="TextBox 28"/>
            <p:cNvSpPr txBox="1"/>
            <p:nvPr/>
          </p:nvSpPr>
          <p:spPr>
            <a:xfrm>
              <a:off x="7875197"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35" name="组合 34"/>
          <p:cNvGrpSpPr/>
          <p:nvPr/>
        </p:nvGrpSpPr>
        <p:grpSpPr>
          <a:xfrm>
            <a:off x="3261429" y="1923844"/>
            <a:ext cx="1206806" cy="1206613"/>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9" name="椭圆 38"/>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7" name="TextBox 35"/>
            <p:cNvSpPr txBox="1"/>
            <p:nvPr/>
          </p:nvSpPr>
          <p:spPr>
            <a:xfrm>
              <a:off x="5304027"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grpSp>
        <p:nvGrpSpPr>
          <p:cNvPr id="42" name="组合 41"/>
          <p:cNvGrpSpPr/>
          <p:nvPr/>
        </p:nvGrpSpPr>
        <p:grpSpPr>
          <a:xfrm>
            <a:off x="6706590" y="1923844"/>
            <a:ext cx="1206806" cy="1206613"/>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6" name="椭圆 4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4" name="TextBox 42"/>
            <p:cNvSpPr txBox="1"/>
            <p:nvPr/>
          </p:nvSpPr>
          <p:spPr>
            <a:xfrm>
              <a:off x="10457715" y="3876616"/>
              <a:ext cx="1023614" cy="967364"/>
            </a:xfrm>
            <a:prstGeom prst="rect">
              <a:avLst/>
            </a:prstGeom>
            <a:noFill/>
          </p:spPr>
          <p:txBody>
            <a:bodyPr wrap="square" rtlCol="0">
              <a:spAutoFit/>
            </a:bodyPr>
            <a:lstStyle/>
            <a:p>
              <a:r>
                <a:rPr lang="zh-CN" altLang="en-US" dirty="0">
                  <a:solidFill>
                    <a:schemeClr val="bg1"/>
                  </a:solidFill>
                  <a:latin typeface="+mj-ea"/>
                  <a:ea typeface="+mj-ea"/>
                </a:rPr>
                <a:t>添加</a:t>
              </a:r>
              <a:endParaRPr lang="en-US" altLang="zh-CN" dirty="0">
                <a:solidFill>
                  <a:schemeClr val="bg1"/>
                </a:solidFill>
                <a:latin typeface="+mj-ea"/>
                <a:ea typeface="+mj-ea"/>
              </a:endParaRPr>
            </a:p>
            <a:p>
              <a:r>
                <a:rPr lang="zh-CN" altLang="en-US" dirty="0">
                  <a:solidFill>
                    <a:schemeClr val="bg1"/>
                  </a:solidFill>
                  <a:latin typeface="+mj-ea"/>
                  <a:ea typeface="+mj-ea"/>
                </a:rPr>
                <a:t>内容</a:t>
              </a:r>
            </a:p>
          </p:txBody>
        </p:sp>
      </p:grpSp>
    </p:spTree>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837410" y="2503352"/>
            <a:ext cx="1469181" cy="1469181"/>
            <a:chOff x="2193191" y="1899415"/>
            <a:chExt cx="2421376" cy="2421376"/>
          </a:xfrm>
          <a:effectLst/>
        </p:grpSpPr>
        <p:sp>
          <p:nvSpPr>
            <p:cNvPr id="5" name="椭圆 4"/>
            <p:cNvSpPr/>
            <p:nvPr/>
          </p:nvSpPr>
          <p:spPr>
            <a:xfrm>
              <a:off x="2193191" y="1899415"/>
              <a:ext cx="2421376" cy="2421376"/>
            </a:xfrm>
            <a:prstGeom prst="ellipse">
              <a:avLst/>
            </a:prstGeom>
            <a:solidFill>
              <a:schemeClr val="accent2"/>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nvGrpSpPr>
          <p:cNvPr id="7" name="组合 6"/>
          <p:cNvGrpSpPr/>
          <p:nvPr/>
        </p:nvGrpSpPr>
        <p:grpSpPr>
          <a:xfrm>
            <a:off x="2823370" y="2982999"/>
            <a:ext cx="652760" cy="652760"/>
            <a:chOff x="3237545" y="4561747"/>
            <a:chExt cx="1146960" cy="1146960"/>
          </a:xfrm>
        </p:grpSpPr>
        <p:sp>
          <p:nvSpPr>
            <p:cNvPr id="8" name="圆角矩形 7"/>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9" name="圆角矩形 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0" name="组合 9"/>
          <p:cNvGrpSpPr/>
          <p:nvPr/>
        </p:nvGrpSpPr>
        <p:grpSpPr>
          <a:xfrm>
            <a:off x="5690894" y="2982999"/>
            <a:ext cx="652760" cy="652760"/>
            <a:chOff x="3237545" y="4561747"/>
            <a:chExt cx="1146960" cy="1146960"/>
          </a:xfrm>
        </p:grpSpPr>
        <p:sp>
          <p:nvSpPr>
            <p:cNvPr id="11" name="圆角矩形 10"/>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12" name="圆角矩形 1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grpSp>
        <p:nvGrpSpPr>
          <p:cNvPr id="13" name="组合 12"/>
          <p:cNvGrpSpPr/>
          <p:nvPr/>
        </p:nvGrpSpPr>
        <p:grpSpPr>
          <a:xfrm>
            <a:off x="4245620" y="1562614"/>
            <a:ext cx="652760" cy="652760"/>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mj-ea"/>
                <a:ea typeface="+mj-ea"/>
              </a:endParaRPr>
            </a:p>
          </p:txBody>
        </p:sp>
      </p:grpSp>
      <p:sp>
        <p:nvSpPr>
          <p:cNvPr id="16" name="饼形 18"/>
          <p:cNvSpPr/>
          <p:nvPr/>
        </p:nvSpPr>
        <p:spPr>
          <a:xfrm>
            <a:off x="3152595" y="1898966"/>
            <a:ext cx="1053098" cy="1051138"/>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latin typeface="+mj-ea"/>
              <a:ea typeface="+mj-ea"/>
            </a:endParaRPr>
          </a:p>
        </p:txBody>
      </p:sp>
      <p:sp>
        <p:nvSpPr>
          <p:cNvPr id="17" name="饼形 18"/>
          <p:cNvSpPr/>
          <p:nvPr/>
        </p:nvSpPr>
        <p:spPr>
          <a:xfrm flipH="1">
            <a:off x="4934140" y="1898966"/>
            <a:ext cx="1053098" cy="1051138"/>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latin typeface="+mj-ea"/>
              <a:ea typeface="+mj-ea"/>
            </a:endParaRPr>
          </a:p>
        </p:txBody>
      </p:sp>
      <p:grpSp>
        <p:nvGrpSpPr>
          <p:cNvPr id="18" name="组合 17"/>
          <p:cNvGrpSpPr/>
          <p:nvPr/>
        </p:nvGrpSpPr>
        <p:grpSpPr>
          <a:xfrm>
            <a:off x="3690831" y="915567"/>
            <a:ext cx="1762338" cy="587952"/>
            <a:chOff x="5324179" y="1877247"/>
            <a:chExt cx="2349784" cy="783936"/>
          </a:xfrm>
        </p:grpSpPr>
        <p:sp>
          <p:nvSpPr>
            <p:cNvPr id="19" name="文本框 18"/>
            <p:cNvSpPr txBox="1"/>
            <p:nvPr/>
          </p:nvSpPr>
          <p:spPr bwMode="auto">
            <a:xfrm>
              <a:off x="5372352" y="2099491"/>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0" name="文本框 19"/>
            <p:cNvSpPr txBox="1"/>
            <p:nvPr/>
          </p:nvSpPr>
          <p:spPr bwMode="auto">
            <a:xfrm>
              <a:off x="5324179" y="1877247"/>
              <a:ext cx="2349784" cy="369332"/>
            </a:xfrm>
            <a:prstGeom prst="rect">
              <a:avLst/>
            </a:prstGeom>
            <a:noFill/>
          </p:spPr>
          <p:txBody>
            <a:bodyPr wrap="square">
              <a:spAutoFit/>
            </a:bodyPr>
            <a:lstStyle/>
            <a:p>
              <a:pPr algn="ctr">
                <a:defRPr/>
              </a:pPr>
              <a:r>
                <a:rPr lang="zh-CN" altLang="en-US" sz="1200" spc="75" dirty="0">
                  <a:solidFill>
                    <a:schemeClr val="tx1">
                      <a:lumMod val="65000"/>
                      <a:lumOff val="35000"/>
                    </a:schemeClr>
                  </a:solidFill>
                  <a:latin typeface="+mj-ea"/>
                  <a:ea typeface="+mj-ea"/>
                </a:rPr>
                <a:t>在此添加标题</a:t>
              </a:r>
            </a:p>
          </p:txBody>
        </p:sp>
      </p:grpSp>
      <p:grpSp>
        <p:nvGrpSpPr>
          <p:cNvPr id="21" name="组合 20"/>
          <p:cNvGrpSpPr/>
          <p:nvPr/>
        </p:nvGrpSpPr>
        <p:grpSpPr>
          <a:xfrm>
            <a:off x="6394902" y="3011364"/>
            <a:ext cx="1762338" cy="587952"/>
            <a:chOff x="2744012" y="4525702"/>
            <a:chExt cx="2349784" cy="783936"/>
          </a:xfrm>
        </p:grpSpPr>
        <p:sp>
          <p:nvSpPr>
            <p:cNvPr id="22" name="文本框 21"/>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3" name="文本框 22"/>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mj-ea"/>
                  <a:ea typeface="+mj-ea"/>
                </a:rPr>
                <a:t>在此添加标题</a:t>
              </a:r>
            </a:p>
          </p:txBody>
        </p:sp>
      </p:grpSp>
      <p:grpSp>
        <p:nvGrpSpPr>
          <p:cNvPr id="24" name="组合 23"/>
          <p:cNvGrpSpPr/>
          <p:nvPr/>
        </p:nvGrpSpPr>
        <p:grpSpPr>
          <a:xfrm>
            <a:off x="990190" y="3011364"/>
            <a:ext cx="1762340" cy="587952"/>
            <a:chOff x="1320253" y="4614246"/>
            <a:chExt cx="2349786" cy="783936"/>
          </a:xfrm>
        </p:grpSpPr>
        <p:sp>
          <p:nvSpPr>
            <p:cNvPr id="25" name="文本框 24"/>
            <p:cNvSpPr txBox="1"/>
            <p:nvPr/>
          </p:nvSpPr>
          <p:spPr bwMode="auto">
            <a:xfrm>
              <a:off x="1416600" y="4836490"/>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6" name="文本框 25"/>
            <p:cNvSpPr txBox="1"/>
            <p:nvPr/>
          </p:nvSpPr>
          <p:spPr bwMode="auto">
            <a:xfrm>
              <a:off x="1320253" y="4614246"/>
              <a:ext cx="2349783" cy="369332"/>
            </a:xfrm>
            <a:prstGeom prst="rect">
              <a:avLst/>
            </a:prstGeom>
            <a:noFill/>
          </p:spPr>
          <p:txBody>
            <a:bodyPr wrap="square">
              <a:spAutoFit/>
            </a:bodyPr>
            <a:lstStyle/>
            <a:p>
              <a:pPr algn="r">
                <a:defRPr/>
              </a:pPr>
              <a:r>
                <a:rPr lang="zh-CN" altLang="en-US" sz="1200" spc="75" dirty="0">
                  <a:solidFill>
                    <a:schemeClr val="tx1">
                      <a:lumMod val="65000"/>
                      <a:lumOff val="35000"/>
                    </a:schemeClr>
                  </a:solidFill>
                  <a:latin typeface="+mj-ea"/>
                  <a:ea typeface="+mj-ea"/>
                </a:rPr>
                <a:t>在此添加标题</a:t>
              </a:r>
            </a:p>
          </p:txBody>
        </p:sp>
      </p:grpSp>
      <p:sp>
        <p:nvSpPr>
          <p:cNvPr id="27" name="圆角矩形 26"/>
          <p:cNvSpPr/>
          <p:nvPr/>
        </p:nvSpPr>
        <p:spPr>
          <a:xfrm>
            <a:off x="4495998" y="2742136"/>
            <a:ext cx="152006" cy="264965"/>
          </a:xfrm>
          <a:prstGeom prst="roundRect">
            <a:avLst>
              <a:gd name="adj" fmla="val 50000"/>
            </a:avLst>
          </a:prstGeom>
          <a:solidFill>
            <a:schemeClr val="accent3"/>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j-ea"/>
              <a:ea typeface="+mj-ea"/>
            </a:endParaRPr>
          </a:p>
        </p:txBody>
      </p:sp>
      <p:sp>
        <p:nvSpPr>
          <p:cNvPr id="28" name="Freeform 40"/>
          <p:cNvSpPr/>
          <p:nvPr/>
        </p:nvSpPr>
        <p:spPr bwMode="auto">
          <a:xfrm>
            <a:off x="4448694" y="1781742"/>
            <a:ext cx="246613" cy="223286"/>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chemeClr val="tx1">
              <a:lumMod val="50000"/>
              <a:lumOff val="50000"/>
            </a:schemeClr>
          </a:solidFill>
          <a:ln>
            <a:noFill/>
          </a:ln>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nvGrpSpPr>
          <p:cNvPr id="29" name="组合 28"/>
          <p:cNvGrpSpPr/>
          <p:nvPr/>
        </p:nvGrpSpPr>
        <p:grpSpPr>
          <a:xfrm>
            <a:off x="3039496" y="3196269"/>
            <a:ext cx="220508" cy="218842"/>
            <a:chOff x="7078908" y="5461438"/>
            <a:chExt cx="430461" cy="427208"/>
          </a:xfrm>
          <a:solidFill>
            <a:schemeClr val="tx1">
              <a:lumMod val="50000"/>
              <a:lumOff val="50000"/>
            </a:schemeClr>
          </a:solidFill>
        </p:grpSpPr>
        <p:sp>
          <p:nvSpPr>
            <p:cNvPr id="30"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1"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grpSp>
        <p:nvGrpSpPr>
          <p:cNvPr id="32" name="组合 31"/>
          <p:cNvGrpSpPr/>
          <p:nvPr/>
        </p:nvGrpSpPr>
        <p:grpSpPr>
          <a:xfrm>
            <a:off x="5890635" y="3170372"/>
            <a:ext cx="253279" cy="241615"/>
            <a:chOff x="8145843" y="5425657"/>
            <a:chExt cx="494435" cy="471664"/>
          </a:xfrm>
          <a:solidFill>
            <a:schemeClr val="tx1">
              <a:lumMod val="50000"/>
              <a:lumOff val="50000"/>
            </a:schemeClr>
          </a:solidFill>
        </p:grpSpPr>
        <p:sp>
          <p:nvSpPr>
            <p:cNvPr id="33"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4"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6"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7"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sp>
          <p:nvSpPr>
            <p:cNvPr id="38"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14:presetBounceEnd="40000">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14:bounceEnd="40000">
                                          <p:cBhvr additive="base">
                                            <p:cTn id="10"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p:stCondLst>
                                  <p:cond delay="25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p:stCondLst>
                                  <p:cond delay="40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500" fill="hold"/>
                                            <p:tgtEl>
                                              <p:spTgt spid="27"/>
                                            </p:tgtEl>
                                            <p:attrNameLst>
                                              <p:attrName>ppt_x</p:attrName>
                                            </p:attrNameLst>
                                          </p:cBhvr>
                                          <p:tavLst>
                                            <p:tav tm="0">
                                              <p:val>
                                                <p:strVal val="#ppt_x"/>
                                              </p:val>
                                            </p:tav>
                                            <p:tav tm="100000">
                                              <p:val>
                                                <p:strVal val="#ppt_x"/>
                                              </p:val>
                                            </p:tav>
                                          </p:tavLst>
                                        </p:anim>
                                        <p:anim calcmode="lin" valueType="num">
                                          <p:cBhvr additive="base">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p:stCondLst>
                                  <p:cond delay="25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p:stCondLst>
                                  <p:cond delay="40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animBg="1"/>
          <p:bldP spid="28"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366504"/>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7"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162957" y="1276277"/>
            <a:ext cx="2011893" cy="201189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7" name="组合 6"/>
          <p:cNvGrpSpPr/>
          <p:nvPr/>
        </p:nvGrpSpPr>
        <p:grpSpPr>
          <a:xfrm>
            <a:off x="2772690" y="1276277"/>
            <a:ext cx="2011893" cy="2011893"/>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0" name="组合 9"/>
          <p:cNvGrpSpPr/>
          <p:nvPr/>
        </p:nvGrpSpPr>
        <p:grpSpPr>
          <a:xfrm>
            <a:off x="4382423" y="1276277"/>
            <a:ext cx="2011893" cy="201189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3" name="组合 12"/>
          <p:cNvGrpSpPr/>
          <p:nvPr/>
        </p:nvGrpSpPr>
        <p:grpSpPr>
          <a:xfrm>
            <a:off x="5992157" y="1276277"/>
            <a:ext cx="2011893" cy="201189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6" name="TextBox 13"/>
          <p:cNvSpPr txBox="1"/>
          <p:nvPr/>
        </p:nvSpPr>
        <p:spPr>
          <a:xfrm>
            <a:off x="1691680" y="1923678"/>
            <a:ext cx="954107" cy="784830"/>
          </a:xfrm>
          <a:prstGeom prst="rect">
            <a:avLst/>
          </a:prstGeom>
          <a:noFill/>
        </p:spPr>
        <p:txBody>
          <a:bodyPr wrap="none" rtlCol="0">
            <a:spAutoFit/>
          </a:bodyPr>
          <a:lstStyle/>
          <a:p>
            <a:pPr>
              <a:lnSpc>
                <a:spcPct val="150000"/>
              </a:lnSpc>
            </a:pPr>
            <a:r>
              <a:rPr lang="zh-CN" altLang="en-US" sz="1500" b="1" dirty="0">
                <a:solidFill>
                  <a:schemeClr val="accent2"/>
                </a:solidFill>
                <a:latin typeface="+mj-ea"/>
                <a:ea typeface="+mj-ea"/>
              </a:rPr>
              <a:t>点击输入</a:t>
            </a:r>
            <a:endParaRPr lang="en-US" altLang="zh-CN" sz="1500" b="1" dirty="0">
              <a:solidFill>
                <a:schemeClr val="accent2"/>
              </a:solidFill>
              <a:latin typeface="+mj-ea"/>
              <a:ea typeface="+mj-ea"/>
            </a:endParaRPr>
          </a:p>
          <a:p>
            <a:pPr>
              <a:lnSpc>
                <a:spcPct val="150000"/>
              </a:lnSpc>
            </a:pPr>
            <a:r>
              <a:rPr lang="zh-CN" altLang="en-US" sz="1500" b="1" dirty="0">
                <a:solidFill>
                  <a:schemeClr val="accent2"/>
                </a:solidFill>
                <a:latin typeface="+mj-ea"/>
                <a:ea typeface="+mj-ea"/>
              </a:rPr>
              <a:t>标题文本</a:t>
            </a:r>
          </a:p>
        </p:txBody>
      </p:sp>
      <p:sp>
        <p:nvSpPr>
          <p:cNvPr id="17" name="TextBox 14"/>
          <p:cNvSpPr txBox="1"/>
          <p:nvPr/>
        </p:nvSpPr>
        <p:spPr>
          <a:xfrm>
            <a:off x="3247907" y="1923678"/>
            <a:ext cx="954107" cy="784830"/>
          </a:xfrm>
          <a:prstGeom prst="rect">
            <a:avLst/>
          </a:prstGeom>
          <a:noFill/>
        </p:spPr>
        <p:txBody>
          <a:bodyPr wrap="none" rtlCol="0">
            <a:spAutoFit/>
          </a:bodyPr>
          <a:lstStyle/>
          <a:p>
            <a:pPr>
              <a:lnSpc>
                <a:spcPct val="150000"/>
              </a:lnSpc>
            </a:pPr>
            <a:r>
              <a:rPr lang="zh-CN" altLang="en-US" sz="1500" b="1" dirty="0">
                <a:solidFill>
                  <a:schemeClr val="accent2"/>
                </a:solidFill>
                <a:latin typeface="+mj-ea"/>
                <a:ea typeface="+mj-ea"/>
              </a:rPr>
              <a:t>点击输入</a:t>
            </a:r>
            <a:endParaRPr lang="en-US" altLang="zh-CN" sz="1500" b="1" dirty="0">
              <a:solidFill>
                <a:schemeClr val="accent2"/>
              </a:solidFill>
              <a:latin typeface="+mj-ea"/>
              <a:ea typeface="+mj-ea"/>
            </a:endParaRPr>
          </a:p>
          <a:p>
            <a:pPr>
              <a:lnSpc>
                <a:spcPct val="150000"/>
              </a:lnSpc>
            </a:pPr>
            <a:r>
              <a:rPr lang="zh-CN" altLang="en-US" sz="1500" b="1" dirty="0">
                <a:solidFill>
                  <a:schemeClr val="accent2"/>
                </a:solidFill>
                <a:latin typeface="+mj-ea"/>
                <a:ea typeface="+mj-ea"/>
              </a:rPr>
              <a:t>标题文本</a:t>
            </a:r>
          </a:p>
        </p:txBody>
      </p:sp>
      <p:sp>
        <p:nvSpPr>
          <p:cNvPr id="18" name="TextBox 15"/>
          <p:cNvSpPr txBox="1"/>
          <p:nvPr/>
        </p:nvSpPr>
        <p:spPr>
          <a:xfrm>
            <a:off x="4893034" y="1923678"/>
            <a:ext cx="954107" cy="784830"/>
          </a:xfrm>
          <a:prstGeom prst="rect">
            <a:avLst/>
          </a:prstGeom>
          <a:noFill/>
        </p:spPr>
        <p:txBody>
          <a:bodyPr wrap="none" rtlCol="0">
            <a:spAutoFit/>
          </a:bodyPr>
          <a:lstStyle/>
          <a:p>
            <a:pPr>
              <a:lnSpc>
                <a:spcPct val="150000"/>
              </a:lnSpc>
            </a:pPr>
            <a:r>
              <a:rPr lang="zh-CN" altLang="en-US" sz="1500" b="1" dirty="0">
                <a:solidFill>
                  <a:schemeClr val="accent2"/>
                </a:solidFill>
                <a:latin typeface="+mj-ea"/>
                <a:ea typeface="+mj-ea"/>
              </a:rPr>
              <a:t>点击输入</a:t>
            </a:r>
            <a:endParaRPr lang="en-US" altLang="zh-CN" sz="1500" b="1" dirty="0">
              <a:solidFill>
                <a:schemeClr val="accent2"/>
              </a:solidFill>
              <a:latin typeface="+mj-ea"/>
              <a:ea typeface="+mj-ea"/>
            </a:endParaRPr>
          </a:p>
          <a:p>
            <a:pPr>
              <a:lnSpc>
                <a:spcPct val="150000"/>
              </a:lnSpc>
            </a:pPr>
            <a:r>
              <a:rPr lang="zh-CN" altLang="en-US" sz="1500" b="1" dirty="0">
                <a:solidFill>
                  <a:schemeClr val="accent2"/>
                </a:solidFill>
                <a:latin typeface="+mj-ea"/>
                <a:ea typeface="+mj-ea"/>
              </a:rPr>
              <a:t>标题文本</a:t>
            </a:r>
          </a:p>
        </p:txBody>
      </p:sp>
      <p:sp>
        <p:nvSpPr>
          <p:cNvPr id="19" name="TextBox 16"/>
          <p:cNvSpPr txBox="1"/>
          <p:nvPr/>
        </p:nvSpPr>
        <p:spPr>
          <a:xfrm>
            <a:off x="6500060" y="1923678"/>
            <a:ext cx="954107" cy="784830"/>
          </a:xfrm>
          <a:prstGeom prst="rect">
            <a:avLst/>
          </a:prstGeom>
          <a:noFill/>
        </p:spPr>
        <p:txBody>
          <a:bodyPr wrap="none" rtlCol="0">
            <a:spAutoFit/>
          </a:bodyPr>
          <a:lstStyle/>
          <a:p>
            <a:pPr>
              <a:lnSpc>
                <a:spcPct val="150000"/>
              </a:lnSpc>
            </a:pPr>
            <a:r>
              <a:rPr lang="zh-CN" altLang="en-US" sz="1500" b="1" dirty="0">
                <a:solidFill>
                  <a:schemeClr val="accent2"/>
                </a:solidFill>
                <a:latin typeface="+mj-ea"/>
                <a:ea typeface="+mj-ea"/>
              </a:rPr>
              <a:t>点击输入</a:t>
            </a:r>
            <a:endParaRPr lang="en-US" altLang="zh-CN" sz="1500" b="1" dirty="0">
              <a:solidFill>
                <a:schemeClr val="accent2"/>
              </a:solidFill>
              <a:latin typeface="+mj-ea"/>
              <a:ea typeface="+mj-ea"/>
            </a:endParaRPr>
          </a:p>
          <a:p>
            <a:pPr>
              <a:lnSpc>
                <a:spcPct val="150000"/>
              </a:lnSpc>
            </a:pPr>
            <a:r>
              <a:rPr lang="zh-CN" altLang="en-US" sz="1500" b="1" dirty="0">
                <a:solidFill>
                  <a:schemeClr val="accent2"/>
                </a:solidFill>
                <a:latin typeface="+mj-ea"/>
                <a:ea typeface="+mj-ea"/>
              </a:rPr>
              <a:t>标题文本</a:t>
            </a:r>
          </a:p>
        </p:txBody>
      </p:sp>
      <p:sp>
        <p:nvSpPr>
          <p:cNvPr id="20" name="TextBox 39"/>
          <p:cNvSpPr txBox="1"/>
          <p:nvPr/>
        </p:nvSpPr>
        <p:spPr>
          <a:xfrm>
            <a:off x="1331640" y="3922778"/>
            <a:ext cx="5848816" cy="434478"/>
          </a:xfrm>
          <a:prstGeom prst="rect">
            <a:avLst/>
          </a:prstGeom>
          <a:noFill/>
        </p:spPr>
        <p:txBody>
          <a:bodyPr wrap="square" lIns="0" tIns="0" rIns="0" bIns="0" rtlCol="0">
            <a:spAutoFit/>
          </a:bodyPr>
          <a:lstStyle/>
          <a:p>
            <a:pPr algn="just">
              <a:lnSpc>
                <a:spcPct val="150000"/>
              </a:lnSpc>
            </a:pPr>
            <a:r>
              <a:rPr lang="zh-CN" altLang="en-US" sz="1000" dirty="0">
                <a:solidFill>
                  <a:prstClr val="black"/>
                </a:solidFill>
                <a:latin typeface="+mj-ea"/>
                <a:ea typeface="+mj-ea"/>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a:solidFill>
                  <a:prstClr val="black"/>
                </a:solidFill>
                <a:latin typeface="+mj-ea"/>
                <a:ea typeface="+mj-ea"/>
              </a:rPr>
              <a:t>……</a:t>
            </a:r>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right)">
                                          <p:cBhvr>
                                            <p:cTn id="16" dur="500"/>
                                            <p:tgtEl>
                                              <p:spTgt spid="16"/>
                                            </p:tgtEl>
                                          </p:cBhvr>
                                        </p:animEffect>
                                      </p:childTnLst>
                                    </p:cTn>
                                  </p:par>
                                  <p:par>
                                    <p:cTn id="17" presetID="2" presetClass="entr" presetSubtype="2" fill="hold" nodeType="withEffect" p14:presetBounceEnd="40000">
                                      <p:stCondLst>
                                        <p:cond delay="600"/>
                                      </p:stCondLst>
                                      <p:childTnLst>
                                        <p:set>
                                          <p:cBhvr>
                                            <p:cTn id="18" dur="1" fill="hold">
                                              <p:stCondLst>
                                                <p:cond delay="0"/>
                                              </p:stCondLst>
                                            </p:cTn>
                                            <p:tgtEl>
                                              <p:spTgt spid="10"/>
                                            </p:tgtEl>
                                            <p:attrNameLst>
                                              <p:attrName>style.visibility</p:attrName>
                                            </p:attrNameLst>
                                          </p:cBhvr>
                                          <p:to>
                                            <p:strVal val="visible"/>
                                          </p:to>
                                        </p:set>
                                        <p:anim calcmode="lin" valueType="num" p14:bounceEnd="40000">
                                          <p:cBhvr additive="base">
                                            <p:cTn id="19"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ppt_x</p:attrName>
                                            </p:attrNameLst>
                                          </p:cBhvr>
                                          <p:tavLst>
                                            <p:tav tm="0">
                                              <p:val>
                                                <p:strVal val="#ppt_x-#ppt_w*1.125000"/>
                                              </p:val>
                                            </p:tav>
                                            <p:tav tm="100000">
                                              <p:val>
                                                <p:strVal val="#ppt_x"/>
                                              </p:val>
                                            </p:tav>
                                          </p:tavLst>
                                        </p:anim>
                                        <p:animEffect transition="in" filter="wipe(right)">
                                          <p:cBhvr>
                                            <p:cTn id="24" dur="500"/>
                                            <p:tgtEl>
                                              <p:spTgt spid="17"/>
                                            </p:tgtEl>
                                          </p:cBhvr>
                                        </p:animEffect>
                                      </p:childTnLst>
                                    </p:cTn>
                                  </p:par>
                                  <p:par>
                                    <p:cTn id="25" presetID="2" presetClass="entr" presetSubtype="2" fill="hold" nodeType="withEffect" p14:presetBounceEnd="40000">
                                      <p:stCondLst>
                                        <p:cond delay="900"/>
                                      </p:stCondLst>
                                      <p:childTnLst>
                                        <p:set>
                                          <p:cBhvr>
                                            <p:cTn id="26" dur="1" fill="hold">
                                              <p:stCondLst>
                                                <p:cond delay="0"/>
                                              </p:stCondLst>
                                            </p:cTn>
                                            <p:tgtEl>
                                              <p:spTgt spid="13"/>
                                            </p:tgtEl>
                                            <p:attrNameLst>
                                              <p:attrName>style.visibility</p:attrName>
                                            </p:attrNameLst>
                                          </p:cBhvr>
                                          <p:to>
                                            <p:strVal val="visible"/>
                                          </p:to>
                                        </p:set>
                                        <p:anim calcmode="lin" valueType="num" p14:bounceEnd="40000">
                                          <p:cBhvr additive="base">
                                            <p:cTn id="27"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12" presetClass="entr" presetSubtype="8" fill="hold" grpId="0" nodeType="withEffect">
                                      <p:stCondLst>
                                        <p:cond delay="9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ppt_x</p:attrName>
                                            </p:attrNameLst>
                                          </p:cBhvr>
                                          <p:tavLst>
                                            <p:tav tm="0">
                                              <p:val>
                                                <p:strVal val="#ppt_x-#ppt_w*1.125000"/>
                                              </p:val>
                                            </p:tav>
                                            <p:tav tm="100000">
                                              <p:val>
                                                <p:strVal val="#ppt_x"/>
                                              </p:val>
                                            </p:tav>
                                          </p:tavLst>
                                        </p:anim>
                                        <p:animEffect transition="in" filter="wipe(right)">
                                          <p:cBhvr>
                                            <p:cTn id="32" dur="500"/>
                                            <p:tgtEl>
                                              <p:spTgt spid="18"/>
                                            </p:tgtEl>
                                          </p:cBhvr>
                                        </p:animEffect>
                                      </p:childTnLst>
                                    </p:cTn>
                                  </p:par>
                                  <p:par>
                                    <p:cTn id="33" presetID="12" presetClass="entr" presetSubtype="8" fill="hold" grpId="0" nodeType="withEffect">
                                      <p:stCondLst>
                                        <p:cond delay="1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right)">
                                          <p:cBhvr>
                                            <p:cTn id="16" dur="500"/>
                                            <p:tgtEl>
                                              <p:spTgt spid="16"/>
                                            </p:tgtEl>
                                          </p:cBhvr>
                                        </p:animEffect>
                                      </p:childTnLst>
                                    </p:cTn>
                                  </p:par>
                                  <p:par>
                                    <p:cTn id="17" presetID="2" presetClass="entr" presetSubtype="2" fill="hold" nodeType="withEffect">
                                      <p:stCondLst>
                                        <p:cond delay="6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ppt_x</p:attrName>
                                            </p:attrNameLst>
                                          </p:cBhvr>
                                          <p:tavLst>
                                            <p:tav tm="0">
                                              <p:val>
                                                <p:strVal val="#ppt_x-#ppt_w*1.125000"/>
                                              </p:val>
                                            </p:tav>
                                            <p:tav tm="100000">
                                              <p:val>
                                                <p:strVal val="#ppt_x"/>
                                              </p:val>
                                            </p:tav>
                                          </p:tavLst>
                                        </p:anim>
                                        <p:animEffect transition="in" filter="wipe(right)">
                                          <p:cBhvr>
                                            <p:cTn id="24" dur="500"/>
                                            <p:tgtEl>
                                              <p:spTgt spid="17"/>
                                            </p:tgtEl>
                                          </p:cBhvr>
                                        </p:animEffect>
                                      </p:childTnLst>
                                    </p:cTn>
                                  </p:par>
                                  <p:par>
                                    <p:cTn id="25" presetID="2" presetClass="entr" presetSubtype="2" fill="hold" nodeType="withEffect">
                                      <p:stCondLst>
                                        <p:cond delay="9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12" presetClass="entr" presetSubtype="8" fill="hold" grpId="0" nodeType="withEffect">
                                      <p:stCondLst>
                                        <p:cond delay="9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ppt_x</p:attrName>
                                            </p:attrNameLst>
                                          </p:cBhvr>
                                          <p:tavLst>
                                            <p:tav tm="0">
                                              <p:val>
                                                <p:strVal val="#ppt_x-#ppt_w*1.125000"/>
                                              </p:val>
                                            </p:tav>
                                            <p:tav tm="100000">
                                              <p:val>
                                                <p:strVal val="#ppt_x"/>
                                              </p:val>
                                            </p:tav>
                                          </p:tavLst>
                                        </p:anim>
                                        <p:animEffect transition="in" filter="wipe(right)">
                                          <p:cBhvr>
                                            <p:cTn id="32" dur="500"/>
                                            <p:tgtEl>
                                              <p:spTgt spid="18"/>
                                            </p:tgtEl>
                                          </p:cBhvr>
                                        </p:animEffect>
                                      </p:childTnLst>
                                    </p:cTn>
                                  </p:par>
                                  <p:par>
                                    <p:cTn id="33" presetID="12" presetClass="entr" presetSubtype="8" fill="hold" grpId="0" nodeType="withEffect">
                                      <p:stCondLst>
                                        <p:cond delay="1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Fallback>
  </mc:AlternateContent>
</p:sld>
</file>

<file path=ppt/theme/theme1.xml><?xml version="1.0" encoding="utf-8"?>
<a:theme xmlns:a="http://schemas.openxmlformats.org/drawingml/2006/main" name="第一PPT，www.1ppt.com">
  <a:themeElements>
    <a:clrScheme name="自定义 276">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4452</Words>
  <Application>Microsoft Office PowerPoint</Application>
  <PresentationFormat>全屏显示(16:9)</PresentationFormat>
  <Paragraphs>434</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红色微立体</dc:title>
  <dc:creator>第一PPT</dc:creator>
  <cp:keywords>www.1ppt.com</cp:keywords>
  <dc:description>www.1ppt.com</dc:description>
  <cp:lastModifiedBy>Windows User</cp:lastModifiedBy>
  <cp:revision>995</cp:revision>
  <dcterms:created xsi:type="dcterms:W3CDTF">2015-04-24T01:01:00Z</dcterms:created>
  <dcterms:modified xsi:type="dcterms:W3CDTF">2018-08-28T09:07:06Z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