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colors1.xml" ContentType="application/vnd.ms-office.chartcolorstyle+xml"/>
  <Override PartName="/ppt/charts/style1.xml" ContentType="application/vnd.ms-office.chart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19"/>
  </p:notesMasterIdLst>
  <p:sldIdLst>
    <p:sldId id="258" r:id="rId3"/>
    <p:sldId id="272" r:id="rId4"/>
    <p:sldId id="278" r:id="rId5"/>
    <p:sldId id="273" r:id="rId6"/>
    <p:sldId id="270" r:id="rId7"/>
    <p:sldId id="271" r:id="rId8"/>
    <p:sldId id="284" r:id="rId9"/>
    <p:sldId id="281" r:id="rId10"/>
    <p:sldId id="279" r:id="rId11"/>
    <p:sldId id="285" r:id="rId12"/>
    <p:sldId id="274" r:id="rId13"/>
    <p:sldId id="266" r:id="rId14"/>
    <p:sldId id="286" r:id="rId15"/>
    <p:sldId id="275" r:id="rId16"/>
    <p:sldId id="287" r:id="rId17"/>
    <p:sldId id="288" r:id="rId18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orient="horz" pos="459" userDrawn="1">
          <p15:clr>
            <a:srgbClr val="A4A3A4"/>
          </p15:clr>
        </p15:guide>
        <p15:guide id="4" orient="horz" pos="3861" userDrawn="1">
          <p15:clr>
            <a:srgbClr val="A4A3A4"/>
          </p15:clr>
        </p15:guide>
        <p15:guide id="5" pos="665" userDrawn="1">
          <p15:clr>
            <a:srgbClr val="A4A3A4"/>
          </p15:clr>
        </p15:guide>
        <p15:guide id="6" pos="7015" userDrawn="1">
          <p15:clr>
            <a:srgbClr val="A4A3A4"/>
          </p15:clr>
        </p15:guide>
        <p15:guide id="7" orient="horz" pos="3521" userDrawn="1">
          <p15:clr>
            <a:srgbClr val="A4A3A4"/>
          </p15:clr>
        </p15:guide>
        <p15:guide id="8" orient="horz" pos="77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58E8B"/>
    <a:srgbClr val="D74555"/>
    <a:srgbClr val="F37A76"/>
    <a:srgbClr val="F4F4F4"/>
    <a:srgbClr val="F8F8F8"/>
    <a:srgbClr val="F7F7F7"/>
    <a:srgbClr val="EEEEEE"/>
    <a:srgbClr val="D4D5D7"/>
    <a:srgbClr val="C0C1C4"/>
    <a:srgbClr val="AFB1B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howGuides="1">
      <p:cViewPr varScale="1">
        <p:scale>
          <a:sx n="58" d="100"/>
          <a:sy n="58" d="100"/>
        </p:scale>
        <p:origin x="-84" y="-1428"/>
      </p:cViewPr>
      <p:guideLst>
        <p:guide orient="horz" pos="2160"/>
        <p:guide orient="horz" pos="459"/>
        <p:guide orient="horz" pos="3861"/>
        <p:guide orient="horz" pos="3521"/>
        <p:guide orient="horz" pos="777"/>
        <p:guide pos="3840"/>
        <p:guide pos="665"/>
        <p:guide pos="7015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ColorStyle" Target="colors1.xml"/><Relationship Id="rId2" Type="http://schemas.openxmlformats.org/officeDocument/2006/relationships/package" Target="../embeddings/Microsoft_Excel_Worksheet1.xlsx"/><Relationship Id="rId1" Type="http://schemas.openxmlformats.org/officeDocument/2006/relationships/image" Target="../media/image13.png"/><Relationship Id="rId4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2.xlsx"/><Relationship Id="rId1" Type="http://schemas.openxmlformats.org/officeDocument/2006/relationships/image" Target="../media/image15.png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blipFill>
              <a:blip xmlns:r="http://schemas.openxmlformats.org/officeDocument/2006/relationships" r:embed="rId1"/>
              <a:stretch>
                <a:fillRect/>
              </a:stretch>
            </a:blipFill>
            <a:ln>
              <a:noFill/>
            </a:ln>
            <a:effectLst/>
          </c:spPr>
          <c:invertIfNegative val="0"/>
          <c:pictureOptions>
            <c:pictureFormat val="stack"/>
          </c:pictureOptions>
          <c:cat>
            <c:numRef>
              <c:f>Sheet1!$A$2:$A$5</c:f>
              <c:numCache>
                <c:formatCode>General</c:formatCode>
                <c:ptCount val="4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</c:numCache>
            </c:num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blipFill>
              <a:blip xmlns:r="http://schemas.openxmlformats.org/officeDocument/2006/relationships" r:embed="rId1"/>
              <a:stretch>
                <a:fillRect/>
              </a:stretch>
            </a:blipFill>
            <a:ln>
              <a:noFill/>
            </a:ln>
            <a:effectLst/>
          </c:spPr>
          <c:invertIfNegative val="0"/>
          <c:pictureOptions>
            <c:pictureFormat val="stack"/>
          </c:pictureOptions>
          <c:cat>
            <c:numRef>
              <c:f>Sheet1!$A$2:$A$5</c:f>
              <c:numCache>
                <c:formatCode>General</c:formatCode>
                <c:ptCount val="4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</c:numCache>
            </c:num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系列 3</c:v>
                </c:pt>
              </c:strCache>
            </c:strRef>
          </c:tx>
          <c:spPr>
            <a:blipFill>
              <a:blip xmlns:r="http://schemas.openxmlformats.org/officeDocument/2006/relationships" r:embed="rId1"/>
              <a:stretch>
                <a:fillRect/>
              </a:stretch>
            </a:blipFill>
            <a:ln>
              <a:noFill/>
            </a:ln>
            <a:effectLst/>
          </c:spPr>
          <c:invertIfNegative val="0"/>
          <c:pictureOptions>
            <c:pictureFormat val="stack"/>
          </c:pictureOptions>
          <c:cat>
            <c:numRef>
              <c:f>Sheet1!$A$2:$A$5</c:f>
              <c:numCache>
                <c:formatCode>General</c:formatCode>
                <c:ptCount val="4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</c:numCache>
            </c:num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557040000"/>
        <c:axId val="557041536"/>
      </c:barChart>
      <c:catAx>
        <c:axId val="55704000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557041536"/>
        <c:crosses val="autoZero"/>
        <c:auto val="1"/>
        <c:lblAlgn val="ctr"/>
        <c:lblOffset val="100"/>
        <c:noMultiLvlLbl val="0"/>
      </c:catAx>
      <c:valAx>
        <c:axId val="557041536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55704000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lineMarker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picture"/>
            <c:spPr>
              <a:blipFill>
                <a:blip xmlns:r="http://schemas.openxmlformats.org/officeDocument/2006/relationships" r:embed="rId1"/>
                <a:stretch>
                  <a:fillRect/>
                </a:stretch>
              </a:blipFill>
              <a:ln w="25400">
                <a:noFill/>
              </a:ln>
              <a:effectLst/>
            </c:spPr>
          </c:marker>
          <c:xVal>
            <c:strRef>
              <c:f>Sheet1!$A$2:$A$6</c:f>
              <c:strCache>
                <c:ptCount val="5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  <c:pt idx="4">
                  <c:v>类别5</c:v>
                </c:pt>
              </c:strCache>
            </c:strRef>
          </c:xVal>
          <c:yVal>
            <c:numRef>
              <c:f>Sheet1!$B$2:$B$6</c:f>
              <c:numCache>
                <c:formatCode>General</c:formatCode>
                <c:ptCount val="5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  <c:pt idx="4">
                  <c:v>3.1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57489152"/>
        <c:axId val="557507712"/>
      </c:scatterChart>
      <c:valAx>
        <c:axId val="557489152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557507712"/>
        <c:crosses val="autoZero"/>
        <c:crossBetween val="midCat"/>
      </c:valAx>
      <c:valAx>
        <c:axId val="557507712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557489152"/>
        <c:crosses val="autoZero"/>
        <c:crossBetween val="midCat"/>
      </c:valAx>
      <c:spPr>
        <a:noFill/>
        <a:ln w="25400"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2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5A28866-37EE-41DD-B695-34958609C04E}" type="datetimeFigureOut">
              <a:rPr lang="zh-CN" altLang="en-US" smtClean="0"/>
              <a:t>2018/8/28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210A6F2-59E8-4FE7-94F3-359061383B0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009823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21229-0DCD-4305-9483-018368FFF1A3}" type="datetimeFigureOut">
              <a:rPr lang="zh-CN" altLang="en-US" smtClean="0"/>
              <a:t>2018/8/28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12E18-EB12-4907-B896-3697FB9B23F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224652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21229-0DCD-4305-9483-018368FFF1A3}" type="datetimeFigureOut">
              <a:rPr lang="zh-CN" altLang="en-US" smtClean="0"/>
              <a:t>2018/8/28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12E18-EB12-4907-B896-3697FB9B23F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362016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21229-0DCD-4305-9483-018368FFF1A3}" type="datetimeFigureOut">
              <a:rPr lang="zh-CN" altLang="en-US" smtClean="0"/>
              <a:t>2018/8/28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12E18-EB12-4907-B896-3697FB9B23F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5762875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594889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058963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196754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426346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537081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133594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987658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72521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21229-0DCD-4305-9483-018368FFF1A3}" type="datetimeFigureOut">
              <a:rPr lang="zh-CN" altLang="en-US" smtClean="0"/>
              <a:t>2018/8/28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12E18-EB12-4907-B896-3697FB9B23F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0004244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62875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457422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53769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49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49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21229-0DCD-4305-9483-018368FFF1A3}" type="datetimeFigureOut">
              <a:rPr lang="zh-CN" altLang="en-US" smtClean="0"/>
              <a:t>2018/8/28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12E18-EB12-4907-B896-3697FB9B23F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163727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21229-0DCD-4305-9483-018368FFF1A3}" type="datetimeFigureOut">
              <a:rPr lang="zh-CN" altLang="en-US" smtClean="0"/>
              <a:t>2018/8/28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12E18-EB12-4907-B896-3697FB9B23F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014150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6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21229-0DCD-4305-9483-018368FFF1A3}" type="datetimeFigureOut">
              <a:rPr lang="zh-CN" altLang="en-US" smtClean="0"/>
              <a:t>2018/8/28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12E18-EB12-4907-B896-3697FB9B23F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710985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21229-0DCD-4305-9483-018368FFF1A3}" type="datetimeFigureOut">
              <a:rPr lang="zh-CN" altLang="en-US" smtClean="0"/>
              <a:t>2018/8/28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12E18-EB12-4907-B896-3697FB9B23F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053080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blipFill dpi="0" rotWithShape="1">
          <a:blip r:embed="rId2"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矩形 29"/>
          <p:cNvSpPr/>
          <p:nvPr userDrawn="1"/>
        </p:nvSpPr>
        <p:spPr>
          <a:xfrm>
            <a:off x="8553752" y="90249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00" dirty="0">
                <a:solidFill>
                  <a:prstClr val="white"/>
                </a:solidFill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www.1ppt.com/hangye/ </a:t>
            </a:r>
          </a:p>
          <a:p>
            <a:r>
              <a:rPr lang="zh-CN" altLang="en-US" sz="100" dirty="0">
                <a:solidFill>
                  <a:prstClr val="white"/>
                </a:solidFill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www.1ppt.com/sucai/</a:t>
            </a:r>
          </a:p>
          <a:p>
            <a:r>
              <a:rPr lang="en-US" altLang="zh-CN" sz="100" dirty="0">
                <a:solidFill>
                  <a:prstClr val="white"/>
                </a:solidFill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www.1ppt.com/tubiao/      </a:t>
            </a:r>
          </a:p>
          <a:p>
            <a:r>
              <a:rPr lang="zh-CN" altLang="en-US" sz="100" dirty="0">
                <a:solidFill>
                  <a:prstClr val="white"/>
                </a:solidFill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www.1ppt.com/powerpoint/      </a:t>
            </a:r>
          </a:p>
          <a:p>
            <a:r>
              <a:rPr lang="en-US" altLang="zh-CN" sz="100" dirty="0">
                <a:solidFill>
                  <a:prstClr val="white"/>
                </a:solidFill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www.1ppt.com/excel/  </a:t>
            </a:r>
          </a:p>
          <a:p>
            <a:r>
              <a:rPr lang="zh-CN" altLang="en-US" sz="100" dirty="0">
                <a:solidFill>
                  <a:prstClr val="white"/>
                </a:solidFill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www.1ppt.com/kejian/ </a:t>
            </a:r>
          </a:p>
          <a:p>
            <a:r>
              <a:rPr lang="zh-CN" altLang="en-US" sz="100" dirty="0">
                <a:solidFill>
                  <a:prstClr val="white"/>
                </a:solidFill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www.1ppt.com/shiti/  </a:t>
            </a:r>
          </a:p>
          <a:p>
            <a:r>
              <a:rPr lang="zh-CN" altLang="en-US" sz="100" dirty="0">
                <a:solidFill>
                  <a:prstClr val="white"/>
                </a:solidFill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ea typeface="宋体"/>
            </a:endParaRPr>
          </a:p>
          <a:p>
            <a:r>
              <a:rPr lang="zh-CN" altLang="en-US" sz="100" dirty="0" smtClean="0">
                <a:solidFill>
                  <a:prstClr val="white"/>
                </a:solidFill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ea typeface="宋体"/>
            </a:endParaRPr>
          </a:p>
          <a:p>
            <a:r>
              <a:rPr lang="en-US" altLang="zh-CN" sz="100" dirty="0">
                <a:solidFill>
                  <a:prstClr val="white"/>
                </a:solidFill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ea typeface="宋体"/>
            </a:endParaRPr>
          </a:p>
        </p:txBody>
      </p:sp>
      <p:sp>
        <p:nvSpPr>
          <p:cNvPr id="5" name="矩形 4"/>
          <p:cNvSpPr/>
          <p:nvPr userDrawn="1"/>
        </p:nvSpPr>
        <p:spPr>
          <a:xfrm>
            <a:off x="0" y="6431280"/>
            <a:ext cx="12192000" cy="365760"/>
          </a:xfrm>
          <a:prstGeom prst="rect">
            <a:avLst/>
          </a:prstGeom>
          <a:solidFill>
            <a:srgbClr val="F37A7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 userDrawn="1"/>
        </p:nvSpPr>
        <p:spPr>
          <a:xfrm>
            <a:off x="0" y="6492240"/>
            <a:ext cx="12192000" cy="365760"/>
          </a:xfrm>
          <a:prstGeom prst="rect">
            <a:avLst/>
          </a:prstGeom>
          <a:solidFill>
            <a:srgbClr val="F58E8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 useBgFill="1">
        <p:nvSpPr>
          <p:cNvPr id="7" name="平行四边形 6"/>
          <p:cNvSpPr/>
          <p:nvPr userDrawn="1"/>
        </p:nvSpPr>
        <p:spPr>
          <a:xfrm>
            <a:off x="8343484" y="6428034"/>
            <a:ext cx="514032" cy="426720"/>
          </a:xfrm>
          <a:prstGeom prst="parallelogram">
            <a:avLst>
              <a:gd name="adj" fmla="val 75402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 useBgFill="1">
        <p:nvSpPr>
          <p:cNvPr id="8" name="平行四边形 7"/>
          <p:cNvSpPr/>
          <p:nvPr userDrawn="1"/>
        </p:nvSpPr>
        <p:spPr>
          <a:xfrm>
            <a:off x="8684304" y="6428034"/>
            <a:ext cx="514032" cy="426720"/>
          </a:xfrm>
          <a:prstGeom prst="parallelogram">
            <a:avLst>
              <a:gd name="adj" fmla="val 75402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 useBgFill="1">
        <p:nvSpPr>
          <p:cNvPr id="9" name="平行四边形 8"/>
          <p:cNvSpPr/>
          <p:nvPr userDrawn="1"/>
        </p:nvSpPr>
        <p:spPr>
          <a:xfrm>
            <a:off x="9025124" y="6428034"/>
            <a:ext cx="514032" cy="426720"/>
          </a:xfrm>
          <a:prstGeom prst="parallelogram">
            <a:avLst>
              <a:gd name="adj" fmla="val 75402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 useBgFill="1">
        <p:nvSpPr>
          <p:cNvPr id="10" name="平行四边形 9"/>
          <p:cNvSpPr/>
          <p:nvPr userDrawn="1"/>
        </p:nvSpPr>
        <p:spPr>
          <a:xfrm>
            <a:off x="9365944" y="6428034"/>
            <a:ext cx="514032" cy="426720"/>
          </a:xfrm>
          <a:prstGeom prst="parallelogram">
            <a:avLst>
              <a:gd name="adj" fmla="val 75402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 useBgFill="1">
        <p:nvSpPr>
          <p:cNvPr id="11" name="平行四边形 10"/>
          <p:cNvSpPr/>
          <p:nvPr userDrawn="1"/>
        </p:nvSpPr>
        <p:spPr>
          <a:xfrm>
            <a:off x="9706764" y="6428034"/>
            <a:ext cx="514032" cy="426720"/>
          </a:xfrm>
          <a:prstGeom prst="parallelogram">
            <a:avLst>
              <a:gd name="adj" fmla="val 75402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 useBgFill="1">
        <p:nvSpPr>
          <p:cNvPr id="12" name="平行四边形 11"/>
          <p:cNvSpPr/>
          <p:nvPr userDrawn="1"/>
        </p:nvSpPr>
        <p:spPr>
          <a:xfrm>
            <a:off x="10047584" y="6428034"/>
            <a:ext cx="514032" cy="426720"/>
          </a:xfrm>
          <a:prstGeom prst="parallelogram">
            <a:avLst>
              <a:gd name="adj" fmla="val 75402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 useBgFill="1">
        <p:nvSpPr>
          <p:cNvPr id="13" name="平行四边形 12"/>
          <p:cNvSpPr/>
          <p:nvPr userDrawn="1"/>
        </p:nvSpPr>
        <p:spPr>
          <a:xfrm>
            <a:off x="10388404" y="6428034"/>
            <a:ext cx="514032" cy="426720"/>
          </a:xfrm>
          <a:prstGeom prst="parallelogram">
            <a:avLst>
              <a:gd name="adj" fmla="val 75402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 useBgFill="1">
        <p:nvSpPr>
          <p:cNvPr id="14" name="平行四边形 13"/>
          <p:cNvSpPr/>
          <p:nvPr userDrawn="1"/>
        </p:nvSpPr>
        <p:spPr>
          <a:xfrm>
            <a:off x="10729224" y="6428034"/>
            <a:ext cx="514032" cy="426720"/>
          </a:xfrm>
          <a:prstGeom prst="parallelogram">
            <a:avLst>
              <a:gd name="adj" fmla="val 75402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 useBgFill="1">
        <p:nvSpPr>
          <p:cNvPr id="15" name="平行四边形 14"/>
          <p:cNvSpPr/>
          <p:nvPr userDrawn="1"/>
        </p:nvSpPr>
        <p:spPr>
          <a:xfrm>
            <a:off x="11070044" y="6428034"/>
            <a:ext cx="514032" cy="426720"/>
          </a:xfrm>
          <a:prstGeom prst="parallelogram">
            <a:avLst>
              <a:gd name="adj" fmla="val 75402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 useBgFill="1">
        <p:nvSpPr>
          <p:cNvPr id="16" name="平行四边形 15"/>
          <p:cNvSpPr/>
          <p:nvPr userDrawn="1"/>
        </p:nvSpPr>
        <p:spPr>
          <a:xfrm>
            <a:off x="11410868" y="6428034"/>
            <a:ext cx="514032" cy="426720"/>
          </a:xfrm>
          <a:prstGeom prst="parallelogram">
            <a:avLst>
              <a:gd name="adj" fmla="val 75402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矩形 16"/>
          <p:cNvSpPr/>
          <p:nvPr userDrawn="1"/>
        </p:nvSpPr>
        <p:spPr>
          <a:xfrm>
            <a:off x="0" y="60960"/>
            <a:ext cx="12192000" cy="365760"/>
          </a:xfrm>
          <a:prstGeom prst="rect">
            <a:avLst/>
          </a:prstGeom>
          <a:solidFill>
            <a:srgbClr val="F37A7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矩形 17"/>
          <p:cNvSpPr/>
          <p:nvPr userDrawn="1"/>
        </p:nvSpPr>
        <p:spPr>
          <a:xfrm>
            <a:off x="0" y="0"/>
            <a:ext cx="12192000" cy="365760"/>
          </a:xfrm>
          <a:prstGeom prst="rect">
            <a:avLst/>
          </a:prstGeom>
          <a:solidFill>
            <a:srgbClr val="F58E8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 useBgFill="1">
        <p:nvSpPr>
          <p:cNvPr id="19" name="平行四边形 18"/>
          <p:cNvSpPr/>
          <p:nvPr userDrawn="1"/>
        </p:nvSpPr>
        <p:spPr>
          <a:xfrm>
            <a:off x="293688" y="0"/>
            <a:ext cx="514032" cy="426720"/>
          </a:xfrm>
          <a:prstGeom prst="parallelogram">
            <a:avLst>
              <a:gd name="adj" fmla="val 75402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 useBgFill="1">
        <p:nvSpPr>
          <p:cNvPr id="20" name="平行四边形 19"/>
          <p:cNvSpPr/>
          <p:nvPr userDrawn="1"/>
        </p:nvSpPr>
        <p:spPr>
          <a:xfrm>
            <a:off x="634508" y="0"/>
            <a:ext cx="514032" cy="426720"/>
          </a:xfrm>
          <a:prstGeom prst="parallelogram">
            <a:avLst>
              <a:gd name="adj" fmla="val 75402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 useBgFill="1">
        <p:nvSpPr>
          <p:cNvPr id="21" name="平行四边形 20"/>
          <p:cNvSpPr/>
          <p:nvPr userDrawn="1"/>
        </p:nvSpPr>
        <p:spPr>
          <a:xfrm>
            <a:off x="975328" y="0"/>
            <a:ext cx="514032" cy="426720"/>
          </a:xfrm>
          <a:prstGeom prst="parallelogram">
            <a:avLst>
              <a:gd name="adj" fmla="val 75402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 useBgFill="1">
        <p:nvSpPr>
          <p:cNvPr id="22" name="平行四边形 21"/>
          <p:cNvSpPr/>
          <p:nvPr userDrawn="1"/>
        </p:nvSpPr>
        <p:spPr>
          <a:xfrm>
            <a:off x="1316148" y="0"/>
            <a:ext cx="514032" cy="426720"/>
          </a:xfrm>
          <a:prstGeom prst="parallelogram">
            <a:avLst>
              <a:gd name="adj" fmla="val 75402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 useBgFill="1">
        <p:nvSpPr>
          <p:cNvPr id="23" name="平行四边形 22"/>
          <p:cNvSpPr/>
          <p:nvPr userDrawn="1"/>
        </p:nvSpPr>
        <p:spPr>
          <a:xfrm>
            <a:off x="1656968" y="0"/>
            <a:ext cx="514032" cy="426720"/>
          </a:xfrm>
          <a:prstGeom prst="parallelogram">
            <a:avLst>
              <a:gd name="adj" fmla="val 75402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 useBgFill="1">
        <p:nvSpPr>
          <p:cNvPr id="24" name="平行四边形 23"/>
          <p:cNvSpPr/>
          <p:nvPr userDrawn="1"/>
        </p:nvSpPr>
        <p:spPr>
          <a:xfrm>
            <a:off x="1997788" y="0"/>
            <a:ext cx="514032" cy="426720"/>
          </a:xfrm>
          <a:prstGeom prst="parallelogram">
            <a:avLst>
              <a:gd name="adj" fmla="val 75402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 useBgFill="1">
        <p:nvSpPr>
          <p:cNvPr id="25" name="平行四边形 24"/>
          <p:cNvSpPr/>
          <p:nvPr userDrawn="1"/>
        </p:nvSpPr>
        <p:spPr>
          <a:xfrm>
            <a:off x="2338608" y="0"/>
            <a:ext cx="514032" cy="426720"/>
          </a:xfrm>
          <a:prstGeom prst="parallelogram">
            <a:avLst>
              <a:gd name="adj" fmla="val 75402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 useBgFill="1">
        <p:nvSpPr>
          <p:cNvPr id="26" name="平行四边形 25"/>
          <p:cNvSpPr/>
          <p:nvPr userDrawn="1"/>
        </p:nvSpPr>
        <p:spPr>
          <a:xfrm>
            <a:off x="2679428" y="0"/>
            <a:ext cx="514032" cy="426720"/>
          </a:xfrm>
          <a:prstGeom prst="parallelogram">
            <a:avLst>
              <a:gd name="adj" fmla="val 75402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 useBgFill="1">
        <p:nvSpPr>
          <p:cNvPr id="27" name="平行四边形 26"/>
          <p:cNvSpPr/>
          <p:nvPr userDrawn="1"/>
        </p:nvSpPr>
        <p:spPr>
          <a:xfrm>
            <a:off x="3020248" y="0"/>
            <a:ext cx="514032" cy="426720"/>
          </a:xfrm>
          <a:prstGeom prst="parallelogram">
            <a:avLst>
              <a:gd name="adj" fmla="val 75402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 useBgFill="1">
        <p:nvSpPr>
          <p:cNvPr id="28" name="平行四边形 27"/>
          <p:cNvSpPr/>
          <p:nvPr userDrawn="1"/>
        </p:nvSpPr>
        <p:spPr>
          <a:xfrm>
            <a:off x="3361072" y="0"/>
            <a:ext cx="514032" cy="426720"/>
          </a:xfrm>
          <a:prstGeom prst="parallelogram">
            <a:avLst>
              <a:gd name="adj" fmla="val 75402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803356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6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21229-0DCD-4305-9483-018368FFF1A3}" type="datetimeFigureOut">
              <a:rPr lang="zh-CN" altLang="en-US" smtClean="0"/>
              <a:t>2018/8/28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12E18-EB12-4907-B896-3697FB9B23F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404432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6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21229-0DCD-4305-9483-018368FFF1A3}" type="datetimeFigureOut">
              <a:rPr lang="zh-CN" altLang="en-US" smtClean="0"/>
              <a:t>2018/8/28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12E18-EB12-4907-B896-3697FB9B23F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181908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721229-0DCD-4305-9483-018368FFF1A3}" type="datetimeFigureOut">
              <a:rPr lang="zh-CN" altLang="en-US" smtClean="0"/>
              <a:t>2018/8/28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012E18-EB12-4907-B896-3697FB9B23F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822689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45191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9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21.png"/><Relationship Id="rId1" Type="http://schemas.openxmlformats.org/officeDocument/2006/relationships/slideLayout" Target="../slideLayouts/slideLayout13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20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圆角矩形 4"/>
          <p:cNvSpPr/>
          <p:nvPr/>
        </p:nvSpPr>
        <p:spPr>
          <a:xfrm>
            <a:off x="1656012" y="2135237"/>
            <a:ext cx="8879979" cy="2974250"/>
          </a:xfrm>
          <a:prstGeom prst="roundRect">
            <a:avLst>
              <a:gd name="adj" fmla="val 10000"/>
            </a:avLst>
          </a:prstGeom>
          <a:solidFill>
            <a:srgbClr val="F37A76">
              <a:alpha val="30000"/>
            </a:srgbClr>
          </a:solidFill>
          <a:ln>
            <a:noFill/>
          </a:ln>
          <a:effectLst>
            <a:outerShdw blurRad="50800" dist="38100" dir="5400000" algn="t" rotWithShape="0">
              <a:srgbClr val="F37A76">
                <a:alpha val="40000"/>
              </a:srgbClr>
            </a:outerShdw>
            <a:softEdge rad="2032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0" name="矩形 59"/>
          <p:cNvSpPr/>
          <p:nvPr/>
        </p:nvSpPr>
        <p:spPr>
          <a:xfrm>
            <a:off x="0" y="60960"/>
            <a:ext cx="12192000" cy="365760"/>
          </a:xfrm>
          <a:prstGeom prst="rect">
            <a:avLst/>
          </a:prstGeom>
          <a:solidFill>
            <a:srgbClr val="F37A7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8" name="矩形 57"/>
          <p:cNvSpPr/>
          <p:nvPr/>
        </p:nvSpPr>
        <p:spPr>
          <a:xfrm>
            <a:off x="0" y="6431280"/>
            <a:ext cx="12192000" cy="365760"/>
          </a:xfrm>
          <a:prstGeom prst="rect">
            <a:avLst/>
          </a:prstGeom>
          <a:solidFill>
            <a:srgbClr val="F37A7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圆角矩形 17"/>
          <p:cNvSpPr/>
          <p:nvPr/>
        </p:nvSpPr>
        <p:spPr>
          <a:xfrm>
            <a:off x="2004060" y="2057400"/>
            <a:ext cx="8183880" cy="2743200"/>
          </a:xfrm>
          <a:prstGeom prst="roundRect">
            <a:avLst>
              <a:gd name="adj" fmla="val 9524"/>
            </a:avLst>
          </a:prstGeom>
          <a:gradFill>
            <a:gsLst>
              <a:gs pos="0">
                <a:srgbClr val="F37A76"/>
              </a:gs>
              <a:gs pos="100000">
                <a:srgbClr val="D74555"/>
              </a:gs>
            </a:gsLst>
            <a:lin ang="5400000" scaled="1"/>
          </a:gradFill>
          <a:ln>
            <a:noFill/>
          </a:ln>
          <a:effectLst>
            <a:innerShdw blurRad="152400">
              <a:prstClr val="black">
                <a:alpha val="27000"/>
              </a:prstClr>
            </a:innerShdw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文本框 1"/>
          <p:cNvSpPr txBox="1"/>
          <p:nvPr/>
        </p:nvSpPr>
        <p:spPr>
          <a:xfrm>
            <a:off x="2561898" y="2278633"/>
            <a:ext cx="706820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6000" dirty="0" smtClean="0">
                <a:solidFill>
                  <a:schemeClr val="bg1"/>
                </a:solidFill>
                <a:latin typeface="造字工房悦黑体验版常规体" pitchFamily="50" charset="-122"/>
                <a:ea typeface="造字工房悦黑体验版常规体" pitchFamily="50" charset="-122"/>
              </a:rPr>
              <a:t>微立体风清新小电台</a:t>
            </a:r>
            <a:endParaRPr lang="zh-CN" altLang="en-US" sz="6000" dirty="0">
              <a:solidFill>
                <a:schemeClr val="bg1"/>
              </a:solidFill>
              <a:latin typeface="造字工房悦黑体验版常规体" pitchFamily="50" charset="-122"/>
              <a:ea typeface="造字工房悦黑体验版常规体" pitchFamily="50" charset="-122"/>
            </a:endParaRPr>
          </a:p>
        </p:txBody>
      </p:sp>
      <p:sp>
        <p:nvSpPr>
          <p:cNvPr id="89" name="圆角矩形 88"/>
          <p:cNvSpPr/>
          <p:nvPr/>
        </p:nvSpPr>
        <p:spPr>
          <a:xfrm flipV="1">
            <a:off x="2561896" y="4153788"/>
            <a:ext cx="288000" cy="72000"/>
          </a:xfrm>
          <a:prstGeom prst="roundRect">
            <a:avLst/>
          </a:prstGeom>
          <a:gradFill flip="none" rotWithShape="1">
            <a:gsLst>
              <a:gs pos="0">
                <a:schemeClr val="bg1"/>
              </a:gs>
              <a:gs pos="100000">
                <a:srgbClr val="F58E8B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0" name="圆角矩形 89"/>
          <p:cNvSpPr/>
          <p:nvPr/>
        </p:nvSpPr>
        <p:spPr>
          <a:xfrm flipV="1">
            <a:off x="2561896" y="4531984"/>
            <a:ext cx="288000" cy="72000"/>
          </a:xfrm>
          <a:prstGeom prst="roundRect">
            <a:avLst/>
          </a:prstGeom>
          <a:gradFill flip="none" rotWithShape="1">
            <a:gsLst>
              <a:gs pos="0">
                <a:schemeClr val="bg1"/>
              </a:gs>
              <a:gs pos="100000">
                <a:srgbClr val="F58E8B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1" name="圆角矩形 90"/>
          <p:cNvSpPr/>
          <p:nvPr/>
        </p:nvSpPr>
        <p:spPr>
          <a:xfrm flipV="1">
            <a:off x="2561896" y="4330930"/>
            <a:ext cx="288000" cy="72000"/>
          </a:xfrm>
          <a:prstGeom prst="roundRect">
            <a:avLst/>
          </a:prstGeom>
          <a:gradFill flip="none" rotWithShape="1">
            <a:gsLst>
              <a:gs pos="0">
                <a:schemeClr val="bg1"/>
              </a:gs>
              <a:gs pos="100000">
                <a:srgbClr val="F58E8B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2" name="圆角矩形 91"/>
          <p:cNvSpPr/>
          <p:nvPr/>
        </p:nvSpPr>
        <p:spPr>
          <a:xfrm flipV="1">
            <a:off x="2940831" y="4153788"/>
            <a:ext cx="288000" cy="72000"/>
          </a:xfrm>
          <a:prstGeom prst="roundRect">
            <a:avLst/>
          </a:prstGeom>
          <a:gradFill flip="none" rotWithShape="1">
            <a:gsLst>
              <a:gs pos="0">
                <a:schemeClr val="bg1"/>
              </a:gs>
              <a:gs pos="100000">
                <a:srgbClr val="F58E8B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3" name="圆角矩形 92"/>
          <p:cNvSpPr/>
          <p:nvPr/>
        </p:nvSpPr>
        <p:spPr>
          <a:xfrm flipV="1">
            <a:off x="2940831" y="4531984"/>
            <a:ext cx="288000" cy="72000"/>
          </a:xfrm>
          <a:prstGeom prst="roundRect">
            <a:avLst/>
          </a:prstGeom>
          <a:gradFill flip="none" rotWithShape="1">
            <a:gsLst>
              <a:gs pos="0">
                <a:schemeClr val="bg1"/>
              </a:gs>
              <a:gs pos="100000">
                <a:srgbClr val="F58E8B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4" name="圆角矩形 93"/>
          <p:cNvSpPr/>
          <p:nvPr/>
        </p:nvSpPr>
        <p:spPr>
          <a:xfrm flipV="1">
            <a:off x="2940831" y="4330930"/>
            <a:ext cx="288000" cy="72000"/>
          </a:xfrm>
          <a:prstGeom prst="roundRect">
            <a:avLst/>
          </a:prstGeom>
          <a:gradFill flip="none" rotWithShape="1">
            <a:gsLst>
              <a:gs pos="0">
                <a:schemeClr val="bg1"/>
              </a:gs>
              <a:gs pos="100000">
                <a:srgbClr val="F58E8B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5" name="圆角矩形 94"/>
          <p:cNvSpPr/>
          <p:nvPr/>
        </p:nvSpPr>
        <p:spPr>
          <a:xfrm flipV="1">
            <a:off x="2940831" y="3799504"/>
            <a:ext cx="288000" cy="72000"/>
          </a:xfrm>
          <a:prstGeom prst="roundRect">
            <a:avLst/>
          </a:prstGeom>
          <a:gradFill flip="none" rotWithShape="1">
            <a:gsLst>
              <a:gs pos="0">
                <a:schemeClr val="bg1"/>
              </a:gs>
              <a:gs pos="100000">
                <a:srgbClr val="F58E8B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6" name="圆角矩形 95"/>
          <p:cNvSpPr/>
          <p:nvPr/>
        </p:nvSpPr>
        <p:spPr>
          <a:xfrm flipV="1">
            <a:off x="2940831" y="3976646"/>
            <a:ext cx="288000" cy="72000"/>
          </a:xfrm>
          <a:prstGeom prst="roundRect">
            <a:avLst/>
          </a:prstGeom>
          <a:gradFill flip="none" rotWithShape="1">
            <a:gsLst>
              <a:gs pos="0">
                <a:schemeClr val="bg1"/>
              </a:gs>
              <a:gs pos="100000">
                <a:srgbClr val="F58E8B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7" name="圆角矩形 96"/>
          <p:cNvSpPr/>
          <p:nvPr/>
        </p:nvSpPr>
        <p:spPr>
          <a:xfrm flipV="1">
            <a:off x="3319767" y="4153788"/>
            <a:ext cx="288000" cy="72000"/>
          </a:xfrm>
          <a:prstGeom prst="roundRect">
            <a:avLst/>
          </a:prstGeom>
          <a:gradFill flip="none" rotWithShape="1">
            <a:gsLst>
              <a:gs pos="0">
                <a:schemeClr val="bg1"/>
              </a:gs>
              <a:gs pos="100000">
                <a:srgbClr val="F58E8B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8" name="圆角矩形 97"/>
          <p:cNvSpPr/>
          <p:nvPr/>
        </p:nvSpPr>
        <p:spPr>
          <a:xfrm flipV="1">
            <a:off x="3319767" y="3622362"/>
            <a:ext cx="288000" cy="72000"/>
          </a:xfrm>
          <a:prstGeom prst="roundRect">
            <a:avLst/>
          </a:prstGeom>
          <a:gradFill flip="none" rotWithShape="1">
            <a:gsLst>
              <a:gs pos="0">
                <a:schemeClr val="bg1"/>
              </a:gs>
              <a:gs pos="100000">
                <a:srgbClr val="F58E8B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9" name="圆角矩形 98"/>
          <p:cNvSpPr/>
          <p:nvPr/>
        </p:nvSpPr>
        <p:spPr>
          <a:xfrm flipV="1">
            <a:off x="3319767" y="4531984"/>
            <a:ext cx="288000" cy="72000"/>
          </a:xfrm>
          <a:prstGeom prst="roundRect">
            <a:avLst/>
          </a:prstGeom>
          <a:gradFill flip="none" rotWithShape="1">
            <a:gsLst>
              <a:gs pos="0">
                <a:schemeClr val="bg1"/>
              </a:gs>
              <a:gs pos="100000">
                <a:srgbClr val="F58E8B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0" name="圆角矩形 99"/>
          <p:cNvSpPr/>
          <p:nvPr/>
        </p:nvSpPr>
        <p:spPr>
          <a:xfrm flipV="1">
            <a:off x="3319767" y="4330930"/>
            <a:ext cx="288000" cy="72000"/>
          </a:xfrm>
          <a:prstGeom prst="roundRect">
            <a:avLst/>
          </a:prstGeom>
          <a:gradFill flip="none" rotWithShape="1">
            <a:gsLst>
              <a:gs pos="0">
                <a:schemeClr val="bg1"/>
              </a:gs>
              <a:gs pos="100000">
                <a:srgbClr val="F58E8B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1" name="圆角矩形 100"/>
          <p:cNvSpPr/>
          <p:nvPr/>
        </p:nvSpPr>
        <p:spPr>
          <a:xfrm flipV="1">
            <a:off x="3319767" y="3799504"/>
            <a:ext cx="288000" cy="72000"/>
          </a:xfrm>
          <a:prstGeom prst="roundRect">
            <a:avLst/>
          </a:prstGeom>
          <a:gradFill flip="none" rotWithShape="1">
            <a:gsLst>
              <a:gs pos="0">
                <a:schemeClr val="bg1"/>
              </a:gs>
              <a:gs pos="100000">
                <a:srgbClr val="F58E8B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2" name="圆角矩形 101"/>
          <p:cNvSpPr/>
          <p:nvPr/>
        </p:nvSpPr>
        <p:spPr>
          <a:xfrm flipV="1">
            <a:off x="3319767" y="3976646"/>
            <a:ext cx="288000" cy="72000"/>
          </a:xfrm>
          <a:prstGeom prst="roundRect">
            <a:avLst/>
          </a:prstGeom>
          <a:gradFill flip="none" rotWithShape="1">
            <a:gsLst>
              <a:gs pos="0">
                <a:schemeClr val="bg1"/>
              </a:gs>
              <a:gs pos="100000">
                <a:srgbClr val="F58E8B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3" name="圆角矩形 102"/>
          <p:cNvSpPr/>
          <p:nvPr/>
        </p:nvSpPr>
        <p:spPr>
          <a:xfrm flipV="1">
            <a:off x="3698701" y="4153788"/>
            <a:ext cx="288000" cy="72000"/>
          </a:xfrm>
          <a:prstGeom prst="roundRect">
            <a:avLst/>
          </a:prstGeom>
          <a:gradFill flip="none" rotWithShape="1">
            <a:gsLst>
              <a:gs pos="0">
                <a:schemeClr val="bg1"/>
              </a:gs>
              <a:gs pos="100000">
                <a:srgbClr val="F58E8B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4" name="圆角矩形 103"/>
          <p:cNvSpPr/>
          <p:nvPr/>
        </p:nvSpPr>
        <p:spPr>
          <a:xfrm flipV="1">
            <a:off x="3698701" y="4531984"/>
            <a:ext cx="288000" cy="72000"/>
          </a:xfrm>
          <a:prstGeom prst="roundRect">
            <a:avLst/>
          </a:prstGeom>
          <a:gradFill flip="none" rotWithShape="1">
            <a:gsLst>
              <a:gs pos="0">
                <a:schemeClr val="bg1"/>
              </a:gs>
              <a:gs pos="100000">
                <a:srgbClr val="F58E8B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5" name="圆角矩形 104"/>
          <p:cNvSpPr/>
          <p:nvPr/>
        </p:nvSpPr>
        <p:spPr>
          <a:xfrm flipV="1">
            <a:off x="3698701" y="4330930"/>
            <a:ext cx="288000" cy="72000"/>
          </a:xfrm>
          <a:prstGeom prst="roundRect">
            <a:avLst/>
          </a:prstGeom>
          <a:gradFill flip="none" rotWithShape="1">
            <a:gsLst>
              <a:gs pos="0">
                <a:schemeClr val="bg1"/>
              </a:gs>
              <a:gs pos="100000">
                <a:srgbClr val="F58E8B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6" name="圆角矩形 105"/>
          <p:cNvSpPr/>
          <p:nvPr/>
        </p:nvSpPr>
        <p:spPr>
          <a:xfrm flipV="1">
            <a:off x="4076105" y="4534044"/>
            <a:ext cx="288000" cy="72000"/>
          </a:xfrm>
          <a:prstGeom prst="roundRect">
            <a:avLst/>
          </a:prstGeom>
          <a:gradFill flip="none" rotWithShape="1">
            <a:gsLst>
              <a:gs pos="0">
                <a:schemeClr val="bg1"/>
              </a:gs>
              <a:gs pos="100000">
                <a:srgbClr val="F58E8B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7" name="圆角矩形 106"/>
          <p:cNvSpPr/>
          <p:nvPr/>
        </p:nvSpPr>
        <p:spPr>
          <a:xfrm flipV="1">
            <a:off x="4076105" y="4332990"/>
            <a:ext cx="288000" cy="72000"/>
          </a:xfrm>
          <a:prstGeom prst="roundRect">
            <a:avLst/>
          </a:prstGeom>
          <a:gradFill flip="none" rotWithShape="1">
            <a:gsLst>
              <a:gs pos="0">
                <a:schemeClr val="bg1"/>
              </a:gs>
              <a:gs pos="100000">
                <a:srgbClr val="F58E8B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8" name="圆角矩形 107"/>
          <p:cNvSpPr/>
          <p:nvPr/>
        </p:nvSpPr>
        <p:spPr>
          <a:xfrm flipV="1">
            <a:off x="4453509" y="4153788"/>
            <a:ext cx="288000" cy="72000"/>
          </a:xfrm>
          <a:prstGeom prst="roundRect">
            <a:avLst/>
          </a:prstGeom>
          <a:gradFill flip="none" rotWithShape="1">
            <a:gsLst>
              <a:gs pos="0">
                <a:schemeClr val="bg1"/>
              </a:gs>
              <a:gs pos="100000">
                <a:srgbClr val="F58E8B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9" name="圆角矩形 108"/>
          <p:cNvSpPr/>
          <p:nvPr/>
        </p:nvSpPr>
        <p:spPr>
          <a:xfrm flipV="1">
            <a:off x="4453509" y="3622362"/>
            <a:ext cx="288000" cy="72000"/>
          </a:xfrm>
          <a:prstGeom prst="roundRect">
            <a:avLst/>
          </a:prstGeom>
          <a:gradFill flip="none" rotWithShape="1">
            <a:gsLst>
              <a:gs pos="0">
                <a:schemeClr val="bg1"/>
              </a:gs>
              <a:gs pos="100000">
                <a:srgbClr val="F58E8B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0" name="圆角矩形 109"/>
          <p:cNvSpPr/>
          <p:nvPr/>
        </p:nvSpPr>
        <p:spPr>
          <a:xfrm flipV="1">
            <a:off x="4453509" y="4531984"/>
            <a:ext cx="288000" cy="72000"/>
          </a:xfrm>
          <a:prstGeom prst="roundRect">
            <a:avLst/>
          </a:prstGeom>
          <a:gradFill flip="none" rotWithShape="1">
            <a:gsLst>
              <a:gs pos="0">
                <a:schemeClr val="bg1"/>
              </a:gs>
              <a:gs pos="100000">
                <a:srgbClr val="F58E8B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1" name="圆角矩形 110"/>
          <p:cNvSpPr/>
          <p:nvPr/>
        </p:nvSpPr>
        <p:spPr>
          <a:xfrm flipV="1">
            <a:off x="4453509" y="4330930"/>
            <a:ext cx="288000" cy="72000"/>
          </a:xfrm>
          <a:prstGeom prst="roundRect">
            <a:avLst/>
          </a:prstGeom>
          <a:gradFill flip="none" rotWithShape="1">
            <a:gsLst>
              <a:gs pos="0">
                <a:schemeClr val="bg1"/>
              </a:gs>
              <a:gs pos="100000">
                <a:srgbClr val="F58E8B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2" name="圆角矩形 111"/>
          <p:cNvSpPr/>
          <p:nvPr/>
        </p:nvSpPr>
        <p:spPr>
          <a:xfrm flipV="1">
            <a:off x="4453509" y="3799504"/>
            <a:ext cx="288000" cy="72000"/>
          </a:xfrm>
          <a:prstGeom prst="roundRect">
            <a:avLst/>
          </a:prstGeom>
          <a:gradFill flip="none" rotWithShape="1">
            <a:gsLst>
              <a:gs pos="0">
                <a:schemeClr val="bg1"/>
              </a:gs>
              <a:gs pos="100000">
                <a:srgbClr val="F58E8B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3" name="圆角矩形 112"/>
          <p:cNvSpPr/>
          <p:nvPr/>
        </p:nvSpPr>
        <p:spPr>
          <a:xfrm flipV="1">
            <a:off x="4453509" y="3976646"/>
            <a:ext cx="288000" cy="72000"/>
          </a:xfrm>
          <a:prstGeom prst="roundRect">
            <a:avLst/>
          </a:prstGeom>
          <a:gradFill flip="none" rotWithShape="1">
            <a:gsLst>
              <a:gs pos="0">
                <a:schemeClr val="bg1"/>
              </a:gs>
              <a:gs pos="100000">
                <a:srgbClr val="F58E8B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5" name="圆角矩形 114"/>
          <p:cNvSpPr/>
          <p:nvPr/>
        </p:nvSpPr>
        <p:spPr>
          <a:xfrm flipV="1">
            <a:off x="4830913" y="4531984"/>
            <a:ext cx="288000" cy="72000"/>
          </a:xfrm>
          <a:prstGeom prst="roundRect">
            <a:avLst/>
          </a:prstGeom>
          <a:gradFill flip="none" rotWithShape="1">
            <a:gsLst>
              <a:gs pos="0">
                <a:schemeClr val="bg1"/>
              </a:gs>
              <a:gs pos="100000">
                <a:srgbClr val="F58E8B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7" name="圆角矩形 116"/>
          <p:cNvSpPr/>
          <p:nvPr/>
        </p:nvSpPr>
        <p:spPr>
          <a:xfrm flipV="1">
            <a:off x="5209848" y="4153788"/>
            <a:ext cx="288000" cy="72000"/>
          </a:xfrm>
          <a:prstGeom prst="roundRect">
            <a:avLst/>
          </a:prstGeom>
          <a:gradFill flip="none" rotWithShape="1">
            <a:gsLst>
              <a:gs pos="0">
                <a:schemeClr val="bg1"/>
              </a:gs>
              <a:gs pos="100000">
                <a:srgbClr val="F58E8B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8" name="圆角矩形 117"/>
          <p:cNvSpPr/>
          <p:nvPr/>
        </p:nvSpPr>
        <p:spPr>
          <a:xfrm flipV="1">
            <a:off x="5209848" y="4531984"/>
            <a:ext cx="288000" cy="72000"/>
          </a:xfrm>
          <a:prstGeom prst="roundRect">
            <a:avLst/>
          </a:prstGeom>
          <a:gradFill flip="none" rotWithShape="1">
            <a:gsLst>
              <a:gs pos="0">
                <a:schemeClr val="bg1"/>
              </a:gs>
              <a:gs pos="100000">
                <a:srgbClr val="F58E8B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9" name="圆角矩形 118"/>
          <p:cNvSpPr/>
          <p:nvPr/>
        </p:nvSpPr>
        <p:spPr>
          <a:xfrm flipV="1">
            <a:off x="5209848" y="4330930"/>
            <a:ext cx="288000" cy="72000"/>
          </a:xfrm>
          <a:prstGeom prst="roundRect">
            <a:avLst/>
          </a:prstGeom>
          <a:gradFill flip="none" rotWithShape="1">
            <a:gsLst>
              <a:gs pos="0">
                <a:schemeClr val="bg1"/>
              </a:gs>
              <a:gs pos="100000">
                <a:srgbClr val="F58E8B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0" name="圆角矩形 119"/>
          <p:cNvSpPr/>
          <p:nvPr/>
        </p:nvSpPr>
        <p:spPr>
          <a:xfrm flipV="1">
            <a:off x="5209848" y="3799504"/>
            <a:ext cx="288000" cy="72000"/>
          </a:xfrm>
          <a:prstGeom prst="roundRect">
            <a:avLst/>
          </a:prstGeom>
          <a:gradFill flip="none" rotWithShape="1">
            <a:gsLst>
              <a:gs pos="0">
                <a:schemeClr val="bg1"/>
              </a:gs>
              <a:gs pos="100000">
                <a:srgbClr val="F58E8B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1" name="圆角矩形 120"/>
          <p:cNvSpPr/>
          <p:nvPr/>
        </p:nvSpPr>
        <p:spPr>
          <a:xfrm flipV="1">
            <a:off x="5209848" y="3976646"/>
            <a:ext cx="288000" cy="72000"/>
          </a:xfrm>
          <a:prstGeom prst="roundRect">
            <a:avLst/>
          </a:prstGeom>
          <a:gradFill flip="none" rotWithShape="1">
            <a:gsLst>
              <a:gs pos="0">
                <a:schemeClr val="bg1"/>
              </a:gs>
              <a:gs pos="100000">
                <a:srgbClr val="F58E8B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2" name="圆角矩形 121"/>
          <p:cNvSpPr/>
          <p:nvPr/>
        </p:nvSpPr>
        <p:spPr>
          <a:xfrm flipV="1">
            <a:off x="5588783" y="4153788"/>
            <a:ext cx="288000" cy="72000"/>
          </a:xfrm>
          <a:prstGeom prst="roundRect">
            <a:avLst/>
          </a:prstGeom>
          <a:gradFill flip="none" rotWithShape="1">
            <a:gsLst>
              <a:gs pos="0">
                <a:schemeClr val="bg1"/>
              </a:gs>
              <a:gs pos="100000">
                <a:srgbClr val="F58E8B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3" name="圆角矩形 122"/>
          <p:cNvSpPr/>
          <p:nvPr/>
        </p:nvSpPr>
        <p:spPr>
          <a:xfrm flipV="1">
            <a:off x="5588783" y="3622362"/>
            <a:ext cx="288000" cy="72000"/>
          </a:xfrm>
          <a:prstGeom prst="roundRect">
            <a:avLst/>
          </a:prstGeom>
          <a:gradFill flip="none" rotWithShape="1">
            <a:gsLst>
              <a:gs pos="0">
                <a:schemeClr val="bg1"/>
              </a:gs>
              <a:gs pos="100000">
                <a:srgbClr val="F58E8B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4" name="圆角矩形 123"/>
          <p:cNvSpPr/>
          <p:nvPr/>
        </p:nvSpPr>
        <p:spPr>
          <a:xfrm flipV="1">
            <a:off x="5588783" y="4531984"/>
            <a:ext cx="288000" cy="72000"/>
          </a:xfrm>
          <a:prstGeom prst="roundRect">
            <a:avLst/>
          </a:prstGeom>
          <a:gradFill flip="none" rotWithShape="1">
            <a:gsLst>
              <a:gs pos="0">
                <a:schemeClr val="bg1"/>
              </a:gs>
              <a:gs pos="100000">
                <a:srgbClr val="F58E8B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5" name="圆角矩形 124"/>
          <p:cNvSpPr/>
          <p:nvPr/>
        </p:nvSpPr>
        <p:spPr>
          <a:xfrm flipV="1">
            <a:off x="5588783" y="4330930"/>
            <a:ext cx="288000" cy="72000"/>
          </a:xfrm>
          <a:prstGeom prst="roundRect">
            <a:avLst/>
          </a:prstGeom>
          <a:gradFill flip="none" rotWithShape="1">
            <a:gsLst>
              <a:gs pos="0">
                <a:schemeClr val="bg1"/>
              </a:gs>
              <a:gs pos="100000">
                <a:srgbClr val="F58E8B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6" name="圆角矩形 125"/>
          <p:cNvSpPr/>
          <p:nvPr/>
        </p:nvSpPr>
        <p:spPr>
          <a:xfrm flipV="1">
            <a:off x="5588783" y="3799504"/>
            <a:ext cx="288000" cy="72000"/>
          </a:xfrm>
          <a:prstGeom prst="roundRect">
            <a:avLst/>
          </a:prstGeom>
          <a:gradFill flip="none" rotWithShape="1">
            <a:gsLst>
              <a:gs pos="0">
                <a:schemeClr val="bg1"/>
              </a:gs>
              <a:gs pos="100000">
                <a:srgbClr val="F58E8B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7" name="圆角矩形 126"/>
          <p:cNvSpPr/>
          <p:nvPr/>
        </p:nvSpPr>
        <p:spPr>
          <a:xfrm flipV="1">
            <a:off x="5588783" y="3976646"/>
            <a:ext cx="288000" cy="72000"/>
          </a:xfrm>
          <a:prstGeom prst="roundRect">
            <a:avLst/>
          </a:prstGeom>
          <a:gradFill flip="none" rotWithShape="1">
            <a:gsLst>
              <a:gs pos="0">
                <a:schemeClr val="bg1"/>
              </a:gs>
              <a:gs pos="100000">
                <a:srgbClr val="F58E8B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8" name="圆角矩形 127"/>
          <p:cNvSpPr/>
          <p:nvPr/>
        </p:nvSpPr>
        <p:spPr>
          <a:xfrm flipV="1">
            <a:off x="5967719" y="4153788"/>
            <a:ext cx="288000" cy="72000"/>
          </a:xfrm>
          <a:prstGeom prst="roundRect">
            <a:avLst/>
          </a:prstGeom>
          <a:gradFill flip="none" rotWithShape="1">
            <a:gsLst>
              <a:gs pos="0">
                <a:schemeClr val="bg1"/>
              </a:gs>
              <a:gs pos="100000">
                <a:srgbClr val="F58E8B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9" name="圆角矩形 128"/>
          <p:cNvSpPr/>
          <p:nvPr/>
        </p:nvSpPr>
        <p:spPr>
          <a:xfrm flipV="1">
            <a:off x="5967719" y="4531984"/>
            <a:ext cx="288000" cy="72000"/>
          </a:xfrm>
          <a:prstGeom prst="roundRect">
            <a:avLst/>
          </a:prstGeom>
          <a:gradFill flip="none" rotWithShape="1">
            <a:gsLst>
              <a:gs pos="0">
                <a:schemeClr val="bg1"/>
              </a:gs>
              <a:gs pos="100000">
                <a:srgbClr val="F58E8B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0" name="圆角矩形 129"/>
          <p:cNvSpPr/>
          <p:nvPr/>
        </p:nvSpPr>
        <p:spPr>
          <a:xfrm flipV="1">
            <a:off x="5967719" y="4330930"/>
            <a:ext cx="288000" cy="72000"/>
          </a:xfrm>
          <a:prstGeom prst="roundRect">
            <a:avLst/>
          </a:prstGeom>
          <a:gradFill flip="none" rotWithShape="1">
            <a:gsLst>
              <a:gs pos="0">
                <a:schemeClr val="bg1"/>
              </a:gs>
              <a:gs pos="100000">
                <a:srgbClr val="F58E8B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1" name="圆角矩形 130"/>
          <p:cNvSpPr/>
          <p:nvPr/>
        </p:nvSpPr>
        <p:spPr>
          <a:xfrm flipV="1">
            <a:off x="6345123" y="4534044"/>
            <a:ext cx="288000" cy="72000"/>
          </a:xfrm>
          <a:prstGeom prst="roundRect">
            <a:avLst/>
          </a:prstGeom>
          <a:gradFill flip="none" rotWithShape="1">
            <a:gsLst>
              <a:gs pos="0">
                <a:schemeClr val="bg1"/>
              </a:gs>
              <a:gs pos="100000">
                <a:srgbClr val="F58E8B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2" name="圆角矩形 131"/>
          <p:cNvSpPr/>
          <p:nvPr/>
        </p:nvSpPr>
        <p:spPr>
          <a:xfrm flipV="1">
            <a:off x="6345123" y="4332990"/>
            <a:ext cx="288000" cy="72000"/>
          </a:xfrm>
          <a:prstGeom prst="roundRect">
            <a:avLst/>
          </a:prstGeom>
          <a:gradFill flip="none" rotWithShape="1">
            <a:gsLst>
              <a:gs pos="0">
                <a:schemeClr val="bg1"/>
              </a:gs>
              <a:gs pos="100000">
                <a:srgbClr val="F58E8B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3" name="圆角矩形 132"/>
          <p:cNvSpPr/>
          <p:nvPr/>
        </p:nvSpPr>
        <p:spPr>
          <a:xfrm flipV="1">
            <a:off x="6722527" y="4153788"/>
            <a:ext cx="288000" cy="72000"/>
          </a:xfrm>
          <a:prstGeom prst="roundRect">
            <a:avLst/>
          </a:prstGeom>
          <a:gradFill flip="none" rotWithShape="1">
            <a:gsLst>
              <a:gs pos="0">
                <a:schemeClr val="bg1"/>
              </a:gs>
              <a:gs pos="100000">
                <a:srgbClr val="F58E8B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4" name="圆角矩形 133"/>
          <p:cNvSpPr/>
          <p:nvPr/>
        </p:nvSpPr>
        <p:spPr>
          <a:xfrm flipV="1">
            <a:off x="6722527" y="3622362"/>
            <a:ext cx="288000" cy="72000"/>
          </a:xfrm>
          <a:prstGeom prst="roundRect">
            <a:avLst/>
          </a:prstGeom>
          <a:gradFill flip="none" rotWithShape="1">
            <a:gsLst>
              <a:gs pos="0">
                <a:schemeClr val="bg1"/>
              </a:gs>
              <a:gs pos="100000">
                <a:srgbClr val="F58E8B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5" name="圆角矩形 134"/>
          <p:cNvSpPr/>
          <p:nvPr/>
        </p:nvSpPr>
        <p:spPr>
          <a:xfrm flipV="1">
            <a:off x="6722527" y="4531984"/>
            <a:ext cx="288000" cy="72000"/>
          </a:xfrm>
          <a:prstGeom prst="roundRect">
            <a:avLst/>
          </a:prstGeom>
          <a:gradFill flip="none" rotWithShape="1">
            <a:gsLst>
              <a:gs pos="0">
                <a:schemeClr val="bg1"/>
              </a:gs>
              <a:gs pos="100000">
                <a:srgbClr val="F58E8B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6" name="圆角矩形 135"/>
          <p:cNvSpPr/>
          <p:nvPr/>
        </p:nvSpPr>
        <p:spPr>
          <a:xfrm flipV="1">
            <a:off x="6722527" y="4330930"/>
            <a:ext cx="288000" cy="72000"/>
          </a:xfrm>
          <a:prstGeom prst="roundRect">
            <a:avLst/>
          </a:prstGeom>
          <a:gradFill flip="none" rotWithShape="1">
            <a:gsLst>
              <a:gs pos="0">
                <a:schemeClr val="bg1"/>
              </a:gs>
              <a:gs pos="100000">
                <a:srgbClr val="F58E8B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7" name="圆角矩形 136"/>
          <p:cNvSpPr/>
          <p:nvPr/>
        </p:nvSpPr>
        <p:spPr>
          <a:xfrm flipV="1">
            <a:off x="6722527" y="3799504"/>
            <a:ext cx="288000" cy="72000"/>
          </a:xfrm>
          <a:prstGeom prst="roundRect">
            <a:avLst/>
          </a:prstGeom>
          <a:gradFill flip="none" rotWithShape="1">
            <a:gsLst>
              <a:gs pos="0">
                <a:schemeClr val="bg1"/>
              </a:gs>
              <a:gs pos="100000">
                <a:srgbClr val="F58E8B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8" name="圆角矩形 137"/>
          <p:cNvSpPr/>
          <p:nvPr/>
        </p:nvSpPr>
        <p:spPr>
          <a:xfrm flipV="1">
            <a:off x="6722527" y="3976646"/>
            <a:ext cx="288000" cy="72000"/>
          </a:xfrm>
          <a:prstGeom prst="roundRect">
            <a:avLst/>
          </a:prstGeom>
          <a:gradFill flip="none" rotWithShape="1">
            <a:gsLst>
              <a:gs pos="0">
                <a:schemeClr val="bg1"/>
              </a:gs>
              <a:gs pos="100000">
                <a:srgbClr val="F58E8B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9" name="文本框 138"/>
          <p:cNvSpPr txBox="1"/>
          <p:nvPr/>
        </p:nvSpPr>
        <p:spPr>
          <a:xfrm>
            <a:off x="7236882" y="3422307"/>
            <a:ext cx="231490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solidFill>
                  <a:schemeClr val="bg1"/>
                </a:solidFill>
                <a:latin typeface="造字工房悦黑体验版常规体" pitchFamily="50" charset="-122"/>
                <a:ea typeface="造字工房悦黑体验版常规体" pitchFamily="50" charset="-122"/>
              </a:rPr>
              <a:t>SPEAKER </a:t>
            </a:r>
            <a:r>
              <a:rPr lang="zh-CN" altLang="en-US" sz="2000" dirty="0" smtClean="0">
                <a:solidFill>
                  <a:schemeClr val="bg1"/>
                </a:solidFill>
                <a:latin typeface="造字工房悦黑体验版常规体" pitchFamily="50" charset="-122"/>
                <a:ea typeface="造字工房悦黑体验版常规体" pitchFamily="50" charset="-122"/>
              </a:rPr>
              <a:t>：</a:t>
            </a:r>
            <a:r>
              <a:rPr lang="en-US" altLang="zh-CN" sz="2000" dirty="0" smtClean="0">
                <a:solidFill>
                  <a:schemeClr val="bg1"/>
                </a:solidFill>
                <a:latin typeface="造字工房悦黑体验版常规体" pitchFamily="50" charset="-122"/>
                <a:ea typeface="造字工房悦黑体验版常规体" pitchFamily="50" charset="-122"/>
              </a:rPr>
              <a:t>XXX</a:t>
            </a:r>
            <a:endParaRPr lang="zh-CN" altLang="en-US" sz="2000" dirty="0">
              <a:solidFill>
                <a:schemeClr val="bg1"/>
              </a:solidFill>
              <a:latin typeface="造字工房悦黑体验版常规体" pitchFamily="50" charset="-122"/>
              <a:ea typeface="造字工房悦黑体验版常规体" pitchFamily="50" charset="-122"/>
            </a:endParaRPr>
          </a:p>
        </p:txBody>
      </p:sp>
      <p:sp>
        <p:nvSpPr>
          <p:cNvPr id="140" name="圆角矩形 139"/>
          <p:cNvSpPr/>
          <p:nvPr/>
        </p:nvSpPr>
        <p:spPr>
          <a:xfrm>
            <a:off x="8364813" y="3837643"/>
            <a:ext cx="45719" cy="648838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1" name="文本框 140"/>
          <p:cNvSpPr txBox="1"/>
          <p:nvPr/>
        </p:nvSpPr>
        <p:spPr>
          <a:xfrm>
            <a:off x="7236882" y="3928178"/>
            <a:ext cx="12387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smtClean="0">
                <a:solidFill>
                  <a:schemeClr val="bg1"/>
                </a:solidFill>
                <a:latin typeface="造字工房悦黑体验版常规体" pitchFamily="50" charset="-122"/>
                <a:ea typeface="造字工房悦黑体验版常规体" pitchFamily="50" charset="-122"/>
              </a:rPr>
              <a:t>00:00</a:t>
            </a:r>
            <a:endParaRPr lang="zh-CN" altLang="en-US" sz="2800" dirty="0">
              <a:solidFill>
                <a:schemeClr val="bg1"/>
              </a:solidFill>
              <a:latin typeface="造字工房悦黑体验版常规体" pitchFamily="50" charset="-122"/>
              <a:ea typeface="造字工房悦黑体验版常规体" pitchFamily="50" charset="-122"/>
            </a:endParaRPr>
          </a:p>
        </p:txBody>
      </p:sp>
      <p:sp>
        <p:nvSpPr>
          <p:cNvPr id="142" name="文本框 141"/>
          <p:cNvSpPr txBox="1"/>
          <p:nvPr/>
        </p:nvSpPr>
        <p:spPr>
          <a:xfrm>
            <a:off x="8394334" y="3928178"/>
            <a:ext cx="12387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smtClean="0">
                <a:solidFill>
                  <a:schemeClr val="bg1"/>
                </a:solidFill>
                <a:latin typeface="造字工房悦黑体验版常规体" pitchFamily="50" charset="-122"/>
                <a:ea typeface="造字工房悦黑体验版常规体" pitchFamily="50" charset="-122"/>
              </a:rPr>
              <a:t>10:00</a:t>
            </a:r>
            <a:endParaRPr lang="zh-CN" altLang="en-US" sz="2800" dirty="0">
              <a:solidFill>
                <a:schemeClr val="bg1"/>
              </a:solidFill>
              <a:latin typeface="造字工房悦黑体验版常规体" pitchFamily="50" charset="-122"/>
              <a:ea typeface="造字工房悦黑体验版常规体" pitchFamily="50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0" y="6492240"/>
            <a:ext cx="12192000" cy="365760"/>
          </a:xfrm>
          <a:prstGeom prst="rect">
            <a:avLst/>
          </a:prstGeom>
          <a:solidFill>
            <a:srgbClr val="F58E8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" name="矩形 58"/>
          <p:cNvSpPr/>
          <p:nvPr/>
        </p:nvSpPr>
        <p:spPr>
          <a:xfrm>
            <a:off x="0" y="0"/>
            <a:ext cx="12192000" cy="365760"/>
          </a:xfrm>
          <a:prstGeom prst="rect">
            <a:avLst/>
          </a:prstGeom>
          <a:solidFill>
            <a:srgbClr val="F58E8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 useBgFill="1">
        <p:nvSpPr>
          <p:cNvPr id="4" name="平行四边形 3"/>
          <p:cNvSpPr/>
          <p:nvPr/>
        </p:nvSpPr>
        <p:spPr>
          <a:xfrm>
            <a:off x="293688" y="0"/>
            <a:ext cx="514032" cy="426720"/>
          </a:xfrm>
          <a:prstGeom prst="parallelogram">
            <a:avLst>
              <a:gd name="adj" fmla="val 75402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 useBgFill="1">
        <p:nvSpPr>
          <p:cNvPr id="62" name="平行四边形 61"/>
          <p:cNvSpPr/>
          <p:nvPr/>
        </p:nvSpPr>
        <p:spPr>
          <a:xfrm>
            <a:off x="634508" y="0"/>
            <a:ext cx="514032" cy="426720"/>
          </a:xfrm>
          <a:prstGeom prst="parallelogram">
            <a:avLst>
              <a:gd name="adj" fmla="val 75402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 useBgFill="1">
        <p:nvSpPr>
          <p:cNvPr id="63" name="平行四边形 62"/>
          <p:cNvSpPr/>
          <p:nvPr/>
        </p:nvSpPr>
        <p:spPr>
          <a:xfrm>
            <a:off x="975328" y="0"/>
            <a:ext cx="514032" cy="426720"/>
          </a:xfrm>
          <a:prstGeom prst="parallelogram">
            <a:avLst>
              <a:gd name="adj" fmla="val 75402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 useBgFill="1">
        <p:nvSpPr>
          <p:cNvPr id="64" name="平行四边形 63"/>
          <p:cNvSpPr/>
          <p:nvPr/>
        </p:nvSpPr>
        <p:spPr>
          <a:xfrm>
            <a:off x="1316148" y="0"/>
            <a:ext cx="514032" cy="426720"/>
          </a:xfrm>
          <a:prstGeom prst="parallelogram">
            <a:avLst>
              <a:gd name="adj" fmla="val 75402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 useBgFill="1">
        <p:nvSpPr>
          <p:cNvPr id="65" name="平行四边形 64"/>
          <p:cNvSpPr/>
          <p:nvPr/>
        </p:nvSpPr>
        <p:spPr>
          <a:xfrm>
            <a:off x="1656968" y="0"/>
            <a:ext cx="514032" cy="426720"/>
          </a:xfrm>
          <a:prstGeom prst="parallelogram">
            <a:avLst>
              <a:gd name="adj" fmla="val 75402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 useBgFill="1">
        <p:nvSpPr>
          <p:cNvPr id="66" name="平行四边形 65"/>
          <p:cNvSpPr/>
          <p:nvPr/>
        </p:nvSpPr>
        <p:spPr>
          <a:xfrm>
            <a:off x="1997788" y="0"/>
            <a:ext cx="514032" cy="426720"/>
          </a:xfrm>
          <a:prstGeom prst="parallelogram">
            <a:avLst>
              <a:gd name="adj" fmla="val 75402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 useBgFill="1">
        <p:nvSpPr>
          <p:cNvPr id="67" name="平行四边形 66"/>
          <p:cNvSpPr/>
          <p:nvPr/>
        </p:nvSpPr>
        <p:spPr>
          <a:xfrm>
            <a:off x="2338608" y="0"/>
            <a:ext cx="514032" cy="426720"/>
          </a:xfrm>
          <a:prstGeom prst="parallelogram">
            <a:avLst>
              <a:gd name="adj" fmla="val 75402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 useBgFill="1">
        <p:nvSpPr>
          <p:cNvPr id="68" name="平行四边形 67"/>
          <p:cNvSpPr/>
          <p:nvPr/>
        </p:nvSpPr>
        <p:spPr>
          <a:xfrm>
            <a:off x="2679428" y="0"/>
            <a:ext cx="514032" cy="426720"/>
          </a:xfrm>
          <a:prstGeom prst="parallelogram">
            <a:avLst>
              <a:gd name="adj" fmla="val 75402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 useBgFill="1">
        <p:nvSpPr>
          <p:cNvPr id="71" name="平行四边形 70"/>
          <p:cNvSpPr/>
          <p:nvPr/>
        </p:nvSpPr>
        <p:spPr>
          <a:xfrm>
            <a:off x="3020248" y="0"/>
            <a:ext cx="514032" cy="426720"/>
          </a:xfrm>
          <a:prstGeom prst="parallelogram">
            <a:avLst>
              <a:gd name="adj" fmla="val 75402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 useBgFill="1">
        <p:nvSpPr>
          <p:cNvPr id="74" name="平行四边形 73"/>
          <p:cNvSpPr/>
          <p:nvPr/>
        </p:nvSpPr>
        <p:spPr>
          <a:xfrm>
            <a:off x="3361072" y="0"/>
            <a:ext cx="514032" cy="426720"/>
          </a:xfrm>
          <a:prstGeom prst="parallelogram">
            <a:avLst>
              <a:gd name="adj" fmla="val 75402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 useBgFill="1">
        <p:nvSpPr>
          <p:cNvPr id="75" name="平行四边形 74"/>
          <p:cNvSpPr/>
          <p:nvPr/>
        </p:nvSpPr>
        <p:spPr>
          <a:xfrm>
            <a:off x="8343484" y="6428034"/>
            <a:ext cx="514032" cy="426720"/>
          </a:xfrm>
          <a:prstGeom prst="parallelogram">
            <a:avLst>
              <a:gd name="adj" fmla="val 75402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 useBgFill="1">
        <p:nvSpPr>
          <p:cNvPr id="76" name="平行四边形 75"/>
          <p:cNvSpPr/>
          <p:nvPr/>
        </p:nvSpPr>
        <p:spPr>
          <a:xfrm>
            <a:off x="8684304" y="6428034"/>
            <a:ext cx="514032" cy="426720"/>
          </a:xfrm>
          <a:prstGeom prst="parallelogram">
            <a:avLst>
              <a:gd name="adj" fmla="val 75402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 useBgFill="1">
        <p:nvSpPr>
          <p:cNvPr id="77" name="平行四边形 76"/>
          <p:cNvSpPr/>
          <p:nvPr/>
        </p:nvSpPr>
        <p:spPr>
          <a:xfrm>
            <a:off x="9025124" y="6428034"/>
            <a:ext cx="514032" cy="426720"/>
          </a:xfrm>
          <a:prstGeom prst="parallelogram">
            <a:avLst>
              <a:gd name="adj" fmla="val 75402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 useBgFill="1">
        <p:nvSpPr>
          <p:cNvPr id="78" name="平行四边形 77"/>
          <p:cNvSpPr/>
          <p:nvPr/>
        </p:nvSpPr>
        <p:spPr>
          <a:xfrm>
            <a:off x="9365944" y="6428034"/>
            <a:ext cx="514032" cy="426720"/>
          </a:xfrm>
          <a:prstGeom prst="parallelogram">
            <a:avLst>
              <a:gd name="adj" fmla="val 75402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 useBgFill="1">
        <p:nvSpPr>
          <p:cNvPr id="79" name="平行四边形 78"/>
          <p:cNvSpPr/>
          <p:nvPr/>
        </p:nvSpPr>
        <p:spPr>
          <a:xfrm>
            <a:off x="9706764" y="6428034"/>
            <a:ext cx="514032" cy="426720"/>
          </a:xfrm>
          <a:prstGeom prst="parallelogram">
            <a:avLst>
              <a:gd name="adj" fmla="val 75402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 useBgFill="1">
        <p:nvSpPr>
          <p:cNvPr id="80" name="平行四边形 79"/>
          <p:cNvSpPr/>
          <p:nvPr/>
        </p:nvSpPr>
        <p:spPr>
          <a:xfrm>
            <a:off x="10047584" y="6428034"/>
            <a:ext cx="514032" cy="426720"/>
          </a:xfrm>
          <a:prstGeom prst="parallelogram">
            <a:avLst>
              <a:gd name="adj" fmla="val 75402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 useBgFill="1">
        <p:nvSpPr>
          <p:cNvPr id="81" name="平行四边形 80"/>
          <p:cNvSpPr/>
          <p:nvPr/>
        </p:nvSpPr>
        <p:spPr>
          <a:xfrm>
            <a:off x="10388404" y="6428034"/>
            <a:ext cx="514032" cy="426720"/>
          </a:xfrm>
          <a:prstGeom prst="parallelogram">
            <a:avLst>
              <a:gd name="adj" fmla="val 75402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 useBgFill="1">
        <p:nvSpPr>
          <p:cNvPr id="82" name="平行四边形 81"/>
          <p:cNvSpPr/>
          <p:nvPr/>
        </p:nvSpPr>
        <p:spPr>
          <a:xfrm>
            <a:off x="10729224" y="6428034"/>
            <a:ext cx="514032" cy="426720"/>
          </a:xfrm>
          <a:prstGeom prst="parallelogram">
            <a:avLst>
              <a:gd name="adj" fmla="val 75402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 useBgFill="1">
        <p:nvSpPr>
          <p:cNvPr id="83" name="平行四边形 82"/>
          <p:cNvSpPr/>
          <p:nvPr/>
        </p:nvSpPr>
        <p:spPr>
          <a:xfrm>
            <a:off x="11070044" y="6428034"/>
            <a:ext cx="514032" cy="426720"/>
          </a:xfrm>
          <a:prstGeom prst="parallelogram">
            <a:avLst>
              <a:gd name="adj" fmla="val 75402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 useBgFill="1">
        <p:nvSpPr>
          <p:cNvPr id="84" name="平行四边形 83"/>
          <p:cNvSpPr/>
          <p:nvPr/>
        </p:nvSpPr>
        <p:spPr>
          <a:xfrm>
            <a:off x="11410868" y="6428034"/>
            <a:ext cx="514032" cy="426720"/>
          </a:xfrm>
          <a:prstGeom prst="parallelogram">
            <a:avLst>
              <a:gd name="adj" fmla="val 75402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579355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1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801"/>
                            </p:stCondLst>
                            <p:childTnLst>
                              <p:par>
                                <p:cTn id="16" presetID="22" presetClass="entr" presetSubtype="4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0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9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5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8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2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1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2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4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2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7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2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0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2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3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2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6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2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9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2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2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2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5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2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8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2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1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2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4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2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7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2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0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2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3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2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6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7" presetID="2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9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2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2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3" presetID="2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5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2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8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9" presetID="2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1" dur="5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2" presetID="2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4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5" presetID="2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7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8" presetID="2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0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1" presetID="2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3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4" presetID="2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6" dur="5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7" presetID="2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9" dur="5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0" fill="hold">
                            <p:stCondLst>
                              <p:cond delay="2301"/>
                            </p:stCondLst>
                            <p:childTnLst>
                              <p:par>
                                <p:cTn id="161" presetID="26" presetClass="emph" presetSubtype="0" repeatCount="indefinite" fill="hold" grpId="2" nodeType="after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162" dur="500" tmFilter="0, 0; .2, .5; .8, .5; 1, 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63" dur="250" autoRev="1" fill="hold"/>
                                        <p:tgtEl>
                                          <p:spTgt spid="8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64" presetID="26" presetClass="emph" presetSubtype="0" repeatCount="indefinite" fill="hold" grpId="2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165" dur="500" tmFilter="0, 0; .2, .5; .8, .5; 1, 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66" dur="250" autoRev="1" fill="hold"/>
                                        <p:tgtEl>
                                          <p:spTgt spid="9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67" presetID="26" presetClass="emph" presetSubtype="0" repeatCount="indefinite" fill="hold" grpId="2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168" dur="500" tmFilter="0, 0; .2, .5; .8, .5; 1, 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69" dur="250" autoRev="1" fill="hold"/>
                                        <p:tgtEl>
                                          <p:spTgt spid="9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70" presetID="26" presetClass="emph" presetSubtype="0" repeatCount="indefinite" fill="hold" grpId="2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171" dur="500" tmFilter="0, 0; .2, .5; .8, .5; 1, 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2" dur="250" autoRev="1" fill="hold"/>
                                        <p:tgtEl>
                                          <p:spTgt spid="9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73" presetID="26" presetClass="emph" presetSubtype="0" repeatCount="indefinite" fill="hold" grpId="2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174" dur="500" tmFilter="0, 0; .2, .5; .8, .5; 1, 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5" dur="250" autoRev="1" fill="hold"/>
                                        <p:tgtEl>
                                          <p:spTgt spid="9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76" presetID="26" presetClass="emph" presetSubtype="0" repeatCount="indefinite" fill="hold" grpId="2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177" dur="500" tmFilter="0, 0; .2, .5; .8, .5; 1, 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8" dur="250" autoRev="1" fill="hold"/>
                                        <p:tgtEl>
                                          <p:spTgt spid="9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79" presetID="26" presetClass="emph" presetSubtype="0" repeatCount="indefinite" fill="hold" grpId="2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180" dur="500" tmFilter="0, 0; .2, .5; .8, .5; 1, 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81" dur="250" autoRev="1" fill="hold"/>
                                        <p:tgtEl>
                                          <p:spTgt spid="9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82" presetID="26" presetClass="emph" presetSubtype="0" repeatCount="indefinite" fill="hold" grpId="2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183" dur="500" tmFilter="0, 0; .2, .5; .8, .5; 1, 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84" dur="250" autoRev="1" fill="hold"/>
                                        <p:tgtEl>
                                          <p:spTgt spid="9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85" presetID="26" presetClass="emph" presetSubtype="0" repeatCount="indefinite" fill="hold" grpId="2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186" dur="500" tmFilter="0, 0; .2, .5; .8, .5; 1, 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87" dur="250" autoRev="1" fill="hold"/>
                                        <p:tgtEl>
                                          <p:spTgt spid="9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88" presetID="26" presetClass="emph" presetSubtype="0" repeatCount="indefinite" fill="hold" grpId="2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189" dur="500" tmFilter="0, 0; .2, .5; .8, .5; 1, 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0" dur="250" autoRev="1" fill="hold"/>
                                        <p:tgtEl>
                                          <p:spTgt spid="9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91" presetID="26" presetClass="emph" presetSubtype="0" repeatCount="indefinite" fill="hold" grpId="2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192" dur="500" tmFilter="0, 0; .2, .5; .8, .5; 1, 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3" dur="250" autoRev="1" fill="hold"/>
                                        <p:tgtEl>
                                          <p:spTgt spid="9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94" presetID="26" presetClass="emph" presetSubtype="0" repeatCount="indefinite" fill="hold" grpId="2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195" dur="500" tmFilter="0, 0; .2, .5; .8, .5; 1, 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6" dur="250" autoRev="1" fill="hold"/>
                                        <p:tgtEl>
                                          <p:spTgt spid="10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97" presetID="26" presetClass="emph" presetSubtype="0" repeatCount="indefinite" fill="hold" grpId="2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198" dur="500" tmFilter="0, 0; .2, .5; .8, .5; 1, 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9" dur="250" autoRev="1" fill="hold"/>
                                        <p:tgtEl>
                                          <p:spTgt spid="10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00" presetID="26" presetClass="emph" presetSubtype="0" repeatCount="indefinite" fill="hold" grpId="2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201" dur="500" tmFilter="0, 0; .2, .5; .8, .5; 1, 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02" dur="250" autoRev="1" fill="hold"/>
                                        <p:tgtEl>
                                          <p:spTgt spid="10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03" presetID="26" presetClass="emph" presetSubtype="0" repeatCount="indefinite" fill="hold" grpId="2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204" dur="500" tmFilter="0, 0; .2, .5; .8, .5; 1, 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05" dur="250" autoRev="1" fill="hold"/>
                                        <p:tgtEl>
                                          <p:spTgt spid="10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06" presetID="26" presetClass="emph" presetSubtype="0" repeatCount="indefinite" fill="hold" grpId="2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207" dur="500" tmFilter="0, 0; .2, .5; .8, .5; 1, 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08" dur="250" autoRev="1" fill="hold"/>
                                        <p:tgtEl>
                                          <p:spTgt spid="10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09" presetID="26" presetClass="emph" presetSubtype="0" repeatCount="indefinite" fill="hold" grpId="2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210" dur="500" tmFilter="0, 0; .2, .5; .8, .5; 1, 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11" dur="250" autoRev="1" fill="hold"/>
                                        <p:tgtEl>
                                          <p:spTgt spid="10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12" presetID="26" presetClass="emph" presetSubtype="0" repeatCount="indefinite" fill="hold" grpId="2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213" dur="500" tmFilter="0, 0; .2, .5; .8, .5; 1, 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14" dur="250" autoRev="1" fill="hold"/>
                                        <p:tgtEl>
                                          <p:spTgt spid="10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15" presetID="26" presetClass="emph" presetSubtype="0" repeatCount="indefinite" fill="hold" grpId="2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216" dur="500" tmFilter="0, 0; .2, .5; .8, .5; 1, 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17" dur="250" autoRev="1" fill="hold"/>
                                        <p:tgtEl>
                                          <p:spTgt spid="10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18" presetID="26" presetClass="emph" presetSubtype="0" repeatCount="indefinite" fill="hold" grpId="2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219" dur="500" tmFilter="0, 0; .2, .5; .8, .5; 1, 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20" dur="250" autoRev="1" fill="hold"/>
                                        <p:tgtEl>
                                          <p:spTgt spid="10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21" presetID="26" presetClass="emph" presetSubtype="0" repeatCount="indefinite" fill="hold" grpId="2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222" dur="500" tmFilter="0, 0; .2, .5; .8, .5; 1, 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23" dur="250" autoRev="1" fill="hold"/>
                                        <p:tgtEl>
                                          <p:spTgt spid="10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24" presetID="26" presetClass="emph" presetSubtype="0" repeatCount="indefinite" fill="hold" grpId="2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225" dur="500" tmFilter="0, 0; .2, .5; .8, .5; 1, 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26" dur="250" autoRev="1" fill="hold"/>
                                        <p:tgtEl>
                                          <p:spTgt spid="1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27" presetID="26" presetClass="emph" presetSubtype="0" repeatCount="indefinite" fill="hold" grpId="2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228" dur="500" tmFilter="0, 0; .2, .5; .8, .5; 1, 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29" dur="250" autoRev="1" fill="hold"/>
                                        <p:tgtEl>
                                          <p:spTgt spid="11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30" presetID="26" presetClass="emph" presetSubtype="0" repeatCount="indefinite" fill="hold" grpId="2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231" dur="500" tmFilter="0, 0; .2, .5; .8, .5; 1, 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32" dur="250" autoRev="1" fill="hold"/>
                                        <p:tgtEl>
                                          <p:spTgt spid="11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33" presetID="26" presetClass="emph" presetSubtype="0" repeatCount="indefinite" fill="hold" grpId="2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234" dur="500" tmFilter="0, 0; .2, .5; .8, .5; 1, 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35" dur="250" autoRev="1" fill="hold"/>
                                        <p:tgtEl>
                                          <p:spTgt spid="11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36" presetID="26" presetClass="emph" presetSubtype="0" repeatCount="indefinite" fill="hold" grpId="2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237" dur="500" tmFilter="0, 0; .2, .5; .8, .5; 1, 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38" dur="250" autoRev="1" fill="hold"/>
                                        <p:tgtEl>
                                          <p:spTgt spid="11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39" presetID="26" presetClass="emph" presetSubtype="0" repeatCount="indefinite" fill="hold" grpId="2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240" dur="500" tmFilter="0, 0; .2, .5; .8, .5; 1, 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41" dur="250" autoRev="1" fill="hold"/>
                                        <p:tgtEl>
                                          <p:spTgt spid="11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42" presetID="26" presetClass="emph" presetSubtype="0" repeatCount="indefinite" fill="hold" grpId="2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243" dur="500" tmFilter="0, 0; .2, .5; .8, .5; 1, 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44" dur="250" autoRev="1" fill="hold"/>
                                        <p:tgtEl>
                                          <p:spTgt spid="11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45" presetID="26" presetClass="emph" presetSubtype="0" repeatCount="indefinite" fill="hold" grpId="2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246" dur="500" tmFilter="0, 0; .2, .5; .8, .5; 1, 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47" dur="250" autoRev="1" fill="hold"/>
                                        <p:tgtEl>
                                          <p:spTgt spid="11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48" presetID="26" presetClass="emph" presetSubtype="0" repeatCount="indefinite" fill="hold" grpId="2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249" dur="500" tmFilter="0, 0; .2, .5; .8, .5; 1, 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50" dur="250" autoRev="1" fill="hold"/>
                                        <p:tgtEl>
                                          <p:spTgt spid="12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51" presetID="26" presetClass="emph" presetSubtype="0" repeatCount="indefinite" fill="hold" grpId="2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252" dur="500" tmFilter="0, 0; .2, .5; .8, .5; 1, 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53" dur="250" autoRev="1" fill="hold"/>
                                        <p:tgtEl>
                                          <p:spTgt spid="12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54" presetID="26" presetClass="emph" presetSubtype="0" repeatCount="indefinite" fill="hold" grpId="2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255" dur="500" tmFilter="0, 0; .2, .5; .8, .5; 1, 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56" dur="250" autoRev="1" fill="hold"/>
                                        <p:tgtEl>
                                          <p:spTgt spid="12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57" presetID="26" presetClass="emph" presetSubtype="0" repeatCount="indefinite" fill="hold" grpId="2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258" dur="500" tmFilter="0, 0; .2, .5; .8, .5; 1, 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59" dur="250" autoRev="1" fill="hold"/>
                                        <p:tgtEl>
                                          <p:spTgt spid="12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60" presetID="26" presetClass="emph" presetSubtype="0" repeatCount="indefinite" fill="hold" grpId="2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261" dur="500" tmFilter="0, 0; .2, .5; .8, .5; 1, 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62" dur="250" autoRev="1" fill="hold"/>
                                        <p:tgtEl>
                                          <p:spTgt spid="12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63" presetID="26" presetClass="emph" presetSubtype="0" repeatCount="indefinite" fill="hold" grpId="2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264" dur="500" tmFilter="0, 0; .2, .5; .8, .5; 1, 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65" dur="250" autoRev="1" fill="hold"/>
                                        <p:tgtEl>
                                          <p:spTgt spid="12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66" presetID="26" presetClass="emph" presetSubtype="0" repeatCount="indefinite" fill="hold" grpId="2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267" dur="500" tmFilter="0, 0; .2, .5; .8, .5; 1, 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68" dur="250" autoRev="1" fill="hold"/>
                                        <p:tgtEl>
                                          <p:spTgt spid="12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69" presetID="26" presetClass="emph" presetSubtype="0" repeatCount="indefinite" fill="hold" grpId="2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270" dur="500" tmFilter="0, 0; .2, .5; .8, .5; 1, 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71" dur="250" autoRev="1" fill="hold"/>
                                        <p:tgtEl>
                                          <p:spTgt spid="12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72" presetID="26" presetClass="emph" presetSubtype="0" repeatCount="indefinite" fill="hold" grpId="2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273" dur="500" tmFilter="0, 0; .2, .5; .8, .5; 1, 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74" dur="250" autoRev="1" fill="hold"/>
                                        <p:tgtEl>
                                          <p:spTgt spid="12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75" presetID="26" presetClass="emph" presetSubtype="0" repeatCount="indefinite" fill="hold" grpId="2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276" dur="500" tmFilter="0, 0; .2, .5; .8, .5; 1, 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77" dur="250" autoRev="1" fill="hold"/>
                                        <p:tgtEl>
                                          <p:spTgt spid="12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78" presetID="26" presetClass="emph" presetSubtype="0" repeatCount="indefinite" fill="hold" grpId="2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279" dur="500" tmFilter="0, 0; .2, .5; .8, .5; 1, 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80" dur="250" autoRev="1" fill="hold"/>
                                        <p:tgtEl>
                                          <p:spTgt spid="13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81" presetID="26" presetClass="emph" presetSubtype="0" repeatCount="indefinite" fill="hold" grpId="2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282" dur="500" tmFilter="0, 0; .2, .5; .8, .5; 1, 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83" dur="250" autoRev="1" fill="hold"/>
                                        <p:tgtEl>
                                          <p:spTgt spid="13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84" presetID="26" presetClass="emph" presetSubtype="0" repeatCount="indefinite" fill="hold" grpId="2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285" dur="500" tmFilter="0, 0; .2, .5; .8, .5; 1, 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86" dur="250" autoRev="1" fill="hold"/>
                                        <p:tgtEl>
                                          <p:spTgt spid="13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87" presetID="26" presetClass="emph" presetSubtype="0" repeatCount="indefinite" fill="hold" grpId="2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288" dur="500" tmFilter="0, 0; .2, .5; .8, .5; 1, 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89" dur="250" autoRev="1" fill="hold"/>
                                        <p:tgtEl>
                                          <p:spTgt spid="13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90" presetID="26" presetClass="emph" presetSubtype="0" repeatCount="indefinite" fill="hold" grpId="2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291" dur="500" tmFilter="0, 0; .2, .5; .8, .5; 1, 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92" dur="250" autoRev="1" fill="hold"/>
                                        <p:tgtEl>
                                          <p:spTgt spid="13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93" presetID="26" presetClass="emph" presetSubtype="0" repeatCount="indefinite" fill="hold" grpId="2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294" dur="500" tmFilter="0, 0; .2, .5; .8, .5; 1, 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95" dur="250" autoRev="1" fill="hold"/>
                                        <p:tgtEl>
                                          <p:spTgt spid="13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96" presetID="26" presetClass="emph" presetSubtype="0" repeatCount="indefinite" fill="hold" grpId="2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297" dur="500" tmFilter="0, 0; .2, .5; .8, .5; 1, 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98" dur="250" autoRev="1" fill="hold"/>
                                        <p:tgtEl>
                                          <p:spTgt spid="13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99" presetID="26" presetClass="emph" presetSubtype="0" repeatCount="indefinite" fill="hold" grpId="2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300" dur="500" tmFilter="0, 0; .2, .5; .8, .5; 1, 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01" dur="250" autoRev="1" fill="hold"/>
                                        <p:tgtEl>
                                          <p:spTgt spid="13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02" presetID="26" presetClass="emph" presetSubtype="0" repeatCount="indefinite" fill="hold" grpId="2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303" dur="500" tmFilter="0, 0; .2, .5; .8, .5; 1, 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04" dur="250" autoRev="1" fill="hold"/>
                                        <p:tgtEl>
                                          <p:spTgt spid="13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5" fill="hold">
                            <p:stCondLst>
                              <p:cond delay="2801"/>
                            </p:stCondLst>
                            <p:childTnLst>
                              <p:par>
                                <p:cTn id="30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8" dur="5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9" fill="hold">
                            <p:stCondLst>
                              <p:cond delay="3301"/>
                            </p:stCondLst>
                            <p:childTnLst>
                              <p:par>
                                <p:cTn id="3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2" dur="5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3" fill="hold">
                            <p:stCondLst>
                              <p:cond delay="3801"/>
                            </p:stCondLst>
                            <p:childTnLst>
                              <p:par>
                                <p:cTn id="31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6" dur="5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7" fill="hold">
                            <p:stCondLst>
                              <p:cond delay="4301"/>
                            </p:stCondLst>
                            <p:childTnLst>
                              <p:par>
                                <p:cTn id="3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0" dur="50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8" grpId="0" animBg="1"/>
      <p:bldP spid="2" grpId="0"/>
      <p:bldP spid="89" grpId="1" animBg="1"/>
      <p:bldP spid="89" grpId="2" animBg="1"/>
      <p:bldP spid="90" grpId="1" animBg="1"/>
      <p:bldP spid="90" grpId="2" animBg="1"/>
      <p:bldP spid="91" grpId="1" animBg="1"/>
      <p:bldP spid="91" grpId="2" animBg="1"/>
      <p:bldP spid="92" grpId="1" animBg="1"/>
      <p:bldP spid="92" grpId="2" animBg="1"/>
      <p:bldP spid="93" grpId="1" animBg="1"/>
      <p:bldP spid="93" grpId="2" animBg="1"/>
      <p:bldP spid="94" grpId="1" animBg="1"/>
      <p:bldP spid="94" grpId="2" animBg="1"/>
      <p:bldP spid="95" grpId="1" animBg="1"/>
      <p:bldP spid="95" grpId="2" animBg="1"/>
      <p:bldP spid="96" grpId="1" animBg="1"/>
      <p:bldP spid="96" grpId="2" animBg="1"/>
      <p:bldP spid="97" grpId="1" animBg="1"/>
      <p:bldP spid="97" grpId="2" animBg="1"/>
      <p:bldP spid="98" grpId="1" animBg="1"/>
      <p:bldP spid="98" grpId="2" animBg="1"/>
      <p:bldP spid="99" grpId="1" animBg="1"/>
      <p:bldP spid="99" grpId="2" animBg="1"/>
      <p:bldP spid="100" grpId="1" animBg="1"/>
      <p:bldP spid="100" grpId="2" animBg="1"/>
      <p:bldP spid="101" grpId="1" animBg="1"/>
      <p:bldP spid="101" grpId="2" animBg="1"/>
      <p:bldP spid="102" grpId="1" animBg="1"/>
      <p:bldP spid="102" grpId="2" animBg="1"/>
      <p:bldP spid="103" grpId="1" animBg="1"/>
      <p:bldP spid="103" grpId="2" animBg="1"/>
      <p:bldP spid="104" grpId="1" animBg="1"/>
      <p:bldP spid="104" grpId="2" animBg="1"/>
      <p:bldP spid="105" grpId="1" animBg="1"/>
      <p:bldP spid="105" grpId="2" animBg="1"/>
      <p:bldP spid="106" grpId="1" animBg="1"/>
      <p:bldP spid="106" grpId="2" animBg="1"/>
      <p:bldP spid="107" grpId="1" animBg="1"/>
      <p:bldP spid="107" grpId="2" animBg="1"/>
      <p:bldP spid="108" grpId="1" animBg="1"/>
      <p:bldP spid="108" grpId="2" animBg="1"/>
      <p:bldP spid="109" grpId="1" animBg="1"/>
      <p:bldP spid="109" grpId="2" animBg="1"/>
      <p:bldP spid="110" grpId="1" animBg="1"/>
      <p:bldP spid="110" grpId="2" animBg="1"/>
      <p:bldP spid="111" grpId="1" animBg="1"/>
      <p:bldP spid="111" grpId="2" animBg="1"/>
      <p:bldP spid="112" grpId="1" animBg="1"/>
      <p:bldP spid="112" grpId="2" animBg="1"/>
      <p:bldP spid="113" grpId="1" animBg="1"/>
      <p:bldP spid="113" grpId="2" animBg="1"/>
      <p:bldP spid="115" grpId="1" animBg="1"/>
      <p:bldP spid="115" grpId="2" animBg="1"/>
      <p:bldP spid="117" grpId="1" animBg="1"/>
      <p:bldP spid="117" grpId="2" animBg="1"/>
      <p:bldP spid="118" grpId="1" animBg="1"/>
      <p:bldP spid="118" grpId="2" animBg="1"/>
      <p:bldP spid="119" grpId="1" animBg="1"/>
      <p:bldP spid="119" grpId="2" animBg="1"/>
      <p:bldP spid="120" grpId="1" animBg="1"/>
      <p:bldP spid="120" grpId="2" animBg="1"/>
      <p:bldP spid="121" grpId="1" animBg="1"/>
      <p:bldP spid="121" grpId="2" animBg="1"/>
      <p:bldP spid="122" grpId="1" animBg="1"/>
      <p:bldP spid="122" grpId="2" animBg="1"/>
      <p:bldP spid="123" grpId="1" animBg="1"/>
      <p:bldP spid="123" grpId="2" animBg="1"/>
      <p:bldP spid="124" grpId="1" animBg="1"/>
      <p:bldP spid="124" grpId="2" animBg="1"/>
      <p:bldP spid="125" grpId="1" animBg="1"/>
      <p:bldP spid="125" grpId="2" animBg="1"/>
      <p:bldP spid="126" grpId="1" animBg="1"/>
      <p:bldP spid="126" grpId="2" animBg="1"/>
      <p:bldP spid="127" grpId="1" animBg="1"/>
      <p:bldP spid="127" grpId="2" animBg="1"/>
      <p:bldP spid="128" grpId="1" animBg="1"/>
      <p:bldP spid="128" grpId="2" animBg="1"/>
      <p:bldP spid="129" grpId="1" animBg="1"/>
      <p:bldP spid="129" grpId="2" animBg="1"/>
      <p:bldP spid="130" grpId="1" animBg="1"/>
      <p:bldP spid="130" grpId="2" animBg="1"/>
      <p:bldP spid="131" grpId="1" animBg="1"/>
      <p:bldP spid="131" grpId="2" animBg="1"/>
      <p:bldP spid="132" grpId="1" animBg="1"/>
      <p:bldP spid="132" grpId="2" animBg="1"/>
      <p:bldP spid="133" grpId="1" animBg="1"/>
      <p:bldP spid="133" grpId="2" animBg="1"/>
      <p:bldP spid="134" grpId="1" animBg="1"/>
      <p:bldP spid="134" grpId="2" animBg="1"/>
      <p:bldP spid="135" grpId="1" animBg="1"/>
      <p:bldP spid="135" grpId="2" animBg="1"/>
      <p:bldP spid="136" grpId="1" animBg="1"/>
      <p:bldP spid="136" grpId="2" animBg="1"/>
      <p:bldP spid="137" grpId="1" animBg="1"/>
      <p:bldP spid="137" grpId="2" animBg="1"/>
      <p:bldP spid="138" grpId="1" animBg="1"/>
      <p:bldP spid="138" grpId="2" animBg="1"/>
      <p:bldP spid="139" grpId="0"/>
      <p:bldP spid="140" grpId="0" animBg="1"/>
      <p:bldP spid="141" grpId="0"/>
      <p:bldP spid="14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4811966" y="2144965"/>
            <a:ext cx="2568071" cy="2568070"/>
            <a:chOff x="4811965" y="2144965"/>
            <a:chExt cx="2568070" cy="2568070"/>
          </a:xfrm>
        </p:grpSpPr>
        <p:sp>
          <p:nvSpPr>
            <p:cNvPr id="2" name="椭圆 1"/>
            <p:cNvSpPr/>
            <p:nvPr/>
          </p:nvSpPr>
          <p:spPr>
            <a:xfrm>
              <a:off x="4811965" y="2144965"/>
              <a:ext cx="2568070" cy="2568070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</a:gradFill>
            <a:ln>
              <a:noFill/>
            </a:ln>
            <a:effectLst>
              <a:outerShdw blurRad="203200" dist="762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椭圆 12"/>
            <p:cNvSpPr/>
            <p:nvPr/>
          </p:nvSpPr>
          <p:spPr>
            <a:xfrm>
              <a:off x="4941354" y="2274354"/>
              <a:ext cx="2309293" cy="2309293"/>
            </a:xfrm>
            <a:prstGeom prst="ellipse">
              <a:avLst/>
            </a:prstGeom>
            <a:gradFill>
              <a:gsLst>
                <a:gs pos="100000">
                  <a:schemeClr val="bg1"/>
                </a:gs>
                <a:gs pos="0">
                  <a:schemeClr val="bg1">
                    <a:lumMod val="95000"/>
                  </a:schemeClr>
                </a:gs>
              </a:gsLst>
              <a:lin ang="5400000" scaled="1"/>
            </a:gradFill>
            <a:ln>
              <a:noFill/>
            </a:ln>
            <a:effectLst>
              <a:softEdge rad="762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6" name="任意多边形 15"/>
          <p:cNvSpPr/>
          <p:nvPr/>
        </p:nvSpPr>
        <p:spPr>
          <a:xfrm>
            <a:off x="4398933" y="1731935"/>
            <a:ext cx="3394131" cy="3030030"/>
          </a:xfrm>
          <a:custGeom>
            <a:avLst/>
            <a:gdLst>
              <a:gd name="connsiteX0" fmla="*/ 1697065 w 3394130"/>
              <a:gd name="connsiteY0" fmla="*/ 0 h 3030030"/>
              <a:gd name="connsiteX1" fmla="*/ 3394130 w 3394130"/>
              <a:gd name="connsiteY1" fmla="*/ 1697065 h 3030030"/>
              <a:gd name="connsiteX2" fmla="*/ 2776556 w 3394130"/>
              <a:gd name="connsiteY2" fmla="*/ 3006603 h 3030030"/>
              <a:gd name="connsiteX3" fmla="*/ 2745227 w 3394130"/>
              <a:gd name="connsiteY3" fmla="*/ 3030030 h 3030030"/>
              <a:gd name="connsiteX4" fmla="*/ 2610427 w 3394130"/>
              <a:gd name="connsiteY4" fmla="*/ 3030030 h 3030030"/>
              <a:gd name="connsiteX5" fmla="*/ 2725149 w 3394130"/>
              <a:gd name="connsiteY5" fmla="*/ 2944242 h 3030030"/>
              <a:gd name="connsiteX6" fmla="*/ 3313314 w 3394130"/>
              <a:gd name="connsiteY6" fmla="*/ 1697065 h 3030030"/>
              <a:gd name="connsiteX7" fmla="*/ 1697064 w 3394130"/>
              <a:gd name="connsiteY7" fmla="*/ 80815 h 3030030"/>
              <a:gd name="connsiteX8" fmla="*/ 80814 w 3394130"/>
              <a:gd name="connsiteY8" fmla="*/ 1697065 h 3030030"/>
              <a:gd name="connsiteX9" fmla="*/ 668979 w 3394130"/>
              <a:gd name="connsiteY9" fmla="*/ 2944242 h 3030030"/>
              <a:gd name="connsiteX10" fmla="*/ 783702 w 3394130"/>
              <a:gd name="connsiteY10" fmla="*/ 3030030 h 3030030"/>
              <a:gd name="connsiteX11" fmla="*/ 648903 w 3394130"/>
              <a:gd name="connsiteY11" fmla="*/ 3030030 h 3030030"/>
              <a:gd name="connsiteX12" fmla="*/ 617574 w 3394130"/>
              <a:gd name="connsiteY12" fmla="*/ 3006603 h 3030030"/>
              <a:gd name="connsiteX13" fmla="*/ 0 w 3394130"/>
              <a:gd name="connsiteY13" fmla="*/ 1697065 h 3030030"/>
              <a:gd name="connsiteX14" fmla="*/ 1697065 w 3394130"/>
              <a:gd name="connsiteY14" fmla="*/ 0 h 30300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394130" h="3030030">
                <a:moveTo>
                  <a:pt x="1697065" y="0"/>
                </a:moveTo>
                <a:cubicBezTo>
                  <a:pt x="2634328" y="0"/>
                  <a:pt x="3394130" y="759802"/>
                  <a:pt x="3394130" y="1697065"/>
                </a:cubicBezTo>
                <a:cubicBezTo>
                  <a:pt x="3394130" y="2224276"/>
                  <a:pt x="3153724" y="2695336"/>
                  <a:pt x="2776556" y="3006603"/>
                </a:cubicBezTo>
                <a:lnTo>
                  <a:pt x="2745227" y="3030030"/>
                </a:lnTo>
                <a:lnTo>
                  <a:pt x="2610427" y="3030030"/>
                </a:lnTo>
                <a:lnTo>
                  <a:pt x="2725149" y="2944242"/>
                </a:lnTo>
                <a:cubicBezTo>
                  <a:pt x="3084356" y="2647798"/>
                  <a:pt x="3313314" y="2199170"/>
                  <a:pt x="3313314" y="1697065"/>
                </a:cubicBezTo>
                <a:cubicBezTo>
                  <a:pt x="3313314" y="804435"/>
                  <a:pt x="2589694" y="80815"/>
                  <a:pt x="1697064" y="80815"/>
                </a:cubicBezTo>
                <a:cubicBezTo>
                  <a:pt x="804434" y="80815"/>
                  <a:pt x="80814" y="804435"/>
                  <a:pt x="80814" y="1697065"/>
                </a:cubicBezTo>
                <a:cubicBezTo>
                  <a:pt x="80814" y="2199170"/>
                  <a:pt x="309772" y="2647798"/>
                  <a:pt x="668979" y="2944242"/>
                </a:cubicBezTo>
                <a:lnTo>
                  <a:pt x="783702" y="3030030"/>
                </a:lnTo>
                <a:lnTo>
                  <a:pt x="648903" y="3030030"/>
                </a:lnTo>
                <a:lnTo>
                  <a:pt x="617574" y="3006603"/>
                </a:lnTo>
                <a:cubicBezTo>
                  <a:pt x="240406" y="2695336"/>
                  <a:pt x="0" y="2224276"/>
                  <a:pt x="0" y="1697065"/>
                </a:cubicBezTo>
                <a:cubicBezTo>
                  <a:pt x="0" y="759802"/>
                  <a:pt x="759802" y="0"/>
                  <a:pt x="1697065" y="0"/>
                </a:cubicBezTo>
                <a:close/>
              </a:path>
            </a:pathLst>
          </a:custGeom>
          <a:solidFill>
            <a:srgbClr val="D4D5D7"/>
          </a:solidFill>
          <a:ln>
            <a:noFill/>
          </a:ln>
          <a:effectLst>
            <a:innerShdw blurRad="114300">
              <a:prstClr val="black">
                <a:alpha val="4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3163533" y="5126066"/>
            <a:ext cx="586493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 dirty="0" smtClean="0">
                <a:solidFill>
                  <a:srgbClr val="AFB1B5"/>
                </a:solidFill>
                <a:latin typeface="造字工房悦黑体验版常规体" pitchFamily="50" charset="-122"/>
                <a:ea typeface="造字工房悦黑体验版常规体" pitchFamily="50" charset="-122"/>
                <a:cs typeface="billy" pitchFamily="2" charset="-122"/>
              </a:rPr>
              <a:t>单击此处添加您的标题</a:t>
            </a:r>
            <a:endParaRPr lang="zh-CN" altLang="en-US" sz="4400" dirty="0">
              <a:solidFill>
                <a:srgbClr val="AFB1B5"/>
              </a:solidFill>
              <a:latin typeface="造字工房悦黑体验版常规体" pitchFamily="50" charset="-122"/>
              <a:ea typeface="造字工房悦黑体验版常规体" pitchFamily="50" charset="-122"/>
              <a:cs typeface="billy" pitchFamily="2" charset="-122"/>
            </a:endParaRPr>
          </a:p>
        </p:txBody>
      </p:sp>
      <p:sp>
        <p:nvSpPr>
          <p:cNvPr id="24" name="等腰三角形 23"/>
          <p:cNvSpPr/>
          <p:nvPr/>
        </p:nvSpPr>
        <p:spPr>
          <a:xfrm rot="5400000">
            <a:off x="2646865" y="5260323"/>
            <a:ext cx="470368" cy="405491"/>
          </a:xfrm>
          <a:prstGeom prst="triangle">
            <a:avLst/>
          </a:prstGeom>
          <a:solidFill>
            <a:srgbClr val="F58E8B"/>
          </a:solidFill>
          <a:ln>
            <a:noFill/>
          </a:ln>
          <a:effectLst>
            <a:innerShdw blurRad="114300">
              <a:prstClr val="black">
                <a:alpha val="28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圆角矩形 24"/>
          <p:cNvSpPr/>
          <p:nvPr/>
        </p:nvSpPr>
        <p:spPr>
          <a:xfrm>
            <a:off x="9258831" y="5177852"/>
            <a:ext cx="1055872" cy="512317"/>
          </a:xfrm>
          <a:prstGeom prst="roundRect">
            <a:avLst>
              <a:gd name="adj" fmla="val 50000"/>
            </a:avLst>
          </a:prstGeom>
          <a:solidFill>
            <a:srgbClr val="D4D5D7"/>
          </a:solidFill>
          <a:ln>
            <a:noFill/>
          </a:ln>
          <a:effectLst>
            <a:outerShdw blurRad="190500" dist="38100" dir="2700000" sx="102000" sy="102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5" name="圆角矩形 14"/>
          <p:cNvSpPr/>
          <p:nvPr/>
        </p:nvSpPr>
        <p:spPr>
          <a:xfrm>
            <a:off x="9258831" y="5177852"/>
            <a:ext cx="1055872" cy="512317"/>
          </a:xfrm>
          <a:prstGeom prst="roundRect">
            <a:avLst>
              <a:gd name="adj" fmla="val 50000"/>
            </a:avLst>
          </a:prstGeom>
          <a:solidFill>
            <a:srgbClr val="D4D5D7"/>
          </a:solidFill>
          <a:ln>
            <a:noFill/>
          </a:ln>
          <a:effectLst>
            <a:innerShdw blurRad="127000" dist="63500" dir="18900000">
              <a:prstClr val="black">
                <a:alpha val="1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7" name="圆角矩形 16"/>
          <p:cNvSpPr/>
          <p:nvPr/>
        </p:nvSpPr>
        <p:spPr>
          <a:xfrm>
            <a:off x="9258831" y="5177852"/>
            <a:ext cx="1055872" cy="512317"/>
          </a:xfrm>
          <a:prstGeom prst="roundRect">
            <a:avLst>
              <a:gd name="adj" fmla="val 50000"/>
            </a:avLst>
          </a:prstGeom>
          <a:solidFill>
            <a:srgbClr val="F58E8B"/>
          </a:solidFill>
          <a:ln>
            <a:noFill/>
          </a:ln>
          <a:effectLst>
            <a:innerShdw blurRad="127000" dist="63500" dir="18900000">
              <a:prstClr val="black">
                <a:alpha val="1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6" name="椭圆 25"/>
          <p:cNvSpPr/>
          <p:nvPr/>
        </p:nvSpPr>
        <p:spPr>
          <a:xfrm>
            <a:off x="9177777" y="5158449"/>
            <a:ext cx="551123" cy="551123"/>
          </a:xfrm>
          <a:prstGeom prst="ellipse">
            <a:avLst/>
          </a:prstGeom>
          <a:gradFill>
            <a:gsLst>
              <a:gs pos="0">
                <a:schemeClr val="bg1">
                  <a:lumMod val="95000"/>
                </a:schemeClr>
              </a:gs>
              <a:gs pos="100000">
                <a:schemeClr val="bg1"/>
              </a:gs>
            </a:gsLst>
            <a:lin ang="5400000" scaled="1"/>
          </a:gradFill>
          <a:ln w="60325">
            <a:gradFill>
              <a:gsLst>
                <a:gs pos="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</a:ln>
          <a:effectLst>
            <a:outerShdw blurRad="190500" dist="635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任意多边形 17"/>
          <p:cNvSpPr/>
          <p:nvPr/>
        </p:nvSpPr>
        <p:spPr>
          <a:xfrm>
            <a:off x="4398935" y="1736340"/>
            <a:ext cx="3226964" cy="3030031"/>
          </a:xfrm>
          <a:custGeom>
            <a:avLst/>
            <a:gdLst>
              <a:gd name="connsiteX0" fmla="*/ 1697065 w 3226964"/>
              <a:gd name="connsiteY0" fmla="*/ 0 h 3030031"/>
              <a:gd name="connsiteX1" fmla="*/ 3189303 w 3226964"/>
              <a:gd name="connsiteY1" fmla="*/ 888143 h 3030031"/>
              <a:gd name="connsiteX2" fmla="*/ 3226964 w 3226964"/>
              <a:gd name="connsiteY2" fmla="*/ 966321 h 3030031"/>
              <a:gd name="connsiteX3" fmla="*/ 3137345 w 3226964"/>
              <a:gd name="connsiteY3" fmla="*/ 966321 h 3030031"/>
              <a:gd name="connsiteX4" fmla="*/ 3118241 w 3226964"/>
              <a:gd name="connsiteY4" fmla="*/ 926665 h 3030031"/>
              <a:gd name="connsiteX5" fmla="*/ 1697064 w 3226964"/>
              <a:gd name="connsiteY5" fmla="*/ 80815 h 3030031"/>
              <a:gd name="connsiteX6" fmla="*/ 80814 w 3226964"/>
              <a:gd name="connsiteY6" fmla="*/ 1697065 h 3030031"/>
              <a:gd name="connsiteX7" fmla="*/ 668979 w 3226964"/>
              <a:gd name="connsiteY7" fmla="*/ 2944242 h 3030031"/>
              <a:gd name="connsiteX8" fmla="*/ 783703 w 3226964"/>
              <a:gd name="connsiteY8" fmla="*/ 3030031 h 3030031"/>
              <a:gd name="connsiteX9" fmla="*/ 648904 w 3226964"/>
              <a:gd name="connsiteY9" fmla="*/ 3030031 h 3030031"/>
              <a:gd name="connsiteX10" fmla="*/ 617574 w 3226964"/>
              <a:gd name="connsiteY10" fmla="*/ 3006603 h 3030031"/>
              <a:gd name="connsiteX11" fmla="*/ 0 w 3226964"/>
              <a:gd name="connsiteY11" fmla="*/ 1697065 h 3030031"/>
              <a:gd name="connsiteX12" fmla="*/ 1697065 w 3226964"/>
              <a:gd name="connsiteY12" fmla="*/ 0 h 30300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226964" h="3030031">
                <a:moveTo>
                  <a:pt x="1697065" y="0"/>
                </a:moveTo>
                <a:cubicBezTo>
                  <a:pt x="2341433" y="0"/>
                  <a:pt x="2901924" y="359125"/>
                  <a:pt x="3189303" y="888143"/>
                </a:cubicBezTo>
                <a:lnTo>
                  <a:pt x="3226964" y="966321"/>
                </a:lnTo>
                <a:lnTo>
                  <a:pt x="3137345" y="966321"/>
                </a:lnTo>
                <a:lnTo>
                  <a:pt x="3118241" y="926665"/>
                </a:lnTo>
                <a:cubicBezTo>
                  <a:pt x="2844547" y="422839"/>
                  <a:pt x="2310747" y="80815"/>
                  <a:pt x="1697064" y="80815"/>
                </a:cubicBezTo>
                <a:cubicBezTo>
                  <a:pt x="804434" y="80815"/>
                  <a:pt x="80814" y="804435"/>
                  <a:pt x="80814" y="1697065"/>
                </a:cubicBezTo>
                <a:cubicBezTo>
                  <a:pt x="80814" y="2199170"/>
                  <a:pt x="309772" y="2647798"/>
                  <a:pt x="668979" y="2944242"/>
                </a:cubicBezTo>
                <a:lnTo>
                  <a:pt x="783703" y="3030031"/>
                </a:lnTo>
                <a:lnTo>
                  <a:pt x="648904" y="3030031"/>
                </a:lnTo>
                <a:lnTo>
                  <a:pt x="617574" y="3006603"/>
                </a:lnTo>
                <a:cubicBezTo>
                  <a:pt x="240406" y="2695336"/>
                  <a:pt x="0" y="2224276"/>
                  <a:pt x="0" y="1697065"/>
                </a:cubicBezTo>
                <a:cubicBezTo>
                  <a:pt x="0" y="759802"/>
                  <a:pt x="759802" y="0"/>
                  <a:pt x="1697065" y="0"/>
                </a:cubicBezTo>
                <a:close/>
              </a:path>
            </a:pathLst>
          </a:custGeom>
          <a:solidFill>
            <a:srgbClr val="F58E8B"/>
          </a:solidFill>
          <a:ln>
            <a:noFill/>
          </a:ln>
          <a:effectLst>
            <a:glow rad="38100">
              <a:srgbClr val="D74555">
                <a:alpha val="2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椭圆 20"/>
          <p:cNvSpPr/>
          <p:nvPr/>
        </p:nvSpPr>
        <p:spPr>
          <a:xfrm>
            <a:off x="6772494" y="2605265"/>
            <a:ext cx="92991" cy="92990"/>
          </a:xfrm>
          <a:prstGeom prst="ellipse">
            <a:avLst/>
          </a:prstGeom>
          <a:solidFill>
            <a:srgbClr val="F58E8B"/>
          </a:solidFill>
          <a:ln>
            <a:noFill/>
          </a:ln>
          <a:effectLst>
            <a:glow rad="38100">
              <a:srgbClr val="D74555">
                <a:alpha val="2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文本框 21"/>
          <p:cNvSpPr txBox="1"/>
          <p:nvPr/>
        </p:nvSpPr>
        <p:spPr>
          <a:xfrm>
            <a:off x="7866835" y="2144257"/>
            <a:ext cx="1429447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6600" dirty="0" smtClean="0">
                <a:solidFill>
                  <a:srgbClr val="AFB1B5"/>
                </a:solidFill>
                <a:latin typeface="造字工房悦黑体验版常规体" pitchFamily="50" charset="-122"/>
                <a:ea typeface="造字工房悦黑体验版常规体" pitchFamily="50" charset="-122"/>
                <a:cs typeface="billy" pitchFamily="2" charset="-122"/>
              </a:rPr>
              <a:t>03</a:t>
            </a:r>
            <a:endParaRPr lang="zh-CN" altLang="en-US" sz="6600" dirty="0">
              <a:solidFill>
                <a:srgbClr val="AFB1B5"/>
              </a:solidFill>
              <a:latin typeface="造字工房悦黑体验版常规体" pitchFamily="50" charset="-122"/>
              <a:ea typeface="造字工房悦黑体验版常规体" pitchFamily="50" charset="-122"/>
              <a:cs typeface="billy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009042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1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5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7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8500"/>
                            </p:stCondLst>
                            <p:childTnLst>
                              <p:par>
                                <p:cTn id="4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9500"/>
                            </p:stCondLst>
                            <p:childTnLst>
                              <p:par>
                                <p:cTn id="44" presetID="63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65 -0.00255 L 0.0569 -0.00255 " pathEditMode="relative" rAng="0" ptsTypes="AA">
                                      <p:cBhvr>
                                        <p:cTn id="4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12" y="0"/>
                                    </p:animMotion>
                                  </p:childTnLst>
                                </p:cTn>
                              </p:par>
                              <p:par>
                                <p:cTn id="4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23" grpId="0"/>
      <p:bldP spid="24" grpId="0" animBg="1"/>
      <p:bldP spid="25" grpId="0" animBg="1"/>
      <p:bldP spid="15" grpId="0" animBg="1"/>
      <p:bldP spid="17" grpId="0" animBg="1"/>
      <p:bldP spid="26" grpId="0" animBg="1"/>
      <p:bldP spid="26" grpId="1" animBg="1"/>
      <p:bldP spid="18" grpId="0" animBg="1"/>
      <p:bldP spid="21" grpId="0" animBg="1"/>
      <p:bldP spid="2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图表 5"/>
          <p:cNvGraphicFramePr/>
          <p:nvPr>
            <p:extLst>
              <p:ext uri="{D42A27DB-BD31-4B8C-83A1-F6EECF244321}">
                <p14:modId xmlns:p14="http://schemas.microsoft.com/office/powerpoint/2010/main" val="1917700931"/>
              </p:ext>
            </p:extLst>
          </p:nvPr>
        </p:nvGraphicFramePr>
        <p:xfrm>
          <a:off x="1162368" y="1548437"/>
          <a:ext cx="4933632" cy="37611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0" name="文本框 19"/>
          <p:cNvSpPr txBox="1"/>
          <p:nvPr/>
        </p:nvSpPr>
        <p:spPr>
          <a:xfrm>
            <a:off x="7143433" y="1918363"/>
            <a:ext cx="39776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1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、点击输入标题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7143433" y="2287696"/>
            <a:ext cx="3977640" cy="6524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单击此处添加您的标题是</a:t>
            </a: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中国第一家精品</a:t>
            </a:r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PPT</a:t>
            </a: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设计机构。拥有顶尖的</a:t>
            </a:r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PPT</a:t>
            </a: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设计</a:t>
            </a:r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团队</a:t>
            </a:r>
            <a:endParaRPr lang="zh-CN" altLang="en-US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40" name="文本框 39"/>
          <p:cNvSpPr txBox="1"/>
          <p:nvPr/>
        </p:nvSpPr>
        <p:spPr>
          <a:xfrm>
            <a:off x="7143433" y="3081486"/>
            <a:ext cx="39776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</a:rPr>
              <a:t>2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、点击输入标题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41" name="文本框 40"/>
          <p:cNvSpPr txBox="1"/>
          <p:nvPr/>
        </p:nvSpPr>
        <p:spPr>
          <a:xfrm>
            <a:off x="7158673" y="3444241"/>
            <a:ext cx="3977640" cy="6524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单击此处添加您的标题是</a:t>
            </a: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中国第一家精品</a:t>
            </a:r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PPT</a:t>
            </a: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设计机构。拥有顶尖的</a:t>
            </a:r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PPT</a:t>
            </a: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设计</a:t>
            </a:r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团队</a:t>
            </a:r>
            <a:endParaRPr lang="zh-CN" altLang="en-US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44" name="文本框 43"/>
          <p:cNvSpPr txBox="1"/>
          <p:nvPr/>
        </p:nvSpPr>
        <p:spPr>
          <a:xfrm>
            <a:off x="7143433" y="4244608"/>
            <a:ext cx="39776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</a:rPr>
              <a:t>3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、点击输入标题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45" name="文本框 44"/>
          <p:cNvSpPr txBox="1"/>
          <p:nvPr/>
        </p:nvSpPr>
        <p:spPr>
          <a:xfrm>
            <a:off x="7143433" y="4613941"/>
            <a:ext cx="3977640" cy="6524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单击此处添加您的标题是</a:t>
            </a: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中国第一家精品</a:t>
            </a:r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PPT</a:t>
            </a: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设计机构。拥有顶尖的</a:t>
            </a:r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PPT</a:t>
            </a: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设计</a:t>
            </a:r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团队</a:t>
            </a:r>
            <a:endParaRPr lang="zh-CN" altLang="en-US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50" name="图片 49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095283" y="880680"/>
            <a:ext cx="353972" cy="6223076"/>
          </a:xfrm>
          <a:custGeom>
            <a:avLst/>
            <a:gdLst>
              <a:gd name="connsiteX0" fmla="*/ 0 w 527088"/>
              <a:gd name="connsiteY0" fmla="*/ 0 h 5897880"/>
              <a:gd name="connsiteX1" fmla="*/ 527088 w 527088"/>
              <a:gd name="connsiteY1" fmla="*/ 0 h 5897880"/>
              <a:gd name="connsiteX2" fmla="*/ 527088 w 527088"/>
              <a:gd name="connsiteY2" fmla="*/ 5897880 h 5897880"/>
              <a:gd name="connsiteX3" fmla="*/ 0 w 527088"/>
              <a:gd name="connsiteY3" fmla="*/ 5897880 h 58978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7088" h="5897880">
                <a:moveTo>
                  <a:pt x="0" y="0"/>
                </a:moveTo>
                <a:lnTo>
                  <a:pt x="527088" y="0"/>
                </a:lnTo>
                <a:lnTo>
                  <a:pt x="527088" y="5897880"/>
                </a:lnTo>
                <a:lnTo>
                  <a:pt x="0" y="5897880"/>
                </a:lnTo>
                <a:close/>
              </a:path>
            </a:pathLst>
          </a:custGeom>
        </p:spPr>
      </p:pic>
      <p:sp>
        <p:nvSpPr>
          <p:cNvPr id="26" name="椭圆 25"/>
          <p:cNvSpPr/>
          <p:nvPr/>
        </p:nvSpPr>
        <p:spPr>
          <a:xfrm>
            <a:off x="6688080" y="1961624"/>
            <a:ext cx="282811" cy="282810"/>
          </a:xfrm>
          <a:prstGeom prst="ellipse">
            <a:avLst/>
          </a:prstGeom>
          <a:gradFill>
            <a:gsLst>
              <a:gs pos="0">
                <a:srgbClr val="F58E8B"/>
              </a:gs>
              <a:gs pos="100000">
                <a:srgbClr val="D74555"/>
              </a:gs>
            </a:gsLst>
            <a:lin ang="5400000" scaled="1"/>
          </a:gradFill>
          <a:ln w="44450">
            <a:gradFill>
              <a:gsLst>
                <a:gs pos="0">
                  <a:srgbClr val="D74555"/>
                </a:gs>
                <a:gs pos="100000">
                  <a:srgbClr val="F58E8B"/>
                </a:gs>
              </a:gsLst>
              <a:lin ang="5400000" scaled="1"/>
            </a:gradFill>
          </a:ln>
          <a:effectLst>
            <a:outerShdw blurRad="190500" dist="38100" dir="5400000" algn="t" rotWithShape="0">
              <a:srgbClr val="F58E8B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7" name="椭圆 26"/>
          <p:cNvSpPr/>
          <p:nvPr/>
        </p:nvSpPr>
        <p:spPr>
          <a:xfrm>
            <a:off x="6690045" y="3125675"/>
            <a:ext cx="282811" cy="282810"/>
          </a:xfrm>
          <a:prstGeom prst="ellipse">
            <a:avLst/>
          </a:prstGeom>
          <a:gradFill>
            <a:gsLst>
              <a:gs pos="0">
                <a:srgbClr val="F58E8B"/>
              </a:gs>
              <a:gs pos="100000">
                <a:srgbClr val="D74555"/>
              </a:gs>
            </a:gsLst>
            <a:lin ang="5400000" scaled="1"/>
          </a:gradFill>
          <a:ln w="44450">
            <a:gradFill>
              <a:gsLst>
                <a:gs pos="0">
                  <a:srgbClr val="D74555"/>
                </a:gs>
                <a:gs pos="100000">
                  <a:srgbClr val="F58E8B"/>
                </a:gs>
              </a:gsLst>
              <a:lin ang="5400000" scaled="1"/>
            </a:gradFill>
          </a:ln>
          <a:effectLst>
            <a:outerShdw blurRad="190500" dist="38100" dir="5400000" algn="t" rotWithShape="0">
              <a:srgbClr val="F58E8B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8" name="椭圆 27"/>
          <p:cNvSpPr/>
          <p:nvPr/>
        </p:nvSpPr>
        <p:spPr>
          <a:xfrm>
            <a:off x="6688080" y="4289726"/>
            <a:ext cx="282811" cy="282810"/>
          </a:xfrm>
          <a:prstGeom prst="ellipse">
            <a:avLst/>
          </a:prstGeom>
          <a:gradFill>
            <a:gsLst>
              <a:gs pos="0">
                <a:srgbClr val="F58E8B"/>
              </a:gs>
              <a:gs pos="100000">
                <a:srgbClr val="D74555"/>
              </a:gs>
            </a:gsLst>
            <a:lin ang="5400000" scaled="1"/>
          </a:gradFill>
          <a:ln w="44450">
            <a:gradFill>
              <a:gsLst>
                <a:gs pos="0">
                  <a:srgbClr val="D74555"/>
                </a:gs>
                <a:gs pos="100000">
                  <a:srgbClr val="F58E8B"/>
                </a:gs>
              </a:gsLst>
              <a:lin ang="5400000" scaled="1"/>
            </a:gradFill>
          </a:ln>
          <a:effectLst>
            <a:outerShdw blurRad="190500" dist="38100" dir="5400000" algn="t" rotWithShape="0">
              <a:srgbClr val="F58E8B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5" name="文本框 14"/>
          <p:cNvSpPr txBox="1"/>
          <p:nvPr/>
        </p:nvSpPr>
        <p:spPr>
          <a:xfrm>
            <a:off x="1486209" y="822961"/>
            <a:ext cx="37411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ea"/>
                <a:ea typeface="+mj-ea"/>
              </a:rPr>
              <a:t>单击此处添加您的标题</a:t>
            </a:r>
            <a:endParaRPr lang="zh-CN" altLang="en-US" sz="2800" dirty="0">
              <a:solidFill>
                <a:schemeClr val="tx1">
                  <a:lumMod val="50000"/>
                  <a:lumOff val="50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16" name="椭圆 15"/>
          <p:cNvSpPr/>
          <p:nvPr/>
        </p:nvSpPr>
        <p:spPr>
          <a:xfrm>
            <a:off x="1203399" y="943165"/>
            <a:ext cx="282811" cy="282810"/>
          </a:xfrm>
          <a:prstGeom prst="ellipse">
            <a:avLst/>
          </a:prstGeom>
          <a:gradFill>
            <a:gsLst>
              <a:gs pos="0">
                <a:srgbClr val="F58E8B"/>
              </a:gs>
              <a:gs pos="100000">
                <a:srgbClr val="D74555"/>
              </a:gs>
            </a:gsLst>
            <a:lin ang="5400000" scaled="1"/>
          </a:gradFill>
          <a:ln w="44450">
            <a:gradFill>
              <a:gsLst>
                <a:gs pos="0">
                  <a:srgbClr val="D74555"/>
                </a:gs>
                <a:gs pos="100000">
                  <a:srgbClr val="F58E8B"/>
                </a:gs>
              </a:gsLst>
              <a:lin ang="5400000" scaled="1"/>
            </a:gradFill>
          </a:ln>
          <a:effectLst>
            <a:outerShdw blurRad="190500" dist="38100" dir="5400000" algn="t" rotWithShape="0">
              <a:srgbClr val="F58E8B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300417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1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5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7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250"/>
                            </p:stCondLst>
                            <p:childTnLst>
                              <p:par>
                                <p:cTn id="21" presetID="6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23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25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6250"/>
                            </p:stCondLst>
                            <p:childTnLst>
                              <p:par>
                                <p:cTn id="32" presetID="6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34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725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8250"/>
                            </p:stCondLst>
                            <p:childTnLst>
                              <p:par>
                                <p:cTn id="43" presetID="6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45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9250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AsOne/>
      </p:bldGraphic>
      <p:bldP spid="20" grpId="0"/>
      <p:bldP spid="21" grpId="0"/>
      <p:bldP spid="40" grpId="0"/>
      <p:bldP spid="41" grpId="0"/>
      <p:bldP spid="44" grpId="0"/>
      <p:bldP spid="45" grpId="0"/>
      <p:bldP spid="26" grpId="0" animBg="1"/>
      <p:bldP spid="27" grpId="0" animBg="1"/>
      <p:bldP spid="28" grpId="0" animBg="1"/>
      <p:bldP spid="15" grpId="0"/>
      <p:bldP spid="16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 flipH="1">
            <a:off x="1459163" y="1520952"/>
            <a:ext cx="133877" cy="4068000"/>
          </a:xfrm>
          <a:prstGeom prst="roundRect">
            <a:avLst>
              <a:gd name="adj" fmla="val 50000"/>
            </a:avLst>
          </a:prstGeom>
          <a:solidFill>
            <a:srgbClr val="EDEEF0"/>
          </a:solidFill>
          <a:ln>
            <a:noFill/>
          </a:ln>
          <a:effectLst>
            <a:innerShdw blurRad="114300">
              <a:prstClr val="black">
                <a:alpha val="4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圆角矩形 8"/>
          <p:cNvSpPr/>
          <p:nvPr/>
        </p:nvSpPr>
        <p:spPr>
          <a:xfrm flipH="1">
            <a:off x="2428350" y="1520952"/>
            <a:ext cx="133877" cy="4068000"/>
          </a:xfrm>
          <a:prstGeom prst="roundRect">
            <a:avLst>
              <a:gd name="adj" fmla="val 50000"/>
            </a:avLst>
          </a:prstGeom>
          <a:solidFill>
            <a:srgbClr val="EDEEF0"/>
          </a:solidFill>
          <a:ln>
            <a:noFill/>
          </a:ln>
          <a:effectLst>
            <a:innerShdw blurRad="114300">
              <a:prstClr val="black">
                <a:alpha val="4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圆角矩形 9"/>
          <p:cNvSpPr/>
          <p:nvPr/>
        </p:nvSpPr>
        <p:spPr>
          <a:xfrm flipH="1">
            <a:off x="3397536" y="1520952"/>
            <a:ext cx="133877" cy="4068000"/>
          </a:xfrm>
          <a:prstGeom prst="roundRect">
            <a:avLst>
              <a:gd name="adj" fmla="val 50000"/>
            </a:avLst>
          </a:prstGeom>
          <a:solidFill>
            <a:srgbClr val="EDEEF0"/>
          </a:solidFill>
          <a:ln>
            <a:noFill/>
          </a:ln>
          <a:effectLst>
            <a:innerShdw blurRad="114300">
              <a:prstClr val="black">
                <a:alpha val="4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圆角矩形 10"/>
          <p:cNvSpPr/>
          <p:nvPr/>
        </p:nvSpPr>
        <p:spPr>
          <a:xfrm flipH="1">
            <a:off x="4366723" y="1520952"/>
            <a:ext cx="133877" cy="4068000"/>
          </a:xfrm>
          <a:prstGeom prst="roundRect">
            <a:avLst>
              <a:gd name="adj" fmla="val 50000"/>
            </a:avLst>
          </a:prstGeom>
          <a:solidFill>
            <a:srgbClr val="EDEEF0"/>
          </a:solidFill>
          <a:ln>
            <a:noFill/>
          </a:ln>
          <a:effectLst>
            <a:innerShdw blurRad="114300">
              <a:prstClr val="black">
                <a:alpha val="4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圆角矩形 11"/>
          <p:cNvSpPr/>
          <p:nvPr/>
        </p:nvSpPr>
        <p:spPr>
          <a:xfrm flipH="1">
            <a:off x="5335911" y="1520952"/>
            <a:ext cx="132240" cy="4068636"/>
          </a:xfrm>
          <a:prstGeom prst="roundRect">
            <a:avLst>
              <a:gd name="adj" fmla="val 50000"/>
            </a:avLst>
          </a:prstGeom>
          <a:solidFill>
            <a:srgbClr val="EDEEF0"/>
          </a:solidFill>
          <a:ln>
            <a:noFill/>
          </a:ln>
          <a:effectLst>
            <a:innerShdw blurRad="114300">
              <a:prstClr val="black">
                <a:alpha val="4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4" name="直接连接符 13"/>
          <p:cNvCxnSpPr/>
          <p:nvPr/>
        </p:nvCxnSpPr>
        <p:spPr>
          <a:xfrm>
            <a:off x="1158240" y="2057400"/>
            <a:ext cx="247968" cy="0"/>
          </a:xfrm>
          <a:prstGeom prst="line">
            <a:avLst/>
          </a:prstGeom>
          <a:ln>
            <a:solidFill>
              <a:srgbClr val="AFB1B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8" name="直接连接符 117"/>
          <p:cNvCxnSpPr/>
          <p:nvPr/>
        </p:nvCxnSpPr>
        <p:spPr>
          <a:xfrm>
            <a:off x="1653999" y="2038847"/>
            <a:ext cx="247968" cy="0"/>
          </a:xfrm>
          <a:prstGeom prst="line">
            <a:avLst/>
          </a:prstGeom>
          <a:ln>
            <a:solidFill>
              <a:srgbClr val="AFB1B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7" name="直接连接符 126"/>
          <p:cNvCxnSpPr/>
          <p:nvPr/>
        </p:nvCxnSpPr>
        <p:spPr>
          <a:xfrm>
            <a:off x="1158240" y="2355574"/>
            <a:ext cx="247968" cy="0"/>
          </a:xfrm>
          <a:prstGeom prst="line">
            <a:avLst/>
          </a:prstGeom>
          <a:ln>
            <a:solidFill>
              <a:srgbClr val="AFB1B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8" name="直接连接符 127"/>
          <p:cNvCxnSpPr/>
          <p:nvPr/>
        </p:nvCxnSpPr>
        <p:spPr>
          <a:xfrm>
            <a:off x="1653999" y="2337021"/>
            <a:ext cx="247968" cy="0"/>
          </a:xfrm>
          <a:prstGeom prst="line">
            <a:avLst/>
          </a:prstGeom>
          <a:ln>
            <a:solidFill>
              <a:srgbClr val="AFB1B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9" name="直接连接符 128"/>
          <p:cNvCxnSpPr/>
          <p:nvPr/>
        </p:nvCxnSpPr>
        <p:spPr>
          <a:xfrm>
            <a:off x="1158240" y="2653748"/>
            <a:ext cx="247968" cy="0"/>
          </a:xfrm>
          <a:prstGeom prst="line">
            <a:avLst/>
          </a:prstGeom>
          <a:ln>
            <a:solidFill>
              <a:srgbClr val="AFB1B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0" name="直接连接符 129"/>
          <p:cNvCxnSpPr/>
          <p:nvPr/>
        </p:nvCxnSpPr>
        <p:spPr>
          <a:xfrm>
            <a:off x="1653999" y="2635195"/>
            <a:ext cx="247968" cy="0"/>
          </a:xfrm>
          <a:prstGeom prst="line">
            <a:avLst/>
          </a:prstGeom>
          <a:ln>
            <a:solidFill>
              <a:srgbClr val="AFB1B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1" name="直接连接符 130"/>
          <p:cNvCxnSpPr/>
          <p:nvPr/>
        </p:nvCxnSpPr>
        <p:spPr>
          <a:xfrm>
            <a:off x="1158240" y="2951922"/>
            <a:ext cx="247968" cy="0"/>
          </a:xfrm>
          <a:prstGeom prst="line">
            <a:avLst/>
          </a:prstGeom>
          <a:ln>
            <a:solidFill>
              <a:srgbClr val="AFB1B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2" name="直接连接符 131"/>
          <p:cNvCxnSpPr/>
          <p:nvPr/>
        </p:nvCxnSpPr>
        <p:spPr>
          <a:xfrm>
            <a:off x="1653999" y="2933369"/>
            <a:ext cx="247968" cy="0"/>
          </a:xfrm>
          <a:prstGeom prst="line">
            <a:avLst/>
          </a:prstGeom>
          <a:ln>
            <a:solidFill>
              <a:srgbClr val="AFB1B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3" name="直接连接符 132"/>
          <p:cNvCxnSpPr/>
          <p:nvPr/>
        </p:nvCxnSpPr>
        <p:spPr>
          <a:xfrm>
            <a:off x="1158240" y="3250096"/>
            <a:ext cx="247968" cy="0"/>
          </a:xfrm>
          <a:prstGeom prst="line">
            <a:avLst/>
          </a:prstGeom>
          <a:ln>
            <a:solidFill>
              <a:srgbClr val="AFB1B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4" name="直接连接符 133"/>
          <p:cNvCxnSpPr/>
          <p:nvPr/>
        </p:nvCxnSpPr>
        <p:spPr>
          <a:xfrm>
            <a:off x="1653999" y="3231543"/>
            <a:ext cx="247968" cy="0"/>
          </a:xfrm>
          <a:prstGeom prst="line">
            <a:avLst/>
          </a:prstGeom>
          <a:ln>
            <a:solidFill>
              <a:srgbClr val="AFB1B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5" name="直接连接符 134"/>
          <p:cNvCxnSpPr/>
          <p:nvPr/>
        </p:nvCxnSpPr>
        <p:spPr>
          <a:xfrm>
            <a:off x="1158240" y="3548270"/>
            <a:ext cx="247968" cy="0"/>
          </a:xfrm>
          <a:prstGeom prst="line">
            <a:avLst/>
          </a:prstGeom>
          <a:ln>
            <a:solidFill>
              <a:srgbClr val="AFB1B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6" name="直接连接符 135"/>
          <p:cNvCxnSpPr/>
          <p:nvPr/>
        </p:nvCxnSpPr>
        <p:spPr>
          <a:xfrm>
            <a:off x="1653999" y="3529717"/>
            <a:ext cx="247968" cy="0"/>
          </a:xfrm>
          <a:prstGeom prst="line">
            <a:avLst/>
          </a:prstGeom>
          <a:ln>
            <a:solidFill>
              <a:srgbClr val="AFB1B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7" name="直接连接符 136"/>
          <p:cNvCxnSpPr/>
          <p:nvPr/>
        </p:nvCxnSpPr>
        <p:spPr>
          <a:xfrm>
            <a:off x="1158240" y="3846444"/>
            <a:ext cx="247968" cy="0"/>
          </a:xfrm>
          <a:prstGeom prst="line">
            <a:avLst/>
          </a:prstGeom>
          <a:ln>
            <a:solidFill>
              <a:srgbClr val="AFB1B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8" name="直接连接符 137"/>
          <p:cNvCxnSpPr/>
          <p:nvPr/>
        </p:nvCxnSpPr>
        <p:spPr>
          <a:xfrm>
            <a:off x="1653999" y="3827891"/>
            <a:ext cx="247968" cy="0"/>
          </a:xfrm>
          <a:prstGeom prst="line">
            <a:avLst/>
          </a:prstGeom>
          <a:ln>
            <a:solidFill>
              <a:srgbClr val="AFB1B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9" name="直接连接符 138"/>
          <p:cNvCxnSpPr/>
          <p:nvPr/>
        </p:nvCxnSpPr>
        <p:spPr>
          <a:xfrm>
            <a:off x="1158240" y="4144618"/>
            <a:ext cx="247968" cy="0"/>
          </a:xfrm>
          <a:prstGeom prst="line">
            <a:avLst/>
          </a:prstGeom>
          <a:ln>
            <a:solidFill>
              <a:srgbClr val="AFB1B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0" name="直接连接符 139"/>
          <p:cNvCxnSpPr/>
          <p:nvPr/>
        </p:nvCxnSpPr>
        <p:spPr>
          <a:xfrm>
            <a:off x="1653999" y="4126065"/>
            <a:ext cx="247968" cy="0"/>
          </a:xfrm>
          <a:prstGeom prst="line">
            <a:avLst/>
          </a:prstGeom>
          <a:ln>
            <a:solidFill>
              <a:srgbClr val="AFB1B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1" name="直接连接符 140"/>
          <p:cNvCxnSpPr/>
          <p:nvPr/>
        </p:nvCxnSpPr>
        <p:spPr>
          <a:xfrm>
            <a:off x="1158240" y="4442792"/>
            <a:ext cx="247968" cy="0"/>
          </a:xfrm>
          <a:prstGeom prst="line">
            <a:avLst/>
          </a:prstGeom>
          <a:ln>
            <a:solidFill>
              <a:srgbClr val="AFB1B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2" name="直接连接符 141"/>
          <p:cNvCxnSpPr/>
          <p:nvPr/>
        </p:nvCxnSpPr>
        <p:spPr>
          <a:xfrm>
            <a:off x="1653999" y="4424239"/>
            <a:ext cx="247968" cy="0"/>
          </a:xfrm>
          <a:prstGeom prst="line">
            <a:avLst/>
          </a:prstGeom>
          <a:ln>
            <a:solidFill>
              <a:srgbClr val="AFB1B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5" name="直接连接符 144"/>
          <p:cNvCxnSpPr/>
          <p:nvPr/>
        </p:nvCxnSpPr>
        <p:spPr>
          <a:xfrm>
            <a:off x="1158240" y="4740966"/>
            <a:ext cx="247968" cy="0"/>
          </a:xfrm>
          <a:prstGeom prst="line">
            <a:avLst/>
          </a:prstGeom>
          <a:ln>
            <a:solidFill>
              <a:srgbClr val="AFB1B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6" name="直接连接符 145"/>
          <p:cNvCxnSpPr/>
          <p:nvPr/>
        </p:nvCxnSpPr>
        <p:spPr>
          <a:xfrm>
            <a:off x="1653999" y="4722413"/>
            <a:ext cx="247968" cy="0"/>
          </a:xfrm>
          <a:prstGeom prst="line">
            <a:avLst/>
          </a:prstGeom>
          <a:ln>
            <a:solidFill>
              <a:srgbClr val="AFB1B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7" name="直接连接符 146"/>
          <p:cNvCxnSpPr/>
          <p:nvPr/>
        </p:nvCxnSpPr>
        <p:spPr>
          <a:xfrm>
            <a:off x="1158240" y="5039140"/>
            <a:ext cx="247968" cy="0"/>
          </a:xfrm>
          <a:prstGeom prst="line">
            <a:avLst/>
          </a:prstGeom>
          <a:ln>
            <a:solidFill>
              <a:srgbClr val="AFB1B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8" name="直接连接符 147"/>
          <p:cNvCxnSpPr/>
          <p:nvPr/>
        </p:nvCxnSpPr>
        <p:spPr>
          <a:xfrm>
            <a:off x="1653999" y="5020587"/>
            <a:ext cx="247968" cy="0"/>
          </a:xfrm>
          <a:prstGeom prst="line">
            <a:avLst/>
          </a:prstGeom>
          <a:ln>
            <a:solidFill>
              <a:srgbClr val="AFB1B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9" name="直接连接符 148"/>
          <p:cNvCxnSpPr/>
          <p:nvPr/>
        </p:nvCxnSpPr>
        <p:spPr>
          <a:xfrm>
            <a:off x="1158240" y="5337314"/>
            <a:ext cx="247968" cy="0"/>
          </a:xfrm>
          <a:prstGeom prst="line">
            <a:avLst/>
          </a:prstGeom>
          <a:ln>
            <a:solidFill>
              <a:srgbClr val="AFB1B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0" name="直接连接符 149"/>
          <p:cNvCxnSpPr/>
          <p:nvPr/>
        </p:nvCxnSpPr>
        <p:spPr>
          <a:xfrm>
            <a:off x="1653999" y="5318760"/>
            <a:ext cx="247968" cy="0"/>
          </a:xfrm>
          <a:prstGeom prst="line">
            <a:avLst/>
          </a:prstGeom>
          <a:ln>
            <a:solidFill>
              <a:srgbClr val="AFB1B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1" name="直接连接符 150"/>
          <p:cNvCxnSpPr/>
          <p:nvPr/>
        </p:nvCxnSpPr>
        <p:spPr>
          <a:xfrm>
            <a:off x="2118360" y="2057400"/>
            <a:ext cx="247968" cy="0"/>
          </a:xfrm>
          <a:prstGeom prst="line">
            <a:avLst/>
          </a:prstGeom>
          <a:ln>
            <a:solidFill>
              <a:srgbClr val="AFB1B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2" name="直接连接符 151"/>
          <p:cNvCxnSpPr/>
          <p:nvPr/>
        </p:nvCxnSpPr>
        <p:spPr>
          <a:xfrm>
            <a:off x="2614119" y="2038847"/>
            <a:ext cx="247968" cy="0"/>
          </a:xfrm>
          <a:prstGeom prst="line">
            <a:avLst/>
          </a:prstGeom>
          <a:ln>
            <a:solidFill>
              <a:srgbClr val="AFB1B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3" name="直接连接符 152"/>
          <p:cNvCxnSpPr/>
          <p:nvPr/>
        </p:nvCxnSpPr>
        <p:spPr>
          <a:xfrm>
            <a:off x="2118360" y="2355574"/>
            <a:ext cx="247968" cy="0"/>
          </a:xfrm>
          <a:prstGeom prst="line">
            <a:avLst/>
          </a:prstGeom>
          <a:ln>
            <a:solidFill>
              <a:srgbClr val="AFB1B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4" name="直接连接符 153"/>
          <p:cNvCxnSpPr/>
          <p:nvPr/>
        </p:nvCxnSpPr>
        <p:spPr>
          <a:xfrm>
            <a:off x="2614119" y="2337021"/>
            <a:ext cx="247968" cy="0"/>
          </a:xfrm>
          <a:prstGeom prst="line">
            <a:avLst/>
          </a:prstGeom>
          <a:ln>
            <a:solidFill>
              <a:srgbClr val="AFB1B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5" name="直接连接符 154"/>
          <p:cNvCxnSpPr/>
          <p:nvPr/>
        </p:nvCxnSpPr>
        <p:spPr>
          <a:xfrm>
            <a:off x="2118360" y="2653748"/>
            <a:ext cx="247968" cy="0"/>
          </a:xfrm>
          <a:prstGeom prst="line">
            <a:avLst/>
          </a:prstGeom>
          <a:ln>
            <a:solidFill>
              <a:srgbClr val="AFB1B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6" name="直接连接符 155"/>
          <p:cNvCxnSpPr/>
          <p:nvPr/>
        </p:nvCxnSpPr>
        <p:spPr>
          <a:xfrm>
            <a:off x="2614119" y="2635195"/>
            <a:ext cx="247968" cy="0"/>
          </a:xfrm>
          <a:prstGeom prst="line">
            <a:avLst/>
          </a:prstGeom>
          <a:ln>
            <a:solidFill>
              <a:srgbClr val="AFB1B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7" name="直接连接符 156"/>
          <p:cNvCxnSpPr/>
          <p:nvPr/>
        </p:nvCxnSpPr>
        <p:spPr>
          <a:xfrm>
            <a:off x="2118360" y="2951922"/>
            <a:ext cx="247968" cy="0"/>
          </a:xfrm>
          <a:prstGeom prst="line">
            <a:avLst/>
          </a:prstGeom>
          <a:ln>
            <a:solidFill>
              <a:srgbClr val="AFB1B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8" name="直接连接符 157"/>
          <p:cNvCxnSpPr/>
          <p:nvPr/>
        </p:nvCxnSpPr>
        <p:spPr>
          <a:xfrm>
            <a:off x="2614119" y="2933369"/>
            <a:ext cx="247968" cy="0"/>
          </a:xfrm>
          <a:prstGeom prst="line">
            <a:avLst/>
          </a:prstGeom>
          <a:ln>
            <a:solidFill>
              <a:srgbClr val="AFB1B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9" name="直接连接符 158"/>
          <p:cNvCxnSpPr/>
          <p:nvPr/>
        </p:nvCxnSpPr>
        <p:spPr>
          <a:xfrm>
            <a:off x="2118360" y="3250096"/>
            <a:ext cx="247968" cy="0"/>
          </a:xfrm>
          <a:prstGeom prst="line">
            <a:avLst/>
          </a:prstGeom>
          <a:ln>
            <a:solidFill>
              <a:srgbClr val="AFB1B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0" name="直接连接符 159"/>
          <p:cNvCxnSpPr/>
          <p:nvPr/>
        </p:nvCxnSpPr>
        <p:spPr>
          <a:xfrm>
            <a:off x="2614119" y="3231543"/>
            <a:ext cx="247968" cy="0"/>
          </a:xfrm>
          <a:prstGeom prst="line">
            <a:avLst/>
          </a:prstGeom>
          <a:ln>
            <a:solidFill>
              <a:srgbClr val="AFB1B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1" name="直接连接符 160"/>
          <p:cNvCxnSpPr/>
          <p:nvPr/>
        </p:nvCxnSpPr>
        <p:spPr>
          <a:xfrm>
            <a:off x="2118360" y="3548270"/>
            <a:ext cx="247968" cy="0"/>
          </a:xfrm>
          <a:prstGeom prst="line">
            <a:avLst/>
          </a:prstGeom>
          <a:ln>
            <a:solidFill>
              <a:srgbClr val="AFB1B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2" name="直接连接符 161"/>
          <p:cNvCxnSpPr/>
          <p:nvPr/>
        </p:nvCxnSpPr>
        <p:spPr>
          <a:xfrm>
            <a:off x="2614119" y="3529717"/>
            <a:ext cx="247968" cy="0"/>
          </a:xfrm>
          <a:prstGeom prst="line">
            <a:avLst/>
          </a:prstGeom>
          <a:ln>
            <a:solidFill>
              <a:srgbClr val="AFB1B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3" name="直接连接符 162"/>
          <p:cNvCxnSpPr/>
          <p:nvPr/>
        </p:nvCxnSpPr>
        <p:spPr>
          <a:xfrm>
            <a:off x="2118360" y="3846444"/>
            <a:ext cx="247968" cy="0"/>
          </a:xfrm>
          <a:prstGeom prst="line">
            <a:avLst/>
          </a:prstGeom>
          <a:ln>
            <a:solidFill>
              <a:srgbClr val="AFB1B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4" name="直接连接符 163"/>
          <p:cNvCxnSpPr/>
          <p:nvPr/>
        </p:nvCxnSpPr>
        <p:spPr>
          <a:xfrm>
            <a:off x="2614119" y="3827891"/>
            <a:ext cx="247968" cy="0"/>
          </a:xfrm>
          <a:prstGeom prst="line">
            <a:avLst/>
          </a:prstGeom>
          <a:ln>
            <a:solidFill>
              <a:srgbClr val="AFB1B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5" name="直接连接符 164"/>
          <p:cNvCxnSpPr/>
          <p:nvPr/>
        </p:nvCxnSpPr>
        <p:spPr>
          <a:xfrm>
            <a:off x="2118360" y="4144618"/>
            <a:ext cx="247968" cy="0"/>
          </a:xfrm>
          <a:prstGeom prst="line">
            <a:avLst/>
          </a:prstGeom>
          <a:ln>
            <a:solidFill>
              <a:srgbClr val="AFB1B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6" name="直接连接符 165"/>
          <p:cNvCxnSpPr/>
          <p:nvPr/>
        </p:nvCxnSpPr>
        <p:spPr>
          <a:xfrm>
            <a:off x="2614119" y="4126065"/>
            <a:ext cx="247968" cy="0"/>
          </a:xfrm>
          <a:prstGeom prst="line">
            <a:avLst/>
          </a:prstGeom>
          <a:ln>
            <a:solidFill>
              <a:srgbClr val="AFB1B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7" name="直接连接符 166"/>
          <p:cNvCxnSpPr/>
          <p:nvPr/>
        </p:nvCxnSpPr>
        <p:spPr>
          <a:xfrm>
            <a:off x="2118360" y="4442792"/>
            <a:ext cx="247968" cy="0"/>
          </a:xfrm>
          <a:prstGeom prst="line">
            <a:avLst/>
          </a:prstGeom>
          <a:ln>
            <a:solidFill>
              <a:srgbClr val="AFB1B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8" name="直接连接符 167"/>
          <p:cNvCxnSpPr/>
          <p:nvPr/>
        </p:nvCxnSpPr>
        <p:spPr>
          <a:xfrm>
            <a:off x="2614119" y="4424239"/>
            <a:ext cx="247968" cy="0"/>
          </a:xfrm>
          <a:prstGeom prst="line">
            <a:avLst/>
          </a:prstGeom>
          <a:ln>
            <a:solidFill>
              <a:srgbClr val="AFB1B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9" name="直接连接符 168"/>
          <p:cNvCxnSpPr/>
          <p:nvPr/>
        </p:nvCxnSpPr>
        <p:spPr>
          <a:xfrm>
            <a:off x="2118360" y="4740966"/>
            <a:ext cx="247968" cy="0"/>
          </a:xfrm>
          <a:prstGeom prst="line">
            <a:avLst/>
          </a:prstGeom>
          <a:ln>
            <a:solidFill>
              <a:srgbClr val="AFB1B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0" name="直接连接符 169"/>
          <p:cNvCxnSpPr/>
          <p:nvPr/>
        </p:nvCxnSpPr>
        <p:spPr>
          <a:xfrm>
            <a:off x="2614119" y="4722413"/>
            <a:ext cx="247968" cy="0"/>
          </a:xfrm>
          <a:prstGeom prst="line">
            <a:avLst/>
          </a:prstGeom>
          <a:ln>
            <a:solidFill>
              <a:srgbClr val="AFB1B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1" name="直接连接符 170"/>
          <p:cNvCxnSpPr/>
          <p:nvPr/>
        </p:nvCxnSpPr>
        <p:spPr>
          <a:xfrm>
            <a:off x="2118360" y="5039140"/>
            <a:ext cx="247968" cy="0"/>
          </a:xfrm>
          <a:prstGeom prst="line">
            <a:avLst/>
          </a:prstGeom>
          <a:ln>
            <a:solidFill>
              <a:srgbClr val="AFB1B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2" name="直接连接符 171"/>
          <p:cNvCxnSpPr/>
          <p:nvPr/>
        </p:nvCxnSpPr>
        <p:spPr>
          <a:xfrm>
            <a:off x="2614119" y="5020587"/>
            <a:ext cx="247968" cy="0"/>
          </a:xfrm>
          <a:prstGeom prst="line">
            <a:avLst/>
          </a:prstGeom>
          <a:ln>
            <a:solidFill>
              <a:srgbClr val="AFB1B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3" name="直接连接符 172"/>
          <p:cNvCxnSpPr/>
          <p:nvPr/>
        </p:nvCxnSpPr>
        <p:spPr>
          <a:xfrm>
            <a:off x="2118360" y="5337314"/>
            <a:ext cx="247968" cy="0"/>
          </a:xfrm>
          <a:prstGeom prst="line">
            <a:avLst/>
          </a:prstGeom>
          <a:ln>
            <a:solidFill>
              <a:srgbClr val="AFB1B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4" name="直接连接符 173"/>
          <p:cNvCxnSpPr/>
          <p:nvPr/>
        </p:nvCxnSpPr>
        <p:spPr>
          <a:xfrm>
            <a:off x="2614119" y="5318760"/>
            <a:ext cx="247968" cy="0"/>
          </a:xfrm>
          <a:prstGeom prst="line">
            <a:avLst/>
          </a:prstGeom>
          <a:ln>
            <a:solidFill>
              <a:srgbClr val="AFB1B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5" name="直接连接符 174"/>
          <p:cNvCxnSpPr/>
          <p:nvPr/>
        </p:nvCxnSpPr>
        <p:spPr>
          <a:xfrm>
            <a:off x="3096615" y="2057400"/>
            <a:ext cx="247968" cy="0"/>
          </a:xfrm>
          <a:prstGeom prst="line">
            <a:avLst/>
          </a:prstGeom>
          <a:ln>
            <a:solidFill>
              <a:srgbClr val="AFB1B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6" name="直接连接符 175"/>
          <p:cNvCxnSpPr/>
          <p:nvPr/>
        </p:nvCxnSpPr>
        <p:spPr>
          <a:xfrm>
            <a:off x="3592373" y="2038847"/>
            <a:ext cx="247968" cy="0"/>
          </a:xfrm>
          <a:prstGeom prst="line">
            <a:avLst/>
          </a:prstGeom>
          <a:ln>
            <a:solidFill>
              <a:srgbClr val="AFB1B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7" name="直接连接符 176"/>
          <p:cNvCxnSpPr/>
          <p:nvPr/>
        </p:nvCxnSpPr>
        <p:spPr>
          <a:xfrm>
            <a:off x="3096615" y="2355574"/>
            <a:ext cx="247968" cy="0"/>
          </a:xfrm>
          <a:prstGeom prst="line">
            <a:avLst/>
          </a:prstGeom>
          <a:ln>
            <a:solidFill>
              <a:srgbClr val="AFB1B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8" name="直接连接符 177"/>
          <p:cNvCxnSpPr/>
          <p:nvPr/>
        </p:nvCxnSpPr>
        <p:spPr>
          <a:xfrm>
            <a:off x="3592373" y="2337021"/>
            <a:ext cx="247968" cy="0"/>
          </a:xfrm>
          <a:prstGeom prst="line">
            <a:avLst/>
          </a:prstGeom>
          <a:ln>
            <a:solidFill>
              <a:srgbClr val="AFB1B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9" name="直接连接符 178"/>
          <p:cNvCxnSpPr/>
          <p:nvPr/>
        </p:nvCxnSpPr>
        <p:spPr>
          <a:xfrm>
            <a:off x="3096615" y="2653748"/>
            <a:ext cx="247968" cy="0"/>
          </a:xfrm>
          <a:prstGeom prst="line">
            <a:avLst/>
          </a:prstGeom>
          <a:ln>
            <a:solidFill>
              <a:srgbClr val="AFB1B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0" name="直接连接符 179"/>
          <p:cNvCxnSpPr/>
          <p:nvPr/>
        </p:nvCxnSpPr>
        <p:spPr>
          <a:xfrm>
            <a:off x="3592373" y="2635195"/>
            <a:ext cx="247968" cy="0"/>
          </a:xfrm>
          <a:prstGeom prst="line">
            <a:avLst/>
          </a:prstGeom>
          <a:ln>
            <a:solidFill>
              <a:srgbClr val="AFB1B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1" name="直接连接符 180"/>
          <p:cNvCxnSpPr/>
          <p:nvPr/>
        </p:nvCxnSpPr>
        <p:spPr>
          <a:xfrm>
            <a:off x="3096615" y="2951922"/>
            <a:ext cx="247968" cy="0"/>
          </a:xfrm>
          <a:prstGeom prst="line">
            <a:avLst/>
          </a:prstGeom>
          <a:ln>
            <a:solidFill>
              <a:srgbClr val="AFB1B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2" name="直接连接符 181"/>
          <p:cNvCxnSpPr/>
          <p:nvPr/>
        </p:nvCxnSpPr>
        <p:spPr>
          <a:xfrm>
            <a:off x="3592373" y="2933369"/>
            <a:ext cx="247968" cy="0"/>
          </a:xfrm>
          <a:prstGeom prst="line">
            <a:avLst/>
          </a:prstGeom>
          <a:ln>
            <a:solidFill>
              <a:srgbClr val="AFB1B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3" name="直接连接符 182"/>
          <p:cNvCxnSpPr/>
          <p:nvPr/>
        </p:nvCxnSpPr>
        <p:spPr>
          <a:xfrm>
            <a:off x="3096615" y="3250096"/>
            <a:ext cx="247968" cy="0"/>
          </a:xfrm>
          <a:prstGeom prst="line">
            <a:avLst/>
          </a:prstGeom>
          <a:ln>
            <a:solidFill>
              <a:srgbClr val="AFB1B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4" name="直接连接符 183"/>
          <p:cNvCxnSpPr/>
          <p:nvPr/>
        </p:nvCxnSpPr>
        <p:spPr>
          <a:xfrm>
            <a:off x="3592373" y="3231543"/>
            <a:ext cx="247968" cy="0"/>
          </a:xfrm>
          <a:prstGeom prst="line">
            <a:avLst/>
          </a:prstGeom>
          <a:ln>
            <a:solidFill>
              <a:srgbClr val="AFB1B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5" name="直接连接符 184"/>
          <p:cNvCxnSpPr/>
          <p:nvPr/>
        </p:nvCxnSpPr>
        <p:spPr>
          <a:xfrm>
            <a:off x="3096615" y="3548270"/>
            <a:ext cx="247968" cy="0"/>
          </a:xfrm>
          <a:prstGeom prst="line">
            <a:avLst/>
          </a:prstGeom>
          <a:ln>
            <a:solidFill>
              <a:srgbClr val="AFB1B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6" name="直接连接符 185"/>
          <p:cNvCxnSpPr/>
          <p:nvPr/>
        </p:nvCxnSpPr>
        <p:spPr>
          <a:xfrm>
            <a:off x="3592373" y="3529717"/>
            <a:ext cx="247968" cy="0"/>
          </a:xfrm>
          <a:prstGeom prst="line">
            <a:avLst/>
          </a:prstGeom>
          <a:ln>
            <a:solidFill>
              <a:srgbClr val="AFB1B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7" name="直接连接符 186"/>
          <p:cNvCxnSpPr/>
          <p:nvPr/>
        </p:nvCxnSpPr>
        <p:spPr>
          <a:xfrm>
            <a:off x="3096615" y="3846444"/>
            <a:ext cx="247968" cy="0"/>
          </a:xfrm>
          <a:prstGeom prst="line">
            <a:avLst/>
          </a:prstGeom>
          <a:ln>
            <a:solidFill>
              <a:srgbClr val="AFB1B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8" name="直接连接符 187"/>
          <p:cNvCxnSpPr/>
          <p:nvPr/>
        </p:nvCxnSpPr>
        <p:spPr>
          <a:xfrm>
            <a:off x="3592373" y="3827891"/>
            <a:ext cx="247968" cy="0"/>
          </a:xfrm>
          <a:prstGeom prst="line">
            <a:avLst/>
          </a:prstGeom>
          <a:ln>
            <a:solidFill>
              <a:srgbClr val="AFB1B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9" name="直接连接符 188"/>
          <p:cNvCxnSpPr/>
          <p:nvPr/>
        </p:nvCxnSpPr>
        <p:spPr>
          <a:xfrm>
            <a:off x="3096615" y="4144618"/>
            <a:ext cx="247968" cy="0"/>
          </a:xfrm>
          <a:prstGeom prst="line">
            <a:avLst/>
          </a:prstGeom>
          <a:ln>
            <a:solidFill>
              <a:srgbClr val="AFB1B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0" name="直接连接符 189"/>
          <p:cNvCxnSpPr/>
          <p:nvPr/>
        </p:nvCxnSpPr>
        <p:spPr>
          <a:xfrm>
            <a:off x="3592373" y="4126065"/>
            <a:ext cx="247968" cy="0"/>
          </a:xfrm>
          <a:prstGeom prst="line">
            <a:avLst/>
          </a:prstGeom>
          <a:ln>
            <a:solidFill>
              <a:srgbClr val="AFB1B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1" name="直接连接符 190"/>
          <p:cNvCxnSpPr/>
          <p:nvPr/>
        </p:nvCxnSpPr>
        <p:spPr>
          <a:xfrm>
            <a:off x="3096615" y="4442792"/>
            <a:ext cx="247968" cy="0"/>
          </a:xfrm>
          <a:prstGeom prst="line">
            <a:avLst/>
          </a:prstGeom>
          <a:ln>
            <a:solidFill>
              <a:srgbClr val="AFB1B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2" name="直接连接符 191"/>
          <p:cNvCxnSpPr/>
          <p:nvPr/>
        </p:nvCxnSpPr>
        <p:spPr>
          <a:xfrm>
            <a:off x="3592373" y="4424239"/>
            <a:ext cx="247968" cy="0"/>
          </a:xfrm>
          <a:prstGeom prst="line">
            <a:avLst/>
          </a:prstGeom>
          <a:ln>
            <a:solidFill>
              <a:srgbClr val="AFB1B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3" name="直接连接符 192"/>
          <p:cNvCxnSpPr/>
          <p:nvPr/>
        </p:nvCxnSpPr>
        <p:spPr>
          <a:xfrm>
            <a:off x="3096615" y="4740966"/>
            <a:ext cx="247968" cy="0"/>
          </a:xfrm>
          <a:prstGeom prst="line">
            <a:avLst/>
          </a:prstGeom>
          <a:ln>
            <a:solidFill>
              <a:srgbClr val="AFB1B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4" name="直接连接符 193"/>
          <p:cNvCxnSpPr/>
          <p:nvPr/>
        </p:nvCxnSpPr>
        <p:spPr>
          <a:xfrm>
            <a:off x="3592373" y="4722413"/>
            <a:ext cx="247968" cy="0"/>
          </a:xfrm>
          <a:prstGeom prst="line">
            <a:avLst/>
          </a:prstGeom>
          <a:ln>
            <a:solidFill>
              <a:srgbClr val="AFB1B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5" name="直接连接符 194"/>
          <p:cNvCxnSpPr/>
          <p:nvPr/>
        </p:nvCxnSpPr>
        <p:spPr>
          <a:xfrm>
            <a:off x="3096615" y="5039140"/>
            <a:ext cx="247968" cy="0"/>
          </a:xfrm>
          <a:prstGeom prst="line">
            <a:avLst/>
          </a:prstGeom>
          <a:ln>
            <a:solidFill>
              <a:srgbClr val="AFB1B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6" name="直接连接符 195"/>
          <p:cNvCxnSpPr/>
          <p:nvPr/>
        </p:nvCxnSpPr>
        <p:spPr>
          <a:xfrm>
            <a:off x="3592373" y="5020587"/>
            <a:ext cx="247968" cy="0"/>
          </a:xfrm>
          <a:prstGeom prst="line">
            <a:avLst/>
          </a:prstGeom>
          <a:ln>
            <a:solidFill>
              <a:srgbClr val="AFB1B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7" name="直接连接符 196"/>
          <p:cNvCxnSpPr/>
          <p:nvPr/>
        </p:nvCxnSpPr>
        <p:spPr>
          <a:xfrm>
            <a:off x="3096615" y="5337314"/>
            <a:ext cx="247968" cy="0"/>
          </a:xfrm>
          <a:prstGeom prst="line">
            <a:avLst/>
          </a:prstGeom>
          <a:ln>
            <a:solidFill>
              <a:srgbClr val="AFB1B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8" name="直接连接符 197"/>
          <p:cNvCxnSpPr/>
          <p:nvPr/>
        </p:nvCxnSpPr>
        <p:spPr>
          <a:xfrm>
            <a:off x="3592373" y="5318760"/>
            <a:ext cx="247968" cy="0"/>
          </a:xfrm>
          <a:prstGeom prst="line">
            <a:avLst/>
          </a:prstGeom>
          <a:ln>
            <a:solidFill>
              <a:srgbClr val="AFB1B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9" name="直接连接符 198"/>
          <p:cNvCxnSpPr/>
          <p:nvPr/>
        </p:nvCxnSpPr>
        <p:spPr>
          <a:xfrm>
            <a:off x="4065801" y="2057400"/>
            <a:ext cx="247968" cy="0"/>
          </a:xfrm>
          <a:prstGeom prst="line">
            <a:avLst/>
          </a:prstGeom>
          <a:ln>
            <a:solidFill>
              <a:srgbClr val="AFB1B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0" name="直接连接符 199"/>
          <p:cNvCxnSpPr/>
          <p:nvPr/>
        </p:nvCxnSpPr>
        <p:spPr>
          <a:xfrm>
            <a:off x="4561560" y="2038847"/>
            <a:ext cx="247968" cy="0"/>
          </a:xfrm>
          <a:prstGeom prst="line">
            <a:avLst/>
          </a:prstGeom>
          <a:ln>
            <a:solidFill>
              <a:srgbClr val="AFB1B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1" name="直接连接符 200"/>
          <p:cNvCxnSpPr/>
          <p:nvPr/>
        </p:nvCxnSpPr>
        <p:spPr>
          <a:xfrm>
            <a:off x="4065801" y="2355574"/>
            <a:ext cx="247968" cy="0"/>
          </a:xfrm>
          <a:prstGeom prst="line">
            <a:avLst/>
          </a:prstGeom>
          <a:ln>
            <a:solidFill>
              <a:srgbClr val="AFB1B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2" name="直接连接符 201"/>
          <p:cNvCxnSpPr/>
          <p:nvPr/>
        </p:nvCxnSpPr>
        <p:spPr>
          <a:xfrm>
            <a:off x="4561560" y="2337021"/>
            <a:ext cx="247968" cy="0"/>
          </a:xfrm>
          <a:prstGeom prst="line">
            <a:avLst/>
          </a:prstGeom>
          <a:ln>
            <a:solidFill>
              <a:srgbClr val="AFB1B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3" name="直接连接符 202"/>
          <p:cNvCxnSpPr/>
          <p:nvPr/>
        </p:nvCxnSpPr>
        <p:spPr>
          <a:xfrm>
            <a:off x="4065801" y="2653748"/>
            <a:ext cx="247968" cy="0"/>
          </a:xfrm>
          <a:prstGeom prst="line">
            <a:avLst/>
          </a:prstGeom>
          <a:ln>
            <a:solidFill>
              <a:srgbClr val="AFB1B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4" name="直接连接符 203"/>
          <p:cNvCxnSpPr/>
          <p:nvPr/>
        </p:nvCxnSpPr>
        <p:spPr>
          <a:xfrm>
            <a:off x="4561560" y="2635195"/>
            <a:ext cx="247968" cy="0"/>
          </a:xfrm>
          <a:prstGeom prst="line">
            <a:avLst/>
          </a:prstGeom>
          <a:ln>
            <a:solidFill>
              <a:srgbClr val="AFB1B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5" name="直接连接符 204"/>
          <p:cNvCxnSpPr/>
          <p:nvPr/>
        </p:nvCxnSpPr>
        <p:spPr>
          <a:xfrm>
            <a:off x="4065801" y="2951922"/>
            <a:ext cx="247968" cy="0"/>
          </a:xfrm>
          <a:prstGeom prst="line">
            <a:avLst/>
          </a:prstGeom>
          <a:ln>
            <a:solidFill>
              <a:srgbClr val="AFB1B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6" name="直接连接符 205"/>
          <p:cNvCxnSpPr/>
          <p:nvPr/>
        </p:nvCxnSpPr>
        <p:spPr>
          <a:xfrm>
            <a:off x="4561560" y="2933369"/>
            <a:ext cx="247968" cy="0"/>
          </a:xfrm>
          <a:prstGeom prst="line">
            <a:avLst/>
          </a:prstGeom>
          <a:ln>
            <a:solidFill>
              <a:srgbClr val="AFB1B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7" name="直接连接符 206"/>
          <p:cNvCxnSpPr/>
          <p:nvPr/>
        </p:nvCxnSpPr>
        <p:spPr>
          <a:xfrm>
            <a:off x="4065801" y="3250096"/>
            <a:ext cx="247968" cy="0"/>
          </a:xfrm>
          <a:prstGeom prst="line">
            <a:avLst/>
          </a:prstGeom>
          <a:ln>
            <a:solidFill>
              <a:srgbClr val="AFB1B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8" name="直接连接符 207"/>
          <p:cNvCxnSpPr/>
          <p:nvPr/>
        </p:nvCxnSpPr>
        <p:spPr>
          <a:xfrm>
            <a:off x="4561560" y="3231543"/>
            <a:ext cx="247968" cy="0"/>
          </a:xfrm>
          <a:prstGeom prst="line">
            <a:avLst/>
          </a:prstGeom>
          <a:ln>
            <a:solidFill>
              <a:srgbClr val="AFB1B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9" name="直接连接符 208"/>
          <p:cNvCxnSpPr/>
          <p:nvPr/>
        </p:nvCxnSpPr>
        <p:spPr>
          <a:xfrm>
            <a:off x="4065801" y="3548270"/>
            <a:ext cx="247968" cy="0"/>
          </a:xfrm>
          <a:prstGeom prst="line">
            <a:avLst/>
          </a:prstGeom>
          <a:ln>
            <a:solidFill>
              <a:srgbClr val="AFB1B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0" name="直接连接符 209"/>
          <p:cNvCxnSpPr/>
          <p:nvPr/>
        </p:nvCxnSpPr>
        <p:spPr>
          <a:xfrm>
            <a:off x="4561560" y="3529717"/>
            <a:ext cx="247968" cy="0"/>
          </a:xfrm>
          <a:prstGeom prst="line">
            <a:avLst/>
          </a:prstGeom>
          <a:ln>
            <a:solidFill>
              <a:srgbClr val="AFB1B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1" name="直接连接符 210"/>
          <p:cNvCxnSpPr/>
          <p:nvPr/>
        </p:nvCxnSpPr>
        <p:spPr>
          <a:xfrm>
            <a:off x="4065801" y="3846444"/>
            <a:ext cx="247968" cy="0"/>
          </a:xfrm>
          <a:prstGeom prst="line">
            <a:avLst/>
          </a:prstGeom>
          <a:ln>
            <a:solidFill>
              <a:srgbClr val="AFB1B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2" name="直接连接符 211"/>
          <p:cNvCxnSpPr/>
          <p:nvPr/>
        </p:nvCxnSpPr>
        <p:spPr>
          <a:xfrm>
            <a:off x="4561560" y="3827891"/>
            <a:ext cx="247968" cy="0"/>
          </a:xfrm>
          <a:prstGeom prst="line">
            <a:avLst/>
          </a:prstGeom>
          <a:ln>
            <a:solidFill>
              <a:srgbClr val="AFB1B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3" name="直接连接符 212"/>
          <p:cNvCxnSpPr/>
          <p:nvPr/>
        </p:nvCxnSpPr>
        <p:spPr>
          <a:xfrm>
            <a:off x="4065801" y="4144618"/>
            <a:ext cx="247968" cy="0"/>
          </a:xfrm>
          <a:prstGeom prst="line">
            <a:avLst/>
          </a:prstGeom>
          <a:ln>
            <a:solidFill>
              <a:srgbClr val="AFB1B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4" name="直接连接符 213"/>
          <p:cNvCxnSpPr/>
          <p:nvPr/>
        </p:nvCxnSpPr>
        <p:spPr>
          <a:xfrm>
            <a:off x="4561560" y="4126065"/>
            <a:ext cx="247968" cy="0"/>
          </a:xfrm>
          <a:prstGeom prst="line">
            <a:avLst/>
          </a:prstGeom>
          <a:ln>
            <a:solidFill>
              <a:srgbClr val="AFB1B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5" name="直接连接符 214"/>
          <p:cNvCxnSpPr/>
          <p:nvPr/>
        </p:nvCxnSpPr>
        <p:spPr>
          <a:xfrm>
            <a:off x="4065801" y="4442792"/>
            <a:ext cx="247968" cy="0"/>
          </a:xfrm>
          <a:prstGeom prst="line">
            <a:avLst/>
          </a:prstGeom>
          <a:ln>
            <a:solidFill>
              <a:srgbClr val="AFB1B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6" name="直接连接符 215"/>
          <p:cNvCxnSpPr/>
          <p:nvPr/>
        </p:nvCxnSpPr>
        <p:spPr>
          <a:xfrm>
            <a:off x="4561560" y="4424239"/>
            <a:ext cx="247968" cy="0"/>
          </a:xfrm>
          <a:prstGeom prst="line">
            <a:avLst/>
          </a:prstGeom>
          <a:ln>
            <a:solidFill>
              <a:srgbClr val="AFB1B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7" name="直接连接符 216"/>
          <p:cNvCxnSpPr/>
          <p:nvPr/>
        </p:nvCxnSpPr>
        <p:spPr>
          <a:xfrm>
            <a:off x="4065801" y="4740966"/>
            <a:ext cx="247968" cy="0"/>
          </a:xfrm>
          <a:prstGeom prst="line">
            <a:avLst/>
          </a:prstGeom>
          <a:ln>
            <a:solidFill>
              <a:srgbClr val="AFB1B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8" name="直接连接符 217"/>
          <p:cNvCxnSpPr/>
          <p:nvPr/>
        </p:nvCxnSpPr>
        <p:spPr>
          <a:xfrm>
            <a:off x="4561560" y="4722413"/>
            <a:ext cx="247968" cy="0"/>
          </a:xfrm>
          <a:prstGeom prst="line">
            <a:avLst/>
          </a:prstGeom>
          <a:ln>
            <a:solidFill>
              <a:srgbClr val="AFB1B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9" name="直接连接符 218"/>
          <p:cNvCxnSpPr/>
          <p:nvPr/>
        </p:nvCxnSpPr>
        <p:spPr>
          <a:xfrm>
            <a:off x="4065801" y="5039140"/>
            <a:ext cx="247968" cy="0"/>
          </a:xfrm>
          <a:prstGeom prst="line">
            <a:avLst/>
          </a:prstGeom>
          <a:ln>
            <a:solidFill>
              <a:srgbClr val="AFB1B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0" name="直接连接符 219"/>
          <p:cNvCxnSpPr/>
          <p:nvPr/>
        </p:nvCxnSpPr>
        <p:spPr>
          <a:xfrm>
            <a:off x="4561560" y="5020587"/>
            <a:ext cx="247968" cy="0"/>
          </a:xfrm>
          <a:prstGeom prst="line">
            <a:avLst/>
          </a:prstGeom>
          <a:ln>
            <a:solidFill>
              <a:srgbClr val="AFB1B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1" name="直接连接符 220"/>
          <p:cNvCxnSpPr/>
          <p:nvPr/>
        </p:nvCxnSpPr>
        <p:spPr>
          <a:xfrm>
            <a:off x="4065801" y="5337314"/>
            <a:ext cx="247968" cy="0"/>
          </a:xfrm>
          <a:prstGeom prst="line">
            <a:avLst/>
          </a:prstGeom>
          <a:ln>
            <a:solidFill>
              <a:srgbClr val="AFB1B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2" name="直接连接符 221"/>
          <p:cNvCxnSpPr/>
          <p:nvPr/>
        </p:nvCxnSpPr>
        <p:spPr>
          <a:xfrm>
            <a:off x="4561560" y="5318760"/>
            <a:ext cx="247968" cy="0"/>
          </a:xfrm>
          <a:prstGeom prst="line">
            <a:avLst/>
          </a:prstGeom>
          <a:ln>
            <a:solidFill>
              <a:srgbClr val="AFB1B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3" name="直接连接符 222"/>
          <p:cNvCxnSpPr/>
          <p:nvPr/>
        </p:nvCxnSpPr>
        <p:spPr>
          <a:xfrm>
            <a:off x="5025921" y="2057400"/>
            <a:ext cx="247968" cy="0"/>
          </a:xfrm>
          <a:prstGeom prst="line">
            <a:avLst/>
          </a:prstGeom>
          <a:ln>
            <a:solidFill>
              <a:srgbClr val="AFB1B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4" name="直接连接符 223"/>
          <p:cNvCxnSpPr/>
          <p:nvPr/>
        </p:nvCxnSpPr>
        <p:spPr>
          <a:xfrm>
            <a:off x="5521680" y="2038847"/>
            <a:ext cx="247968" cy="0"/>
          </a:xfrm>
          <a:prstGeom prst="line">
            <a:avLst/>
          </a:prstGeom>
          <a:ln>
            <a:solidFill>
              <a:srgbClr val="AFB1B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5" name="直接连接符 224"/>
          <p:cNvCxnSpPr/>
          <p:nvPr/>
        </p:nvCxnSpPr>
        <p:spPr>
          <a:xfrm>
            <a:off x="5025921" y="2355574"/>
            <a:ext cx="247968" cy="0"/>
          </a:xfrm>
          <a:prstGeom prst="line">
            <a:avLst/>
          </a:prstGeom>
          <a:ln>
            <a:solidFill>
              <a:srgbClr val="AFB1B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6" name="直接连接符 225"/>
          <p:cNvCxnSpPr/>
          <p:nvPr/>
        </p:nvCxnSpPr>
        <p:spPr>
          <a:xfrm>
            <a:off x="5521680" y="2337021"/>
            <a:ext cx="247968" cy="0"/>
          </a:xfrm>
          <a:prstGeom prst="line">
            <a:avLst/>
          </a:prstGeom>
          <a:ln>
            <a:solidFill>
              <a:srgbClr val="AFB1B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7" name="直接连接符 226"/>
          <p:cNvCxnSpPr/>
          <p:nvPr/>
        </p:nvCxnSpPr>
        <p:spPr>
          <a:xfrm>
            <a:off x="5025921" y="2653748"/>
            <a:ext cx="247968" cy="0"/>
          </a:xfrm>
          <a:prstGeom prst="line">
            <a:avLst/>
          </a:prstGeom>
          <a:ln>
            <a:solidFill>
              <a:srgbClr val="AFB1B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8" name="直接连接符 227"/>
          <p:cNvCxnSpPr/>
          <p:nvPr/>
        </p:nvCxnSpPr>
        <p:spPr>
          <a:xfrm>
            <a:off x="5521680" y="2635195"/>
            <a:ext cx="247968" cy="0"/>
          </a:xfrm>
          <a:prstGeom prst="line">
            <a:avLst/>
          </a:prstGeom>
          <a:ln>
            <a:solidFill>
              <a:srgbClr val="AFB1B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9" name="直接连接符 228"/>
          <p:cNvCxnSpPr/>
          <p:nvPr/>
        </p:nvCxnSpPr>
        <p:spPr>
          <a:xfrm>
            <a:off x="5025921" y="2951922"/>
            <a:ext cx="247968" cy="0"/>
          </a:xfrm>
          <a:prstGeom prst="line">
            <a:avLst/>
          </a:prstGeom>
          <a:ln>
            <a:solidFill>
              <a:srgbClr val="AFB1B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0" name="直接连接符 229"/>
          <p:cNvCxnSpPr/>
          <p:nvPr/>
        </p:nvCxnSpPr>
        <p:spPr>
          <a:xfrm>
            <a:off x="5521680" y="2933369"/>
            <a:ext cx="247968" cy="0"/>
          </a:xfrm>
          <a:prstGeom prst="line">
            <a:avLst/>
          </a:prstGeom>
          <a:ln>
            <a:solidFill>
              <a:srgbClr val="AFB1B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1" name="直接连接符 230"/>
          <p:cNvCxnSpPr/>
          <p:nvPr/>
        </p:nvCxnSpPr>
        <p:spPr>
          <a:xfrm>
            <a:off x="5025921" y="3250096"/>
            <a:ext cx="247968" cy="0"/>
          </a:xfrm>
          <a:prstGeom prst="line">
            <a:avLst/>
          </a:prstGeom>
          <a:ln>
            <a:solidFill>
              <a:srgbClr val="AFB1B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2" name="直接连接符 231"/>
          <p:cNvCxnSpPr/>
          <p:nvPr/>
        </p:nvCxnSpPr>
        <p:spPr>
          <a:xfrm>
            <a:off x="5521680" y="3231543"/>
            <a:ext cx="247968" cy="0"/>
          </a:xfrm>
          <a:prstGeom prst="line">
            <a:avLst/>
          </a:prstGeom>
          <a:ln>
            <a:solidFill>
              <a:srgbClr val="AFB1B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3" name="直接连接符 232"/>
          <p:cNvCxnSpPr/>
          <p:nvPr/>
        </p:nvCxnSpPr>
        <p:spPr>
          <a:xfrm>
            <a:off x="5025921" y="3548270"/>
            <a:ext cx="247968" cy="0"/>
          </a:xfrm>
          <a:prstGeom prst="line">
            <a:avLst/>
          </a:prstGeom>
          <a:ln>
            <a:solidFill>
              <a:srgbClr val="AFB1B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4" name="直接连接符 233"/>
          <p:cNvCxnSpPr/>
          <p:nvPr/>
        </p:nvCxnSpPr>
        <p:spPr>
          <a:xfrm>
            <a:off x="5521680" y="3529717"/>
            <a:ext cx="247968" cy="0"/>
          </a:xfrm>
          <a:prstGeom prst="line">
            <a:avLst/>
          </a:prstGeom>
          <a:ln>
            <a:solidFill>
              <a:srgbClr val="AFB1B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5" name="直接连接符 234"/>
          <p:cNvCxnSpPr/>
          <p:nvPr/>
        </p:nvCxnSpPr>
        <p:spPr>
          <a:xfrm>
            <a:off x="5025921" y="3846444"/>
            <a:ext cx="247968" cy="0"/>
          </a:xfrm>
          <a:prstGeom prst="line">
            <a:avLst/>
          </a:prstGeom>
          <a:ln>
            <a:solidFill>
              <a:srgbClr val="AFB1B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6" name="直接连接符 235"/>
          <p:cNvCxnSpPr/>
          <p:nvPr/>
        </p:nvCxnSpPr>
        <p:spPr>
          <a:xfrm>
            <a:off x="5521680" y="3827891"/>
            <a:ext cx="247968" cy="0"/>
          </a:xfrm>
          <a:prstGeom prst="line">
            <a:avLst/>
          </a:prstGeom>
          <a:ln>
            <a:solidFill>
              <a:srgbClr val="AFB1B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7" name="直接连接符 236"/>
          <p:cNvCxnSpPr/>
          <p:nvPr/>
        </p:nvCxnSpPr>
        <p:spPr>
          <a:xfrm>
            <a:off x="5025921" y="4144618"/>
            <a:ext cx="247968" cy="0"/>
          </a:xfrm>
          <a:prstGeom prst="line">
            <a:avLst/>
          </a:prstGeom>
          <a:ln>
            <a:solidFill>
              <a:srgbClr val="AFB1B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8" name="直接连接符 237"/>
          <p:cNvCxnSpPr/>
          <p:nvPr/>
        </p:nvCxnSpPr>
        <p:spPr>
          <a:xfrm>
            <a:off x="5521680" y="4126065"/>
            <a:ext cx="247968" cy="0"/>
          </a:xfrm>
          <a:prstGeom prst="line">
            <a:avLst/>
          </a:prstGeom>
          <a:ln>
            <a:solidFill>
              <a:srgbClr val="AFB1B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9" name="直接连接符 238"/>
          <p:cNvCxnSpPr/>
          <p:nvPr/>
        </p:nvCxnSpPr>
        <p:spPr>
          <a:xfrm>
            <a:off x="5025921" y="4442792"/>
            <a:ext cx="247968" cy="0"/>
          </a:xfrm>
          <a:prstGeom prst="line">
            <a:avLst/>
          </a:prstGeom>
          <a:ln>
            <a:solidFill>
              <a:srgbClr val="AFB1B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0" name="直接连接符 239"/>
          <p:cNvCxnSpPr/>
          <p:nvPr/>
        </p:nvCxnSpPr>
        <p:spPr>
          <a:xfrm>
            <a:off x="5521680" y="4424239"/>
            <a:ext cx="247968" cy="0"/>
          </a:xfrm>
          <a:prstGeom prst="line">
            <a:avLst/>
          </a:prstGeom>
          <a:ln>
            <a:solidFill>
              <a:srgbClr val="AFB1B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1" name="直接连接符 240"/>
          <p:cNvCxnSpPr/>
          <p:nvPr/>
        </p:nvCxnSpPr>
        <p:spPr>
          <a:xfrm>
            <a:off x="5025921" y="4740966"/>
            <a:ext cx="247968" cy="0"/>
          </a:xfrm>
          <a:prstGeom prst="line">
            <a:avLst/>
          </a:prstGeom>
          <a:ln>
            <a:solidFill>
              <a:srgbClr val="AFB1B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2" name="直接连接符 241"/>
          <p:cNvCxnSpPr/>
          <p:nvPr/>
        </p:nvCxnSpPr>
        <p:spPr>
          <a:xfrm>
            <a:off x="5521680" y="4722413"/>
            <a:ext cx="247968" cy="0"/>
          </a:xfrm>
          <a:prstGeom prst="line">
            <a:avLst/>
          </a:prstGeom>
          <a:ln>
            <a:solidFill>
              <a:srgbClr val="AFB1B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3" name="直接连接符 242"/>
          <p:cNvCxnSpPr/>
          <p:nvPr/>
        </p:nvCxnSpPr>
        <p:spPr>
          <a:xfrm>
            <a:off x="5025921" y="5039140"/>
            <a:ext cx="247968" cy="0"/>
          </a:xfrm>
          <a:prstGeom prst="line">
            <a:avLst/>
          </a:prstGeom>
          <a:ln>
            <a:solidFill>
              <a:srgbClr val="AFB1B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4" name="直接连接符 243"/>
          <p:cNvCxnSpPr/>
          <p:nvPr/>
        </p:nvCxnSpPr>
        <p:spPr>
          <a:xfrm>
            <a:off x="5521680" y="5020587"/>
            <a:ext cx="247968" cy="0"/>
          </a:xfrm>
          <a:prstGeom prst="line">
            <a:avLst/>
          </a:prstGeom>
          <a:ln>
            <a:solidFill>
              <a:srgbClr val="AFB1B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5" name="直接连接符 244"/>
          <p:cNvCxnSpPr/>
          <p:nvPr/>
        </p:nvCxnSpPr>
        <p:spPr>
          <a:xfrm>
            <a:off x="5025921" y="5337314"/>
            <a:ext cx="247968" cy="0"/>
          </a:xfrm>
          <a:prstGeom prst="line">
            <a:avLst/>
          </a:prstGeom>
          <a:ln>
            <a:solidFill>
              <a:srgbClr val="AFB1B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6" name="直接连接符 245"/>
          <p:cNvCxnSpPr/>
          <p:nvPr/>
        </p:nvCxnSpPr>
        <p:spPr>
          <a:xfrm>
            <a:off x="5521680" y="5318760"/>
            <a:ext cx="247968" cy="0"/>
          </a:xfrm>
          <a:prstGeom prst="line">
            <a:avLst/>
          </a:prstGeom>
          <a:ln>
            <a:solidFill>
              <a:srgbClr val="AFB1B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4" name="文本框 253"/>
          <p:cNvSpPr txBox="1"/>
          <p:nvPr/>
        </p:nvSpPr>
        <p:spPr>
          <a:xfrm>
            <a:off x="6244946" y="2870422"/>
            <a:ext cx="4997125" cy="23329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 algn="just">
              <a:lnSpc>
                <a:spcPct val="130000"/>
              </a:lnSpc>
            </a:pPr>
            <a:r>
              <a:rPr lang="zh-CN" altLang="en-US" sz="1600" dirty="0" smtClean="0">
                <a:solidFill>
                  <a:srgbClr val="969696"/>
                </a:solidFill>
              </a:rPr>
              <a:t>单击此处添加您的标题是</a:t>
            </a:r>
            <a:r>
              <a:rPr lang="zh-CN" altLang="en-US" sz="1600" dirty="0">
                <a:solidFill>
                  <a:srgbClr val="969696"/>
                </a:solidFill>
              </a:rPr>
              <a:t>中国第一家精品</a:t>
            </a:r>
            <a:r>
              <a:rPr lang="en-US" altLang="zh-CN" sz="1600" dirty="0">
                <a:solidFill>
                  <a:srgbClr val="969696"/>
                </a:solidFill>
              </a:rPr>
              <a:t>PPT</a:t>
            </a:r>
            <a:r>
              <a:rPr lang="zh-CN" altLang="en-US" sz="1600" dirty="0">
                <a:solidFill>
                  <a:srgbClr val="969696"/>
                </a:solidFill>
              </a:rPr>
              <a:t>设计</a:t>
            </a:r>
            <a:r>
              <a:rPr lang="zh-CN" altLang="en-US" sz="1600" dirty="0" smtClean="0">
                <a:solidFill>
                  <a:srgbClr val="969696"/>
                </a:solidFill>
              </a:rPr>
              <a:t>机构拥有</a:t>
            </a:r>
            <a:r>
              <a:rPr lang="zh-CN" altLang="en-US" sz="1600" dirty="0">
                <a:solidFill>
                  <a:srgbClr val="969696"/>
                </a:solidFill>
              </a:rPr>
              <a:t>顶尖的</a:t>
            </a:r>
            <a:r>
              <a:rPr lang="en-US" altLang="zh-CN" sz="1600" dirty="0">
                <a:solidFill>
                  <a:srgbClr val="969696"/>
                </a:solidFill>
              </a:rPr>
              <a:t>PPT</a:t>
            </a:r>
            <a:r>
              <a:rPr lang="zh-CN" altLang="en-US" sz="1600" dirty="0">
                <a:solidFill>
                  <a:srgbClr val="969696"/>
                </a:solidFill>
              </a:rPr>
              <a:t>设计团队，坚持精益求精，拒接平庸的设计理念。帮您实现精致、美观、动感的</a:t>
            </a:r>
            <a:r>
              <a:rPr lang="en-US" altLang="zh-CN" sz="1600" dirty="0">
                <a:solidFill>
                  <a:srgbClr val="969696"/>
                </a:solidFill>
              </a:rPr>
              <a:t>PPT</a:t>
            </a:r>
            <a:r>
              <a:rPr lang="zh-CN" altLang="en-US" sz="1600" dirty="0" smtClean="0">
                <a:solidFill>
                  <a:srgbClr val="969696"/>
                </a:solidFill>
              </a:rPr>
              <a:t>设计</a:t>
            </a:r>
            <a:r>
              <a:rPr lang="zh-CN" altLang="en-US" sz="1600" dirty="0">
                <a:solidFill>
                  <a:srgbClr val="969696"/>
                </a:solidFill>
              </a:rPr>
              <a:t>。</a:t>
            </a:r>
            <a:r>
              <a:rPr lang="zh-CN" altLang="en-US" sz="1600" dirty="0" smtClean="0">
                <a:solidFill>
                  <a:srgbClr val="969696"/>
                </a:solidFill>
              </a:rPr>
              <a:t>基于</a:t>
            </a:r>
            <a:r>
              <a:rPr lang="zh-CN" altLang="en-US" sz="1600" dirty="0">
                <a:solidFill>
                  <a:srgbClr val="969696"/>
                </a:solidFill>
              </a:rPr>
              <a:t>演示设计的一站式在线演示、素材销售、服务交易系统。诞生于</a:t>
            </a:r>
            <a:r>
              <a:rPr lang="en-US" altLang="zh-CN" sz="1600" dirty="0">
                <a:solidFill>
                  <a:srgbClr val="969696"/>
                </a:solidFill>
              </a:rPr>
              <a:t>2013</a:t>
            </a:r>
            <a:r>
              <a:rPr lang="zh-CN" altLang="en-US" sz="1600" dirty="0">
                <a:solidFill>
                  <a:srgbClr val="969696"/>
                </a:solidFill>
              </a:rPr>
              <a:t>年，由中国专业</a:t>
            </a:r>
            <a:r>
              <a:rPr lang="en-US" altLang="zh-CN" sz="1600" dirty="0">
                <a:solidFill>
                  <a:srgbClr val="969696"/>
                </a:solidFill>
              </a:rPr>
              <a:t>PPT</a:t>
            </a:r>
            <a:r>
              <a:rPr lang="zh-CN" altLang="en-US" sz="1600" dirty="0">
                <a:solidFill>
                  <a:srgbClr val="969696"/>
                </a:solidFill>
              </a:rPr>
              <a:t>设计领跑</a:t>
            </a:r>
            <a:r>
              <a:rPr lang="zh-CN" altLang="en-US" sz="1600" dirty="0" smtClean="0">
                <a:solidFill>
                  <a:srgbClr val="969696"/>
                </a:solidFill>
              </a:rPr>
              <a:t>者单击此处添加您的标题整</a:t>
            </a:r>
            <a:r>
              <a:rPr lang="zh-CN" altLang="en-US" sz="1600" dirty="0">
                <a:solidFill>
                  <a:srgbClr val="969696"/>
                </a:solidFill>
              </a:rPr>
              <a:t>合锐普</a:t>
            </a:r>
            <a:r>
              <a:rPr lang="en-US" altLang="zh-CN" sz="1600" dirty="0">
                <a:solidFill>
                  <a:srgbClr val="969696"/>
                </a:solidFill>
              </a:rPr>
              <a:t>PPT</a:t>
            </a:r>
            <a:r>
              <a:rPr lang="zh-CN" altLang="en-US" sz="1600" dirty="0">
                <a:solidFill>
                  <a:srgbClr val="969696"/>
                </a:solidFill>
              </a:rPr>
              <a:t>设计、锐普</a:t>
            </a:r>
            <a:r>
              <a:rPr lang="en-US" altLang="zh-CN" sz="1600" dirty="0">
                <a:solidFill>
                  <a:srgbClr val="969696"/>
                </a:solidFill>
              </a:rPr>
              <a:t>PPT</a:t>
            </a:r>
            <a:r>
              <a:rPr lang="zh-CN" altLang="en-US" sz="1600" dirty="0">
                <a:solidFill>
                  <a:srgbClr val="969696"/>
                </a:solidFill>
              </a:rPr>
              <a:t>论坛、锐普</a:t>
            </a:r>
            <a:r>
              <a:rPr lang="en-US" altLang="zh-CN" sz="1600" dirty="0">
                <a:solidFill>
                  <a:srgbClr val="969696"/>
                </a:solidFill>
              </a:rPr>
              <a:t>PPT</a:t>
            </a:r>
            <a:r>
              <a:rPr lang="zh-CN" altLang="en-US" sz="1600" dirty="0">
                <a:solidFill>
                  <a:srgbClr val="969696"/>
                </a:solidFill>
              </a:rPr>
              <a:t>商城、锐普</a:t>
            </a:r>
            <a:r>
              <a:rPr lang="en-US" altLang="zh-CN" sz="1600" dirty="0">
                <a:solidFill>
                  <a:srgbClr val="969696"/>
                </a:solidFill>
              </a:rPr>
              <a:t>PPT</a:t>
            </a:r>
            <a:r>
              <a:rPr lang="zh-CN" altLang="en-US" sz="1600" dirty="0">
                <a:solidFill>
                  <a:srgbClr val="969696"/>
                </a:solidFill>
              </a:rPr>
              <a:t>市场等资源组建</a:t>
            </a:r>
            <a:r>
              <a:rPr lang="zh-CN" altLang="en-US" sz="1600" dirty="0" smtClean="0">
                <a:solidFill>
                  <a:srgbClr val="969696"/>
                </a:solidFill>
              </a:rPr>
              <a:t>成立</a:t>
            </a:r>
            <a:endParaRPr lang="zh-CN" altLang="en-US" sz="1600" dirty="0">
              <a:solidFill>
                <a:srgbClr val="969696"/>
              </a:solidFill>
            </a:endParaRPr>
          </a:p>
        </p:txBody>
      </p:sp>
      <p:pic>
        <p:nvPicPr>
          <p:cNvPr id="144" name="图片 143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095283" y="880680"/>
            <a:ext cx="353972" cy="6223076"/>
          </a:xfrm>
          <a:custGeom>
            <a:avLst/>
            <a:gdLst>
              <a:gd name="connsiteX0" fmla="*/ 0 w 527088"/>
              <a:gd name="connsiteY0" fmla="*/ 0 h 5897880"/>
              <a:gd name="connsiteX1" fmla="*/ 527088 w 527088"/>
              <a:gd name="connsiteY1" fmla="*/ 0 h 5897880"/>
              <a:gd name="connsiteX2" fmla="*/ 527088 w 527088"/>
              <a:gd name="connsiteY2" fmla="*/ 5897880 h 5897880"/>
              <a:gd name="connsiteX3" fmla="*/ 0 w 527088"/>
              <a:gd name="connsiteY3" fmla="*/ 5897880 h 58978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7088" h="5897880">
                <a:moveTo>
                  <a:pt x="0" y="0"/>
                </a:moveTo>
                <a:lnTo>
                  <a:pt x="527088" y="0"/>
                </a:lnTo>
                <a:lnTo>
                  <a:pt x="527088" y="5897880"/>
                </a:lnTo>
                <a:lnTo>
                  <a:pt x="0" y="5897880"/>
                </a:lnTo>
                <a:close/>
              </a:path>
            </a:pathLst>
          </a:custGeom>
        </p:spPr>
      </p:pic>
      <p:graphicFrame>
        <p:nvGraphicFramePr>
          <p:cNvPr id="7" name="图表 6"/>
          <p:cNvGraphicFramePr/>
          <p:nvPr>
            <p:extLst>
              <p:ext uri="{D42A27DB-BD31-4B8C-83A1-F6EECF244321}">
                <p14:modId xmlns:p14="http://schemas.microsoft.com/office/powerpoint/2010/main" val="1925650332"/>
              </p:ext>
            </p:extLst>
          </p:nvPr>
        </p:nvGraphicFramePr>
        <p:xfrm>
          <a:off x="441873" y="1812824"/>
          <a:ext cx="6045200" cy="403013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43" name="文本框 142"/>
          <p:cNvSpPr txBox="1"/>
          <p:nvPr/>
        </p:nvSpPr>
        <p:spPr>
          <a:xfrm>
            <a:off x="6604959" y="2267169"/>
            <a:ext cx="4267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b="1" dirty="0" smtClean="0">
                <a:solidFill>
                  <a:schemeClr val="bg1">
                    <a:lumMod val="50000"/>
                  </a:schemeClr>
                </a:solidFill>
              </a:rPr>
              <a:t>点击输入标题</a:t>
            </a:r>
            <a:endParaRPr lang="zh-CN" altLang="en-US" sz="32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48" name="文本框 247"/>
          <p:cNvSpPr txBox="1"/>
          <p:nvPr/>
        </p:nvSpPr>
        <p:spPr>
          <a:xfrm>
            <a:off x="2257081" y="3607647"/>
            <a:ext cx="476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2.5</a:t>
            </a:r>
            <a:endParaRPr lang="zh-CN" alt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49" name="文本框 248"/>
          <p:cNvSpPr txBox="1"/>
          <p:nvPr/>
        </p:nvSpPr>
        <p:spPr>
          <a:xfrm>
            <a:off x="1309220" y="2239306"/>
            <a:ext cx="476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4.3</a:t>
            </a:r>
            <a:endParaRPr lang="zh-CN" alt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50" name="文本框 249"/>
          <p:cNvSpPr txBox="1"/>
          <p:nvPr/>
        </p:nvSpPr>
        <p:spPr>
          <a:xfrm>
            <a:off x="3239945" y="2814051"/>
            <a:ext cx="476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3.5</a:t>
            </a:r>
            <a:endParaRPr lang="zh-CN" alt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51" name="文本框 250"/>
          <p:cNvSpPr txBox="1"/>
          <p:nvPr/>
        </p:nvSpPr>
        <p:spPr>
          <a:xfrm>
            <a:off x="4190172" y="2091680"/>
            <a:ext cx="476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solidFill>
                  <a:schemeClr val="tx1">
                    <a:lumMod val="50000"/>
                    <a:lumOff val="50000"/>
                  </a:schemeClr>
                </a:solidFill>
              </a:rPr>
              <a:t>4</a:t>
            </a:r>
            <a:r>
              <a:rPr lang="en-US" altLang="zh-CN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.5</a:t>
            </a:r>
            <a:endParaRPr lang="zh-CN" alt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52" name="文本框 251"/>
          <p:cNvSpPr txBox="1"/>
          <p:nvPr/>
        </p:nvSpPr>
        <p:spPr>
          <a:xfrm>
            <a:off x="5169252" y="3126695"/>
            <a:ext cx="476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3.1</a:t>
            </a:r>
            <a:endParaRPr lang="zh-CN" alt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47" name="文本框 246"/>
          <p:cNvSpPr txBox="1"/>
          <p:nvPr/>
        </p:nvSpPr>
        <p:spPr>
          <a:xfrm>
            <a:off x="1486209" y="822961"/>
            <a:ext cx="37411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ea"/>
                <a:ea typeface="+mj-ea"/>
              </a:rPr>
              <a:t>单击此处添加您的标题</a:t>
            </a:r>
            <a:endParaRPr lang="zh-CN" altLang="en-US" sz="2800" dirty="0">
              <a:solidFill>
                <a:schemeClr val="tx1">
                  <a:lumMod val="50000"/>
                  <a:lumOff val="50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256" name="椭圆 255"/>
          <p:cNvSpPr/>
          <p:nvPr/>
        </p:nvSpPr>
        <p:spPr>
          <a:xfrm>
            <a:off x="1203399" y="943165"/>
            <a:ext cx="282811" cy="282810"/>
          </a:xfrm>
          <a:prstGeom prst="ellipse">
            <a:avLst/>
          </a:prstGeom>
          <a:gradFill>
            <a:gsLst>
              <a:gs pos="0">
                <a:srgbClr val="F58E8B"/>
              </a:gs>
              <a:gs pos="100000">
                <a:srgbClr val="D74555"/>
              </a:gs>
            </a:gsLst>
            <a:lin ang="5400000" scaled="1"/>
          </a:gradFill>
          <a:ln w="44450">
            <a:gradFill>
              <a:gsLst>
                <a:gs pos="0">
                  <a:srgbClr val="D74555"/>
                </a:gs>
                <a:gs pos="100000">
                  <a:srgbClr val="F58E8B"/>
                </a:gs>
              </a:gsLst>
              <a:lin ang="5400000" scaled="1"/>
            </a:gradFill>
          </a:ln>
          <a:effectLst>
            <a:outerShdw blurRad="190500" dist="38100" dir="5400000" algn="t" rotWithShape="0">
              <a:srgbClr val="F58E8B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872484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1000"/>
                                        <p:tgtEl>
                                          <p:spTgt spid="2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2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9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9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9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9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9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900" decel="100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900" decel="1000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900" decel="1000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900" decel="1000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900" decel="1000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900" decel="1000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900" decel="1000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900" decel="1000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10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900" decel="1000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10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900" decel="1000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10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900" decel="1000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10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2" dur="10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900" decel="1000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10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900" decel="1000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1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10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4" dur="10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900" decel="1000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7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" dur="10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0" dur="10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900" decel="1000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3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" dur="10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6" dur="10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900" decel="1000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9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1" dur="10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2" dur="1000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900" decel="100000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5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" dur="100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8" dur="10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900" decel="1000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1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3" dur="10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4" dur="10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900" decel="1000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7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9" dur="10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0" dur="10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1" dur="900" decel="1000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3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5" dur="10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6" dur="10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7" dur="900" decel="1000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9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1" dur="10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2" dur="10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3" dur="900" decel="1000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5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7" dur="10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8" dur="10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9" dur="900" decel="1000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1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3" dur="10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4" dur="1000" fill="hold"/>
                                        <p:tgtEl>
                                          <p:spTgt spid="1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5" dur="900" decel="100000" fill="hold"/>
                                        <p:tgtEl>
                                          <p:spTgt spid="1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7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9" dur="100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0" dur="1000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1" dur="900" decel="100000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3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5" dur="1000"/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6" dur="1000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7" dur="900" decel="100000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9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1" dur="10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2" dur="1000" fill="hold"/>
                                        <p:tgtEl>
                                          <p:spTgt spid="1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3" dur="900" decel="100000" fill="hold"/>
                                        <p:tgtEl>
                                          <p:spTgt spid="1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5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7" dur="10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8" dur="10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9" dur="900" decel="1000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1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3" dur="10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4" dur="10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5" dur="900" decel="1000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7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9" dur="10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0" dur="10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1" dur="900" decel="1000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3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5" dur="10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6" dur="10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7" dur="900" decel="1000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9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1" dur="10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2" dur="1000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3" dur="900" decel="100000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5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7" dur="10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8" dur="10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9" dur="900" decel="1000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1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3" dur="10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4" dur="10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5" dur="900" decel="1000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7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9" dur="10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0" dur="10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1" dur="900" decel="1000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3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5" dur="10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6" dur="10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7" dur="900" decel="1000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9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1" dur="10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2" dur="10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3" dur="900" decel="1000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5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7" dur="10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8" dur="10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9" dur="900" decel="1000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1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3" dur="10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4" dur="10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5" dur="900" decel="1000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7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9" dur="10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0" dur="10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1" dur="900" decel="1000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3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5" dur="100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6" dur="1000" fill="hold"/>
                                        <p:tgtEl>
                                          <p:spTgt spid="1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7" dur="900" decel="100000" fill="hold"/>
                                        <p:tgtEl>
                                          <p:spTgt spid="1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9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1" dur="100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2" dur="1000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3" dur="900" decel="100000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5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7" dur="10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8" dur="10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9" dur="900" decel="1000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1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3" dur="10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4" dur="10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5" dur="900" decel="1000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7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9" dur="1000"/>
                                        <p:tgtEl>
                                          <p:spTgt spid="1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0" dur="1000" fill="hold"/>
                                        <p:tgtEl>
                                          <p:spTgt spid="1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1" dur="900" decel="100000" fill="hold"/>
                                        <p:tgtEl>
                                          <p:spTgt spid="1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3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5" dur="1000"/>
                                        <p:tgtEl>
                                          <p:spTgt spid="1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6" dur="1000" fill="hold"/>
                                        <p:tgtEl>
                                          <p:spTgt spid="1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7" dur="900" decel="100000" fill="hold"/>
                                        <p:tgtEl>
                                          <p:spTgt spid="1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9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1" dur="1000"/>
                                        <p:tgtEl>
                                          <p:spTgt spid="1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2" dur="1000" fill="hold"/>
                                        <p:tgtEl>
                                          <p:spTgt spid="1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3" dur="900" decel="100000" fill="hold"/>
                                        <p:tgtEl>
                                          <p:spTgt spid="1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5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7" dur="1000"/>
                                        <p:tgtEl>
                                          <p:spTgt spid="1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8" dur="1000" fill="hold"/>
                                        <p:tgtEl>
                                          <p:spTgt spid="1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9" dur="900" decel="100000" fill="hold"/>
                                        <p:tgtEl>
                                          <p:spTgt spid="1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1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3" dur="1000"/>
                                        <p:tgtEl>
                                          <p:spTgt spid="1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4" dur="1000" fill="hold"/>
                                        <p:tgtEl>
                                          <p:spTgt spid="1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5" dur="900" decel="100000" fill="hold"/>
                                        <p:tgtEl>
                                          <p:spTgt spid="1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7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9" dur="1000"/>
                                        <p:tgtEl>
                                          <p:spTgt spid="1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0" dur="1000" fill="hold"/>
                                        <p:tgtEl>
                                          <p:spTgt spid="1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1" dur="900" decel="100000" fill="hold"/>
                                        <p:tgtEl>
                                          <p:spTgt spid="1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3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5" dur="1000"/>
                                        <p:tgtEl>
                                          <p:spTgt spid="1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6" dur="100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7" dur="900" decel="10000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9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1" dur="1000"/>
                                        <p:tgtEl>
                                          <p:spTgt spid="1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2" dur="1000" fill="hold"/>
                                        <p:tgtEl>
                                          <p:spTgt spid="1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3" dur="900" decel="100000" fill="hold"/>
                                        <p:tgtEl>
                                          <p:spTgt spid="1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5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7" dur="1000"/>
                                        <p:tgtEl>
                                          <p:spTgt spid="1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8" dur="1000" fill="hold"/>
                                        <p:tgtEl>
                                          <p:spTgt spid="1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9" dur="900" decel="100000" fill="hold"/>
                                        <p:tgtEl>
                                          <p:spTgt spid="1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1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3" dur="1000"/>
                                        <p:tgtEl>
                                          <p:spTgt spid="1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4" dur="1000" fill="hold"/>
                                        <p:tgtEl>
                                          <p:spTgt spid="1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5" dur="900" decel="100000" fill="hold"/>
                                        <p:tgtEl>
                                          <p:spTgt spid="1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7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9" dur="1000"/>
                                        <p:tgtEl>
                                          <p:spTgt spid="1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0" dur="1000" fill="hold"/>
                                        <p:tgtEl>
                                          <p:spTgt spid="1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1" dur="900" decel="100000" fill="hold"/>
                                        <p:tgtEl>
                                          <p:spTgt spid="1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3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5" dur="1000"/>
                                        <p:tgtEl>
                                          <p:spTgt spid="1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6" dur="1000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7" dur="900" decel="100000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9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1" dur="1000"/>
                                        <p:tgtEl>
                                          <p:spTgt spid="18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2" dur="1000" fill="hold"/>
                                        <p:tgtEl>
                                          <p:spTgt spid="1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3" dur="900" decel="100000" fill="hold"/>
                                        <p:tgtEl>
                                          <p:spTgt spid="1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5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7" dur="1000"/>
                                        <p:tgtEl>
                                          <p:spTgt spid="18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8" dur="1000" fill="hold"/>
                                        <p:tgtEl>
                                          <p:spTgt spid="1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9" dur="900" decel="100000" fill="hold"/>
                                        <p:tgtEl>
                                          <p:spTgt spid="1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1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3" dur="1000"/>
                                        <p:tgtEl>
                                          <p:spTgt spid="1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4" dur="1000" fill="hold"/>
                                        <p:tgtEl>
                                          <p:spTgt spid="1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5" dur="900" decel="100000" fill="hold"/>
                                        <p:tgtEl>
                                          <p:spTgt spid="1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7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9" dur="1000"/>
                                        <p:tgtEl>
                                          <p:spTgt spid="1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0" dur="1000" fill="hold"/>
                                        <p:tgtEl>
                                          <p:spTgt spid="1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1" dur="900" decel="100000" fill="hold"/>
                                        <p:tgtEl>
                                          <p:spTgt spid="1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3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5" dur="1000"/>
                                        <p:tgtEl>
                                          <p:spTgt spid="18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6" dur="1000" fill="hold"/>
                                        <p:tgtEl>
                                          <p:spTgt spid="1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7" dur="900" decel="100000" fill="hold"/>
                                        <p:tgtEl>
                                          <p:spTgt spid="1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9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1" dur="1000"/>
                                        <p:tgtEl>
                                          <p:spTgt spid="1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2" dur="1000" fill="hold"/>
                                        <p:tgtEl>
                                          <p:spTgt spid="1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3" dur="900" decel="100000" fill="hold"/>
                                        <p:tgtEl>
                                          <p:spTgt spid="1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5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7" dur="1000"/>
                                        <p:tgtEl>
                                          <p:spTgt spid="18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8" dur="1000" fill="hold"/>
                                        <p:tgtEl>
                                          <p:spTgt spid="1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9" dur="900" decel="100000" fill="hold"/>
                                        <p:tgtEl>
                                          <p:spTgt spid="1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1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3" dur="1000"/>
                                        <p:tgtEl>
                                          <p:spTgt spid="1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4" dur="1000" fill="hold"/>
                                        <p:tgtEl>
                                          <p:spTgt spid="1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5" dur="900" decel="100000" fill="hold"/>
                                        <p:tgtEl>
                                          <p:spTgt spid="1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7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9" dur="1000"/>
                                        <p:tgtEl>
                                          <p:spTgt spid="1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0" dur="1000" fill="hold"/>
                                        <p:tgtEl>
                                          <p:spTgt spid="1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1" dur="900" decel="100000" fill="hold"/>
                                        <p:tgtEl>
                                          <p:spTgt spid="1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3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5" dur="1000"/>
                                        <p:tgtEl>
                                          <p:spTgt spid="19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6" dur="1000" fill="hold"/>
                                        <p:tgtEl>
                                          <p:spTgt spid="1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7" dur="900" decel="100000" fill="hold"/>
                                        <p:tgtEl>
                                          <p:spTgt spid="1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9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1" dur="1000"/>
                                        <p:tgtEl>
                                          <p:spTgt spid="19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2" dur="1000" fill="hold"/>
                                        <p:tgtEl>
                                          <p:spTgt spid="1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3" dur="900" decel="100000" fill="hold"/>
                                        <p:tgtEl>
                                          <p:spTgt spid="1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5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7" dur="1000"/>
                                        <p:tgtEl>
                                          <p:spTgt spid="1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8" dur="1000" fill="hold"/>
                                        <p:tgtEl>
                                          <p:spTgt spid="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9" dur="900" decel="100000" fill="hold"/>
                                        <p:tgtEl>
                                          <p:spTgt spid="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1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3" dur="1000"/>
                                        <p:tgtEl>
                                          <p:spTgt spid="19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4" dur="100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5" dur="900" decel="10000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7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9" dur="1000"/>
                                        <p:tgtEl>
                                          <p:spTgt spid="19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0" dur="1000" fill="hold"/>
                                        <p:tgtEl>
                                          <p:spTgt spid="1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1" dur="900" decel="100000" fill="hold"/>
                                        <p:tgtEl>
                                          <p:spTgt spid="1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3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5" dur="1000"/>
                                        <p:tgtEl>
                                          <p:spTgt spid="19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6" dur="1000" fill="hold"/>
                                        <p:tgtEl>
                                          <p:spTgt spid="1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7" dur="900" decel="100000" fill="hold"/>
                                        <p:tgtEl>
                                          <p:spTgt spid="1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9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1" dur="1000"/>
                                        <p:tgtEl>
                                          <p:spTgt spid="1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2" dur="1000" fill="hold"/>
                                        <p:tgtEl>
                                          <p:spTgt spid="1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3" dur="900" decel="100000" fill="hold"/>
                                        <p:tgtEl>
                                          <p:spTgt spid="1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5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7" dur="1000"/>
                                        <p:tgtEl>
                                          <p:spTgt spid="1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8" dur="1000" fill="hold"/>
                                        <p:tgtEl>
                                          <p:spTgt spid="1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9" dur="900" decel="100000" fill="hold"/>
                                        <p:tgtEl>
                                          <p:spTgt spid="1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1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3" dur="1000"/>
                                        <p:tgtEl>
                                          <p:spTgt spid="2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4" dur="1000" fill="hold"/>
                                        <p:tgtEl>
                                          <p:spTgt spid="2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5" dur="900" decel="100000" fill="hold"/>
                                        <p:tgtEl>
                                          <p:spTgt spid="2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7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9" dur="1000"/>
                                        <p:tgtEl>
                                          <p:spTgt spid="20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0" dur="1000" fill="hold"/>
                                        <p:tgtEl>
                                          <p:spTgt spid="2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1" dur="900" decel="100000" fill="hold"/>
                                        <p:tgtEl>
                                          <p:spTgt spid="2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3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5" dur="1000"/>
                                        <p:tgtEl>
                                          <p:spTgt spid="2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6" dur="1000" fill="hold"/>
                                        <p:tgtEl>
                                          <p:spTgt spid="2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7" dur="900" decel="100000" fill="hold"/>
                                        <p:tgtEl>
                                          <p:spTgt spid="2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9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1" dur="1000"/>
                                        <p:tgtEl>
                                          <p:spTgt spid="20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2" dur="1000" fill="hold"/>
                                        <p:tgtEl>
                                          <p:spTgt spid="2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3" dur="900" decel="100000" fill="hold"/>
                                        <p:tgtEl>
                                          <p:spTgt spid="2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5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7" dur="1000"/>
                                        <p:tgtEl>
                                          <p:spTgt spid="2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8" dur="1000" fill="hold"/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9" dur="900" decel="100000" fill="hold"/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1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3" dur="1000"/>
                                        <p:tgtEl>
                                          <p:spTgt spid="20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4" dur="1000" fill="hold"/>
                                        <p:tgtEl>
                                          <p:spTgt spid="2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5" dur="900" decel="100000" fill="hold"/>
                                        <p:tgtEl>
                                          <p:spTgt spid="2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7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9" dur="1000"/>
                                        <p:tgtEl>
                                          <p:spTgt spid="20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0" dur="1000" fill="hold"/>
                                        <p:tgtEl>
                                          <p:spTgt spid="2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1" dur="900" decel="100000" fill="hold"/>
                                        <p:tgtEl>
                                          <p:spTgt spid="2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3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5" dur="1000"/>
                                        <p:tgtEl>
                                          <p:spTgt spid="20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6" dur="1000" fill="hold"/>
                                        <p:tgtEl>
                                          <p:spTgt spid="2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7" dur="900" decel="100000" fill="hold"/>
                                        <p:tgtEl>
                                          <p:spTgt spid="2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9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1" dur="1000"/>
                                        <p:tgtEl>
                                          <p:spTgt spid="20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2" dur="1000" fill="hold"/>
                                        <p:tgtEl>
                                          <p:spTgt spid="2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3" dur="900" decel="100000" fill="hold"/>
                                        <p:tgtEl>
                                          <p:spTgt spid="2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5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7" dur="1000"/>
                                        <p:tgtEl>
                                          <p:spTgt spid="20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8" dur="1000" fill="hold"/>
                                        <p:tgtEl>
                                          <p:spTgt spid="2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9" dur="900" decel="100000" fill="hold"/>
                                        <p:tgtEl>
                                          <p:spTgt spid="2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1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3" dur="1000"/>
                                        <p:tgtEl>
                                          <p:spTgt spid="2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4" dur="1000" fill="hold"/>
                                        <p:tgtEl>
                                          <p:spTgt spid="2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5" dur="900" decel="100000" fill="hold"/>
                                        <p:tgtEl>
                                          <p:spTgt spid="2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7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9" dur="1000"/>
                                        <p:tgtEl>
                                          <p:spTgt spid="2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0" dur="1000" fill="hold"/>
                                        <p:tgtEl>
                                          <p:spTgt spid="2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1" dur="900" decel="100000" fill="hold"/>
                                        <p:tgtEl>
                                          <p:spTgt spid="2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3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5" dur="1000"/>
                                        <p:tgtEl>
                                          <p:spTgt spid="2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6" dur="1000" fill="hold"/>
                                        <p:tgtEl>
                                          <p:spTgt spid="2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7" dur="900" decel="100000" fill="hold"/>
                                        <p:tgtEl>
                                          <p:spTgt spid="2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9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1" dur="1000"/>
                                        <p:tgtEl>
                                          <p:spTgt spid="2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2" dur="1000" fill="hold"/>
                                        <p:tgtEl>
                                          <p:spTgt spid="2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3" dur="900" decel="100000" fill="hold"/>
                                        <p:tgtEl>
                                          <p:spTgt spid="2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5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7" dur="1000"/>
                                        <p:tgtEl>
                                          <p:spTgt spid="2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8" dur="1000" fill="hold"/>
                                        <p:tgtEl>
                                          <p:spTgt spid="2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9" dur="900" decel="100000" fill="hold"/>
                                        <p:tgtEl>
                                          <p:spTgt spid="2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1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3" dur="1000"/>
                                        <p:tgtEl>
                                          <p:spTgt spid="2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4" dur="1000" fill="hold"/>
                                        <p:tgtEl>
                                          <p:spTgt spid="2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5" dur="900" decel="100000" fill="hold"/>
                                        <p:tgtEl>
                                          <p:spTgt spid="2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7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9" dur="1000"/>
                                        <p:tgtEl>
                                          <p:spTgt spid="2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0" dur="1000" fill="hold"/>
                                        <p:tgtEl>
                                          <p:spTgt spid="2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1" dur="900" decel="100000" fill="hold"/>
                                        <p:tgtEl>
                                          <p:spTgt spid="2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3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5" dur="1000"/>
                                        <p:tgtEl>
                                          <p:spTgt spid="2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6" dur="1000" fill="hold"/>
                                        <p:tgtEl>
                                          <p:spTgt spid="2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7" dur="900" decel="100000" fill="hold"/>
                                        <p:tgtEl>
                                          <p:spTgt spid="2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9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1" dur="1000"/>
                                        <p:tgtEl>
                                          <p:spTgt spid="2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2" dur="1000" fill="hold"/>
                                        <p:tgtEl>
                                          <p:spTgt spid="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3" dur="900" decel="100000" fill="hold"/>
                                        <p:tgtEl>
                                          <p:spTgt spid="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5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7" dur="1000"/>
                                        <p:tgtEl>
                                          <p:spTgt spid="2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8" dur="1000" fill="hold"/>
                                        <p:tgtEl>
                                          <p:spTgt spid="2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9" dur="900" decel="100000" fill="hold"/>
                                        <p:tgtEl>
                                          <p:spTgt spid="2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1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3" dur="1000"/>
                                        <p:tgtEl>
                                          <p:spTgt spid="2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4" dur="1000" fill="hold"/>
                                        <p:tgtEl>
                                          <p:spTgt spid="2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5" dur="900" decel="100000" fill="hold"/>
                                        <p:tgtEl>
                                          <p:spTgt spid="2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7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9" dur="1000"/>
                                        <p:tgtEl>
                                          <p:spTgt spid="2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0" dur="1000" fill="hold"/>
                                        <p:tgtEl>
                                          <p:spTgt spid="2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1" dur="900" decel="100000" fill="hold"/>
                                        <p:tgtEl>
                                          <p:spTgt spid="2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3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5" dur="1000"/>
                                        <p:tgtEl>
                                          <p:spTgt spid="2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6" dur="1000" fill="hold"/>
                                        <p:tgtEl>
                                          <p:spTgt spid="2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7" dur="900" decel="100000" fill="hold"/>
                                        <p:tgtEl>
                                          <p:spTgt spid="2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9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1" dur="1000"/>
                                        <p:tgtEl>
                                          <p:spTgt spid="2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2" dur="1000" fill="hold"/>
                                        <p:tgtEl>
                                          <p:spTgt spid="2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3" dur="900" decel="100000" fill="hold"/>
                                        <p:tgtEl>
                                          <p:spTgt spid="2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5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7" dur="1000"/>
                                        <p:tgtEl>
                                          <p:spTgt spid="2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8" dur="1000" fill="hold"/>
                                        <p:tgtEl>
                                          <p:spTgt spid="2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9" dur="900" decel="100000" fill="hold"/>
                                        <p:tgtEl>
                                          <p:spTgt spid="2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1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3" dur="1000"/>
                                        <p:tgtEl>
                                          <p:spTgt spid="2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4" dur="1000" fill="hold"/>
                                        <p:tgtEl>
                                          <p:spTgt spid="2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5" dur="900" decel="100000" fill="hold"/>
                                        <p:tgtEl>
                                          <p:spTgt spid="2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7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9" dur="1000"/>
                                        <p:tgtEl>
                                          <p:spTgt spid="2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0" dur="1000" fill="hold"/>
                                        <p:tgtEl>
                                          <p:spTgt spid="2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1" dur="900" decel="100000" fill="hold"/>
                                        <p:tgtEl>
                                          <p:spTgt spid="2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3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5" dur="1000"/>
                                        <p:tgtEl>
                                          <p:spTgt spid="2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6" dur="1000" fill="hold"/>
                                        <p:tgtEl>
                                          <p:spTgt spid="2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7" dur="900" decel="100000" fill="hold"/>
                                        <p:tgtEl>
                                          <p:spTgt spid="2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9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1" dur="1000"/>
                                        <p:tgtEl>
                                          <p:spTgt spid="2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2" dur="1000" fill="hold"/>
                                        <p:tgtEl>
                                          <p:spTgt spid="2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3" dur="900" decel="100000" fill="hold"/>
                                        <p:tgtEl>
                                          <p:spTgt spid="2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5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7" dur="1000"/>
                                        <p:tgtEl>
                                          <p:spTgt spid="2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8" dur="1000" fill="hold"/>
                                        <p:tgtEl>
                                          <p:spTgt spid="2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9" dur="900" decel="100000" fill="hold"/>
                                        <p:tgtEl>
                                          <p:spTgt spid="2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1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3" dur="1000"/>
                                        <p:tgtEl>
                                          <p:spTgt spid="2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4" dur="1000" fill="hold"/>
                                        <p:tgtEl>
                                          <p:spTgt spid="2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5" dur="900" decel="100000" fill="hold"/>
                                        <p:tgtEl>
                                          <p:spTgt spid="2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7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9" dur="1000"/>
                                        <p:tgtEl>
                                          <p:spTgt spid="2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0" dur="1000" fill="hold"/>
                                        <p:tgtEl>
                                          <p:spTgt spid="2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1" dur="900" decel="100000" fill="hold"/>
                                        <p:tgtEl>
                                          <p:spTgt spid="2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3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5" dur="1000"/>
                                        <p:tgtEl>
                                          <p:spTgt spid="2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6" dur="1000" fill="hold"/>
                                        <p:tgtEl>
                                          <p:spTgt spid="2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7" dur="900" decel="100000" fill="hold"/>
                                        <p:tgtEl>
                                          <p:spTgt spid="2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9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1" dur="1000"/>
                                        <p:tgtEl>
                                          <p:spTgt spid="2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2" dur="1000" fill="hold"/>
                                        <p:tgtEl>
                                          <p:spTgt spid="2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3" dur="900" decel="100000" fill="hold"/>
                                        <p:tgtEl>
                                          <p:spTgt spid="2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5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7" dur="1000"/>
                                        <p:tgtEl>
                                          <p:spTgt spid="2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8" dur="1000" fill="hold"/>
                                        <p:tgtEl>
                                          <p:spTgt spid="2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9" dur="900" decel="100000" fill="hold"/>
                                        <p:tgtEl>
                                          <p:spTgt spid="2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1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3" dur="1000"/>
                                        <p:tgtEl>
                                          <p:spTgt spid="2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4" dur="1000" fill="hold"/>
                                        <p:tgtEl>
                                          <p:spTgt spid="2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5" dur="900" decel="100000" fill="hold"/>
                                        <p:tgtEl>
                                          <p:spTgt spid="2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7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9" dur="1000"/>
                                        <p:tgtEl>
                                          <p:spTgt spid="2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0" dur="1000" fill="hold"/>
                                        <p:tgtEl>
                                          <p:spTgt spid="2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1" dur="900" decel="100000" fill="hold"/>
                                        <p:tgtEl>
                                          <p:spTgt spid="2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3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5" dur="1000"/>
                                        <p:tgtEl>
                                          <p:spTgt spid="2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6" dur="1000" fill="hold"/>
                                        <p:tgtEl>
                                          <p:spTgt spid="2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7" dur="900" decel="100000" fill="hold"/>
                                        <p:tgtEl>
                                          <p:spTgt spid="2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9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1" dur="1000"/>
                                        <p:tgtEl>
                                          <p:spTgt spid="2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2" dur="1000" fill="hold"/>
                                        <p:tgtEl>
                                          <p:spTgt spid="2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3" dur="900" decel="100000" fill="hold"/>
                                        <p:tgtEl>
                                          <p:spTgt spid="2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5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7" dur="1000"/>
                                        <p:tgtEl>
                                          <p:spTgt spid="2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8" dur="1000" fill="hold"/>
                                        <p:tgtEl>
                                          <p:spTgt spid="2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9" dur="900" decel="100000" fill="hold"/>
                                        <p:tgtEl>
                                          <p:spTgt spid="2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1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3" dur="1000"/>
                                        <p:tgtEl>
                                          <p:spTgt spid="2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4" dur="1000" fill="hold"/>
                                        <p:tgtEl>
                                          <p:spTgt spid="2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5" dur="900" decel="100000" fill="hold"/>
                                        <p:tgtEl>
                                          <p:spTgt spid="2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7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9" dur="1000"/>
                                        <p:tgtEl>
                                          <p:spTgt spid="2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0" dur="1000" fill="hold"/>
                                        <p:tgtEl>
                                          <p:spTgt spid="2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1" dur="900" decel="100000" fill="hold"/>
                                        <p:tgtEl>
                                          <p:spTgt spid="2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3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5" dur="1000"/>
                                        <p:tgtEl>
                                          <p:spTgt spid="2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6" dur="1000" fill="hold"/>
                                        <p:tgtEl>
                                          <p:spTgt spid="2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7" dur="900" decel="100000" fill="hold"/>
                                        <p:tgtEl>
                                          <p:spTgt spid="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9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1" dur="1000"/>
                                        <p:tgtEl>
                                          <p:spTgt spid="2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2" dur="1000" fill="hold"/>
                                        <p:tgtEl>
                                          <p:spTgt spid="2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3" dur="900" decel="100000" fill="hold"/>
                                        <p:tgtEl>
                                          <p:spTgt spid="2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5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7" dur="1000"/>
                                        <p:tgtEl>
                                          <p:spTgt spid="2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8" dur="1000" fill="hold"/>
                                        <p:tgtEl>
                                          <p:spTgt spid="2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9" dur="900" decel="100000" fill="hold"/>
                                        <p:tgtEl>
                                          <p:spTgt spid="2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1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3" dur="1000"/>
                                        <p:tgtEl>
                                          <p:spTgt spid="2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4" dur="1000" fill="hold"/>
                                        <p:tgtEl>
                                          <p:spTgt spid="2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5" dur="900" decel="100000" fill="hold"/>
                                        <p:tgtEl>
                                          <p:spTgt spid="2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7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9" dur="1000"/>
                                        <p:tgtEl>
                                          <p:spTgt spid="2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0" dur="1000" fill="hold"/>
                                        <p:tgtEl>
                                          <p:spTgt spid="2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1" dur="900" decel="100000" fill="hold"/>
                                        <p:tgtEl>
                                          <p:spTgt spid="2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3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7" dur="9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9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1" dur="1000"/>
                                        <p:tgtEl>
                                          <p:spTgt spid="2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2" dur="1000" fill="hold"/>
                                        <p:tgtEl>
                                          <p:spTgt spid="2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3" dur="900" decel="100000" fill="hold"/>
                                        <p:tgtEl>
                                          <p:spTgt spid="2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7" dur="1000"/>
                                        <p:tgtEl>
                                          <p:spTgt spid="2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8" dur="1000" fill="hold"/>
                                        <p:tgtEl>
                                          <p:spTgt spid="2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9" dur="900" decel="100000" fill="hold"/>
                                        <p:tgtEl>
                                          <p:spTgt spid="2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3" dur="1000"/>
                                        <p:tgtEl>
                                          <p:spTgt spid="2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4" dur="1000" fill="hold"/>
                                        <p:tgtEl>
                                          <p:spTgt spid="2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5" dur="900" decel="100000" fill="hold"/>
                                        <p:tgtEl>
                                          <p:spTgt spid="2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9" dur="1000"/>
                                        <p:tgtEl>
                                          <p:spTgt spid="2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0" dur="1000" fill="hold"/>
                                        <p:tgtEl>
                                          <p:spTgt spid="2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1" dur="900" decel="100000" fill="hold"/>
                                        <p:tgtEl>
                                          <p:spTgt spid="2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3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5" dur="1000"/>
                                        <p:tgtEl>
                                          <p:spTgt spid="2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6" dur="1000" fill="hold"/>
                                        <p:tgtEl>
                                          <p:spTgt spid="2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7" dur="900" decel="100000" fill="hold"/>
                                        <p:tgtEl>
                                          <p:spTgt spid="2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9" fill="hold">
                            <p:stCondLst>
                              <p:cond delay="3000"/>
                            </p:stCondLst>
                            <p:childTnLst>
                              <p:par>
                                <p:cTn id="80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02" dur="10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3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5" dur="10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6" dur="10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7" dur="10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0" dur="1000"/>
                                        <p:tgtEl>
                                          <p:spTgt spid="2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1" dur="1000" fill="hold"/>
                                        <p:tgtEl>
                                          <p:spTgt spid="2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2" dur="1000" fill="hold"/>
                                        <p:tgtEl>
                                          <p:spTgt spid="2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9" grpId="0" animBg="1"/>
      <p:bldP spid="10" grpId="0" animBg="1"/>
      <p:bldP spid="11" grpId="0" animBg="1"/>
      <p:bldP spid="12" grpId="0" animBg="1"/>
      <p:bldP spid="254" grpId="0"/>
      <p:bldGraphic spid="7" grpId="0">
        <p:bldAsOne/>
      </p:bldGraphic>
      <p:bldP spid="143" grpId="0"/>
      <p:bldP spid="248" grpId="0"/>
      <p:bldP spid="249" grpId="0"/>
      <p:bldP spid="250" grpId="0"/>
      <p:bldP spid="251" grpId="0"/>
      <p:bldP spid="252" grpId="0"/>
      <p:bldP spid="247" grpId="0"/>
      <p:bldP spid="256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4811966" y="2144965"/>
            <a:ext cx="2568071" cy="2568070"/>
            <a:chOff x="4811965" y="2144965"/>
            <a:chExt cx="2568070" cy="2568070"/>
          </a:xfrm>
        </p:grpSpPr>
        <p:sp>
          <p:nvSpPr>
            <p:cNvPr id="2" name="椭圆 1"/>
            <p:cNvSpPr/>
            <p:nvPr/>
          </p:nvSpPr>
          <p:spPr>
            <a:xfrm>
              <a:off x="4811965" y="2144965"/>
              <a:ext cx="2568070" cy="2568070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</a:gradFill>
            <a:ln>
              <a:noFill/>
            </a:ln>
            <a:effectLst>
              <a:outerShdw blurRad="203200" dist="762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椭圆 12"/>
            <p:cNvSpPr/>
            <p:nvPr/>
          </p:nvSpPr>
          <p:spPr>
            <a:xfrm>
              <a:off x="4941354" y="2274354"/>
              <a:ext cx="2309293" cy="2309293"/>
            </a:xfrm>
            <a:prstGeom prst="ellipse">
              <a:avLst/>
            </a:prstGeom>
            <a:gradFill>
              <a:gsLst>
                <a:gs pos="100000">
                  <a:schemeClr val="bg1"/>
                </a:gs>
                <a:gs pos="0">
                  <a:schemeClr val="bg1">
                    <a:lumMod val="95000"/>
                  </a:schemeClr>
                </a:gs>
              </a:gsLst>
              <a:lin ang="5400000" scaled="1"/>
            </a:gradFill>
            <a:ln>
              <a:noFill/>
            </a:ln>
            <a:effectLst>
              <a:softEdge rad="762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6" name="任意多边形 15"/>
          <p:cNvSpPr/>
          <p:nvPr/>
        </p:nvSpPr>
        <p:spPr>
          <a:xfrm>
            <a:off x="4398933" y="1731935"/>
            <a:ext cx="3394131" cy="3030030"/>
          </a:xfrm>
          <a:custGeom>
            <a:avLst/>
            <a:gdLst>
              <a:gd name="connsiteX0" fmla="*/ 1697065 w 3394130"/>
              <a:gd name="connsiteY0" fmla="*/ 0 h 3030030"/>
              <a:gd name="connsiteX1" fmla="*/ 3394130 w 3394130"/>
              <a:gd name="connsiteY1" fmla="*/ 1697065 h 3030030"/>
              <a:gd name="connsiteX2" fmla="*/ 2776556 w 3394130"/>
              <a:gd name="connsiteY2" fmla="*/ 3006603 h 3030030"/>
              <a:gd name="connsiteX3" fmla="*/ 2745227 w 3394130"/>
              <a:gd name="connsiteY3" fmla="*/ 3030030 h 3030030"/>
              <a:gd name="connsiteX4" fmla="*/ 2610427 w 3394130"/>
              <a:gd name="connsiteY4" fmla="*/ 3030030 h 3030030"/>
              <a:gd name="connsiteX5" fmla="*/ 2725149 w 3394130"/>
              <a:gd name="connsiteY5" fmla="*/ 2944242 h 3030030"/>
              <a:gd name="connsiteX6" fmla="*/ 3313314 w 3394130"/>
              <a:gd name="connsiteY6" fmla="*/ 1697065 h 3030030"/>
              <a:gd name="connsiteX7" fmla="*/ 1697064 w 3394130"/>
              <a:gd name="connsiteY7" fmla="*/ 80815 h 3030030"/>
              <a:gd name="connsiteX8" fmla="*/ 80814 w 3394130"/>
              <a:gd name="connsiteY8" fmla="*/ 1697065 h 3030030"/>
              <a:gd name="connsiteX9" fmla="*/ 668979 w 3394130"/>
              <a:gd name="connsiteY9" fmla="*/ 2944242 h 3030030"/>
              <a:gd name="connsiteX10" fmla="*/ 783702 w 3394130"/>
              <a:gd name="connsiteY10" fmla="*/ 3030030 h 3030030"/>
              <a:gd name="connsiteX11" fmla="*/ 648903 w 3394130"/>
              <a:gd name="connsiteY11" fmla="*/ 3030030 h 3030030"/>
              <a:gd name="connsiteX12" fmla="*/ 617574 w 3394130"/>
              <a:gd name="connsiteY12" fmla="*/ 3006603 h 3030030"/>
              <a:gd name="connsiteX13" fmla="*/ 0 w 3394130"/>
              <a:gd name="connsiteY13" fmla="*/ 1697065 h 3030030"/>
              <a:gd name="connsiteX14" fmla="*/ 1697065 w 3394130"/>
              <a:gd name="connsiteY14" fmla="*/ 0 h 30300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394130" h="3030030">
                <a:moveTo>
                  <a:pt x="1697065" y="0"/>
                </a:moveTo>
                <a:cubicBezTo>
                  <a:pt x="2634328" y="0"/>
                  <a:pt x="3394130" y="759802"/>
                  <a:pt x="3394130" y="1697065"/>
                </a:cubicBezTo>
                <a:cubicBezTo>
                  <a:pt x="3394130" y="2224276"/>
                  <a:pt x="3153724" y="2695336"/>
                  <a:pt x="2776556" y="3006603"/>
                </a:cubicBezTo>
                <a:lnTo>
                  <a:pt x="2745227" y="3030030"/>
                </a:lnTo>
                <a:lnTo>
                  <a:pt x="2610427" y="3030030"/>
                </a:lnTo>
                <a:lnTo>
                  <a:pt x="2725149" y="2944242"/>
                </a:lnTo>
                <a:cubicBezTo>
                  <a:pt x="3084356" y="2647798"/>
                  <a:pt x="3313314" y="2199170"/>
                  <a:pt x="3313314" y="1697065"/>
                </a:cubicBezTo>
                <a:cubicBezTo>
                  <a:pt x="3313314" y="804435"/>
                  <a:pt x="2589694" y="80815"/>
                  <a:pt x="1697064" y="80815"/>
                </a:cubicBezTo>
                <a:cubicBezTo>
                  <a:pt x="804434" y="80815"/>
                  <a:pt x="80814" y="804435"/>
                  <a:pt x="80814" y="1697065"/>
                </a:cubicBezTo>
                <a:cubicBezTo>
                  <a:pt x="80814" y="2199170"/>
                  <a:pt x="309772" y="2647798"/>
                  <a:pt x="668979" y="2944242"/>
                </a:cubicBezTo>
                <a:lnTo>
                  <a:pt x="783702" y="3030030"/>
                </a:lnTo>
                <a:lnTo>
                  <a:pt x="648903" y="3030030"/>
                </a:lnTo>
                <a:lnTo>
                  <a:pt x="617574" y="3006603"/>
                </a:lnTo>
                <a:cubicBezTo>
                  <a:pt x="240406" y="2695336"/>
                  <a:pt x="0" y="2224276"/>
                  <a:pt x="0" y="1697065"/>
                </a:cubicBezTo>
                <a:cubicBezTo>
                  <a:pt x="0" y="759802"/>
                  <a:pt x="759802" y="0"/>
                  <a:pt x="1697065" y="0"/>
                </a:cubicBezTo>
                <a:close/>
              </a:path>
            </a:pathLst>
          </a:custGeom>
          <a:solidFill>
            <a:srgbClr val="D4D5D7"/>
          </a:solidFill>
          <a:ln>
            <a:noFill/>
          </a:ln>
          <a:effectLst>
            <a:innerShdw blurRad="114300">
              <a:prstClr val="black">
                <a:alpha val="4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3163533" y="5126066"/>
            <a:ext cx="586493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 dirty="0" smtClean="0">
                <a:solidFill>
                  <a:srgbClr val="AFB1B5"/>
                </a:solidFill>
                <a:latin typeface="造字工房悦黑体验版常规体" pitchFamily="50" charset="-122"/>
                <a:ea typeface="造字工房悦黑体验版常规体" pitchFamily="50" charset="-122"/>
                <a:cs typeface="billy" pitchFamily="2" charset="-122"/>
              </a:rPr>
              <a:t>单击此处添加您的标题</a:t>
            </a:r>
            <a:endParaRPr lang="zh-CN" altLang="en-US" sz="4400" dirty="0">
              <a:solidFill>
                <a:srgbClr val="AFB1B5"/>
              </a:solidFill>
              <a:latin typeface="造字工房悦黑体验版常规体" pitchFamily="50" charset="-122"/>
              <a:ea typeface="造字工房悦黑体验版常规体" pitchFamily="50" charset="-122"/>
              <a:cs typeface="billy" pitchFamily="2" charset="-122"/>
            </a:endParaRPr>
          </a:p>
        </p:txBody>
      </p:sp>
      <p:sp>
        <p:nvSpPr>
          <p:cNvPr id="24" name="等腰三角形 23"/>
          <p:cNvSpPr/>
          <p:nvPr/>
        </p:nvSpPr>
        <p:spPr>
          <a:xfrm rot="5400000">
            <a:off x="2646865" y="5260323"/>
            <a:ext cx="470368" cy="405491"/>
          </a:xfrm>
          <a:prstGeom prst="triangle">
            <a:avLst/>
          </a:prstGeom>
          <a:solidFill>
            <a:srgbClr val="F58E8B"/>
          </a:solidFill>
          <a:ln>
            <a:noFill/>
          </a:ln>
          <a:effectLst>
            <a:innerShdw blurRad="114300">
              <a:prstClr val="black">
                <a:alpha val="28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圆角矩形 24"/>
          <p:cNvSpPr/>
          <p:nvPr/>
        </p:nvSpPr>
        <p:spPr>
          <a:xfrm>
            <a:off x="9258831" y="5177852"/>
            <a:ext cx="1055872" cy="512317"/>
          </a:xfrm>
          <a:prstGeom prst="roundRect">
            <a:avLst>
              <a:gd name="adj" fmla="val 50000"/>
            </a:avLst>
          </a:prstGeom>
          <a:solidFill>
            <a:srgbClr val="D4D5D7"/>
          </a:solidFill>
          <a:ln>
            <a:noFill/>
          </a:ln>
          <a:effectLst>
            <a:outerShdw blurRad="190500" dist="38100" dir="2700000" sx="102000" sy="102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5" name="圆角矩形 14"/>
          <p:cNvSpPr/>
          <p:nvPr/>
        </p:nvSpPr>
        <p:spPr>
          <a:xfrm>
            <a:off x="9258831" y="5177852"/>
            <a:ext cx="1055872" cy="512317"/>
          </a:xfrm>
          <a:prstGeom prst="roundRect">
            <a:avLst>
              <a:gd name="adj" fmla="val 50000"/>
            </a:avLst>
          </a:prstGeom>
          <a:solidFill>
            <a:srgbClr val="D4D5D7"/>
          </a:solidFill>
          <a:ln>
            <a:noFill/>
          </a:ln>
          <a:effectLst>
            <a:innerShdw blurRad="127000" dist="63500" dir="18900000">
              <a:prstClr val="black">
                <a:alpha val="1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7" name="圆角矩形 16"/>
          <p:cNvSpPr/>
          <p:nvPr/>
        </p:nvSpPr>
        <p:spPr>
          <a:xfrm>
            <a:off x="9258831" y="5177852"/>
            <a:ext cx="1055872" cy="512317"/>
          </a:xfrm>
          <a:prstGeom prst="roundRect">
            <a:avLst>
              <a:gd name="adj" fmla="val 50000"/>
            </a:avLst>
          </a:prstGeom>
          <a:solidFill>
            <a:srgbClr val="F58E8B"/>
          </a:solidFill>
          <a:ln>
            <a:noFill/>
          </a:ln>
          <a:effectLst>
            <a:innerShdw blurRad="127000" dist="63500" dir="18900000">
              <a:prstClr val="black">
                <a:alpha val="1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6" name="椭圆 25"/>
          <p:cNvSpPr/>
          <p:nvPr/>
        </p:nvSpPr>
        <p:spPr>
          <a:xfrm>
            <a:off x="9177777" y="5158449"/>
            <a:ext cx="551123" cy="551123"/>
          </a:xfrm>
          <a:prstGeom prst="ellipse">
            <a:avLst/>
          </a:prstGeom>
          <a:gradFill>
            <a:gsLst>
              <a:gs pos="0">
                <a:schemeClr val="bg1">
                  <a:lumMod val="95000"/>
                </a:schemeClr>
              </a:gs>
              <a:gs pos="100000">
                <a:schemeClr val="bg1"/>
              </a:gs>
            </a:gsLst>
            <a:lin ang="5400000" scaled="1"/>
          </a:gradFill>
          <a:ln w="60325">
            <a:gradFill>
              <a:gsLst>
                <a:gs pos="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</a:ln>
          <a:effectLst>
            <a:outerShdw blurRad="190500" dist="635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椭圆 18"/>
          <p:cNvSpPr/>
          <p:nvPr/>
        </p:nvSpPr>
        <p:spPr>
          <a:xfrm>
            <a:off x="7129219" y="3382505"/>
            <a:ext cx="92991" cy="92990"/>
          </a:xfrm>
          <a:prstGeom prst="ellipse">
            <a:avLst/>
          </a:prstGeom>
          <a:solidFill>
            <a:srgbClr val="F58E8B"/>
          </a:solidFill>
          <a:ln>
            <a:noFill/>
          </a:ln>
          <a:effectLst>
            <a:glow rad="38100">
              <a:srgbClr val="D74555">
                <a:alpha val="2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文本框 19"/>
          <p:cNvSpPr txBox="1"/>
          <p:nvPr/>
        </p:nvSpPr>
        <p:spPr>
          <a:xfrm>
            <a:off x="7948329" y="2875002"/>
            <a:ext cx="1429447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6600" dirty="0" smtClean="0">
                <a:solidFill>
                  <a:srgbClr val="AFB1B5"/>
                </a:solidFill>
                <a:latin typeface="造字工房悦黑体验版常规体" pitchFamily="50" charset="-122"/>
                <a:ea typeface="造字工房悦黑体验版常规体" pitchFamily="50" charset="-122"/>
                <a:cs typeface="billy" pitchFamily="2" charset="-122"/>
              </a:rPr>
              <a:t>04</a:t>
            </a:r>
            <a:endParaRPr lang="zh-CN" altLang="en-US" sz="6600" dirty="0">
              <a:solidFill>
                <a:srgbClr val="AFB1B5"/>
              </a:solidFill>
              <a:latin typeface="造字工房悦黑体验版常规体" pitchFamily="50" charset="-122"/>
              <a:ea typeface="造字工房悦黑体验版常规体" pitchFamily="50" charset="-122"/>
              <a:cs typeface="billy" pitchFamily="2" charset="-122"/>
            </a:endParaRPr>
          </a:p>
        </p:txBody>
      </p:sp>
      <p:sp>
        <p:nvSpPr>
          <p:cNvPr id="27" name="任意多边形 26"/>
          <p:cNvSpPr/>
          <p:nvPr/>
        </p:nvSpPr>
        <p:spPr>
          <a:xfrm>
            <a:off x="4398933" y="1735700"/>
            <a:ext cx="3394131" cy="3030031"/>
          </a:xfrm>
          <a:custGeom>
            <a:avLst/>
            <a:gdLst>
              <a:gd name="connsiteX0" fmla="*/ 1697065 w 3394130"/>
              <a:gd name="connsiteY0" fmla="*/ 0 h 3030031"/>
              <a:gd name="connsiteX1" fmla="*/ 3394130 w 3394130"/>
              <a:gd name="connsiteY1" fmla="*/ 1697065 h 3030031"/>
              <a:gd name="connsiteX2" fmla="*/ 3388195 w 3394130"/>
              <a:gd name="connsiteY2" fmla="*/ 1801570 h 3030031"/>
              <a:gd name="connsiteX3" fmla="*/ 3307379 w 3394130"/>
              <a:gd name="connsiteY3" fmla="*/ 1801570 h 3030031"/>
              <a:gd name="connsiteX4" fmla="*/ 3313314 w 3394130"/>
              <a:gd name="connsiteY4" fmla="*/ 1697065 h 3030031"/>
              <a:gd name="connsiteX5" fmla="*/ 1697064 w 3394130"/>
              <a:gd name="connsiteY5" fmla="*/ 80815 h 3030031"/>
              <a:gd name="connsiteX6" fmla="*/ 80814 w 3394130"/>
              <a:gd name="connsiteY6" fmla="*/ 1697065 h 3030031"/>
              <a:gd name="connsiteX7" fmla="*/ 668979 w 3394130"/>
              <a:gd name="connsiteY7" fmla="*/ 2944242 h 3030031"/>
              <a:gd name="connsiteX8" fmla="*/ 783703 w 3394130"/>
              <a:gd name="connsiteY8" fmla="*/ 3030031 h 3030031"/>
              <a:gd name="connsiteX9" fmla="*/ 648904 w 3394130"/>
              <a:gd name="connsiteY9" fmla="*/ 3030031 h 3030031"/>
              <a:gd name="connsiteX10" fmla="*/ 617574 w 3394130"/>
              <a:gd name="connsiteY10" fmla="*/ 3006603 h 3030031"/>
              <a:gd name="connsiteX11" fmla="*/ 0 w 3394130"/>
              <a:gd name="connsiteY11" fmla="*/ 1697065 h 3030031"/>
              <a:gd name="connsiteX12" fmla="*/ 1697065 w 3394130"/>
              <a:gd name="connsiteY12" fmla="*/ 0 h 30300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394130" h="3030031">
                <a:moveTo>
                  <a:pt x="1697065" y="0"/>
                </a:moveTo>
                <a:cubicBezTo>
                  <a:pt x="2634328" y="0"/>
                  <a:pt x="3394130" y="759802"/>
                  <a:pt x="3394130" y="1697065"/>
                </a:cubicBezTo>
                <a:lnTo>
                  <a:pt x="3388195" y="1801570"/>
                </a:lnTo>
                <a:lnTo>
                  <a:pt x="3307379" y="1801570"/>
                </a:lnTo>
                <a:lnTo>
                  <a:pt x="3313314" y="1697065"/>
                </a:lnTo>
                <a:cubicBezTo>
                  <a:pt x="3313314" y="804435"/>
                  <a:pt x="2589694" y="80815"/>
                  <a:pt x="1697064" y="80815"/>
                </a:cubicBezTo>
                <a:cubicBezTo>
                  <a:pt x="804434" y="80815"/>
                  <a:pt x="80814" y="804435"/>
                  <a:pt x="80814" y="1697065"/>
                </a:cubicBezTo>
                <a:cubicBezTo>
                  <a:pt x="80814" y="2199170"/>
                  <a:pt x="309772" y="2647798"/>
                  <a:pt x="668979" y="2944242"/>
                </a:cubicBezTo>
                <a:lnTo>
                  <a:pt x="783703" y="3030031"/>
                </a:lnTo>
                <a:lnTo>
                  <a:pt x="648904" y="3030031"/>
                </a:lnTo>
                <a:lnTo>
                  <a:pt x="617574" y="3006603"/>
                </a:lnTo>
                <a:cubicBezTo>
                  <a:pt x="240406" y="2695336"/>
                  <a:pt x="0" y="2224276"/>
                  <a:pt x="0" y="1697065"/>
                </a:cubicBezTo>
                <a:cubicBezTo>
                  <a:pt x="0" y="759802"/>
                  <a:pt x="759802" y="0"/>
                  <a:pt x="1697065" y="0"/>
                </a:cubicBezTo>
                <a:close/>
              </a:path>
            </a:pathLst>
          </a:custGeom>
          <a:solidFill>
            <a:srgbClr val="F58E8B"/>
          </a:solidFill>
          <a:ln>
            <a:noFill/>
          </a:ln>
          <a:effectLst>
            <a:glow rad="38100">
              <a:srgbClr val="D74555">
                <a:alpha val="2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583944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1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1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25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75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75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775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8750"/>
                            </p:stCondLst>
                            <p:childTnLst>
                              <p:par>
                                <p:cTn id="4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9750"/>
                            </p:stCondLst>
                            <p:childTnLst>
                              <p:par>
                                <p:cTn id="44" presetID="63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65 -0.00255 L 0.0569 -0.00255 " pathEditMode="relative" rAng="0" ptsTypes="AA">
                                      <p:cBhvr>
                                        <p:cTn id="4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12" y="0"/>
                                    </p:animMotion>
                                  </p:childTnLst>
                                </p:cTn>
                              </p:par>
                              <p:par>
                                <p:cTn id="4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23" grpId="0"/>
      <p:bldP spid="24" grpId="0" animBg="1"/>
      <p:bldP spid="25" grpId="0" animBg="1"/>
      <p:bldP spid="15" grpId="0" animBg="1"/>
      <p:bldP spid="17" grpId="0" animBg="1"/>
      <p:bldP spid="26" grpId="0" animBg="1"/>
      <p:bldP spid="26" grpId="1" animBg="1"/>
      <p:bldP spid="19" grpId="0" animBg="1"/>
      <p:bldP spid="20" grpId="0"/>
      <p:bldP spid="27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56313" y="3052559"/>
            <a:ext cx="2880000" cy="2880000"/>
          </a:xfrm>
          <a:prstGeom prst="rect">
            <a:avLst/>
          </a:prstGeom>
          <a:effectLst>
            <a:outerShdw blurRad="381000" dist="38100" dir="2700000" sx="106000" sy="106000" algn="tl" rotWithShape="0">
              <a:prstClr val="black">
                <a:alpha val="10000"/>
              </a:prstClr>
            </a:outerShdw>
          </a:effectLst>
          <a:scene3d>
            <a:camera prst="orthographicFront">
              <a:rot lat="0" lon="300000" rev="0"/>
            </a:camera>
            <a:lightRig rig="threePt" dir="t"/>
          </a:scene3d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64637" y="3052559"/>
            <a:ext cx="2880000" cy="2880000"/>
          </a:xfrm>
          <a:prstGeom prst="rect">
            <a:avLst/>
          </a:prstGeom>
          <a:effectLst>
            <a:outerShdw blurRad="381000" dist="38100" dir="8100000" sx="106000" sy="106000" algn="tr" rotWithShape="0">
              <a:prstClr val="black">
                <a:alpha val="20000"/>
              </a:prstClr>
            </a:outerShdw>
          </a:effectLst>
        </p:spPr>
      </p:pic>
      <p:pic>
        <p:nvPicPr>
          <p:cNvPr id="18" name="图片 17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07540" y="2878366"/>
            <a:ext cx="5976920" cy="3093265"/>
          </a:xfrm>
          <a:prstGeom prst="rect">
            <a:avLst/>
          </a:prstGeom>
          <a:effectLst>
            <a:outerShdw blurRad="647700" algn="ctr" rotWithShape="0">
              <a:prstClr val="black">
                <a:alpha val="20000"/>
              </a:prstClr>
            </a:outerShdw>
          </a:effectLst>
        </p:spPr>
      </p:pic>
      <p:sp>
        <p:nvSpPr>
          <p:cNvPr id="11" name="文本框 10"/>
          <p:cNvSpPr txBox="1"/>
          <p:nvPr/>
        </p:nvSpPr>
        <p:spPr>
          <a:xfrm>
            <a:off x="1600200" y="1621154"/>
            <a:ext cx="9372600" cy="81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单击此处添加您的标题是</a:t>
            </a:r>
            <a:r>
              <a:rPr lang="zh-CN" alt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中国第一家精品</a:t>
            </a:r>
            <a:r>
              <a:rPr lang="en-US" altLang="zh-CN" dirty="0">
                <a:solidFill>
                  <a:schemeClr val="tx1">
                    <a:lumMod val="50000"/>
                    <a:lumOff val="50000"/>
                  </a:schemeClr>
                </a:solidFill>
              </a:rPr>
              <a:t>PPT</a:t>
            </a:r>
            <a:r>
              <a:rPr lang="zh-CN" alt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设计机构。拥有顶尖的</a:t>
            </a:r>
            <a:r>
              <a:rPr lang="en-US" altLang="zh-CN" dirty="0">
                <a:solidFill>
                  <a:schemeClr val="tx1">
                    <a:lumMod val="50000"/>
                    <a:lumOff val="50000"/>
                  </a:schemeClr>
                </a:solidFill>
              </a:rPr>
              <a:t>PPT</a:t>
            </a:r>
            <a:r>
              <a:rPr lang="zh-CN" alt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设计团队，坚持精益求精，拒接平庸的设计理念。帮您实现精致、美观、动感的</a:t>
            </a:r>
            <a:r>
              <a:rPr lang="en-US" altLang="zh-CN" dirty="0">
                <a:solidFill>
                  <a:schemeClr val="tx1">
                    <a:lumMod val="50000"/>
                    <a:lumOff val="50000"/>
                  </a:schemeClr>
                </a:solidFill>
              </a:rPr>
              <a:t>PPT</a:t>
            </a:r>
            <a:r>
              <a:rPr lang="zh-CN" alt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设计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4134004" y="1097934"/>
            <a:ext cx="39239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ea"/>
                <a:ea typeface="+mj-ea"/>
              </a:rPr>
              <a:t>单击此处添加您的标题</a:t>
            </a:r>
            <a:endParaRPr lang="zh-CN" altLang="en-US" sz="2800" dirty="0">
              <a:solidFill>
                <a:schemeClr val="tx1">
                  <a:lumMod val="50000"/>
                  <a:lumOff val="50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13" name="圆角矩形 12"/>
          <p:cNvSpPr/>
          <p:nvPr/>
        </p:nvSpPr>
        <p:spPr>
          <a:xfrm>
            <a:off x="6391801" y="5589590"/>
            <a:ext cx="396240" cy="124777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圆角矩形 13"/>
          <p:cNvSpPr/>
          <p:nvPr/>
        </p:nvSpPr>
        <p:spPr>
          <a:xfrm>
            <a:off x="6031491" y="5589590"/>
            <a:ext cx="217792" cy="124777"/>
          </a:xfrm>
          <a:prstGeom prst="round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圆角矩形 14"/>
          <p:cNvSpPr/>
          <p:nvPr/>
        </p:nvSpPr>
        <p:spPr>
          <a:xfrm>
            <a:off x="5671179" y="5589590"/>
            <a:ext cx="217792" cy="124777"/>
          </a:xfrm>
          <a:prstGeom prst="round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圆角矩形 15"/>
          <p:cNvSpPr/>
          <p:nvPr/>
        </p:nvSpPr>
        <p:spPr>
          <a:xfrm>
            <a:off x="5310868" y="5589590"/>
            <a:ext cx="217792" cy="124777"/>
          </a:xfrm>
          <a:prstGeom prst="round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圆角矩形 16"/>
          <p:cNvSpPr/>
          <p:nvPr/>
        </p:nvSpPr>
        <p:spPr>
          <a:xfrm>
            <a:off x="6930560" y="5589590"/>
            <a:ext cx="217792" cy="124777"/>
          </a:xfrm>
          <a:prstGeom prst="round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734394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8" dur="1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500"/>
                            </p:stCondLst>
                            <p:childTnLst>
                              <p:par>
                                <p:cTn id="2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5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 animBg="1"/>
      <p:bldP spid="14" grpId="0" animBg="1"/>
      <p:bldP spid="15" grpId="0" animBg="1"/>
      <p:bldP spid="16" grpId="0" animBg="1"/>
      <p:bldP spid="17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圆角矩形 4"/>
          <p:cNvSpPr/>
          <p:nvPr/>
        </p:nvSpPr>
        <p:spPr>
          <a:xfrm>
            <a:off x="1656012" y="2135237"/>
            <a:ext cx="8879979" cy="2974250"/>
          </a:xfrm>
          <a:prstGeom prst="roundRect">
            <a:avLst>
              <a:gd name="adj" fmla="val 10000"/>
            </a:avLst>
          </a:prstGeom>
          <a:solidFill>
            <a:srgbClr val="F37A76">
              <a:alpha val="30000"/>
            </a:srgbClr>
          </a:solidFill>
          <a:ln>
            <a:noFill/>
          </a:ln>
          <a:effectLst>
            <a:outerShdw blurRad="50800" dist="38100" dir="5400000" algn="t" rotWithShape="0">
              <a:srgbClr val="F37A76">
                <a:alpha val="40000"/>
              </a:srgbClr>
            </a:outerShdw>
            <a:softEdge rad="2032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0" name="矩形 59"/>
          <p:cNvSpPr/>
          <p:nvPr/>
        </p:nvSpPr>
        <p:spPr>
          <a:xfrm>
            <a:off x="0" y="60960"/>
            <a:ext cx="12192000" cy="365760"/>
          </a:xfrm>
          <a:prstGeom prst="rect">
            <a:avLst/>
          </a:prstGeom>
          <a:solidFill>
            <a:srgbClr val="F37A7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8" name="矩形 57"/>
          <p:cNvSpPr/>
          <p:nvPr/>
        </p:nvSpPr>
        <p:spPr>
          <a:xfrm>
            <a:off x="0" y="6431280"/>
            <a:ext cx="12192000" cy="365760"/>
          </a:xfrm>
          <a:prstGeom prst="rect">
            <a:avLst/>
          </a:prstGeom>
          <a:solidFill>
            <a:srgbClr val="F37A7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圆角矩形 17"/>
          <p:cNvSpPr/>
          <p:nvPr/>
        </p:nvSpPr>
        <p:spPr>
          <a:xfrm>
            <a:off x="2004060" y="2057400"/>
            <a:ext cx="8183880" cy="2743200"/>
          </a:xfrm>
          <a:prstGeom prst="roundRect">
            <a:avLst>
              <a:gd name="adj" fmla="val 9524"/>
            </a:avLst>
          </a:prstGeom>
          <a:gradFill>
            <a:gsLst>
              <a:gs pos="0">
                <a:srgbClr val="F37A76"/>
              </a:gs>
              <a:gs pos="100000">
                <a:srgbClr val="D74555"/>
              </a:gs>
            </a:gsLst>
            <a:lin ang="5400000" scaled="1"/>
          </a:gradFill>
          <a:ln>
            <a:noFill/>
          </a:ln>
          <a:effectLst>
            <a:innerShdw blurRad="152400">
              <a:prstClr val="black">
                <a:alpha val="27000"/>
              </a:prstClr>
            </a:innerShdw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文本框 1"/>
          <p:cNvSpPr txBox="1"/>
          <p:nvPr/>
        </p:nvSpPr>
        <p:spPr>
          <a:xfrm>
            <a:off x="2561898" y="2278634"/>
            <a:ext cx="706820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6000" dirty="0">
                <a:solidFill>
                  <a:schemeClr val="bg1"/>
                </a:solidFill>
                <a:latin typeface="造字工房悦黑体验版常规体" pitchFamily="50" charset="-122"/>
                <a:ea typeface="造字工房悦黑体验版常规体" pitchFamily="50" charset="-122"/>
              </a:rPr>
              <a:t>感谢聆听</a:t>
            </a:r>
          </a:p>
        </p:txBody>
      </p:sp>
      <p:sp>
        <p:nvSpPr>
          <p:cNvPr id="89" name="圆角矩形 88"/>
          <p:cNvSpPr/>
          <p:nvPr/>
        </p:nvSpPr>
        <p:spPr>
          <a:xfrm flipV="1">
            <a:off x="2561896" y="4153788"/>
            <a:ext cx="288000" cy="72000"/>
          </a:xfrm>
          <a:prstGeom prst="roundRect">
            <a:avLst/>
          </a:prstGeom>
          <a:gradFill flip="none" rotWithShape="1">
            <a:gsLst>
              <a:gs pos="0">
                <a:schemeClr val="bg1"/>
              </a:gs>
              <a:gs pos="100000">
                <a:srgbClr val="F58E8B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0" name="圆角矩形 89"/>
          <p:cNvSpPr/>
          <p:nvPr/>
        </p:nvSpPr>
        <p:spPr>
          <a:xfrm flipV="1">
            <a:off x="2561896" y="4531984"/>
            <a:ext cx="288000" cy="72000"/>
          </a:xfrm>
          <a:prstGeom prst="roundRect">
            <a:avLst/>
          </a:prstGeom>
          <a:gradFill flip="none" rotWithShape="1">
            <a:gsLst>
              <a:gs pos="0">
                <a:schemeClr val="bg1"/>
              </a:gs>
              <a:gs pos="100000">
                <a:srgbClr val="F58E8B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1" name="圆角矩形 90"/>
          <p:cNvSpPr/>
          <p:nvPr/>
        </p:nvSpPr>
        <p:spPr>
          <a:xfrm flipV="1">
            <a:off x="2561896" y="4330930"/>
            <a:ext cx="288000" cy="72000"/>
          </a:xfrm>
          <a:prstGeom prst="roundRect">
            <a:avLst/>
          </a:prstGeom>
          <a:gradFill flip="none" rotWithShape="1">
            <a:gsLst>
              <a:gs pos="0">
                <a:schemeClr val="bg1"/>
              </a:gs>
              <a:gs pos="100000">
                <a:srgbClr val="F58E8B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2" name="圆角矩形 91"/>
          <p:cNvSpPr/>
          <p:nvPr/>
        </p:nvSpPr>
        <p:spPr>
          <a:xfrm flipV="1">
            <a:off x="2940831" y="4153788"/>
            <a:ext cx="288000" cy="72000"/>
          </a:xfrm>
          <a:prstGeom prst="roundRect">
            <a:avLst/>
          </a:prstGeom>
          <a:gradFill flip="none" rotWithShape="1">
            <a:gsLst>
              <a:gs pos="0">
                <a:schemeClr val="bg1"/>
              </a:gs>
              <a:gs pos="100000">
                <a:srgbClr val="F58E8B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3" name="圆角矩形 92"/>
          <p:cNvSpPr/>
          <p:nvPr/>
        </p:nvSpPr>
        <p:spPr>
          <a:xfrm flipV="1">
            <a:off x="2940831" y="4531984"/>
            <a:ext cx="288000" cy="72000"/>
          </a:xfrm>
          <a:prstGeom prst="roundRect">
            <a:avLst/>
          </a:prstGeom>
          <a:gradFill flip="none" rotWithShape="1">
            <a:gsLst>
              <a:gs pos="0">
                <a:schemeClr val="bg1"/>
              </a:gs>
              <a:gs pos="100000">
                <a:srgbClr val="F58E8B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4" name="圆角矩形 93"/>
          <p:cNvSpPr/>
          <p:nvPr/>
        </p:nvSpPr>
        <p:spPr>
          <a:xfrm flipV="1">
            <a:off x="2940831" y="4330930"/>
            <a:ext cx="288000" cy="72000"/>
          </a:xfrm>
          <a:prstGeom prst="roundRect">
            <a:avLst/>
          </a:prstGeom>
          <a:gradFill flip="none" rotWithShape="1">
            <a:gsLst>
              <a:gs pos="0">
                <a:schemeClr val="bg1"/>
              </a:gs>
              <a:gs pos="100000">
                <a:srgbClr val="F58E8B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5" name="圆角矩形 94"/>
          <p:cNvSpPr/>
          <p:nvPr/>
        </p:nvSpPr>
        <p:spPr>
          <a:xfrm flipV="1">
            <a:off x="2940831" y="3799504"/>
            <a:ext cx="288000" cy="72000"/>
          </a:xfrm>
          <a:prstGeom prst="roundRect">
            <a:avLst/>
          </a:prstGeom>
          <a:gradFill flip="none" rotWithShape="1">
            <a:gsLst>
              <a:gs pos="0">
                <a:schemeClr val="bg1"/>
              </a:gs>
              <a:gs pos="100000">
                <a:srgbClr val="F58E8B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6" name="圆角矩形 95"/>
          <p:cNvSpPr/>
          <p:nvPr/>
        </p:nvSpPr>
        <p:spPr>
          <a:xfrm flipV="1">
            <a:off x="2940831" y="3976646"/>
            <a:ext cx="288000" cy="72000"/>
          </a:xfrm>
          <a:prstGeom prst="roundRect">
            <a:avLst/>
          </a:prstGeom>
          <a:gradFill flip="none" rotWithShape="1">
            <a:gsLst>
              <a:gs pos="0">
                <a:schemeClr val="bg1"/>
              </a:gs>
              <a:gs pos="100000">
                <a:srgbClr val="F58E8B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7" name="圆角矩形 96"/>
          <p:cNvSpPr/>
          <p:nvPr/>
        </p:nvSpPr>
        <p:spPr>
          <a:xfrm flipV="1">
            <a:off x="3319767" y="4153788"/>
            <a:ext cx="288000" cy="72000"/>
          </a:xfrm>
          <a:prstGeom prst="roundRect">
            <a:avLst/>
          </a:prstGeom>
          <a:gradFill flip="none" rotWithShape="1">
            <a:gsLst>
              <a:gs pos="0">
                <a:schemeClr val="bg1"/>
              </a:gs>
              <a:gs pos="100000">
                <a:srgbClr val="F58E8B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8" name="圆角矩形 97"/>
          <p:cNvSpPr/>
          <p:nvPr/>
        </p:nvSpPr>
        <p:spPr>
          <a:xfrm flipV="1">
            <a:off x="3319767" y="3622362"/>
            <a:ext cx="288000" cy="72000"/>
          </a:xfrm>
          <a:prstGeom prst="roundRect">
            <a:avLst/>
          </a:prstGeom>
          <a:gradFill flip="none" rotWithShape="1">
            <a:gsLst>
              <a:gs pos="0">
                <a:schemeClr val="bg1"/>
              </a:gs>
              <a:gs pos="100000">
                <a:srgbClr val="F58E8B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9" name="圆角矩形 98"/>
          <p:cNvSpPr/>
          <p:nvPr/>
        </p:nvSpPr>
        <p:spPr>
          <a:xfrm flipV="1">
            <a:off x="3319767" y="4531984"/>
            <a:ext cx="288000" cy="72000"/>
          </a:xfrm>
          <a:prstGeom prst="roundRect">
            <a:avLst/>
          </a:prstGeom>
          <a:gradFill flip="none" rotWithShape="1">
            <a:gsLst>
              <a:gs pos="0">
                <a:schemeClr val="bg1"/>
              </a:gs>
              <a:gs pos="100000">
                <a:srgbClr val="F58E8B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0" name="圆角矩形 99"/>
          <p:cNvSpPr/>
          <p:nvPr/>
        </p:nvSpPr>
        <p:spPr>
          <a:xfrm flipV="1">
            <a:off x="3319767" y="4330930"/>
            <a:ext cx="288000" cy="72000"/>
          </a:xfrm>
          <a:prstGeom prst="roundRect">
            <a:avLst/>
          </a:prstGeom>
          <a:gradFill flip="none" rotWithShape="1">
            <a:gsLst>
              <a:gs pos="0">
                <a:schemeClr val="bg1"/>
              </a:gs>
              <a:gs pos="100000">
                <a:srgbClr val="F58E8B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1" name="圆角矩形 100"/>
          <p:cNvSpPr/>
          <p:nvPr/>
        </p:nvSpPr>
        <p:spPr>
          <a:xfrm flipV="1">
            <a:off x="3319767" y="3799504"/>
            <a:ext cx="288000" cy="72000"/>
          </a:xfrm>
          <a:prstGeom prst="roundRect">
            <a:avLst/>
          </a:prstGeom>
          <a:gradFill flip="none" rotWithShape="1">
            <a:gsLst>
              <a:gs pos="0">
                <a:schemeClr val="bg1"/>
              </a:gs>
              <a:gs pos="100000">
                <a:srgbClr val="F58E8B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2" name="圆角矩形 101"/>
          <p:cNvSpPr/>
          <p:nvPr/>
        </p:nvSpPr>
        <p:spPr>
          <a:xfrm flipV="1">
            <a:off x="3319767" y="3976646"/>
            <a:ext cx="288000" cy="72000"/>
          </a:xfrm>
          <a:prstGeom prst="roundRect">
            <a:avLst/>
          </a:prstGeom>
          <a:gradFill flip="none" rotWithShape="1">
            <a:gsLst>
              <a:gs pos="0">
                <a:schemeClr val="bg1"/>
              </a:gs>
              <a:gs pos="100000">
                <a:srgbClr val="F58E8B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3" name="圆角矩形 102"/>
          <p:cNvSpPr/>
          <p:nvPr/>
        </p:nvSpPr>
        <p:spPr>
          <a:xfrm flipV="1">
            <a:off x="3698701" y="4153788"/>
            <a:ext cx="288000" cy="72000"/>
          </a:xfrm>
          <a:prstGeom prst="roundRect">
            <a:avLst/>
          </a:prstGeom>
          <a:gradFill flip="none" rotWithShape="1">
            <a:gsLst>
              <a:gs pos="0">
                <a:schemeClr val="bg1"/>
              </a:gs>
              <a:gs pos="100000">
                <a:srgbClr val="F58E8B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4" name="圆角矩形 103"/>
          <p:cNvSpPr/>
          <p:nvPr/>
        </p:nvSpPr>
        <p:spPr>
          <a:xfrm flipV="1">
            <a:off x="3698701" y="4531984"/>
            <a:ext cx="288000" cy="72000"/>
          </a:xfrm>
          <a:prstGeom prst="roundRect">
            <a:avLst/>
          </a:prstGeom>
          <a:gradFill flip="none" rotWithShape="1">
            <a:gsLst>
              <a:gs pos="0">
                <a:schemeClr val="bg1"/>
              </a:gs>
              <a:gs pos="100000">
                <a:srgbClr val="F58E8B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5" name="圆角矩形 104"/>
          <p:cNvSpPr/>
          <p:nvPr/>
        </p:nvSpPr>
        <p:spPr>
          <a:xfrm flipV="1">
            <a:off x="3698701" y="4330930"/>
            <a:ext cx="288000" cy="72000"/>
          </a:xfrm>
          <a:prstGeom prst="roundRect">
            <a:avLst/>
          </a:prstGeom>
          <a:gradFill flip="none" rotWithShape="1">
            <a:gsLst>
              <a:gs pos="0">
                <a:schemeClr val="bg1"/>
              </a:gs>
              <a:gs pos="100000">
                <a:srgbClr val="F58E8B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6" name="圆角矩形 105"/>
          <p:cNvSpPr/>
          <p:nvPr/>
        </p:nvSpPr>
        <p:spPr>
          <a:xfrm flipV="1">
            <a:off x="4076105" y="4534044"/>
            <a:ext cx="288000" cy="72000"/>
          </a:xfrm>
          <a:prstGeom prst="roundRect">
            <a:avLst/>
          </a:prstGeom>
          <a:gradFill flip="none" rotWithShape="1">
            <a:gsLst>
              <a:gs pos="0">
                <a:schemeClr val="bg1"/>
              </a:gs>
              <a:gs pos="100000">
                <a:srgbClr val="F58E8B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7" name="圆角矩形 106"/>
          <p:cNvSpPr/>
          <p:nvPr/>
        </p:nvSpPr>
        <p:spPr>
          <a:xfrm flipV="1">
            <a:off x="4076105" y="4332990"/>
            <a:ext cx="288000" cy="72000"/>
          </a:xfrm>
          <a:prstGeom prst="roundRect">
            <a:avLst/>
          </a:prstGeom>
          <a:gradFill flip="none" rotWithShape="1">
            <a:gsLst>
              <a:gs pos="0">
                <a:schemeClr val="bg1"/>
              </a:gs>
              <a:gs pos="100000">
                <a:srgbClr val="F58E8B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8" name="圆角矩形 107"/>
          <p:cNvSpPr/>
          <p:nvPr/>
        </p:nvSpPr>
        <p:spPr>
          <a:xfrm flipV="1">
            <a:off x="4453509" y="4153788"/>
            <a:ext cx="288000" cy="72000"/>
          </a:xfrm>
          <a:prstGeom prst="roundRect">
            <a:avLst/>
          </a:prstGeom>
          <a:gradFill flip="none" rotWithShape="1">
            <a:gsLst>
              <a:gs pos="0">
                <a:schemeClr val="bg1"/>
              </a:gs>
              <a:gs pos="100000">
                <a:srgbClr val="F58E8B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9" name="圆角矩形 108"/>
          <p:cNvSpPr/>
          <p:nvPr/>
        </p:nvSpPr>
        <p:spPr>
          <a:xfrm flipV="1">
            <a:off x="4453509" y="3622362"/>
            <a:ext cx="288000" cy="72000"/>
          </a:xfrm>
          <a:prstGeom prst="roundRect">
            <a:avLst/>
          </a:prstGeom>
          <a:gradFill flip="none" rotWithShape="1">
            <a:gsLst>
              <a:gs pos="0">
                <a:schemeClr val="bg1"/>
              </a:gs>
              <a:gs pos="100000">
                <a:srgbClr val="F58E8B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0" name="圆角矩形 109"/>
          <p:cNvSpPr/>
          <p:nvPr/>
        </p:nvSpPr>
        <p:spPr>
          <a:xfrm flipV="1">
            <a:off x="4453509" y="4531984"/>
            <a:ext cx="288000" cy="72000"/>
          </a:xfrm>
          <a:prstGeom prst="roundRect">
            <a:avLst/>
          </a:prstGeom>
          <a:gradFill flip="none" rotWithShape="1">
            <a:gsLst>
              <a:gs pos="0">
                <a:schemeClr val="bg1"/>
              </a:gs>
              <a:gs pos="100000">
                <a:srgbClr val="F58E8B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1" name="圆角矩形 110"/>
          <p:cNvSpPr/>
          <p:nvPr/>
        </p:nvSpPr>
        <p:spPr>
          <a:xfrm flipV="1">
            <a:off x="4453509" y="4330930"/>
            <a:ext cx="288000" cy="72000"/>
          </a:xfrm>
          <a:prstGeom prst="roundRect">
            <a:avLst/>
          </a:prstGeom>
          <a:gradFill flip="none" rotWithShape="1">
            <a:gsLst>
              <a:gs pos="0">
                <a:schemeClr val="bg1"/>
              </a:gs>
              <a:gs pos="100000">
                <a:srgbClr val="F58E8B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2" name="圆角矩形 111"/>
          <p:cNvSpPr/>
          <p:nvPr/>
        </p:nvSpPr>
        <p:spPr>
          <a:xfrm flipV="1">
            <a:off x="4453509" y="3799504"/>
            <a:ext cx="288000" cy="72000"/>
          </a:xfrm>
          <a:prstGeom prst="roundRect">
            <a:avLst/>
          </a:prstGeom>
          <a:gradFill flip="none" rotWithShape="1">
            <a:gsLst>
              <a:gs pos="0">
                <a:schemeClr val="bg1"/>
              </a:gs>
              <a:gs pos="100000">
                <a:srgbClr val="F58E8B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3" name="圆角矩形 112"/>
          <p:cNvSpPr/>
          <p:nvPr/>
        </p:nvSpPr>
        <p:spPr>
          <a:xfrm flipV="1">
            <a:off x="4453509" y="3976646"/>
            <a:ext cx="288000" cy="72000"/>
          </a:xfrm>
          <a:prstGeom prst="roundRect">
            <a:avLst/>
          </a:prstGeom>
          <a:gradFill flip="none" rotWithShape="1">
            <a:gsLst>
              <a:gs pos="0">
                <a:schemeClr val="bg1"/>
              </a:gs>
              <a:gs pos="100000">
                <a:srgbClr val="F58E8B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5" name="圆角矩形 114"/>
          <p:cNvSpPr/>
          <p:nvPr/>
        </p:nvSpPr>
        <p:spPr>
          <a:xfrm flipV="1">
            <a:off x="4830913" y="4531984"/>
            <a:ext cx="288000" cy="72000"/>
          </a:xfrm>
          <a:prstGeom prst="roundRect">
            <a:avLst/>
          </a:prstGeom>
          <a:gradFill flip="none" rotWithShape="1">
            <a:gsLst>
              <a:gs pos="0">
                <a:schemeClr val="bg1"/>
              </a:gs>
              <a:gs pos="100000">
                <a:srgbClr val="F58E8B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7" name="圆角矩形 116"/>
          <p:cNvSpPr/>
          <p:nvPr/>
        </p:nvSpPr>
        <p:spPr>
          <a:xfrm flipV="1">
            <a:off x="5209848" y="4153788"/>
            <a:ext cx="288000" cy="72000"/>
          </a:xfrm>
          <a:prstGeom prst="roundRect">
            <a:avLst/>
          </a:prstGeom>
          <a:gradFill flip="none" rotWithShape="1">
            <a:gsLst>
              <a:gs pos="0">
                <a:schemeClr val="bg1"/>
              </a:gs>
              <a:gs pos="100000">
                <a:srgbClr val="F58E8B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8" name="圆角矩形 117"/>
          <p:cNvSpPr/>
          <p:nvPr/>
        </p:nvSpPr>
        <p:spPr>
          <a:xfrm flipV="1">
            <a:off x="5209848" y="4531984"/>
            <a:ext cx="288000" cy="72000"/>
          </a:xfrm>
          <a:prstGeom prst="roundRect">
            <a:avLst/>
          </a:prstGeom>
          <a:gradFill flip="none" rotWithShape="1">
            <a:gsLst>
              <a:gs pos="0">
                <a:schemeClr val="bg1"/>
              </a:gs>
              <a:gs pos="100000">
                <a:srgbClr val="F58E8B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9" name="圆角矩形 118"/>
          <p:cNvSpPr/>
          <p:nvPr/>
        </p:nvSpPr>
        <p:spPr>
          <a:xfrm flipV="1">
            <a:off x="5209848" y="4330930"/>
            <a:ext cx="288000" cy="72000"/>
          </a:xfrm>
          <a:prstGeom prst="roundRect">
            <a:avLst/>
          </a:prstGeom>
          <a:gradFill flip="none" rotWithShape="1">
            <a:gsLst>
              <a:gs pos="0">
                <a:schemeClr val="bg1"/>
              </a:gs>
              <a:gs pos="100000">
                <a:srgbClr val="F58E8B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0" name="圆角矩形 119"/>
          <p:cNvSpPr/>
          <p:nvPr/>
        </p:nvSpPr>
        <p:spPr>
          <a:xfrm flipV="1">
            <a:off x="5209848" y="3799504"/>
            <a:ext cx="288000" cy="72000"/>
          </a:xfrm>
          <a:prstGeom prst="roundRect">
            <a:avLst/>
          </a:prstGeom>
          <a:gradFill flip="none" rotWithShape="1">
            <a:gsLst>
              <a:gs pos="0">
                <a:schemeClr val="bg1"/>
              </a:gs>
              <a:gs pos="100000">
                <a:srgbClr val="F58E8B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1" name="圆角矩形 120"/>
          <p:cNvSpPr/>
          <p:nvPr/>
        </p:nvSpPr>
        <p:spPr>
          <a:xfrm flipV="1">
            <a:off x="5209848" y="3976646"/>
            <a:ext cx="288000" cy="72000"/>
          </a:xfrm>
          <a:prstGeom prst="roundRect">
            <a:avLst/>
          </a:prstGeom>
          <a:gradFill flip="none" rotWithShape="1">
            <a:gsLst>
              <a:gs pos="0">
                <a:schemeClr val="bg1"/>
              </a:gs>
              <a:gs pos="100000">
                <a:srgbClr val="F58E8B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2" name="圆角矩形 121"/>
          <p:cNvSpPr/>
          <p:nvPr/>
        </p:nvSpPr>
        <p:spPr>
          <a:xfrm flipV="1">
            <a:off x="5588783" y="4153788"/>
            <a:ext cx="288000" cy="72000"/>
          </a:xfrm>
          <a:prstGeom prst="roundRect">
            <a:avLst/>
          </a:prstGeom>
          <a:gradFill flip="none" rotWithShape="1">
            <a:gsLst>
              <a:gs pos="0">
                <a:schemeClr val="bg1"/>
              </a:gs>
              <a:gs pos="100000">
                <a:srgbClr val="F58E8B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3" name="圆角矩形 122"/>
          <p:cNvSpPr/>
          <p:nvPr/>
        </p:nvSpPr>
        <p:spPr>
          <a:xfrm flipV="1">
            <a:off x="5588783" y="3622362"/>
            <a:ext cx="288000" cy="72000"/>
          </a:xfrm>
          <a:prstGeom prst="roundRect">
            <a:avLst/>
          </a:prstGeom>
          <a:gradFill flip="none" rotWithShape="1">
            <a:gsLst>
              <a:gs pos="0">
                <a:schemeClr val="bg1"/>
              </a:gs>
              <a:gs pos="100000">
                <a:srgbClr val="F58E8B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4" name="圆角矩形 123"/>
          <p:cNvSpPr/>
          <p:nvPr/>
        </p:nvSpPr>
        <p:spPr>
          <a:xfrm flipV="1">
            <a:off x="5588783" y="4531984"/>
            <a:ext cx="288000" cy="72000"/>
          </a:xfrm>
          <a:prstGeom prst="roundRect">
            <a:avLst/>
          </a:prstGeom>
          <a:gradFill flip="none" rotWithShape="1">
            <a:gsLst>
              <a:gs pos="0">
                <a:schemeClr val="bg1"/>
              </a:gs>
              <a:gs pos="100000">
                <a:srgbClr val="F58E8B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5" name="圆角矩形 124"/>
          <p:cNvSpPr/>
          <p:nvPr/>
        </p:nvSpPr>
        <p:spPr>
          <a:xfrm flipV="1">
            <a:off x="5588783" y="4330930"/>
            <a:ext cx="288000" cy="72000"/>
          </a:xfrm>
          <a:prstGeom prst="roundRect">
            <a:avLst/>
          </a:prstGeom>
          <a:gradFill flip="none" rotWithShape="1">
            <a:gsLst>
              <a:gs pos="0">
                <a:schemeClr val="bg1"/>
              </a:gs>
              <a:gs pos="100000">
                <a:srgbClr val="F58E8B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6" name="圆角矩形 125"/>
          <p:cNvSpPr/>
          <p:nvPr/>
        </p:nvSpPr>
        <p:spPr>
          <a:xfrm flipV="1">
            <a:off x="5588783" y="3799504"/>
            <a:ext cx="288000" cy="72000"/>
          </a:xfrm>
          <a:prstGeom prst="roundRect">
            <a:avLst/>
          </a:prstGeom>
          <a:gradFill flip="none" rotWithShape="1">
            <a:gsLst>
              <a:gs pos="0">
                <a:schemeClr val="bg1"/>
              </a:gs>
              <a:gs pos="100000">
                <a:srgbClr val="F58E8B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7" name="圆角矩形 126"/>
          <p:cNvSpPr/>
          <p:nvPr/>
        </p:nvSpPr>
        <p:spPr>
          <a:xfrm flipV="1">
            <a:off x="5588783" y="3976646"/>
            <a:ext cx="288000" cy="72000"/>
          </a:xfrm>
          <a:prstGeom prst="roundRect">
            <a:avLst/>
          </a:prstGeom>
          <a:gradFill flip="none" rotWithShape="1">
            <a:gsLst>
              <a:gs pos="0">
                <a:schemeClr val="bg1"/>
              </a:gs>
              <a:gs pos="100000">
                <a:srgbClr val="F58E8B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8" name="圆角矩形 127"/>
          <p:cNvSpPr/>
          <p:nvPr/>
        </p:nvSpPr>
        <p:spPr>
          <a:xfrm flipV="1">
            <a:off x="5967719" y="4153788"/>
            <a:ext cx="288000" cy="72000"/>
          </a:xfrm>
          <a:prstGeom prst="roundRect">
            <a:avLst/>
          </a:prstGeom>
          <a:gradFill flip="none" rotWithShape="1">
            <a:gsLst>
              <a:gs pos="0">
                <a:schemeClr val="bg1"/>
              </a:gs>
              <a:gs pos="100000">
                <a:srgbClr val="F58E8B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9" name="圆角矩形 128"/>
          <p:cNvSpPr/>
          <p:nvPr/>
        </p:nvSpPr>
        <p:spPr>
          <a:xfrm flipV="1">
            <a:off x="5967719" y="4531984"/>
            <a:ext cx="288000" cy="72000"/>
          </a:xfrm>
          <a:prstGeom prst="roundRect">
            <a:avLst/>
          </a:prstGeom>
          <a:gradFill flip="none" rotWithShape="1">
            <a:gsLst>
              <a:gs pos="0">
                <a:schemeClr val="bg1"/>
              </a:gs>
              <a:gs pos="100000">
                <a:srgbClr val="F58E8B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0" name="圆角矩形 129"/>
          <p:cNvSpPr/>
          <p:nvPr/>
        </p:nvSpPr>
        <p:spPr>
          <a:xfrm flipV="1">
            <a:off x="5967719" y="4330930"/>
            <a:ext cx="288000" cy="72000"/>
          </a:xfrm>
          <a:prstGeom prst="roundRect">
            <a:avLst/>
          </a:prstGeom>
          <a:gradFill flip="none" rotWithShape="1">
            <a:gsLst>
              <a:gs pos="0">
                <a:schemeClr val="bg1"/>
              </a:gs>
              <a:gs pos="100000">
                <a:srgbClr val="F58E8B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1" name="圆角矩形 130"/>
          <p:cNvSpPr/>
          <p:nvPr/>
        </p:nvSpPr>
        <p:spPr>
          <a:xfrm flipV="1">
            <a:off x="6345123" y="4534044"/>
            <a:ext cx="288000" cy="72000"/>
          </a:xfrm>
          <a:prstGeom prst="roundRect">
            <a:avLst/>
          </a:prstGeom>
          <a:gradFill flip="none" rotWithShape="1">
            <a:gsLst>
              <a:gs pos="0">
                <a:schemeClr val="bg1"/>
              </a:gs>
              <a:gs pos="100000">
                <a:srgbClr val="F58E8B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2" name="圆角矩形 131"/>
          <p:cNvSpPr/>
          <p:nvPr/>
        </p:nvSpPr>
        <p:spPr>
          <a:xfrm flipV="1">
            <a:off x="6345123" y="4332990"/>
            <a:ext cx="288000" cy="72000"/>
          </a:xfrm>
          <a:prstGeom prst="roundRect">
            <a:avLst/>
          </a:prstGeom>
          <a:gradFill flip="none" rotWithShape="1">
            <a:gsLst>
              <a:gs pos="0">
                <a:schemeClr val="bg1"/>
              </a:gs>
              <a:gs pos="100000">
                <a:srgbClr val="F58E8B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3" name="圆角矩形 132"/>
          <p:cNvSpPr/>
          <p:nvPr/>
        </p:nvSpPr>
        <p:spPr>
          <a:xfrm flipV="1">
            <a:off x="6722527" y="4153788"/>
            <a:ext cx="288000" cy="72000"/>
          </a:xfrm>
          <a:prstGeom prst="roundRect">
            <a:avLst/>
          </a:prstGeom>
          <a:gradFill flip="none" rotWithShape="1">
            <a:gsLst>
              <a:gs pos="0">
                <a:schemeClr val="bg1"/>
              </a:gs>
              <a:gs pos="100000">
                <a:srgbClr val="F58E8B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4" name="圆角矩形 133"/>
          <p:cNvSpPr/>
          <p:nvPr/>
        </p:nvSpPr>
        <p:spPr>
          <a:xfrm flipV="1">
            <a:off x="6722527" y="3622362"/>
            <a:ext cx="288000" cy="72000"/>
          </a:xfrm>
          <a:prstGeom prst="roundRect">
            <a:avLst/>
          </a:prstGeom>
          <a:gradFill flip="none" rotWithShape="1">
            <a:gsLst>
              <a:gs pos="0">
                <a:schemeClr val="bg1"/>
              </a:gs>
              <a:gs pos="100000">
                <a:srgbClr val="F58E8B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5" name="圆角矩形 134"/>
          <p:cNvSpPr/>
          <p:nvPr/>
        </p:nvSpPr>
        <p:spPr>
          <a:xfrm flipV="1">
            <a:off x="6722527" y="4531984"/>
            <a:ext cx="288000" cy="72000"/>
          </a:xfrm>
          <a:prstGeom prst="roundRect">
            <a:avLst/>
          </a:prstGeom>
          <a:gradFill flip="none" rotWithShape="1">
            <a:gsLst>
              <a:gs pos="0">
                <a:schemeClr val="bg1"/>
              </a:gs>
              <a:gs pos="100000">
                <a:srgbClr val="F58E8B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6" name="圆角矩形 135"/>
          <p:cNvSpPr/>
          <p:nvPr/>
        </p:nvSpPr>
        <p:spPr>
          <a:xfrm flipV="1">
            <a:off x="6722527" y="4330930"/>
            <a:ext cx="288000" cy="72000"/>
          </a:xfrm>
          <a:prstGeom prst="roundRect">
            <a:avLst/>
          </a:prstGeom>
          <a:gradFill flip="none" rotWithShape="1">
            <a:gsLst>
              <a:gs pos="0">
                <a:schemeClr val="bg1"/>
              </a:gs>
              <a:gs pos="100000">
                <a:srgbClr val="F58E8B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7" name="圆角矩形 136"/>
          <p:cNvSpPr/>
          <p:nvPr/>
        </p:nvSpPr>
        <p:spPr>
          <a:xfrm flipV="1">
            <a:off x="6722527" y="3799504"/>
            <a:ext cx="288000" cy="72000"/>
          </a:xfrm>
          <a:prstGeom prst="roundRect">
            <a:avLst/>
          </a:prstGeom>
          <a:gradFill flip="none" rotWithShape="1">
            <a:gsLst>
              <a:gs pos="0">
                <a:schemeClr val="bg1"/>
              </a:gs>
              <a:gs pos="100000">
                <a:srgbClr val="F58E8B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8" name="圆角矩形 137"/>
          <p:cNvSpPr/>
          <p:nvPr/>
        </p:nvSpPr>
        <p:spPr>
          <a:xfrm flipV="1">
            <a:off x="6722527" y="3976646"/>
            <a:ext cx="288000" cy="72000"/>
          </a:xfrm>
          <a:prstGeom prst="roundRect">
            <a:avLst/>
          </a:prstGeom>
          <a:gradFill flip="none" rotWithShape="1">
            <a:gsLst>
              <a:gs pos="0">
                <a:schemeClr val="bg1"/>
              </a:gs>
              <a:gs pos="100000">
                <a:srgbClr val="F58E8B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9" name="文本框 138"/>
          <p:cNvSpPr txBox="1"/>
          <p:nvPr/>
        </p:nvSpPr>
        <p:spPr>
          <a:xfrm>
            <a:off x="7236882" y="3422307"/>
            <a:ext cx="231490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solidFill>
                  <a:schemeClr val="bg1"/>
                </a:solidFill>
                <a:latin typeface="造字工房悦黑体验版常规体" pitchFamily="50" charset="-122"/>
                <a:ea typeface="造字工房悦黑体验版常规体" pitchFamily="50" charset="-122"/>
              </a:rPr>
              <a:t>SPEAKER </a:t>
            </a:r>
            <a:r>
              <a:rPr lang="zh-CN" altLang="en-US" sz="2000" dirty="0" smtClean="0">
                <a:solidFill>
                  <a:schemeClr val="bg1"/>
                </a:solidFill>
                <a:latin typeface="造字工房悦黑体验版常规体" pitchFamily="50" charset="-122"/>
                <a:ea typeface="造字工房悦黑体验版常规体" pitchFamily="50" charset="-122"/>
              </a:rPr>
              <a:t>：</a:t>
            </a:r>
            <a:r>
              <a:rPr lang="en-US" altLang="zh-CN" sz="2000" dirty="0" smtClean="0">
                <a:solidFill>
                  <a:schemeClr val="bg1"/>
                </a:solidFill>
                <a:latin typeface="造字工房悦黑体验版常规体" pitchFamily="50" charset="-122"/>
                <a:ea typeface="造字工房悦黑体验版常规体" pitchFamily="50" charset="-122"/>
              </a:rPr>
              <a:t>XXX</a:t>
            </a:r>
            <a:endParaRPr lang="zh-CN" altLang="en-US" sz="2000" dirty="0">
              <a:solidFill>
                <a:schemeClr val="bg1"/>
              </a:solidFill>
              <a:latin typeface="造字工房悦黑体验版常规体" pitchFamily="50" charset="-122"/>
              <a:ea typeface="造字工房悦黑体验版常规体" pitchFamily="50" charset="-122"/>
            </a:endParaRPr>
          </a:p>
        </p:txBody>
      </p:sp>
      <p:sp>
        <p:nvSpPr>
          <p:cNvPr id="140" name="圆角矩形 139"/>
          <p:cNvSpPr/>
          <p:nvPr/>
        </p:nvSpPr>
        <p:spPr>
          <a:xfrm>
            <a:off x="8364813" y="3837643"/>
            <a:ext cx="45719" cy="648838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1" name="文本框 140"/>
          <p:cNvSpPr txBox="1"/>
          <p:nvPr/>
        </p:nvSpPr>
        <p:spPr>
          <a:xfrm>
            <a:off x="7236882" y="3928178"/>
            <a:ext cx="12387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>
                <a:solidFill>
                  <a:schemeClr val="bg1"/>
                </a:solidFill>
                <a:latin typeface="造字工房悦黑体验版常规体" pitchFamily="50" charset="-122"/>
                <a:ea typeface="造字工房悦黑体验版常规体" pitchFamily="50" charset="-122"/>
              </a:rPr>
              <a:t>1</a:t>
            </a:r>
            <a:r>
              <a:rPr lang="en-US" altLang="zh-CN" sz="2800" dirty="0" smtClean="0">
                <a:solidFill>
                  <a:schemeClr val="bg1"/>
                </a:solidFill>
                <a:latin typeface="造字工房悦黑体验版常规体" pitchFamily="50" charset="-122"/>
                <a:ea typeface="造字工房悦黑体验版常规体" pitchFamily="50" charset="-122"/>
              </a:rPr>
              <a:t>0:00</a:t>
            </a:r>
            <a:endParaRPr lang="zh-CN" altLang="en-US" sz="2800" dirty="0">
              <a:solidFill>
                <a:schemeClr val="bg1"/>
              </a:solidFill>
              <a:latin typeface="造字工房悦黑体验版常规体" pitchFamily="50" charset="-122"/>
              <a:ea typeface="造字工房悦黑体验版常规体" pitchFamily="50" charset="-122"/>
            </a:endParaRPr>
          </a:p>
        </p:txBody>
      </p:sp>
      <p:sp>
        <p:nvSpPr>
          <p:cNvPr id="142" name="文本框 141"/>
          <p:cNvSpPr txBox="1"/>
          <p:nvPr/>
        </p:nvSpPr>
        <p:spPr>
          <a:xfrm>
            <a:off x="8394334" y="3928178"/>
            <a:ext cx="12387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smtClean="0">
                <a:solidFill>
                  <a:schemeClr val="bg1"/>
                </a:solidFill>
                <a:latin typeface="造字工房悦黑体验版常规体" pitchFamily="50" charset="-122"/>
                <a:ea typeface="造字工房悦黑体验版常规体" pitchFamily="50" charset="-122"/>
              </a:rPr>
              <a:t>10:00</a:t>
            </a:r>
            <a:endParaRPr lang="zh-CN" altLang="en-US" sz="2800" dirty="0">
              <a:solidFill>
                <a:schemeClr val="bg1"/>
              </a:solidFill>
              <a:latin typeface="造字工房悦黑体验版常规体" pitchFamily="50" charset="-122"/>
              <a:ea typeface="造字工房悦黑体验版常规体" pitchFamily="50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0" y="6492240"/>
            <a:ext cx="12192000" cy="365760"/>
          </a:xfrm>
          <a:prstGeom prst="rect">
            <a:avLst/>
          </a:prstGeom>
          <a:solidFill>
            <a:srgbClr val="F58E8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" name="矩形 58"/>
          <p:cNvSpPr/>
          <p:nvPr/>
        </p:nvSpPr>
        <p:spPr>
          <a:xfrm>
            <a:off x="0" y="0"/>
            <a:ext cx="12192000" cy="365760"/>
          </a:xfrm>
          <a:prstGeom prst="rect">
            <a:avLst/>
          </a:prstGeom>
          <a:solidFill>
            <a:srgbClr val="F58E8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 useBgFill="1">
        <p:nvSpPr>
          <p:cNvPr id="4" name="平行四边形 3"/>
          <p:cNvSpPr/>
          <p:nvPr/>
        </p:nvSpPr>
        <p:spPr>
          <a:xfrm>
            <a:off x="293688" y="0"/>
            <a:ext cx="514032" cy="426720"/>
          </a:xfrm>
          <a:prstGeom prst="parallelogram">
            <a:avLst>
              <a:gd name="adj" fmla="val 75402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 useBgFill="1">
        <p:nvSpPr>
          <p:cNvPr id="62" name="平行四边形 61"/>
          <p:cNvSpPr/>
          <p:nvPr/>
        </p:nvSpPr>
        <p:spPr>
          <a:xfrm>
            <a:off x="634508" y="0"/>
            <a:ext cx="514032" cy="426720"/>
          </a:xfrm>
          <a:prstGeom prst="parallelogram">
            <a:avLst>
              <a:gd name="adj" fmla="val 75402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 useBgFill="1">
        <p:nvSpPr>
          <p:cNvPr id="63" name="平行四边形 62"/>
          <p:cNvSpPr/>
          <p:nvPr/>
        </p:nvSpPr>
        <p:spPr>
          <a:xfrm>
            <a:off x="975328" y="0"/>
            <a:ext cx="514032" cy="426720"/>
          </a:xfrm>
          <a:prstGeom prst="parallelogram">
            <a:avLst>
              <a:gd name="adj" fmla="val 75402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 useBgFill="1">
        <p:nvSpPr>
          <p:cNvPr id="64" name="平行四边形 63"/>
          <p:cNvSpPr/>
          <p:nvPr/>
        </p:nvSpPr>
        <p:spPr>
          <a:xfrm>
            <a:off x="1316148" y="0"/>
            <a:ext cx="514032" cy="426720"/>
          </a:xfrm>
          <a:prstGeom prst="parallelogram">
            <a:avLst>
              <a:gd name="adj" fmla="val 75402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 useBgFill="1">
        <p:nvSpPr>
          <p:cNvPr id="65" name="平行四边形 64"/>
          <p:cNvSpPr/>
          <p:nvPr/>
        </p:nvSpPr>
        <p:spPr>
          <a:xfrm>
            <a:off x="1656968" y="0"/>
            <a:ext cx="514032" cy="426720"/>
          </a:xfrm>
          <a:prstGeom prst="parallelogram">
            <a:avLst>
              <a:gd name="adj" fmla="val 75402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 useBgFill="1">
        <p:nvSpPr>
          <p:cNvPr id="66" name="平行四边形 65"/>
          <p:cNvSpPr/>
          <p:nvPr/>
        </p:nvSpPr>
        <p:spPr>
          <a:xfrm>
            <a:off x="1997788" y="0"/>
            <a:ext cx="514032" cy="426720"/>
          </a:xfrm>
          <a:prstGeom prst="parallelogram">
            <a:avLst>
              <a:gd name="adj" fmla="val 75402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 useBgFill="1">
        <p:nvSpPr>
          <p:cNvPr id="67" name="平行四边形 66"/>
          <p:cNvSpPr/>
          <p:nvPr/>
        </p:nvSpPr>
        <p:spPr>
          <a:xfrm>
            <a:off x="2338608" y="0"/>
            <a:ext cx="514032" cy="426720"/>
          </a:xfrm>
          <a:prstGeom prst="parallelogram">
            <a:avLst>
              <a:gd name="adj" fmla="val 75402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 useBgFill="1">
        <p:nvSpPr>
          <p:cNvPr id="68" name="平行四边形 67"/>
          <p:cNvSpPr/>
          <p:nvPr/>
        </p:nvSpPr>
        <p:spPr>
          <a:xfrm>
            <a:off x="2679428" y="0"/>
            <a:ext cx="514032" cy="426720"/>
          </a:xfrm>
          <a:prstGeom prst="parallelogram">
            <a:avLst>
              <a:gd name="adj" fmla="val 75402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 useBgFill="1">
        <p:nvSpPr>
          <p:cNvPr id="71" name="平行四边形 70"/>
          <p:cNvSpPr/>
          <p:nvPr/>
        </p:nvSpPr>
        <p:spPr>
          <a:xfrm>
            <a:off x="3020248" y="0"/>
            <a:ext cx="514032" cy="426720"/>
          </a:xfrm>
          <a:prstGeom prst="parallelogram">
            <a:avLst>
              <a:gd name="adj" fmla="val 75402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 useBgFill="1">
        <p:nvSpPr>
          <p:cNvPr id="74" name="平行四边形 73"/>
          <p:cNvSpPr/>
          <p:nvPr/>
        </p:nvSpPr>
        <p:spPr>
          <a:xfrm>
            <a:off x="3361072" y="0"/>
            <a:ext cx="514032" cy="426720"/>
          </a:xfrm>
          <a:prstGeom prst="parallelogram">
            <a:avLst>
              <a:gd name="adj" fmla="val 75402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 useBgFill="1">
        <p:nvSpPr>
          <p:cNvPr id="75" name="平行四边形 74"/>
          <p:cNvSpPr/>
          <p:nvPr/>
        </p:nvSpPr>
        <p:spPr>
          <a:xfrm>
            <a:off x="8343484" y="6428034"/>
            <a:ext cx="514032" cy="426720"/>
          </a:xfrm>
          <a:prstGeom prst="parallelogram">
            <a:avLst>
              <a:gd name="adj" fmla="val 75402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 useBgFill="1">
        <p:nvSpPr>
          <p:cNvPr id="76" name="平行四边形 75"/>
          <p:cNvSpPr/>
          <p:nvPr/>
        </p:nvSpPr>
        <p:spPr>
          <a:xfrm>
            <a:off x="8684304" y="6428034"/>
            <a:ext cx="514032" cy="426720"/>
          </a:xfrm>
          <a:prstGeom prst="parallelogram">
            <a:avLst>
              <a:gd name="adj" fmla="val 75402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 useBgFill="1">
        <p:nvSpPr>
          <p:cNvPr id="77" name="平行四边形 76"/>
          <p:cNvSpPr/>
          <p:nvPr/>
        </p:nvSpPr>
        <p:spPr>
          <a:xfrm>
            <a:off x="9025124" y="6428034"/>
            <a:ext cx="514032" cy="426720"/>
          </a:xfrm>
          <a:prstGeom prst="parallelogram">
            <a:avLst>
              <a:gd name="adj" fmla="val 75402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 useBgFill="1">
        <p:nvSpPr>
          <p:cNvPr id="78" name="平行四边形 77"/>
          <p:cNvSpPr/>
          <p:nvPr/>
        </p:nvSpPr>
        <p:spPr>
          <a:xfrm>
            <a:off x="9365944" y="6428034"/>
            <a:ext cx="514032" cy="426720"/>
          </a:xfrm>
          <a:prstGeom prst="parallelogram">
            <a:avLst>
              <a:gd name="adj" fmla="val 75402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 useBgFill="1">
        <p:nvSpPr>
          <p:cNvPr id="79" name="平行四边形 78"/>
          <p:cNvSpPr/>
          <p:nvPr/>
        </p:nvSpPr>
        <p:spPr>
          <a:xfrm>
            <a:off x="9706764" y="6428034"/>
            <a:ext cx="514032" cy="426720"/>
          </a:xfrm>
          <a:prstGeom prst="parallelogram">
            <a:avLst>
              <a:gd name="adj" fmla="val 75402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 useBgFill="1">
        <p:nvSpPr>
          <p:cNvPr id="80" name="平行四边形 79"/>
          <p:cNvSpPr/>
          <p:nvPr/>
        </p:nvSpPr>
        <p:spPr>
          <a:xfrm>
            <a:off x="10047584" y="6428034"/>
            <a:ext cx="514032" cy="426720"/>
          </a:xfrm>
          <a:prstGeom prst="parallelogram">
            <a:avLst>
              <a:gd name="adj" fmla="val 75402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 useBgFill="1">
        <p:nvSpPr>
          <p:cNvPr id="81" name="平行四边形 80"/>
          <p:cNvSpPr/>
          <p:nvPr/>
        </p:nvSpPr>
        <p:spPr>
          <a:xfrm>
            <a:off x="10388404" y="6428034"/>
            <a:ext cx="514032" cy="426720"/>
          </a:xfrm>
          <a:prstGeom prst="parallelogram">
            <a:avLst>
              <a:gd name="adj" fmla="val 75402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 useBgFill="1">
        <p:nvSpPr>
          <p:cNvPr id="82" name="平行四边形 81"/>
          <p:cNvSpPr/>
          <p:nvPr/>
        </p:nvSpPr>
        <p:spPr>
          <a:xfrm>
            <a:off x="10729224" y="6428034"/>
            <a:ext cx="514032" cy="426720"/>
          </a:xfrm>
          <a:prstGeom prst="parallelogram">
            <a:avLst>
              <a:gd name="adj" fmla="val 75402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 useBgFill="1">
        <p:nvSpPr>
          <p:cNvPr id="83" name="平行四边形 82"/>
          <p:cNvSpPr/>
          <p:nvPr/>
        </p:nvSpPr>
        <p:spPr>
          <a:xfrm>
            <a:off x="11070044" y="6428034"/>
            <a:ext cx="514032" cy="426720"/>
          </a:xfrm>
          <a:prstGeom prst="parallelogram">
            <a:avLst>
              <a:gd name="adj" fmla="val 75402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 useBgFill="1">
        <p:nvSpPr>
          <p:cNvPr id="84" name="平行四边形 83"/>
          <p:cNvSpPr/>
          <p:nvPr/>
        </p:nvSpPr>
        <p:spPr>
          <a:xfrm>
            <a:off x="11410868" y="6428034"/>
            <a:ext cx="514032" cy="426720"/>
          </a:xfrm>
          <a:prstGeom prst="parallelogram">
            <a:avLst>
              <a:gd name="adj" fmla="val 75402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6" name="Freeform 21"/>
          <p:cNvSpPr>
            <a:spLocks/>
          </p:cNvSpPr>
          <p:nvPr/>
        </p:nvSpPr>
        <p:spPr bwMode="auto">
          <a:xfrm rot="20673129">
            <a:off x="3352782" y="2368617"/>
            <a:ext cx="514927" cy="544256"/>
          </a:xfrm>
          <a:custGeom>
            <a:avLst/>
            <a:gdLst>
              <a:gd name="T0" fmla="*/ 128 w 132"/>
              <a:gd name="T1" fmla="*/ 1 h 124"/>
              <a:gd name="T2" fmla="*/ 60 w 132"/>
              <a:gd name="T3" fmla="*/ 17 h 124"/>
              <a:gd name="T4" fmla="*/ 56 w 132"/>
              <a:gd name="T5" fmla="*/ 21 h 124"/>
              <a:gd name="T6" fmla="*/ 56 w 132"/>
              <a:gd name="T7" fmla="*/ 77 h 124"/>
              <a:gd name="T8" fmla="*/ 22 w 132"/>
              <a:gd name="T9" fmla="*/ 78 h 124"/>
              <a:gd name="T10" fmla="*/ 6 w 132"/>
              <a:gd name="T11" fmla="*/ 112 h 124"/>
              <a:gd name="T12" fmla="*/ 46 w 132"/>
              <a:gd name="T13" fmla="*/ 116 h 124"/>
              <a:gd name="T14" fmla="*/ 64 w 132"/>
              <a:gd name="T15" fmla="*/ 93 h 124"/>
              <a:gd name="T16" fmla="*/ 64 w 132"/>
              <a:gd name="T17" fmla="*/ 24 h 124"/>
              <a:gd name="T18" fmla="*/ 124 w 132"/>
              <a:gd name="T19" fmla="*/ 10 h 124"/>
              <a:gd name="T20" fmla="*/ 124 w 132"/>
              <a:gd name="T21" fmla="*/ 61 h 124"/>
              <a:gd name="T22" fmla="*/ 90 w 132"/>
              <a:gd name="T23" fmla="*/ 62 h 124"/>
              <a:gd name="T24" fmla="*/ 74 w 132"/>
              <a:gd name="T25" fmla="*/ 96 h 124"/>
              <a:gd name="T26" fmla="*/ 114 w 132"/>
              <a:gd name="T27" fmla="*/ 100 h 124"/>
              <a:gd name="T28" fmla="*/ 132 w 132"/>
              <a:gd name="T29" fmla="*/ 77 h 124"/>
              <a:gd name="T30" fmla="*/ 132 w 132"/>
              <a:gd name="T31" fmla="*/ 5 h 124"/>
              <a:gd name="T32" fmla="*/ 128 w 132"/>
              <a:gd name="T33" fmla="*/ 1 h 1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32" h="124">
                <a:moveTo>
                  <a:pt x="128" y="1"/>
                </a:moveTo>
                <a:cubicBezTo>
                  <a:pt x="127" y="1"/>
                  <a:pt x="60" y="17"/>
                  <a:pt x="60" y="17"/>
                </a:cubicBezTo>
                <a:cubicBezTo>
                  <a:pt x="58" y="18"/>
                  <a:pt x="56" y="19"/>
                  <a:pt x="56" y="21"/>
                </a:cubicBezTo>
                <a:cubicBezTo>
                  <a:pt x="56" y="77"/>
                  <a:pt x="56" y="77"/>
                  <a:pt x="56" y="77"/>
                </a:cubicBezTo>
                <a:cubicBezTo>
                  <a:pt x="48" y="72"/>
                  <a:pt x="34" y="72"/>
                  <a:pt x="22" y="78"/>
                </a:cubicBezTo>
                <a:cubicBezTo>
                  <a:pt x="7" y="86"/>
                  <a:pt x="0" y="101"/>
                  <a:pt x="6" y="112"/>
                </a:cubicBezTo>
                <a:cubicBezTo>
                  <a:pt x="13" y="122"/>
                  <a:pt x="31" y="124"/>
                  <a:pt x="46" y="116"/>
                </a:cubicBezTo>
                <a:cubicBezTo>
                  <a:pt x="56" y="111"/>
                  <a:pt x="62" y="101"/>
                  <a:pt x="64" y="93"/>
                </a:cubicBezTo>
                <a:cubicBezTo>
                  <a:pt x="64" y="92"/>
                  <a:pt x="64" y="24"/>
                  <a:pt x="64" y="24"/>
                </a:cubicBezTo>
                <a:cubicBezTo>
                  <a:pt x="124" y="10"/>
                  <a:pt x="124" y="10"/>
                  <a:pt x="124" y="10"/>
                </a:cubicBezTo>
                <a:cubicBezTo>
                  <a:pt x="124" y="61"/>
                  <a:pt x="124" y="61"/>
                  <a:pt x="124" y="61"/>
                </a:cubicBezTo>
                <a:cubicBezTo>
                  <a:pt x="116" y="56"/>
                  <a:pt x="102" y="56"/>
                  <a:pt x="90" y="62"/>
                </a:cubicBezTo>
                <a:cubicBezTo>
                  <a:pt x="75" y="70"/>
                  <a:pt x="68" y="85"/>
                  <a:pt x="74" y="96"/>
                </a:cubicBezTo>
                <a:cubicBezTo>
                  <a:pt x="81" y="106"/>
                  <a:pt x="99" y="108"/>
                  <a:pt x="114" y="100"/>
                </a:cubicBezTo>
                <a:cubicBezTo>
                  <a:pt x="124" y="95"/>
                  <a:pt x="130" y="85"/>
                  <a:pt x="132" y="77"/>
                </a:cubicBezTo>
                <a:cubicBezTo>
                  <a:pt x="132" y="5"/>
                  <a:pt x="132" y="5"/>
                  <a:pt x="132" y="5"/>
                </a:cubicBezTo>
                <a:cubicBezTo>
                  <a:pt x="132" y="3"/>
                  <a:pt x="130" y="0"/>
                  <a:pt x="128" y="1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4" name="Freeform 25"/>
          <p:cNvSpPr>
            <a:spLocks/>
          </p:cNvSpPr>
          <p:nvPr/>
        </p:nvSpPr>
        <p:spPr bwMode="auto">
          <a:xfrm rot="1368797">
            <a:off x="2562692" y="2704612"/>
            <a:ext cx="492085" cy="666011"/>
          </a:xfrm>
          <a:custGeom>
            <a:avLst/>
            <a:gdLst>
              <a:gd name="T0" fmla="*/ 93 w 95"/>
              <a:gd name="T1" fmla="*/ 28 h 130"/>
              <a:gd name="T2" fmla="*/ 67 w 95"/>
              <a:gd name="T3" fmla="*/ 2 h 130"/>
              <a:gd name="T4" fmla="*/ 61 w 95"/>
              <a:gd name="T5" fmla="*/ 2 h 130"/>
              <a:gd name="T6" fmla="*/ 60 w 95"/>
              <a:gd name="T7" fmla="*/ 7 h 130"/>
              <a:gd name="T8" fmla="*/ 60 w 95"/>
              <a:gd name="T9" fmla="*/ 76 h 130"/>
              <a:gd name="T10" fmla="*/ 24 w 95"/>
              <a:gd name="T11" fmla="*/ 77 h 130"/>
              <a:gd name="T12" fmla="*/ 7 w 95"/>
              <a:gd name="T13" fmla="*/ 116 h 130"/>
              <a:gd name="T14" fmla="*/ 49 w 95"/>
              <a:gd name="T15" fmla="*/ 121 h 130"/>
              <a:gd name="T16" fmla="*/ 68 w 95"/>
              <a:gd name="T17" fmla="*/ 91 h 130"/>
              <a:gd name="T18" fmla="*/ 68 w 95"/>
              <a:gd name="T19" fmla="*/ 91 h 130"/>
              <a:gd name="T20" fmla="*/ 68 w 95"/>
              <a:gd name="T21" fmla="*/ 15 h 130"/>
              <a:gd name="T22" fmla="*/ 88 w 95"/>
              <a:gd name="T23" fmla="*/ 34 h 130"/>
              <a:gd name="T24" fmla="*/ 93 w 95"/>
              <a:gd name="T25" fmla="*/ 34 h 130"/>
              <a:gd name="T26" fmla="*/ 93 w 95"/>
              <a:gd name="T27" fmla="*/ 28 h 1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95" h="130">
                <a:moveTo>
                  <a:pt x="93" y="28"/>
                </a:moveTo>
                <a:cubicBezTo>
                  <a:pt x="67" y="2"/>
                  <a:pt x="67" y="2"/>
                  <a:pt x="67" y="2"/>
                </a:cubicBezTo>
                <a:cubicBezTo>
                  <a:pt x="65" y="0"/>
                  <a:pt x="63" y="0"/>
                  <a:pt x="61" y="2"/>
                </a:cubicBezTo>
                <a:cubicBezTo>
                  <a:pt x="60" y="3"/>
                  <a:pt x="60" y="5"/>
                  <a:pt x="60" y="7"/>
                </a:cubicBezTo>
                <a:cubicBezTo>
                  <a:pt x="60" y="76"/>
                  <a:pt x="60" y="76"/>
                  <a:pt x="60" y="76"/>
                </a:cubicBezTo>
                <a:cubicBezTo>
                  <a:pt x="51" y="70"/>
                  <a:pt x="36" y="70"/>
                  <a:pt x="24" y="77"/>
                </a:cubicBezTo>
                <a:cubicBezTo>
                  <a:pt x="7" y="87"/>
                  <a:pt x="0" y="104"/>
                  <a:pt x="7" y="116"/>
                </a:cubicBezTo>
                <a:cubicBezTo>
                  <a:pt x="14" y="128"/>
                  <a:pt x="33" y="130"/>
                  <a:pt x="49" y="121"/>
                </a:cubicBezTo>
                <a:cubicBezTo>
                  <a:pt x="61" y="114"/>
                  <a:pt x="69" y="102"/>
                  <a:pt x="68" y="91"/>
                </a:cubicBezTo>
                <a:cubicBezTo>
                  <a:pt x="68" y="91"/>
                  <a:pt x="68" y="91"/>
                  <a:pt x="68" y="91"/>
                </a:cubicBezTo>
                <a:cubicBezTo>
                  <a:pt x="68" y="15"/>
                  <a:pt x="68" y="15"/>
                  <a:pt x="68" y="15"/>
                </a:cubicBezTo>
                <a:cubicBezTo>
                  <a:pt x="88" y="34"/>
                  <a:pt x="88" y="34"/>
                  <a:pt x="88" y="34"/>
                </a:cubicBezTo>
                <a:cubicBezTo>
                  <a:pt x="89" y="36"/>
                  <a:pt x="92" y="36"/>
                  <a:pt x="93" y="34"/>
                </a:cubicBezTo>
                <a:cubicBezTo>
                  <a:pt x="95" y="33"/>
                  <a:pt x="95" y="30"/>
                  <a:pt x="93" y="28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5" name="Freeform 17"/>
          <p:cNvSpPr>
            <a:spLocks/>
          </p:cNvSpPr>
          <p:nvPr/>
        </p:nvSpPr>
        <p:spPr bwMode="auto">
          <a:xfrm rot="19965432">
            <a:off x="9017007" y="2837117"/>
            <a:ext cx="285103" cy="509113"/>
          </a:xfrm>
          <a:custGeom>
            <a:avLst/>
            <a:gdLst>
              <a:gd name="T0" fmla="*/ 64 w 68"/>
              <a:gd name="T1" fmla="*/ 0 h 124"/>
              <a:gd name="T2" fmla="*/ 60 w 68"/>
              <a:gd name="T3" fmla="*/ 4 h 124"/>
              <a:gd name="T4" fmla="*/ 60 w 68"/>
              <a:gd name="T5" fmla="*/ 69 h 124"/>
              <a:gd name="T6" fmla="*/ 23 w 68"/>
              <a:gd name="T7" fmla="*/ 70 h 124"/>
              <a:gd name="T8" fmla="*/ 6 w 68"/>
              <a:gd name="T9" fmla="*/ 109 h 124"/>
              <a:gd name="T10" fmla="*/ 49 w 68"/>
              <a:gd name="T11" fmla="*/ 114 h 124"/>
              <a:gd name="T12" fmla="*/ 68 w 68"/>
              <a:gd name="T13" fmla="*/ 84 h 124"/>
              <a:gd name="T14" fmla="*/ 68 w 68"/>
              <a:gd name="T15" fmla="*/ 4 h 124"/>
              <a:gd name="T16" fmla="*/ 64 w 68"/>
              <a:gd name="T17" fmla="*/ 0 h 1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124">
                <a:moveTo>
                  <a:pt x="64" y="0"/>
                </a:moveTo>
                <a:cubicBezTo>
                  <a:pt x="60" y="0"/>
                  <a:pt x="60" y="4"/>
                  <a:pt x="60" y="4"/>
                </a:cubicBezTo>
                <a:cubicBezTo>
                  <a:pt x="60" y="69"/>
                  <a:pt x="60" y="69"/>
                  <a:pt x="60" y="69"/>
                </a:cubicBezTo>
                <a:cubicBezTo>
                  <a:pt x="51" y="63"/>
                  <a:pt x="36" y="63"/>
                  <a:pt x="23" y="70"/>
                </a:cubicBezTo>
                <a:cubicBezTo>
                  <a:pt x="7" y="80"/>
                  <a:pt x="0" y="97"/>
                  <a:pt x="6" y="109"/>
                </a:cubicBezTo>
                <a:cubicBezTo>
                  <a:pt x="13" y="122"/>
                  <a:pt x="32" y="124"/>
                  <a:pt x="49" y="114"/>
                </a:cubicBezTo>
                <a:cubicBezTo>
                  <a:pt x="61" y="107"/>
                  <a:pt x="68" y="95"/>
                  <a:pt x="68" y="84"/>
                </a:cubicBezTo>
                <a:cubicBezTo>
                  <a:pt x="68" y="4"/>
                  <a:pt x="68" y="4"/>
                  <a:pt x="68" y="4"/>
                </a:cubicBezTo>
                <a:cubicBezTo>
                  <a:pt x="68" y="2"/>
                  <a:pt x="66" y="0"/>
                  <a:pt x="64" y="0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6" name="Freeform 17"/>
          <p:cNvSpPr>
            <a:spLocks/>
          </p:cNvSpPr>
          <p:nvPr/>
        </p:nvSpPr>
        <p:spPr bwMode="auto">
          <a:xfrm rot="1586560">
            <a:off x="3649038" y="2964148"/>
            <a:ext cx="318471" cy="568698"/>
          </a:xfrm>
          <a:custGeom>
            <a:avLst/>
            <a:gdLst>
              <a:gd name="T0" fmla="*/ 64 w 68"/>
              <a:gd name="T1" fmla="*/ 0 h 124"/>
              <a:gd name="T2" fmla="*/ 60 w 68"/>
              <a:gd name="T3" fmla="*/ 4 h 124"/>
              <a:gd name="T4" fmla="*/ 60 w 68"/>
              <a:gd name="T5" fmla="*/ 69 h 124"/>
              <a:gd name="T6" fmla="*/ 23 w 68"/>
              <a:gd name="T7" fmla="*/ 70 h 124"/>
              <a:gd name="T8" fmla="*/ 6 w 68"/>
              <a:gd name="T9" fmla="*/ 109 h 124"/>
              <a:gd name="T10" fmla="*/ 49 w 68"/>
              <a:gd name="T11" fmla="*/ 114 h 124"/>
              <a:gd name="T12" fmla="*/ 68 w 68"/>
              <a:gd name="T13" fmla="*/ 84 h 124"/>
              <a:gd name="T14" fmla="*/ 68 w 68"/>
              <a:gd name="T15" fmla="*/ 4 h 124"/>
              <a:gd name="T16" fmla="*/ 64 w 68"/>
              <a:gd name="T17" fmla="*/ 0 h 1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124">
                <a:moveTo>
                  <a:pt x="64" y="0"/>
                </a:moveTo>
                <a:cubicBezTo>
                  <a:pt x="60" y="0"/>
                  <a:pt x="60" y="4"/>
                  <a:pt x="60" y="4"/>
                </a:cubicBezTo>
                <a:cubicBezTo>
                  <a:pt x="60" y="69"/>
                  <a:pt x="60" y="69"/>
                  <a:pt x="60" y="69"/>
                </a:cubicBezTo>
                <a:cubicBezTo>
                  <a:pt x="51" y="63"/>
                  <a:pt x="36" y="63"/>
                  <a:pt x="23" y="70"/>
                </a:cubicBezTo>
                <a:cubicBezTo>
                  <a:pt x="7" y="80"/>
                  <a:pt x="0" y="97"/>
                  <a:pt x="6" y="109"/>
                </a:cubicBezTo>
                <a:cubicBezTo>
                  <a:pt x="13" y="122"/>
                  <a:pt x="32" y="124"/>
                  <a:pt x="49" y="114"/>
                </a:cubicBezTo>
                <a:cubicBezTo>
                  <a:pt x="61" y="107"/>
                  <a:pt x="68" y="95"/>
                  <a:pt x="68" y="84"/>
                </a:cubicBezTo>
                <a:cubicBezTo>
                  <a:pt x="68" y="4"/>
                  <a:pt x="68" y="4"/>
                  <a:pt x="68" y="4"/>
                </a:cubicBezTo>
                <a:cubicBezTo>
                  <a:pt x="68" y="2"/>
                  <a:pt x="66" y="0"/>
                  <a:pt x="64" y="0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7" name="Freeform 21"/>
          <p:cNvSpPr>
            <a:spLocks/>
          </p:cNvSpPr>
          <p:nvPr/>
        </p:nvSpPr>
        <p:spPr bwMode="auto">
          <a:xfrm rot="20673129">
            <a:off x="8248910" y="2386182"/>
            <a:ext cx="514927" cy="544256"/>
          </a:xfrm>
          <a:custGeom>
            <a:avLst/>
            <a:gdLst>
              <a:gd name="T0" fmla="*/ 128 w 132"/>
              <a:gd name="T1" fmla="*/ 1 h 124"/>
              <a:gd name="T2" fmla="*/ 60 w 132"/>
              <a:gd name="T3" fmla="*/ 17 h 124"/>
              <a:gd name="T4" fmla="*/ 56 w 132"/>
              <a:gd name="T5" fmla="*/ 21 h 124"/>
              <a:gd name="T6" fmla="*/ 56 w 132"/>
              <a:gd name="T7" fmla="*/ 77 h 124"/>
              <a:gd name="T8" fmla="*/ 22 w 132"/>
              <a:gd name="T9" fmla="*/ 78 h 124"/>
              <a:gd name="T10" fmla="*/ 6 w 132"/>
              <a:gd name="T11" fmla="*/ 112 h 124"/>
              <a:gd name="T12" fmla="*/ 46 w 132"/>
              <a:gd name="T13" fmla="*/ 116 h 124"/>
              <a:gd name="T14" fmla="*/ 64 w 132"/>
              <a:gd name="T15" fmla="*/ 93 h 124"/>
              <a:gd name="T16" fmla="*/ 64 w 132"/>
              <a:gd name="T17" fmla="*/ 24 h 124"/>
              <a:gd name="T18" fmla="*/ 124 w 132"/>
              <a:gd name="T19" fmla="*/ 10 h 124"/>
              <a:gd name="T20" fmla="*/ 124 w 132"/>
              <a:gd name="T21" fmla="*/ 61 h 124"/>
              <a:gd name="T22" fmla="*/ 90 w 132"/>
              <a:gd name="T23" fmla="*/ 62 h 124"/>
              <a:gd name="T24" fmla="*/ 74 w 132"/>
              <a:gd name="T25" fmla="*/ 96 h 124"/>
              <a:gd name="T26" fmla="*/ 114 w 132"/>
              <a:gd name="T27" fmla="*/ 100 h 124"/>
              <a:gd name="T28" fmla="*/ 132 w 132"/>
              <a:gd name="T29" fmla="*/ 77 h 124"/>
              <a:gd name="T30" fmla="*/ 132 w 132"/>
              <a:gd name="T31" fmla="*/ 5 h 124"/>
              <a:gd name="T32" fmla="*/ 128 w 132"/>
              <a:gd name="T33" fmla="*/ 1 h 1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32" h="124">
                <a:moveTo>
                  <a:pt x="128" y="1"/>
                </a:moveTo>
                <a:cubicBezTo>
                  <a:pt x="127" y="1"/>
                  <a:pt x="60" y="17"/>
                  <a:pt x="60" y="17"/>
                </a:cubicBezTo>
                <a:cubicBezTo>
                  <a:pt x="58" y="18"/>
                  <a:pt x="56" y="19"/>
                  <a:pt x="56" y="21"/>
                </a:cubicBezTo>
                <a:cubicBezTo>
                  <a:pt x="56" y="77"/>
                  <a:pt x="56" y="77"/>
                  <a:pt x="56" y="77"/>
                </a:cubicBezTo>
                <a:cubicBezTo>
                  <a:pt x="48" y="72"/>
                  <a:pt x="34" y="72"/>
                  <a:pt x="22" y="78"/>
                </a:cubicBezTo>
                <a:cubicBezTo>
                  <a:pt x="7" y="86"/>
                  <a:pt x="0" y="101"/>
                  <a:pt x="6" y="112"/>
                </a:cubicBezTo>
                <a:cubicBezTo>
                  <a:pt x="13" y="122"/>
                  <a:pt x="31" y="124"/>
                  <a:pt x="46" y="116"/>
                </a:cubicBezTo>
                <a:cubicBezTo>
                  <a:pt x="56" y="111"/>
                  <a:pt x="62" y="101"/>
                  <a:pt x="64" y="93"/>
                </a:cubicBezTo>
                <a:cubicBezTo>
                  <a:pt x="64" y="92"/>
                  <a:pt x="64" y="24"/>
                  <a:pt x="64" y="24"/>
                </a:cubicBezTo>
                <a:cubicBezTo>
                  <a:pt x="124" y="10"/>
                  <a:pt x="124" y="10"/>
                  <a:pt x="124" y="10"/>
                </a:cubicBezTo>
                <a:cubicBezTo>
                  <a:pt x="124" y="61"/>
                  <a:pt x="124" y="61"/>
                  <a:pt x="124" y="61"/>
                </a:cubicBezTo>
                <a:cubicBezTo>
                  <a:pt x="116" y="56"/>
                  <a:pt x="102" y="56"/>
                  <a:pt x="90" y="62"/>
                </a:cubicBezTo>
                <a:cubicBezTo>
                  <a:pt x="75" y="70"/>
                  <a:pt x="68" y="85"/>
                  <a:pt x="74" y="96"/>
                </a:cubicBezTo>
                <a:cubicBezTo>
                  <a:pt x="81" y="106"/>
                  <a:pt x="99" y="108"/>
                  <a:pt x="114" y="100"/>
                </a:cubicBezTo>
                <a:cubicBezTo>
                  <a:pt x="124" y="95"/>
                  <a:pt x="130" y="85"/>
                  <a:pt x="132" y="77"/>
                </a:cubicBezTo>
                <a:cubicBezTo>
                  <a:pt x="132" y="5"/>
                  <a:pt x="132" y="5"/>
                  <a:pt x="132" y="5"/>
                </a:cubicBezTo>
                <a:cubicBezTo>
                  <a:pt x="132" y="3"/>
                  <a:pt x="130" y="0"/>
                  <a:pt x="128" y="1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571295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1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301"/>
                            </p:stCondLst>
                            <p:childTnLst>
                              <p:par>
                                <p:cTn id="1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0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9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5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8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1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4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7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0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3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6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9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2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5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8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1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4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7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0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3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6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9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2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5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8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1" dur="5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4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7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0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3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6" dur="5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9" dur="5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0" fill="hold">
                            <p:stCondLst>
                              <p:cond delay="1801"/>
                            </p:stCondLst>
                            <p:childTnLst>
                              <p:par>
                                <p:cTn id="161" presetID="26" presetClass="emph" presetSubtype="0" repeatCount="indefinite" fill="hold" grpId="1" nodeType="after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162" dur="500" tmFilter="0, 0; .2, .5; .8, .5; 1, 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63" dur="250" autoRev="1" fill="hold"/>
                                        <p:tgtEl>
                                          <p:spTgt spid="8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64" presetID="26" presetClass="emp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165" dur="500" tmFilter="0, 0; .2, .5; .8, .5; 1, 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66" dur="250" autoRev="1" fill="hold"/>
                                        <p:tgtEl>
                                          <p:spTgt spid="9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67" presetID="26" presetClass="emp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168" dur="500" tmFilter="0, 0; .2, .5; .8, .5; 1, 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69" dur="250" autoRev="1" fill="hold"/>
                                        <p:tgtEl>
                                          <p:spTgt spid="9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70" presetID="26" presetClass="emp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171" dur="500" tmFilter="0, 0; .2, .5; .8, .5; 1, 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2" dur="250" autoRev="1" fill="hold"/>
                                        <p:tgtEl>
                                          <p:spTgt spid="9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73" presetID="26" presetClass="emp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174" dur="500" tmFilter="0, 0; .2, .5; .8, .5; 1, 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5" dur="250" autoRev="1" fill="hold"/>
                                        <p:tgtEl>
                                          <p:spTgt spid="9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76" presetID="26" presetClass="emp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177" dur="500" tmFilter="0, 0; .2, .5; .8, .5; 1, 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8" dur="250" autoRev="1" fill="hold"/>
                                        <p:tgtEl>
                                          <p:spTgt spid="9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79" presetID="26" presetClass="emp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180" dur="500" tmFilter="0, 0; .2, .5; .8, .5; 1, 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81" dur="250" autoRev="1" fill="hold"/>
                                        <p:tgtEl>
                                          <p:spTgt spid="9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82" presetID="26" presetClass="emp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183" dur="500" tmFilter="0, 0; .2, .5; .8, .5; 1, 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84" dur="250" autoRev="1" fill="hold"/>
                                        <p:tgtEl>
                                          <p:spTgt spid="9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85" presetID="26" presetClass="emp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186" dur="500" tmFilter="0, 0; .2, .5; .8, .5; 1, 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87" dur="250" autoRev="1" fill="hold"/>
                                        <p:tgtEl>
                                          <p:spTgt spid="9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88" presetID="26" presetClass="emp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189" dur="500" tmFilter="0, 0; .2, .5; .8, .5; 1, 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0" dur="250" autoRev="1" fill="hold"/>
                                        <p:tgtEl>
                                          <p:spTgt spid="9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91" presetID="26" presetClass="emp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192" dur="500" tmFilter="0, 0; .2, .5; .8, .5; 1, 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3" dur="250" autoRev="1" fill="hold"/>
                                        <p:tgtEl>
                                          <p:spTgt spid="9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94" presetID="26" presetClass="emp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195" dur="500" tmFilter="0, 0; .2, .5; .8, .5; 1, 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6" dur="250" autoRev="1" fill="hold"/>
                                        <p:tgtEl>
                                          <p:spTgt spid="10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97" presetID="26" presetClass="emp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198" dur="500" tmFilter="0, 0; .2, .5; .8, .5; 1, 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9" dur="250" autoRev="1" fill="hold"/>
                                        <p:tgtEl>
                                          <p:spTgt spid="10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00" presetID="26" presetClass="emp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201" dur="500" tmFilter="0, 0; .2, .5; .8, .5; 1, 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02" dur="250" autoRev="1" fill="hold"/>
                                        <p:tgtEl>
                                          <p:spTgt spid="10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03" presetID="26" presetClass="emp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204" dur="500" tmFilter="0, 0; .2, .5; .8, .5; 1, 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05" dur="250" autoRev="1" fill="hold"/>
                                        <p:tgtEl>
                                          <p:spTgt spid="10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06" presetID="26" presetClass="emp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207" dur="500" tmFilter="0, 0; .2, .5; .8, .5; 1, 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08" dur="250" autoRev="1" fill="hold"/>
                                        <p:tgtEl>
                                          <p:spTgt spid="10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09" presetID="26" presetClass="emp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210" dur="500" tmFilter="0, 0; .2, .5; .8, .5; 1, 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11" dur="250" autoRev="1" fill="hold"/>
                                        <p:tgtEl>
                                          <p:spTgt spid="10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12" presetID="26" presetClass="emp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213" dur="500" tmFilter="0, 0; .2, .5; .8, .5; 1, 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14" dur="250" autoRev="1" fill="hold"/>
                                        <p:tgtEl>
                                          <p:spTgt spid="10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15" presetID="26" presetClass="emp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216" dur="500" tmFilter="0, 0; .2, .5; .8, .5; 1, 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17" dur="250" autoRev="1" fill="hold"/>
                                        <p:tgtEl>
                                          <p:spTgt spid="10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18" presetID="26" presetClass="emp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219" dur="500" tmFilter="0, 0; .2, .5; .8, .5; 1, 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20" dur="250" autoRev="1" fill="hold"/>
                                        <p:tgtEl>
                                          <p:spTgt spid="10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21" presetID="26" presetClass="emp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222" dur="500" tmFilter="0, 0; .2, .5; .8, .5; 1, 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23" dur="250" autoRev="1" fill="hold"/>
                                        <p:tgtEl>
                                          <p:spTgt spid="10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24" presetID="26" presetClass="emp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225" dur="500" tmFilter="0, 0; .2, .5; .8, .5; 1, 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26" dur="250" autoRev="1" fill="hold"/>
                                        <p:tgtEl>
                                          <p:spTgt spid="1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27" presetID="26" presetClass="emp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228" dur="500" tmFilter="0, 0; .2, .5; .8, .5; 1, 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29" dur="250" autoRev="1" fill="hold"/>
                                        <p:tgtEl>
                                          <p:spTgt spid="11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30" presetID="26" presetClass="emp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231" dur="500" tmFilter="0, 0; .2, .5; .8, .5; 1, 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32" dur="250" autoRev="1" fill="hold"/>
                                        <p:tgtEl>
                                          <p:spTgt spid="11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33" presetID="26" presetClass="emp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234" dur="500" tmFilter="0, 0; .2, .5; .8, .5; 1, 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35" dur="250" autoRev="1" fill="hold"/>
                                        <p:tgtEl>
                                          <p:spTgt spid="11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36" presetID="26" presetClass="emp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237" dur="500" tmFilter="0, 0; .2, .5; .8, .5; 1, 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38" dur="250" autoRev="1" fill="hold"/>
                                        <p:tgtEl>
                                          <p:spTgt spid="11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39" presetID="26" presetClass="emp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240" dur="500" tmFilter="0, 0; .2, .5; .8, .5; 1, 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41" dur="250" autoRev="1" fill="hold"/>
                                        <p:tgtEl>
                                          <p:spTgt spid="11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42" presetID="26" presetClass="emp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243" dur="500" tmFilter="0, 0; .2, .5; .8, .5; 1, 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44" dur="250" autoRev="1" fill="hold"/>
                                        <p:tgtEl>
                                          <p:spTgt spid="11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45" presetID="26" presetClass="emp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246" dur="500" tmFilter="0, 0; .2, .5; .8, .5; 1, 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47" dur="250" autoRev="1" fill="hold"/>
                                        <p:tgtEl>
                                          <p:spTgt spid="11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48" presetID="26" presetClass="emp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249" dur="500" tmFilter="0, 0; .2, .5; .8, .5; 1, 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50" dur="250" autoRev="1" fill="hold"/>
                                        <p:tgtEl>
                                          <p:spTgt spid="12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51" presetID="26" presetClass="emp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252" dur="500" tmFilter="0, 0; .2, .5; .8, .5; 1, 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53" dur="250" autoRev="1" fill="hold"/>
                                        <p:tgtEl>
                                          <p:spTgt spid="12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54" presetID="26" presetClass="emp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255" dur="500" tmFilter="0, 0; .2, .5; .8, .5; 1, 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56" dur="250" autoRev="1" fill="hold"/>
                                        <p:tgtEl>
                                          <p:spTgt spid="12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57" presetID="26" presetClass="emp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258" dur="500" tmFilter="0, 0; .2, .5; .8, .5; 1, 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59" dur="250" autoRev="1" fill="hold"/>
                                        <p:tgtEl>
                                          <p:spTgt spid="12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60" presetID="26" presetClass="emp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261" dur="500" tmFilter="0, 0; .2, .5; .8, .5; 1, 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62" dur="250" autoRev="1" fill="hold"/>
                                        <p:tgtEl>
                                          <p:spTgt spid="12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63" presetID="26" presetClass="emp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264" dur="500" tmFilter="0, 0; .2, .5; .8, .5; 1, 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65" dur="250" autoRev="1" fill="hold"/>
                                        <p:tgtEl>
                                          <p:spTgt spid="12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66" presetID="26" presetClass="emp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267" dur="500" tmFilter="0, 0; .2, .5; .8, .5; 1, 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68" dur="250" autoRev="1" fill="hold"/>
                                        <p:tgtEl>
                                          <p:spTgt spid="12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69" presetID="26" presetClass="emp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270" dur="500" tmFilter="0, 0; .2, .5; .8, .5; 1, 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71" dur="250" autoRev="1" fill="hold"/>
                                        <p:tgtEl>
                                          <p:spTgt spid="12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72" presetID="26" presetClass="emp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273" dur="500" tmFilter="0, 0; .2, .5; .8, .5; 1, 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74" dur="250" autoRev="1" fill="hold"/>
                                        <p:tgtEl>
                                          <p:spTgt spid="12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75" presetID="26" presetClass="emp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276" dur="500" tmFilter="0, 0; .2, .5; .8, .5; 1, 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77" dur="250" autoRev="1" fill="hold"/>
                                        <p:tgtEl>
                                          <p:spTgt spid="12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78" presetID="26" presetClass="emp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279" dur="500" tmFilter="0, 0; .2, .5; .8, .5; 1, 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80" dur="250" autoRev="1" fill="hold"/>
                                        <p:tgtEl>
                                          <p:spTgt spid="13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81" presetID="26" presetClass="emp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282" dur="500" tmFilter="0, 0; .2, .5; .8, .5; 1, 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83" dur="250" autoRev="1" fill="hold"/>
                                        <p:tgtEl>
                                          <p:spTgt spid="13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84" presetID="26" presetClass="emp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285" dur="500" tmFilter="0, 0; .2, .5; .8, .5; 1, 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86" dur="250" autoRev="1" fill="hold"/>
                                        <p:tgtEl>
                                          <p:spTgt spid="13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87" presetID="26" presetClass="emp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288" dur="500" tmFilter="0, 0; .2, .5; .8, .5; 1, 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89" dur="250" autoRev="1" fill="hold"/>
                                        <p:tgtEl>
                                          <p:spTgt spid="13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90" presetID="26" presetClass="emp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291" dur="500" tmFilter="0, 0; .2, .5; .8, .5; 1, 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92" dur="250" autoRev="1" fill="hold"/>
                                        <p:tgtEl>
                                          <p:spTgt spid="13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93" presetID="26" presetClass="emp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294" dur="500" tmFilter="0, 0; .2, .5; .8, .5; 1, 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95" dur="250" autoRev="1" fill="hold"/>
                                        <p:tgtEl>
                                          <p:spTgt spid="13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96" presetID="26" presetClass="emp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297" dur="500" tmFilter="0, 0; .2, .5; .8, .5; 1, 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98" dur="250" autoRev="1" fill="hold"/>
                                        <p:tgtEl>
                                          <p:spTgt spid="13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99" presetID="26" presetClass="emp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300" dur="500" tmFilter="0, 0; .2, .5; .8, .5; 1, 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01" dur="250" autoRev="1" fill="hold"/>
                                        <p:tgtEl>
                                          <p:spTgt spid="13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02" presetID="26" presetClass="emp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303" dur="500" tmFilter="0, 0; .2, .5; .8, .5; 1, 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04" dur="250" autoRev="1" fill="hold"/>
                                        <p:tgtEl>
                                          <p:spTgt spid="13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5" fill="hold">
                            <p:stCondLst>
                              <p:cond delay="2301"/>
                            </p:stCondLst>
                            <p:childTnLst>
                              <p:par>
                                <p:cTn id="30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8" dur="5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9" fill="hold">
                            <p:stCondLst>
                              <p:cond delay="2801"/>
                            </p:stCondLst>
                            <p:childTnLst>
                              <p:par>
                                <p:cTn id="3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2" dur="5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3" fill="hold">
                            <p:stCondLst>
                              <p:cond delay="3301"/>
                            </p:stCondLst>
                            <p:childTnLst>
                              <p:par>
                                <p:cTn id="31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6" dur="5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7" fill="hold">
                            <p:stCondLst>
                              <p:cond delay="3801"/>
                            </p:stCondLst>
                            <p:childTnLst>
                              <p:par>
                                <p:cTn id="3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0" dur="50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1" fill="hold">
                            <p:stCondLst>
                              <p:cond delay="4301"/>
                            </p:stCondLst>
                            <p:childTnLst>
                              <p:par>
                                <p:cTn id="3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4" dur="5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5" fill="hold">
                            <p:stCondLst>
                              <p:cond delay="4801"/>
                            </p:stCondLst>
                            <p:childTnLst>
                              <p:par>
                                <p:cTn id="3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8" dur="5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9" fill="hold">
                            <p:stCondLst>
                              <p:cond delay="5301"/>
                            </p:stCondLst>
                            <p:childTnLst>
                              <p:par>
                                <p:cTn id="3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2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3" fill="hold">
                            <p:stCondLst>
                              <p:cond delay="5801"/>
                            </p:stCondLst>
                            <p:childTnLst>
                              <p:par>
                                <p:cTn id="3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6" dur="5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7" fill="hold">
                            <p:stCondLst>
                              <p:cond delay="6301"/>
                            </p:stCondLst>
                            <p:childTnLst>
                              <p:par>
                                <p:cTn id="33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0" dur="5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1" fill="hold">
                            <p:stCondLst>
                              <p:cond delay="6801"/>
                            </p:stCondLst>
                            <p:childTnLst>
                              <p:par>
                                <p:cTn id="342" presetID="26" presetClass="emph" presetSubtype="0" repeatCount="indefinite" fill="hold" grpId="1" nodeType="after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343" dur="500" tmFilter="0, 0; .2, .5; .8, .5; 1, 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44" dur="250" autoRev="1" fill="hold"/>
                                        <p:tgtEl>
                                          <p:spTgt spid="11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45" presetID="26" presetClass="emp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346" dur="500" tmFilter="0, 0; .2, .5; .8, .5; 1, 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47" dur="250" autoRev="1" fill="hold"/>
                                        <p:tgtEl>
                                          <p:spTgt spid="14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48" presetID="26" presetClass="emp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349" dur="500" tmFilter="0, 0; .2, .5; .8, .5; 1, 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50" dur="250" autoRev="1" fill="hold"/>
                                        <p:tgtEl>
                                          <p:spTgt spid="14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51" presetID="26" presetClass="emp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352" dur="500" tmFilter="0, 0; .2, .5; .8, .5; 1, 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53" dur="250" autoRev="1" fill="hold"/>
                                        <p:tgtEl>
                                          <p:spTgt spid="14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54" presetID="26" presetClass="emp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355" dur="500" tmFilter="0, 0; .2, .5; .8, .5; 1, 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56" dur="250" autoRev="1" fill="hold"/>
                                        <p:tgtEl>
                                          <p:spTgt spid="14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8" grpId="0" animBg="1"/>
      <p:bldP spid="2" grpId="0"/>
      <p:bldP spid="89" grpId="0" animBg="1"/>
      <p:bldP spid="89" grpId="1" animBg="1"/>
      <p:bldP spid="90" grpId="0" animBg="1"/>
      <p:bldP spid="90" grpId="1" animBg="1"/>
      <p:bldP spid="91" grpId="0" animBg="1"/>
      <p:bldP spid="91" grpId="1" animBg="1"/>
      <p:bldP spid="92" grpId="0" animBg="1"/>
      <p:bldP spid="92" grpId="1" animBg="1"/>
      <p:bldP spid="93" grpId="0" animBg="1"/>
      <p:bldP spid="93" grpId="1" animBg="1"/>
      <p:bldP spid="94" grpId="0" animBg="1"/>
      <p:bldP spid="94" grpId="1" animBg="1"/>
      <p:bldP spid="95" grpId="0" animBg="1"/>
      <p:bldP spid="95" grpId="1" animBg="1"/>
      <p:bldP spid="96" grpId="0" animBg="1"/>
      <p:bldP spid="96" grpId="1" animBg="1"/>
      <p:bldP spid="97" grpId="0" animBg="1"/>
      <p:bldP spid="97" grpId="1" animBg="1"/>
      <p:bldP spid="98" grpId="0" animBg="1"/>
      <p:bldP spid="98" grpId="1" animBg="1"/>
      <p:bldP spid="99" grpId="0" animBg="1"/>
      <p:bldP spid="99" grpId="1" animBg="1"/>
      <p:bldP spid="100" grpId="0" animBg="1"/>
      <p:bldP spid="100" grpId="1" animBg="1"/>
      <p:bldP spid="101" grpId="0" animBg="1"/>
      <p:bldP spid="101" grpId="1" animBg="1"/>
      <p:bldP spid="102" grpId="0" animBg="1"/>
      <p:bldP spid="102" grpId="1" animBg="1"/>
      <p:bldP spid="103" grpId="0" animBg="1"/>
      <p:bldP spid="103" grpId="1" animBg="1"/>
      <p:bldP spid="104" grpId="0" animBg="1"/>
      <p:bldP spid="104" grpId="1" animBg="1"/>
      <p:bldP spid="105" grpId="0" animBg="1"/>
      <p:bldP spid="105" grpId="1" animBg="1"/>
      <p:bldP spid="106" grpId="0" animBg="1"/>
      <p:bldP spid="106" grpId="1" animBg="1"/>
      <p:bldP spid="107" grpId="0" animBg="1"/>
      <p:bldP spid="107" grpId="1" animBg="1"/>
      <p:bldP spid="108" grpId="0" animBg="1"/>
      <p:bldP spid="108" grpId="1" animBg="1"/>
      <p:bldP spid="109" grpId="0" animBg="1"/>
      <p:bldP spid="109" grpId="1" animBg="1"/>
      <p:bldP spid="110" grpId="0" animBg="1"/>
      <p:bldP spid="110" grpId="1" animBg="1"/>
      <p:bldP spid="111" grpId="0" animBg="1"/>
      <p:bldP spid="111" grpId="1" animBg="1"/>
      <p:bldP spid="112" grpId="0" animBg="1"/>
      <p:bldP spid="112" grpId="1" animBg="1"/>
      <p:bldP spid="113" grpId="0" animBg="1"/>
      <p:bldP spid="113" grpId="1" animBg="1"/>
      <p:bldP spid="115" grpId="0" animBg="1"/>
      <p:bldP spid="115" grpId="1" animBg="1"/>
      <p:bldP spid="117" grpId="0" animBg="1"/>
      <p:bldP spid="117" grpId="1" animBg="1"/>
      <p:bldP spid="118" grpId="0" animBg="1"/>
      <p:bldP spid="118" grpId="1" animBg="1"/>
      <p:bldP spid="119" grpId="0" animBg="1"/>
      <p:bldP spid="119" grpId="1" animBg="1"/>
      <p:bldP spid="120" grpId="0" animBg="1"/>
      <p:bldP spid="120" grpId="1" animBg="1"/>
      <p:bldP spid="121" grpId="0" animBg="1"/>
      <p:bldP spid="121" grpId="1" animBg="1"/>
      <p:bldP spid="122" grpId="0" animBg="1"/>
      <p:bldP spid="122" grpId="1" animBg="1"/>
      <p:bldP spid="123" grpId="0" animBg="1"/>
      <p:bldP spid="123" grpId="1" animBg="1"/>
      <p:bldP spid="124" grpId="0" animBg="1"/>
      <p:bldP spid="124" grpId="1" animBg="1"/>
      <p:bldP spid="125" grpId="0" animBg="1"/>
      <p:bldP spid="125" grpId="1" animBg="1"/>
      <p:bldP spid="126" grpId="0" animBg="1"/>
      <p:bldP spid="126" grpId="1" animBg="1"/>
      <p:bldP spid="127" grpId="0" animBg="1"/>
      <p:bldP spid="127" grpId="1" animBg="1"/>
      <p:bldP spid="128" grpId="0" animBg="1"/>
      <p:bldP spid="128" grpId="1" animBg="1"/>
      <p:bldP spid="129" grpId="0" animBg="1"/>
      <p:bldP spid="129" grpId="1" animBg="1"/>
      <p:bldP spid="130" grpId="0" animBg="1"/>
      <p:bldP spid="130" grpId="1" animBg="1"/>
      <p:bldP spid="131" grpId="0" animBg="1"/>
      <p:bldP spid="131" grpId="1" animBg="1"/>
      <p:bldP spid="132" grpId="0" animBg="1"/>
      <p:bldP spid="132" grpId="1" animBg="1"/>
      <p:bldP spid="133" grpId="0" animBg="1"/>
      <p:bldP spid="133" grpId="1" animBg="1"/>
      <p:bldP spid="134" grpId="0" animBg="1"/>
      <p:bldP spid="134" grpId="1" animBg="1"/>
      <p:bldP spid="135" grpId="0" animBg="1"/>
      <p:bldP spid="135" grpId="1" animBg="1"/>
      <p:bldP spid="136" grpId="0" animBg="1"/>
      <p:bldP spid="136" grpId="1" animBg="1"/>
      <p:bldP spid="137" grpId="0" animBg="1"/>
      <p:bldP spid="137" grpId="1" animBg="1"/>
      <p:bldP spid="138" grpId="0" animBg="1"/>
      <p:bldP spid="138" grpId="1" animBg="1"/>
      <p:bldP spid="139" grpId="0"/>
      <p:bldP spid="140" grpId="0" animBg="1"/>
      <p:bldP spid="141" grpId="0"/>
      <p:bldP spid="142" grpId="0"/>
      <p:bldP spid="116" grpId="0" animBg="1"/>
      <p:bldP spid="116" grpId="1" animBg="1"/>
      <p:bldP spid="144" grpId="0" animBg="1"/>
      <p:bldP spid="144" grpId="1" animBg="1"/>
      <p:bldP spid="145" grpId="0" animBg="1"/>
      <p:bldP spid="145" grpId="1" animBg="1"/>
      <p:bldP spid="146" grpId="0" animBg="1"/>
      <p:bldP spid="146" grpId="1" animBg="1"/>
      <p:bldP spid="147" grpId="0" animBg="1"/>
      <p:bldP spid="147" grpId="1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63554" y="4437115"/>
            <a:ext cx="8607439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12192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403" y="315180"/>
            <a:ext cx="10282184" cy="268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24419" y="3097348"/>
            <a:ext cx="5471583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6000" y="3097348"/>
            <a:ext cx="5471584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775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533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83213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任意多边形 15"/>
          <p:cNvSpPr/>
          <p:nvPr/>
        </p:nvSpPr>
        <p:spPr>
          <a:xfrm>
            <a:off x="10277635" y="3807604"/>
            <a:ext cx="390664" cy="454286"/>
          </a:xfrm>
          <a:custGeom>
            <a:avLst/>
            <a:gdLst>
              <a:gd name="connsiteX0" fmla="*/ 433628 w 472703"/>
              <a:gd name="connsiteY0" fmla="*/ 0 h 549687"/>
              <a:gd name="connsiteX1" fmla="*/ 464888 w 472703"/>
              <a:gd name="connsiteY1" fmla="*/ 0 h 549687"/>
              <a:gd name="connsiteX2" fmla="*/ 472703 w 472703"/>
              <a:gd name="connsiteY2" fmla="*/ 7815 h 549687"/>
              <a:gd name="connsiteX3" fmla="*/ 472703 w 472703"/>
              <a:gd name="connsiteY3" fmla="*/ 541872 h 549687"/>
              <a:gd name="connsiteX4" fmla="*/ 464888 w 472703"/>
              <a:gd name="connsiteY4" fmla="*/ 549687 h 549687"/>
              <a:gd name="connsiteX5" fmla="*/ 433628 w 472703"/>
              <a:gd name="connsiteY5" fmla="*/ 549687 h 549687"/>
              <a:gd name="connsiteX6" fmla="*/ 425813 w 472703"/>
              <a:gd name="connsiteY6" fmla="*/ 541872 h 549687"/>
              <a:gd name="connsiteX7" fmla="*/ 425813 w 472703"/>
              <a:gd name="connsiteY7" fmla="*/ 285513 h 549687"/>
              <a:gd name="connsiteX8" fmla="*/ 0 w 472703"/>
              <a:gd name="connsiteY8" fmla="*/ 532484 h 549687"/>
              <a:gd name="connsiteX9" fmla="*/ 0 w 472703"/>
              <a:gd name="connsiteY9" fmla="*/ 17205 h 549687"/>
              <a:gd name="connsiteX10" fmla="*/ 425813 w 472703"/>
              <a:gd name="connsiteY10" fmla="*/ 264176 h 549687"/>
              <a:gd name="connsiteX11" fmla="*/ 425813 w 472703"/>
              <a:gd name="connsiteY11" fmla="*/ 7815 h 549687"/>
              <a:gd name="connsiteX12" fmla="*/ 433628 w 472703"/>
              <a:gd name="connsiteY12" fmla="*/ 0 h 5496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472703" h="549687">
                <a:moveTo>
                  <a:pt x="433628" y="0"/>
                </a:moveTo>
                <a:lnTo>
                  <a:pt x="464888" y="0"/>
                </a:lnTo>
                <a:cubicBezTo>
                  <a:pt x="469204" y="0"/>
                  <a:pt x="472703" y="3499"/>
                  <a:pt x="472703" y="7815"/>
                </a:cubicBezTo>
                <a:lnTo>
                  <a:pt x="472703" y="541872"/>
                </a:lnTo>
                <a:cubicBezTo>
                  <a:pt x="472703" y="546188"/>
                  <a:pt x="469204" y="549687"/>
                  <a:pt x="464888" y="549687"/>
                </a:cubicBezTo>
                <a:lnTo>
                  <a:pt x="433628" y="549687"/>
                </a:lnTo>
                <a:cubicBezTo>
                  <a:pt x="429312" y="549687"/>
                  <a:pt x="425813" y="546188"/>
                  <a:pt x="425813" y="541872"/>
                </a:cubicBezTo>
                <a:lnTo>
                  <a:pt x="425813" y="285513"/>
                </a:lnTo>
                <a:lnTo>
                  <a:pt x="0" y="532484"/>
                </a:lnTo>
                <a:lnTo>
                  <a:pt x="0" y="17205"/>
                </a:lnTo>
                <a:lnTo>
                  <a:pt x="425813" y="264176"/>
                </a:lnTo>
                <a:lnTo>
                  <a:pt x="425813" y="7815"/>
                </a:lnTo>
                <a:cubicBezTo>
                  <a:pt x="425813" y="3499"/>
                  <a:pt x="429312" y="0"/>
                  <a:pt x="433628" y="0"/>
                </a:cubicBezTo>
                <a:close/>
              </a:path>
            </a:pathLst>
          </a:custGeom>
          <a:solidFill>
            <a:srgbClr val="AFB1B5"/>
          </a:solidFill>
          <a:ln>
            <a:noFill/>
          </a:ln>
          <a:effectLst>
            <a:innerShdw blurRad="114300">
              <a:prstClr val="black">
                <a:alpha val="28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任意多边形 16"/>
          <p:cNvSpPr/>
          <p:nvPr/>
        </p:nvSpPr>
        <p:spPr>
          <a:xfrm flipH="1">
            <a:off x="1526341" y="3818100"/>
            <a:ext cx="390664" cy="454286"/>
          </a:xfrm>
          <a:custGeom>
            <a:avLst/>
            <a:gdLst>
              <a:gd name="connsiteX0" fmla="*/ 433628 w 472703"/>
              <a:gd name="connsiteY0" fmla="*/ 0 h 549687"/>
              <a:gd name="connsiteX1" fmla="*/ 464888 w 472703"/>
              <a:gd name="connsiteY1" fmla="*/ 0 h 549687"/>
              <a:gd name="connsiteX2" fmla="*/ 472703 w 472703"/>
              <a:gd name="connsiteY2" fmla="*/ 7815 h 549687"/>
              <a:gd name="connsiteX3" fmla="*/ 472703 w 472703"/>
              <a:gd name="connsiteY3" fmla="*/ 541872 h 549687"/>
              <a:gd name="connsiteX4" fmla="*/ 464888 w 472703"/>
              <a:gd name="connsiteY4" fmla="*/ 549687 h 549687"/>
              <a:gd name="connsiteX5" fmla="*/ 433628 w 472703"/>
              <a:gd name="connsiteY5" fmla="*/ 549687 h 549687"/>
              <a:gd name="connsiteX6" fmla="*/ 425813 w 472703"/>
              <a:gd name="connsiteY6" fmla="*/ 541872 h 549687"/>
              <a:gd name="connsiteX7" fmla="*/ 425813 w 472703"/>
              <a:gd name="connsiteY7" fmla="*/ 285513 h 549687"/>
              <a:gd name="connsiteX8" fmla="*/ 0 w 472703"/>
              <a:gd name="connsiteY8" fmla="*/ 532484 h 549687"/>
              <a:gd name="connsiteX9" fmla="*/ 0 w 472703"/>
              <a:gd name="connsiteY9" fmla="*/ 17205 h 549687"/>
              <a:gd name="connsiteX10" fmla="*/ 425813 w 472703"/>
              <a:gd name="connsiteY10" fmla="*/ 264176 h 549687"/>
              <a:gd name="connsiteX11" fmla="*/ 425813 w 472703"/>
              <a:gd name="connsiteY11" fmla="*/ 7815 h 549687"/>
              <a:gd name="connsiteX12" fmla="*/ 433628 w 472703"/>
              <a:gd name="connsiteY12" fmla="*/ 0 h 5496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472703" h="549687">
                <a:moveTo>
                  <a:pt x="433628" y="0"/>
                </a:moveTo>
                <a:lnTo>
                  <a:pt x="464888" y="0"/>
                </a:lnTo>
                <a:cubicBezTo>
                  <a:pt x="469204" y="0"/>
                  <a:pt x="472703" y="3499"/>
                  <a:pt x="472703" y="7815"/>
                </a:cubicBezTo>
                <a:lnTo>
                  <a:pt x="472703" y="541872"/>
                </a:lnTo>
                <a:cubicBezTo>
                  <a:pt x="472703" y="546188"/>
                  <a:pt x="469204" y="549687"/>
                  <a:pt x="464888" y="549687"/>
                </a:cubicBezTo>
                <a:lnTo>
                  <a:pt x="433628" y="549687"/>
                </a:lnTo>
                <a:cubicBezTo>
                  <a:pt x="429312" y="549687"/>
                  <a:pt x="425813" y="546188"/>
                  <a:pt x="425813" y="541872"/>
                </a:cubicBezTo>
                <a:lnTo>
                  <a:pt x="425813" y="285513"/>
                </a:lnTo>
                <a:lnTo>
                  <a:pt x="0" y="532484"/>
                </a:lnTo>
                <a:lnTo>
                  <a:pt x="0" y="17205"/>
                </a:lnTo>
                <a:lnTo>
                  <a:pt x="425813" y="264176"/>
                </a:lnTo>
                <a:lnTo>
                  <a:pt x="425813" y="7815"/>
                </a:lnTo>
                <a:cubicBezTo>
                  <a:pt x="425813" y="3499"/>
                  <a:pt x="429312" y="0"/>
                  <a:pt x="433628" y="0"/>
                </a:cubicBezTo>
                <a:close/>
              </a:path>
            </a:pathLst>
          </a:custGeom>
          <a:solidFill>
            <a:srgbClr val="AFB1B5"/>
          </a:solidFill>
          <a:ln>
            <a:noFill/>
          </a:ln>
          <a:effectLst>
            <a:innerShdw blurRad="114300">
              <a:prstClr val="black">
                <a:alpha val="28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5225983" y="910835"/>
            <a:ext cx="174003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6000" dirty="0">
                <a:solidFill>
                  <a:srgbClr val="F58E8B"/>
                </a:solidFill>
                <a:latin typeface="造字工房悦黑体验版常规体" pitchFamily="50" charset="-122"/>
                <a:ea typeface="造字工房悦黑体验版常规体" pitchFamily="50" charset="-122"/>
              </a:rPr>
              <a:t>目录</a:t>
            </a:r>
          </a:p>
        </p:txBody>
      </p:sp>
      <p:grpSp>
        <p:nvGrpSpPr>
          <p:cNvPr id="14" name="组合 13"/>
          <p:cNvGrpSpPr/>
          <p:nvPr/>
        </p:nvGrpSpPr>
        <p:grpSpPr>
          <a:xfrm>
            <a:off x="2903221" y="2072295"/>
            <a:ext cx="6530339" cy="962572"/>
            <a:chOff x="2903220" y="2072295"/>
            <a:chExt cx="6530339" cy="962572"/>
          </a:xfrm>
        </p:grpSpPr>
        <p:sp>
          <p:nvSpPr>
            <p:cNvPr id="8" name="矩形 7"/>
            <p:cNvSpPr/>
            <p:nvPr/>
          </p:nvSpPr>
          <p:spPr>
            <a:xfrm>
              <a:off x="2903220" y="2072295"/>
              <a:ext cx="6385560" cy="863314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bg1"/>
              </a:solidFill>
            </a:ln>
            <a:effectLst>
              <a:innerShdw blurRad="114300">
                <a:prstClr val="black">
                  <a:alpha val="3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8" name="等腰三角形 67"/>
            <p:cNvSpPr/>
            <p:nvPr/>
          </p:nvSpPr>
          <p:spPr>
            <a:xfrm rot="5400000">
              <a:off x="3031739" y="2327365"/>
              <a:ext cx="470368" cy="405490"/>
            </a:xfrm>
            <a:prstGeom prst="triangle">
              <a:avLst/>
            </a:prstGeom>
            <a:solidFill>
              <a:srgbClr val="AFB1B5"/>
            </a:solidFill>
            <a:ln>
              <a:noFill/>
            </a:ln>
            <a:effectLst>
              <a:innerShdw blurRad="114300">
                <a:prstClr val="black">
                  <a:alpha val="28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3454428" y="2111537"/>
              <a:ext cx="1127435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5400" dirty="0" smtClean="0">
                  <a:solidFill>
                    <a:srgbClr val="AFB1B5"/>
                  </a:solidFill>
                  <a:latin typeface="造字工房悦黑体验版常规体" pitchFamily="50" charset="-122"/>
                  <a:ea typeface="造字工房悦黑体验版常规体" pitchFamily="50" charset="-122"/>
                  <a:cs typeface="billy" pitchFamily="2" charset="-122"/>
                </a:rPr>
                <a:t>01</a:t>
              </a:r>
              <a:endParaRPr lang="zh-CN" altLang="en-US" sz="5400" dirty="0">
                <a:solidFill>
                  <a:srgbClr val="AFB1B5"/>
                </a:solidFill>
                <a:latin typeface="造字工房悦黑体验版常规体" pitchFamily="50" charset="-122"/>
                <a:ea typeface="造字工房悦黑体验版常规体" pitchFamily="50" charset="-122"/>
                <a:cs typeface="billy" pitchFamily="2" charset="-122"/>
              </a:endParaRPr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4482544" y="2250037"/>
              <a:ext cx="4951015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600" dirty="0" smtClean="0">
                  <a:solidFill>
                    <a:srgbClr val="AFB1B5"/>
                  </a:solidFill>
                  <a:latin typeface="造字工房悦黑体验版常规体" pitchFamily="50" charset="-122"/>
                  <a:ea typeface="造字工房悦黑体验版常规体" pitchFamily="50" charset="-122"/>
                  <a:cs typeface="billy" pitchFamily="2" charset="-122"/>
                </a:rPr>
                <a:t>单击此处添加您的标题</a:t>
              </a:r>
              <a:endParaRPr lang="zh-CN" altLang="en-US" sz="3600" dirty="0">
                <a:solidFill>
                  <a:srgbClr val="AFB1B5"/>
                </a:solidFill>
                <a:latin typeface="造字工房悦黑体验版常规体" pitchFamily="50" charset="-122"/>
                <a:ea typeface="造字工房悦黑体验版常规体" pitchFamily="50" charset="-122"/>
                <a:cs typeface="billy" pitchFamily="2" charset="-122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2903221" y="4136277"/>
            <a:ext cx="6530339" cy="962572"/>
            <a:chOff x="2903220" y="4111907"/>
            <a:chExt cx="6530339" cy="962572"/>
          </a:xfrm>
        </p:grpSpPr>
        <p:sp>
          <p:nvSpPr>
            <p:cNvPr id="45" name="矩形 44"/>
            <p:cNvSpPr/>
            <p:nvPr/>
          </p:nvSpPr>
          <p:spPr>
            <a:xfrm>
              <a:off x="2903220" y="4111907"/>
              <a:ext cx="6385560" cy="863314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bg1"/>
              </a:solidFill>
            </a:ln>
            <a:effectLst>
              <a:innerShdw blurRad="114300">
                <a:prstClr val="black">
                  <a:alpha val="3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6" name="等腰三角形 45"/>
            <p:cNvSpPr/>
            <p:nvPr/>
          </p:nvSpPr>
          <p:spPr>
            <a:xfrm rot="5400000">
              <a:off x="3031739" y="4366977"/>
              <a:ext cx="470368" cy="405490"/>
            </a:xfrm>
            <a:prstGeom prst="triangle">
              <a:avLst/>
            </a:prstGeom>
            <a:solidFill>
              <a:srgbClr val="AFB1B5"/>
            </a:solidFill>
            <a:ln>
              <a:noFill/>
            </a:ln>
            <a:effectLst>
              <a:innerShdw blurRad="114300">
                <a:prstClr val="black">
                  <a:alpha val="28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7" name="文本框 46"/>
            <p:cNvSpPr txBox="1"/>
            <p:nvPr/>
          </p:nvSpPr>
          <p:spPr>
            <a:xfrm>
              <a:off x="3454428" y="4151149"/>
              <a:ext cx="1127435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5400" dirty="0" smtClean="0">
                  <a:solidFill>
                    <a:srgbClr val="AFB1B5"/>
                  </a:solidFill>
                  <a:latin typeface="造字工房悦黑体验版常规体" pitchFamily="50" charset="-122"/>
                  <a:ea typeface="造字工房悦黑体验版常规体" pitchFamily="50" charset="-122"/>
                  <a:cs typeface="billy" pitchFamily="2" charset="-122"/>
                </a:rPr>
                <a:t>03</a:t>
              </a:r>
              <a:endParaRPr lang="zh-CN" altLang="en-US" sz="5400" dirty="0">
                <a:solidFill>
                  <a:srgbClr val="AFB1B5"/>
                </a:solidFill>
                <a:latin typeface="造字工房悦黑体验版常规体" pitchFamily="50" charset="-122"/>
                <a:ea typeface="造字工房悦黑体验版常规体" pitchFamily="50" charset="-122"/>
                <a:cs typeface="billy" pitchFamily="2" charset="-122"/>
              </a:endParaRPr>
            </a:p>
          </p:txBody>
        </p:sp>
        <p:sp>
          <p:nvSpPr>
            <p:cNvPr id="48" name="文本框 47"/>
            <p:cNvSpPr txBox="1"/>
            <p:nvPr/>
          </p:nvSpPr>
          <p:spPr>
            <a:xfrm>
              <a:off x="4482544" y="4289649"/>
              <a:ext cx="4951015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600" dirty="0" smtClean="0">
                  <a:solidFill>
                    <a:srgbClr val="AFB1B5"/>
                  </a:solidFill>
                  <a:latin typeface="造字工房悦黑体验版常规体" pitchFamily="50" charset="-122"/>
                  <a:ea typeface="造字工房悦黑体验版常规体" pitchFamily="50" charset="-122"/>
                  <a:cs typeface="billy" pitchFamily="2" charset="-122"/>
                </a:rPr>
                <a:t>单击此处添加您的标题</a:t>
              </a:r>
              <a:endParaRPr lang="zh-CN" altLang="en-US" sz="3600" dirty="0">
                <a:solidFill>
                  <a:srgbClr val="AFB1B5"/>
                </a:solidFill>
                <a:latin typeface="造字工房悦黑体验版常规体" pitchFamily="50" charset="-122"/>
                <a:ea typeface="造字工房悦黑体验版常规体" pitchFamily="50" charset="-122"/>
                <a:cs typeface="billy" pitchFamily="2" charset="-122"/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2903221" y="5177224"/>
            <a:ext cx="6530339" cy="962572"/>
            <a:chOff x="2903220" y="5056237"/>
            <a:chExt cx="6530339" cy="962572"/>
          </a:xfrm>
        </p:grpSpPr>
        <p:sp>
          <p:nvSpPr>
            <p:cNvPr id="49" name="矩形 48"/>
            <p:cNvSpPr/>
            <p:nvPr/>
          </p:nvSpPr>
          <p:spPr>
            <a:xfrm>
              <a:off x="2903220" y="5056237"/>
              <a:ext cx="6385560" cy="863314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bg1"/>
              </a:solidFill>
            </a:ln>
            <a:effectLst>
              <a:innerShdw blurRad="114300">
                <a:prstClr val="black">
                  <a:alpha val="3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0" name="等腰三角形 49"/>
            <p:cNvSpPr/>
            <p:nvPr/>
          </p:nvSpPr>
          <p:spPr>
            <a:xfrm rot="5400000">
              <a:off x="3031739" y="5311307"/>
              <a:ext cx="470368" cy="405490"/>
            </a:xfrm>
            <a:prstGeom prst="triangle">
              <a:avLst/>
            </a:prstGeom>
            <a:solidFill>
              <a:srgbClr val="AFB1B5"/>
            </a:solidFill>
            <a:ln>
              <a:noFill/>
            </a:ln>
            <a:effectLst>
              <a:innerShdw blurRad="114300">
                <a:prstClr val="black">
                  <a:alpha val="28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1" name="文本框 50"/>
            <p:cNvSpPr txBox="1"/>
            <p:nvPr/>
          </p:nvSpPr>
          <p:spPr>
            <a:xfrm>
              <a:off x="3454428" y="5095479"/>
              <a:ext cx="1127435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5400" dirty="0" smtClean="0">
                  <a:solidFill>
                    <a:srgbClr val="AFB1B5"/>
                  </a:solidFill>
                  <a:latin typeface="造字工房悦黑体验版常规体" pitchFamily="50" charset="-122"/>
                  <a:ea typeface="造字工房悦黑体验版常规体" pitchFamily="50" charset="-122"/>
                  <a:cs typeface="billy" pitchFamily="2" charset="-122"/>
                </a:rPr>
                <a:t>04</a:t>
              </a:r>
              <a:endParaRPr lang="zh-CN" altLang="en-US" sz="5400" dirty="0">
                <a:solidFill>
                  <a:srgbClr val="AFB1B5"/>
                </a:solidFill>
                <a:latin typeface="造字工房悦黑体验版常规体" pitchFamily="50" charset="-122"/>
                <a:ea typeface="造字工房悦黑体验版常规体" pitchFamily="50" charset="-122"/>
                <a:cs typeface="billy" pitchFamily="2" charset="-122"/>
              </a:endParaRPr>
            </a:p>
          </p:txBody>
        </p:sp>
        <p:sp>
          <p:nvSpPr>
            <p:cNvPr id="52" name="文本框 51"/>
            <p:cNvSpPr txBox="1"/>
            <p:nvPr/>
          </p:nvSpPr>
          <p:spPr>
            <a:xfrm>
              <a:off x="4482544" y="5233979"/>
              <a:ext cx="4951015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600" dirty="0" smtClean="0">
                  <a:solidFill>
                    <a:srgbClr val="AFB1B5"/>
                  </a:solidFill>
                  <a:latin typeface="造字工房悦黑体验版常规体" pitchFamily="50" charset="-122"/>
                  <a:ea typeface="造字工房悦黑体验版常规体" pitchFamily="50" charset="-122"/>
                  <a:cs typeface="billy" pitchFamily="2" charset="-122"/>
                </a:rPr>
                <a:t>单击此处添加您的标题</a:t>
              </a:r>
              <a:endParaRPr lang="zh-CN" altLang="en-US" sz="3600" dirty="0">
                <a:solidFill>
                  <a:srgbClr val="AFB1B5"/>
                </a:solidFill>
                <a:latin typeface="造字工房悦黑体验版常规体" pitchFamily="50" charset="-122"/>
                <a:ea typeface="造字工房悦黑体验版常规体" pitchFamily="50" charset="-122"/>
                <a:cs typeface="billy" pitchFamily="2" charset="-122"/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2903221" y="3113242"/>
            <a:ext cx="6530339" cy="944660"/>
            <a:chOff x="2903220" y="3140357"/>
            <a:chExt cx="6530339" cy="944660"/>
          </a:xfrm>
        </p:grpSpPr>
        <p:grpSp>
          <p:nvGrpSpPr>
            <p:cNvPr id="12" name="组合 11"/>
            <p:cNvGrpSpPr/>
            <p:nvPr/>
          </p:nvGrpSpPr>
          <p:grpSpPr>
            <a:xfrm>
              <a:off x="2903220" y="3140357"/>
              <a:ext cx="6530339" cy="863314"/>
              <a:chOff x="2903220" y="3113351"/>
              <a:chExt cx="6530339" cy="863314"/>
            </a:xfrm>
          </p:grpSpPr>
          <p:sp>
            <p:nvSpPr>
              <p:cNvPr id="29" name="矩形 28"/>
              <p:cNvSpPr/>
              <p:nvPr/>
            </p:nvSpPr>
            <p:spPr>
              <a:xfrm>
                <a:off x="2903220" y="3113351"/>
                <a:ext cx="6385560" cy="863314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solidFill>
                  <a:schemeClr val="bg1"/>
                </a:solidFill>
              </a:ln>
              <a:effectLst>
                <a:innerShdw blurRad="114300">
                  <a:prstClr val="black">
                    <a:alpha val="3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2" name="等腰三角形 41"/>
              <p:cNvSpPr/>
              <p:nvPr/>
            </p:nvSpPr>
            <p:spPr>
              <a:xfrm rot="5400000">
                <a:off x="3031739" y="3368421"/>
                <a:ext cx="470368" cy="405490"/>
              </a:xfrm>
              <a:prstGeom prst="triangle">
                <a:avLst/>
              </a:prstGeom>
              <a:solidFill>
                <a:srgbClr val="AFB1B5"/>
              </a:solidFill>
              <a:ln>
                <a:noFill/>
              </a:ln>
              <a:effectLst>
                <a:innerShdw blurRad="114300">
                  <a:prstClr val="black">
                    <a:alpha val="28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4" name="文本框 43"/>
              <p:cNvSpPr txBox="1"/>
              <p:nvPr/>
            </p:nvSpPr>
            <p:spPr>
              <a:xfrm>
                <a:off x="4482544" y="3291093"/>
                <a:ext cx="4951015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3600" dirty="0" smtClean="0">
                    <a:solidFill>
                      <a:srgbClr val="AFB1B5"/>
                    </a:solidFill>
                    <a:latin typeface="造字工房悦黑体验版常规体" pitchFamily="50" charset="-122"/>
                    <a:ea typeface="造字工房悦黑体验版常规体" pitchFamily="50" charset="-122"/>
                    <a:cs typeface="billy" pitchFamily="2" charset="-122"/>
                  </a:rPr>
                  <a:t>单击此处添加您的标题</a:t>
                </a:r>
                <a:endParaRPr lang="zh-CN" altLang="en-US" sz="3600" dirty="0">
                  <a:solidFill>
                    <a:srgbClr val="AFB1B5"/>
                  </a:solidFill>
                  <a:latin typeface="造字工房悦黑体验版常规体" pitchFamily="50" charset="-122"/>
                  <a:ea typeface="造字工房悦黑体验版常规体" pitchFamily="50" charset="-122"/>
                  <a:cs typeface="billy" pitchFamily="2" charset="-122"/>
                </a:endParaRPr>
              </a:p>
            </p:txBody>
          </p:sp>
        </p:grpSp>
        <p:sp>
          <p:nvSpPr>
            <p:cNvPr id="53" name="文本框 52"/>
            <p:cNvSpPr txBox="1"/>
            <p:nvPr/>
          </p:nvSpPr>
          <p:spPr>
            <a:xfrm>
              <a:off x="3469668" y="3161687"/>
              <a:ext cx="1127435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5400" dirty="0" smtClean="0">
                  <a:solidFill>
                    <a:srgbClr val="AFB1B5"/>
                  </a:solidFill>
                  <a:latin typeface="造字工房悦黑体验版常规体" pitchFamily="50" charset="-122"/>
                  <a:ea typeface="造字工房悦黑体验版常规体" pitchFamily="50" charset="-122"/>
                  <a:cs typeface="billy" pitchFamily="2" charset="-122"/>
                </a:rPr>
                <a:t>02</a:t>
              </a:r>
              <a:endParaRPr lang="zh-CN" altLang="en-US" sz="5400" dirty="0">
                <a:solidFill>
                  <a:srgbClr val="AFB1B5"/>
                </a:solidFill>
                <a:latin typeface="造字工房悦黑体验版常规体" pitchFamily="50" charset="-122"/>
                <a:ea typeface="造字工房悦黑体验版常规体" pitchFamily="50" charset="-122"/>
                <a:cs typeface="billy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038931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4811966" y="2144965"/>
            <a:ext cx="2568071" cy="2568070"/>
            <a:chOff x="4811965" y="2144965"/>
            <a:chExt cx="2568070" cy="2568070"/>
          </a:xfrm>
        </p:grpSpPr>
        <p:sp>
          <p:nvSpPr>
            <p:cNvPr id="2" name="椭圆 1"/>
            <p:cNvSpPr/>
            <p:nvPr/>
          </p:nvSpPr>
          <p:spPr>
            <a:xfrm>
              <a:off x="4811965" y="2144965"/>
              <a:ext cx="2568070" cy="2568070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</a:gradFill>
            <a:ln>
              <a:noFill/>
            </a:ln>
            <a:effectLst>
              <a:outerShdw blurRad="203200" dist="762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椭圆 12"/>
            <p:cNvSpPr/>
            <p:nvPr/>
          </p:nvSpPr>
          <p:spPr>
            <a:xfrm>
              <a:off x="4941354" y="2274354"/>
              <a:ext cx="2309293" cy="2309293"/>
            </a:xfrm>
            <a:prstGeom prst="ellipse">
              <a:avLst/>
            </a:prstGeom>
            <a:gradFill>
              <a:gsLst>
                <a:gs pos="100000">
                  <a:schemeClr val="bg1"/>
                </a:gs>
                <a:gs pos="0">
                  <a:schemeClr val="bg1">
                    <a:lumMod val="95000"/>
                  </a:schemeClr>
                </a:gs>
              </a:gsLst>
              <a:lin ang="5400000" scaled="1"/>
            </a:gradFill>
            <a:ln>
              <a:noFill/>
            </a:ln>
            <a:effectLst>
              <a:softEdge rad="762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9" name="椭圆 8"/>
          <p:cNvSpPr/>
          <p:nvPr/>
        </p:nvSpPr>
        <p:spPr>
          <a:xfrm>
            <a:off x="5021450" y="3382505"/>
            <a:ext cx="92991" cy="92990"/>
          </a:xfrm>
          <a:prstGeom prst="ellipse">
            <a:avLst/>
          </a:prstGeom>
          <a:solidFill>
            <a:srgbClr val="F58E8B"/>
          </a:solidFill>
          <a:ln>
            <a:noFill/>
          </a:ln>
          <a:effectLst>
            <a:glow rad="38100">
              <a:srgbClr val="D74555">
                <a:alpha val="2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任意多边形 15"/>
          <p:cNvSpPr/>
          <p:nvPr/>
        </p:nvSpPr>
        <p:spPr>
          <a:xfrm>
            <a:off x="4398933" y="1731935"/>
            <a:ext cx="3394131" cy="3030030"/>
          </a:xfrm>
          <a:custGeom>
            <a:avLst/>
            <a:gdLst>
              <a:gd name="connsiteX0" fmla="*/ 1697065 w 3394130"/>
              <a:gd name="connsiteY0" fmla="*/ 0 h 3030030"/>
              <a:gd name="connsiteX1" fmla="*/ 3394130 w 3394130"/>
              <a:gd name="connsiteY1" fmla="*/ 1697065 h 3030030"/>
              <a:gd name="connsiteX2" fmla="*/ 2776556 w 3394130"/>
              <a:gd name="connsiteY2" fmla="*/ 3006603 h 3030030"/>
              <a:gd name="connsiteX3" fmla="*/ 2745227 w 3394130"/>
              <a:gd name="connsiteY3" fmla="*/ 3030030 h 3030030"/>
              <a:gd name="connsiteX4" fmla="*/ 2610427 w 3394130"/>
              <a:gd name="connsiteY4" fmla="*/ 3030030 h 3030030"/>
              <a:gd name="connsiteX5" fmla="*/ 2725149 w 3394130"/>
              <a:gd name="connsiteY5" fmla="*/ 2944242 h 3030030"/>
              <a:gd name="connsiteX6" fmla="*/ 3313314 w 3394130"/>
              <a:gd name="connsiteY6" fmla="*/ 1697065 h 3030030"/>
              <a:gd name="connsiteX7" fmla="*/ 1697064 w 3394130"/>
              <a:gd name="connsiteY7" fmla="*/ 80815 h 3030030"/>
              <a:gd name="connsiteX8" fmla="*/ 80814 w 3394130"/>
              <a:gd name="connsiteY8" fmla="*/ 1697065 h 3030030"/>
              <a:gd name="connsiteX9" fmla="*/ 668979 w 3394130"/>
              <a:gd name="connsiteY9" fmla="*/ 2944242 h 3030030"/>
              <a:gd name="connsiteX10" fmla="*/ 783702 w 3394130"/>
              <a:gd name="connsiteY10" fmla="*/ 3030030 h 3030030"/>
              <a:gd name="connsiteX11" fmla="*/ 648903 w 3394130"/>
              <a:gd name="connsiteY11" fmla="*/ 3030030 h 3030030"/>
              <a:gd name="connsiteX12" fmla="*/ 617574 w 3394130"/>
              <a:gd name="connsiteY12" fmla="*/ 3006603 h 3030030"/>
              <a:gd name="connsiteX13" fmla="*/ 0 w 3394130"/>
              <a:gd name="connsiteY13" fmla="*/ 1697065 h 3030030"/>
              <a:gd name="connsiteX14" fmla="*/ 1697065 w 3394130"/>
              <a:gd name="connsiteY14" fmla="*/ 0 h 30300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394130" h="3030030">
                <a:moveTo>
                  <a:pt x="1697065" y="0"/>
                </a:moveTo>
                <a:cubicBezTo>
                  <a:pt x="2634328" y="0"/>
                  <a:pt x="3394130" y="759802"/>
                  <a:pt x="3394130" y="1697065"/>
                </a:cubicBezTo>
                <a:cubicBezTo>
                  <a:pt x="3394130" y="2224276"/>
                  <a:pt x="3153724" y="2695336"/>
                  <a:pt x="2776556" y="3006603"/>
                </a:cubicBezTo>
                <a:lnTo>
                  <a:pt x="2745227" y="3030030"/>
                </a:lnTo>
                <a:lnTo>
                  <a:pt x="2610427" y="3030030"/>
                </a:lnTo>
                <a:lnTo>
                  <a:pt x="2725149" y="2944242"/>
                </a:lnTo>
                <a:cubicBezTo>
                  <a:pt x="3084356" y="2647798"/>
                  <a:pt x="3313314" y="2199170"/>
                  <a:pt x="3313314" y="1697065"/>
                </a:cubicBezTo>
                <a:cubicBezTo>
                  <a:pt x="3313314" y="804435"/>
                  <a:pt x="2589694" y="80815"/>
                  <a:pt x="1697064" y="80815"/>
                </a:cubicBezTo>
                <a:cubicBezTo>
                  <a:pt x="804434" y="80815"/>
                  <a:pt x="80814" y="804435"/>
                  <a:pt x="80814" y="1697065"/>
                </a:cubicBezTo>
                <a:cubicBezTo>
                  <a:pt x="80814" y="2199170"/>
                  <a:pt x="309772" y="2647798"/>
                  <a:pt x="668979" y="2944242"/>
                </a:cubicBezTo>
                <a:lnTo>
                  <a:pt x="783702" y="3030030"/>
                </a:lnTo>
                <a:lnTo>
                  <a:pt x="648903" y="3030030"/>
                </a:lnTo>
                <a:lnTo>
                  <a:pt x="617574" y="3006603"/>
                </a:lnTo>
                <a:cubicBezTo>
                  <a:pt x="240406" y="2695336"/>
                  <a:pt x="0" y="2224276"/>
                  <a:pt x="0" y="1697065"/>
                </a:cubicBezTo>
                <a:cubicBezTo>
                  <a:pt x="0" y="759802"/>
                  <a:pt x="759802" y="0"/>
                  <a:pt x="1697065" y="0"/>
                </a:cubicBezTo>
                <a:close/>
              </a:path>
            </a:pathLst>
          </a:custGeom>
          <a:solidFill>
            <a:srgbClr val="D4D5D7"/>
          </a:solidFill>
          <a:ln>
            <a:noFill/>
          </a:ln>
          <a:effectLst>
            <a:innerShdw blurRad="114300">
              <a:prstClr val="black">
                <a:alpha val="4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1" name="任意多边形 20"/>
          <p:cNvSpPr/>
          <p:nvPr/>
        </p:nvSpPr>
        <p:spPr>
          <a:xfrm>
            <a:off x="4398935" y="3416430"/>
            <a:ext cx="783703" cy="1332965"/>
          </a:xfrm>
          <a:custGeom>
            <a:avLst/>
            <a:gdLst>
              <a:gd name="connsiteX0" fmla="*/ 0 w 783703"/>
              <a:gd name="connsiteY0" fmla="*/ 0 h 1332965"/>
              <a:gd name="connsiteX1" fmla="*/ 80814 w 783703"/>
              <a:gd name="connsiteY1" fmla="*/ 0 h 1332965"/>
              <a:gd name="connsiteX2" fmla="*/ 91354 w 783703"/>
              <a:gd name="connsiteY2" fmla="*/ 185589 h 1332965"/>
              <a:gd name="connsiteX3" fmla="*/ 668979 w 783703"/>
              <a:gd name="connsiteY3" fmla="*/ 1247176 h 1332965"/>
              <a:gd name="connsiteX4" fmla="*/ 783703 w 783703"/>
              <a:gd name="connsiteY4" fmla="*/ 1332965 h 1332965"/>
              <a:gd name="connsiteX5" fmla="*/ 648904 w 783703"/>
              <a:gd name="connsiteY5" fmla="*/ 1332965 h 1332965"/>
              <a:gd name="connsiteX6" fmla="*/ 617574 w 783703"/>
              <a:gd name="connsiteY6" fmla="*/ 1309537 h 1332965"/>
              <a:gd name="connsiteX7" fmla="*/ 11067 w 783703"/>
              <a:gd name="connsiteY7" fmla="*/ 194869 h 13329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83703" h="1332965">
                <a:moveTo>
                  <a:pt x="0" y="0"/>
                </a:moveTo>
                <a:lnTo>
                  <a:pt x="80814" y="0"/>
                </a:lnTo>
                <a:lnTo>
                  <a:pt x="91354" y="185589"/>
                </a:lnTo>
                <a:cubicBezTo>
                  <a:pt x="140089" y="611883"/>
                  <a:pt x="354673" y="987788"/>
                  <a:pt x="668979" y="1247176"/>
                </a:cubicBezTo>
                <a:lnTo>
                  <a:pt x="783703" y="1332965"/>
                </a:lnTo>
                <a:lnTo>
                  <a:pt x="648904" y="1332965"/>
                </a:lnTo>
                <a:lnTo>
                  <a:pt x="617574" y="1309537"/>
                </a:lnTo>
                <a:cubicBezTo>
                  <a:pt x="287552" y="1037179"/>
                  <a:pt x="62239" y="642478"/>
                  <a:pt x="11067" y="194869"/>
                </a:cubicBezTo>
                <a:close/>
              </a:path>
            </a:pathLst>
          </a:custGeom>
          <a:solidFill>
            <a:srgbClr val="F58E8B"/>
          </a:solidFill>
          <a:ln>
            <a:noFill/>
          </a:ln>
          <a:effectLst>
            <a:glow rad="38100">
              <a:srgbClr val="D74555">
                <a:alpha val="2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文本框 21"/>
          <p:cNvSpPr txBox="1"/>
          <p:nvPr/>
        </p:nvSpPr>
        <p:spPr>
          <a:xfrm>
            <a:off x="3004370" y="2875002"/>
            <a:ext cx="1429447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6600" dirty="0" smtClean="0">
                <a:solidFill>
                  <a:srgbClr val="AFB1B5"/>
                </a:solidFill>
                <a:latin typeface="造字工房悦黑体验版常规体" pitchFamily="50" charset="-122"/>
                <a:ea typeface="造字工房悦黑体验版常规体" pitchFamily="50" charset="-122"/>
                <a:cs typeface="billy" pitchFamily="2" charset="-122"/>
              </a:rPr>
              <a:t>01</a:t>
            </a:r>
            <a:endParaRPr lang="zh-CN" altLang="en-US" sz="6600" dirty="0">
              <a:solidFill>
                <a:srgbClr val="AFB1B5"/>
              </a:solidFill>
              <a:latin typeface="造字工房悦黑体验版常规体" pitchFamily="50" charset="-122"/>
              <a:ea typeface="造字工房悦黑体验版常规体" pitchFamily="50" charset="-122"/>
              <a:cs typeface="billy" pitchFamily="2" charset="-122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3163533" y="5126066"/>
            <a:ext cx="586493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 dirty="0" smtClean="0">
                <a:solidFill>
                  <a:srgbClr val="AFB1B5"/>
                </a:solidFill>
                <a:latin typeface="造字工房悦黑体验版常规体" pitchFamily="50" charset="-122"/>
                <a:ea typeface="造字工房悦黑体验版常规体" pitchFamily="50" charset="-122"/>
                <a:cs typeface="billy" pitchFamily="2" charset="-122"/>
              </a:rPr>
              <a:t>单击此处添加您的标题</a:t>
            </a:r>
            <a:endParaRPr lang="zh-CN" altLang="en-US" sz="4400" dirty="0">
              <a:solidFill>
                <a:srgbClr val="AFB1B5"/>
              </a:solidFill>
              <a:latin typeface="造字工房悦黑体验版常规体" pitchFamily="50" charset="-122"/>
              <a:ea typeface="造字工房悦黑体验版常规体" pitchFamily="50" charset="-122"/>
              <a:cs typeface="billy" pitchFamily="2" charset="-122"/>
            </a:endParaRPr>
          </a:p>
        </p:txBody>
      </p:sp>
      <p:sp>
        <p:nvSpPr>
          <p:cNvPr id="24" name="等腰三角形 23"/>
          <p:cNvSpPr/>
          <p:nvPr/>
        </p:nvSpPr>
        <p:spPr>
          <a:xfrm rot="5400000">
            <a:off x="2646865" y="5260323"/>
            <a:ext cx="470368" cy="405491"/>
          </a:xfrm>
          <a:prstGeom prst="triangle">
            <a:avLst/>
          </a:prstGeom>
          <a:solidFill>
            <a:srgbClr val="F58E8B"/>
          </a:solidFill>
          <a:ln>
            <a:noFill/>
          </a:ln>
          <a:effectLst>
            <a:innerShdw blurRad="114300">
              <a:prstClr val="black">
                <a:alpha val="28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圆角矩形 24"/>
          <p:cNvSpPr/>
          <p:nvPr/>
        </p:nvSpPr>
        <p:spPr>
          <a:xfrm>
            <a:off x="9258831" y="5177852"/>
            <a:ext cx="1055872" cy="512317"/>
          </a:xfrm>
          <a:prstGeom prst="roundRect">
            <a:avLst>
              <a:gd name="adj" fmla="val 50000"/>
            </a:avLst>
          </a:prstGeom>
          <a:solidFill>
            <a:srgbClr val="D4D5D7"/>
          </a:solidFill>
          <a:ln>
            <a:noFill/>
          </a:ln>
          <a:effectLst>
            <a:outerShdw blurRad="190500" dist="38100" dir="2700000" sx="102000" sy="102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5" name="圆角矩形 14"/>
          <p:cNvSpPr/>
          <p:nvPr/>
        </p:nvSpPr>
        <p:spPr>
          <a:xfrm>
            <a:off x="9258831" y="5177852"/>
            <a:ext cx="1055872" cy="512317"/>
          </a:xfrm>
          <a:prstGeom prst="roundRect">
            <a:avLst>
              <a:gd name="adj" fmla="val 50000"/>
            </a:avLst>
          </a:prstGeom>
          <a:solidFill>
            <a:srgbClr val="D4D5D7"/>
          </a:solidFill>
          <a:ln>
            <a:noFill/>
          </a:ln>
          <a:effectLst>
            <a:innerShdw blurRad="127000" dist="63500" dir="18900000">
              <a:prstClr val="black">
                <a:alpha val="1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7" name="圆角矩形 16"/>
          <p:cNvSpPr/>
          <p:nvPr/>
        </p:nvSpPr>
        <p:spPr>
          <a:xfrm>
            <a:off x="9258831" y="5177852"/>
            <a:ext cx="1055872" cy="512317"/>
          </a:xfrm>
          <a:prstGeom prst="roundRect">
            <a:avLst>
              <a:gd name="adj" fmla="val 50000"/>
            </a:avLst>
          </a:prstGeom>
          <a:solidFill>
            <a:srgbClr val="F58E8B"/>
          </a:solidFill>
          <a:ln>
            <a:noFill/>
          </a:ln>
          <a:effectLst>
            <a:innerShdw blurRad="127000" dist="63500" dir="18900000">
              <a:prstClr val="black">
                <a:alpha val="1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6" name="椭圆 25"/>
          <p:cNvSpPr/>
          <p:nvPr/>
        </p:nvSpPr>
        <p:spPr>
          <a:xfrm>
            <a:off x="9177777" y="5158449"/>
            <a:ext cx="551123" cy="551123"/>
          </a:xfrm>
          <a:prstGeom prst="ellipse">
            <a:avLst/>
          </a:prstGeom>
          <a:gradFill>
            <a:gsLst>
              <a:gs pos="0">
                <a:schemeClr val="bg1">
                  <a:lumMod val="95000"/>
                </a:schemeClr>
              </a:gs>
              <a:gs pos="100000">
                <a:schemeClr val="bg1"/>
              </a:gs>
            </a:gsLst>
            <a:lin ang="5400000" scaled="1"/>
          </a:gradFill>
          <a:ln w="60325">
            <a:gradFill>
              <a:gsLst>
                <a:gs pos="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</a:ln>
          <a:effectLst>
            <a:outerShdw blurRad="190500" dist="635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786691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1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5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7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8500"/>
                            </p:stCondLst>
                            <p:childTnLst>
                              <p:par>
                                <p:cTn id="4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9500"/>
                            </p:stCondLst>
                            <p:childTnLst>
                              <p:par>
                                <p:cTn id="44" presetID="63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65 -0.00255 L 0.0569 -0.00255 " pathEditMode="relative" rAng="0" ptsTypes="AA">
                                      <p:cBhvr>
                                        <p:cTn id="4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12" y="0"/>
                                    </p:animMotion>
                                  </p:childTnLst>
                                </p:cTn>
                              </p:par>
                              <p:par>
                                <p:cTn id="4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6" grpId="0" animBg="1"/>
      <p:bldP spid="21" grpId="0" animBg="1"/>
      <p:bldP spid="22" grpId="0"/>
      <p:bldP spid="23" grpId="0"/>
      <p:bldP spid="24" grpId="0" animBg="1"/>
      <p:bldP spid="25" grpId="0" animBg="1"/>
      <p:bldP spid="15" grpId="0" animBg="1"/>
      <p:bldP spid="17" grpId="0" animBg="1"/>
      <p:bldP spid="26" grpId="0" animBg="1"/>
      <p:bldP spid="26" grpId="1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矩形 19"/>
          <p:cNvSpPr/>
          <p:nvPr/>
        </p:nvSpPr>
        <p:spPr>
          <a:xfrm>
            <a:off x="4744994" y="728663"/>
            <a:ext cx="2702015" cy="2482431"/>
          </a:xfrm>
          <a:prstGeom prst="rect">
            <a:avLst/>
          </a:prstGeom>
          <a:solidFill>
            <a:srgbClr val="F37A76">
              <a:alpha val="30000"/>
            </a:srgbClr>
          </a:solidFill>
          <a:ln>
            <a:noFill/>
          </a:ln>
          <a:effectLst>
            <a:outerShdw blurRad="50800" dist="38100" dir="5400000" algn="t" rotWithShape="0">
              <a:srgbClr val="F37A76">
                <a:alpha val="40000"/>
              </a:srgbClr>
            </a:outerShdw>
            <a:softEdge rad="2032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矩形 20"/>
          <p:cNvSpPr/>
          <p:nvPr/>
        </p:nvSpPr>
        <p:spPr>
          <a:xfrm>
            <a:off x="7340330" y="728663"/>
            <a:ext cx="2702015" cy="2482431"/>
          </a:xfrm>
          <a:prstGeom prst="rect">
            <a:avLst/>
          </a:prstGeom>
          <a:solidFill>
            <a:srgbClr val="F37A76">
              <a:alpha val="30000"/>
            </a:srgbClr>
          </a:solidFill>
          <a:ln>
            <a:noFill/>
          </a:ln>
          <a:effectLst>
            <a:outerShdw blurRad="50800" dist="38100" dir="5400000" algn="t" rotWithShape="0">
              <a:srgbClr val="F37A76">
                <a:alpha val="40000"/>
              </a:srgbClr>
            </a:outerShdw>
            <a:softEdge rad="2032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矩形 27"/>
          <p:cNvSpPr/>
          <p:nvPr/>
        </p:nvSpPr>
        <p:spPr>
          <a:xfrm>
            <a:off x="2149658" y="3796616"/>
            <a:ext cx="2702015" cy="2482431"/>
          </a:xfrm>
          <a:prstGeom prst="rect">
            <a:avLst/>
          </a:prstGeom>
          <a:solidFill>
            <a:srgbClr val="F37A76">
              <a:alpha val="30000"/>
            </a:srgbClr>
          </a:solidFill>
          <a:ln>
            <a:noFill/>
          </a:ln>
          <a:effectLst>
            <a:outerShdw blurRad="50800" dist="38100" dir="5400000" algn="t" rotWithShape="0">
              <a:srgbClr val="F37A76">
                <a:alpha val="40000"/>
              </a:srgbClr>
            </a:outerShdw>
            <a:softEdge rad="2032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矩形 28"/>
          <p:cNvSpPr/>
          <p:nvPr/>
        </p:nvSpPr>
        <p:spPr>
          <a:xfrm>
            <a:off x="7340330" y="3796616"/>
            <a:ext cx="2702015" cy="2482431"/>
          </a:xfrm>
          <a:prstGeom prst="rect">
            <a:avLst/>
          </a:prstGeom>
          <a:solidFill>
            <a:srgbClr val="F37A76">
              <a:alpha val="30000"/>
            </a:srgbClr>
          </a:solidFill>
          <a:ln>
            <a:noFill/>
          </a:ln>
          <a:effectLst>
            <a:outerShdw blurRad="50800" dist="38100" dir="5400000" algn="t" rotWithShape="0">
              <a:srgbClr val="F37A76">
                <a:alpha val="40000"/>
              </a:srgbClr>
            </a:outerShdw>
            <a:softEdge rad="2032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矩形 29"/>
          <p:cNvSpPr/>
          <p:nvPr/>
        </p:nvSpPr>
        <p:spPr>
          <a:xfrm>
            <a:off x="4744994" y="3796616"/>
            <a:ext cx="2702015" cy="2482431"/>
          </a:xfrm>
          <a:prstGeom prst="rect">
            <a:avLst/>
          </a:prstGeom>
          <a:solidFill>
            <a:srgbClr val="F37A76">
              <a:alpha val="30000"/>
            </a:srgbClr>
          </a:solidFill>
          <a:ln>
            <a:noFill/>
          </a:ln>
          <a:effectLst>
            <a:outerShdw blurRad="50800" dist="38100" dir="5400000" algn="t" rotWithShape="0">
              <a:srgbClr val="F37A76">
                <a:alpha val="40000"/>
              </a:srgbClr>
            </a:outerShdw>
            <a:softEdge rad="2032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2149658" y="728663"/>
            <a:ext cx="2702015" cy="2482431"/>
          </a:xfrm>
          <a:prstGeom prst="rect">
            <a:avLst/>
          </a:prstGeom>
          <a:solidFill>
            <a:srgbClr val="F37A76">
              <a:alpha val="30000"/>
            </a:srgbClr>
          </a:solidFill>
          <a:ln>
            <a:noFill/>
          </a:ln>
          <a:effectLst>
            <a:outerShdw blurRad="50800" dist="38100" dir="5400000" algn="t" rotWithShape="0">
              <a:srgbClr val="F37A76">
                <a:alpha val="40000"/>
              </a:srgbClr>
            </a:outerShdw>
            <a:softEdge rad="2032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11336" y="3801698"/>
            <a:ext cx="2160000" cy="216000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20664" y="733246"/>
            <a:ext cx="2160000" cy="2160000"/>
          </a:xfrm>
          <a:prstGeom prst="rect">
            <a:avLst/>
          </a:prstGeom>
          <a:effectLst/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20664" y="3801698"/>
            <a:ext cx="2160000" cy="216000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16000" y="3801698"/>
            <a:ext cx="2160000" cy="2160000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16000" y="728663"/>
            <a:ext cx="2160000" cy="2160000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11336" y="728663"/>
            <a:ext cx="2160000" cy="2160000"/>
          </a:xfrm>
          <a:prstGeom prst="rect">
            <a:avLst/>
          </a:prstGeom>
        </p:spPr>
      </p:pic>
      <p:sp>
        <p:nvSpPr>
          <p:cNvPr id="25" name="L 形 24"/>
          <p:cNvSpPr/>
          <p:nvPr/>
        </p:nvSpPr>
        <p:spPr>
          <a:xfrm rot="2608170">
            <a:off x="1154296" y="3190652"/>
            <a:ext cx="476701" cy="476701"/>
          </a:xfrm>
          <a:prstGeom prst="corner">
            <a:avLst>
              <a:gd name="adj1" fmla="val 25112"/>
              <a:gd name="adj2" fmla="val 25112"/>
            </a:avLst>
          </a:prstGeom>
          <a:solidFill>
            <a:srgbClr val="F58E8B"/>
          </a:solidFill>
          <a:ln>
            <a:noFill/>
          </a:ln>
          <a:effectLst>
            <a:glow rad="76200">
              <a:srgbClr val="F58E8B">
                <a:alpha val="40000"/>
              </a:srgbClr>
            </a:glow>
            <a:softEdge rad="254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L 形 25"/>
          <p:cNvSpPr/>
          <p:nvPr/>
        </p:nvSpPr>
        <p:spPr>
          <a:xfrm rot="18991830" flipH="1">
            <a:off x="10561006" y="3190652"/>
            <a:ext cx="476701" cy="476701"/>
          </a:xfrm>
          <a:prstGeom prst="corner">
            <a:avLst>
              <a:gd name="adj1" fmla="val 25112"/>
              <a:gd name="adj2" fmla="val 25112"/>
            </a:avLst>
          </a:prstGeom>
          <a:solidFill>
            <a:srgbClr val="F58E8B"/>
          </a:solidFill>
          <a:ln>
            <a:noFill/>
          </a:ln>
          <a:effectLst>
            <a:glow rad="76200">
              <a:srgbClr val="F58E8B">
                <a:alpha val="40000"/>
              </a:srgbClr>
            </a:glow>
            <a:softEdge rad="254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文本框 26"/>
          <p:cNvSpPr txBox="1"/>
          <p:nvPr/>
        </p:nvSpPr>
        <p:spPr>
          <a:xfrm>
            <a:off x="4084320" y="3167391"/>
            <a:ext cx="40233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单击此处添加您的标题</a:t>
            </a:r>
            <a:endParaRPr lang="zh-CN" altLang="en-US" sz="2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1585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1000"/>
                            </p:stCondLst>
                            <p:childTnLst>
                              <p:par>
                                <p:cTn id="6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2000"/>
                            </p:stCondLst>
                            <p:childTnLst>
                              <p:par>
                                <p:cTn id="7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1" grpId="0" animBg="1"/>
      <p:bldP spid="28" grpId="0" animBg="1"/>
      <p:bldP spid="29" grpId="0" animBg="1"/>
      <p:bldP spid="30" grpId="0" animBg="1"/>
      <p:bldP spid="6" grpId="0" animBg="1"/>
      <p:bldP spid="25" grpId="0" animBg="1"/>
      <p:bldP spid="26" grpId="0" animBg="1"/>
      <p:bldP spid="2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组合 15"/>
          <p:cNvGrpSpPr/>
          <p:nvPr/>
        </p:nvGrpSpPr>
        <p:grpSpPr>
          <a:xfrm>
            <a:off x="8039890" y="1011404"/>
            <a:ext cx="3072689" cy="4344514"/>
            <a:chOff x="8039889" y="1011404"/>
            <a:chExt cx="3072689" cy="4344514"/>
          </a:xfrm>
        </p:grpSpPr>
        <p:grpSp>
          <p:nvGrpSpPr>
            <p:cNvPr id="11" name="组合 10"/>
            <p:cNvGrpSpPr/>
            <p:nvPr/>
          </p:nvGrpSpPr>
          <p:grpSpPr>
            <a:xfrm>
              <a:off x="8039889" y="1011404"/>
              <a:ext cx="3072689" cy="4344514"/>
              <a:chOff x="8039889" y="1011404"/>
              <a:chExt cx="3072689" cy="4344514"/>
            </a:xfrm>
          </p:grpSpPr>
          <p:sp>
            <p:nvSpPr>
              <p:cNvPr id="44" name="矩形 43"/>
              <p:cNvSpPr/>
              <p:nvPr/>
            </p:nvSpPr>
            <p:spPr>
              <a:xfrm>
                <a:off x="8039889" y="1011404"/>
                <a:ext cx="3063240" cy="432117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228600" dist="101600" dir="5400000" algn="t" rotWithShape="0">
                  <a:prstClr val="black">
                    <a:alpha val="1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9" name="矩形 18"/>
              <p:cNvSpPr/>
              <p:nvPr/>
            </p:nvSpPr>
            <p:spPr>
              <a:xfrm>
                <a:off x="8049338" y="1020445"/>
                <a:ext cx="3063240" cy="432117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innerShdw blurRad="114300">
                  <a:prstClr val="black">
                    <a:alpha val="2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" name="矩形 19"/>
              <p:cNvSpPr/>
              <p:nvPr/>
            </p:nvSpPr>
            <p:spPr>
              <a:xfrm>
                <a:off x="8049338" y="4317469"/>
                <a:ext cx="3063240" cy="1032827"/>
              </a:xfrm>
              <a:prstGeom prst="rect">
                <a:avLst/>
              </a:prstGeom>
              <a:gradFill>
                <a:gsLst>
                  <a:gs pos="100000">
                    <a:srgbClr val="F37A76"/>
                  </a:gs>
                  <a:gs pos="0">
                    <a:srgbClr val="F58E8B"/>
                  </a:gs>
                </a:gsLst>
                <a:lin ang="5400000" scaled="1"/>
              </a:gradFill>
              <a:ln>
                <a:noFill/>
              </a:ln>
              <a:effectLst>
                <a:innerShdw blurRad="152400">
                  <a:prstClr val="black">
                    <a:alpha val="27000"/>
                  </a:prstClr>
                </a:innerShdw>
                <a:softEdge rad="127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2" name="文本框 21"/>
              <p:cNvSpPr txBox="1"/>
              <p:nvPr/>
            </p:nvSpPr>
            <p:spPr>
              <a:xfrm>
                <a:off x="8690300" y="4379412"/>
                <a:ext cx="1914537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000" dirty="0" smtClean="0">
                    <a:solidFill>
                      <a:schemeClr val="bg1"/>
                    </a:solidFill>
                  </a:rPr>
                  <a:t>点击输入标题</a:t>
                </a:r>
                <a:endParaRPr lang="zh-CN" altLang="en-US" sz="20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23" name="文本框 22"/>
              <p:cNvSpPr txBox="1"/>
              <p:nvPr/>
            </p:nvSpPr>
            <p:spPr>
              <a:xfrm>
                <a:off x="8274158" y="4703432"/>
                <a:ext cx="2613600" cy="6524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ct val="130000"/>
                  </a:lnSpc>
                </a:pPr>
                <a:r>
                  <a:rPr lang="zh-CN" altLang="en-US" sz="1400" dirty="0" smtClean="0">
                    <a:solidFill>
                      <a:schemeClr val="bg1"/>
                    </a:solidFill>
                  </a:rPr>
                  <a:t>单击此处添加您的标题是</a:t>
                </a:r>
                <a:r>
                  <a:rPr lang="zh-CN" altLang="en-US" sz="1400" dirty="0">
                    <a:solidFill>
                      <a:schemeClr val="bg1"/>
                    </a:solidFill>
                  </a:rPr>
                  <a:t>中国第一家精品</a:t>
                </a:r>
                <a:r>
                  <a:rPr lang="en-US" altLang="zh-CN" sz="1400" dirty="0">
                    <a:solidFill>
                      <a:schemeClr val="bg1"/>
                    </a:solidFill>
                  </a:rPr>
                  <a:t>PPT</a:t>
                </a:r>
                <a:r>
                  <a:rPr lang="zh-CN" altLang="en-US" sz="1400" dirty="0">
                    <a:solidFill>
                      <a:schemeClr val="bg1"/>
                    </a:solidFill>
                  </a:rPr>
                  <a:t>设计</a:t>
                </a:r>
                <a:r>
                  <a:rPr lang="zh-CN" altLang="en-US" sz="1400" dirty="0" smtClean="0">
                    <a:solidFill>
                      <a:schemeClr val="bg1"/>
                    </a:solidFill>
                  </a:rPr>
                  <a:t>机构</a:t>
                </a:r>
                <a:endParaRPr lang="zh-CN" altLang="en-US" sz="1400" dirty="0">
                  <a:solidFill>
                    <a:schemeClr val="bg1"/>
                  </a:solidFill>
                </a:endParaRPr>
              </a:p>
            </p:txBody>
          </p:sp>
        </p:grpSp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274158" y="1442591"/>
              <a:ext cx="2610000" cy="2610000"/>
            </a:xfrm>
            <a:prstGeom prst="rect">
              <a:avLst/>
            </a:prstGeom>
          </p:spPr>
        </p:pic>
      </p:grpSp>
      <p:grpSp>
        <p:nvGrpSpPr>
          <p:cNvPr id="12" name="组合 11"/>
          <p:cNvGrpSpPr/>
          <p:nvPr/>
        </p:nvGrpSpPr>
        <p:grpSpPr>
          <a:xfrm>
            <a:off x="1050285" y="1011404"/>
            <a:ext cx="3068644" cy="4344514"/>
            <a:chOff x="1050284" y="1011404"/>
            <a:chExt cx="3068644" cy="4344514"/>
          </a:xfrm>
        </p:grpSpPr>
        <p:sp>
          <p:nvSpPr>
            <p:cNvPr id="31" name="矩形 30"/>
            <p:cNvSpPr/>
            <p:nvPr/>
          </p:nvSpPr>
          <p:spPr>
            <a:xfrm>
              <a:off x="1055688" y="1011404"/>
              <a:ext cx="3063240" cy="432117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228600" dist="1016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7" name="组合 6"/>
            <p:cNvGrpSpPr/>
            <p:nvPr/>
          </p:nvGrpSpPr>
          <p:grpSpPr>
            <a:xfrm>
              <a:off x="1050284" y="1020445"/>
              <a:ext cx="3063240" cy="4335473"/>
              <a:chOff x="1050284" y="1020445"/>
              <a:chExt cx="3063240" cy="4335473"/>
            </a:xfrm>
          </p:grpSpPr>
          <p:sp>
            <p:nvSpPr>
              <p:cNvPr id="14" name="矩形 13"/>
              <p:cNvSpPr/>
              <p:nvPr/>
            </p:nvSpPr>
            <p:spPr>
              <a:xfrm>
                <a:off x="1050284" y="1020445"/>
                <a:ext cx="3063240" cy="432117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innerShdw blurRad="114300">
                  <a:prstClr val="black">
                    <a:alpha val="2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5" name="矩形 14"/>
              <p:cNvSpPr/>
              <p:nvPr/>
            </p:nvSpPr>
            <p:spPr>
              <a:xfrm>
                <a:off x="1050284" y="4317469"/>
                <a:ext cx="3063240" cy="1032827"/>
              </a:xfrm>
              <a:prstGeom prst="rect">
                <a:avLst/>
              </a:prstGeom>
              <a:gradFill>
                <a:gsLst>
                  <a:gs pos="100000">
                    <a:srgbClr val="F37A76"/>
                  </a:gs>
                  <a:gs pos="0">
                    <a:srgbClr val="F58E8B"/>
                  </a:gs>
                </a:gsLst>
                <a:lin ang="5400000" scaled="1"/>
              </a:gradFill>
              <a:ln>
                <a:noFill/>
              </a:ln>
              <a:effectLst>
                <a:innerShdw blurRad="152400">
                  <a:prstClr val="black">
                    <a:alpha val="27000"/>
                  </a:prstClr>
                </a:innerShdw>
                <a:softEdge rad="127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7" name="文本框 16"/>
              <p:cNvSpPr txBox="1"/>
              <p:nvPr/>
            </p:nvSpPr>
            <p:spPr>
              <a:xfrm>
                <a:off x="1691247" y="4379412"/>
                <a:ext cx="1914537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000" dirty="0" smtClean="0">
                    <a:solidFill>
                      <a:schemeClr val="bg1"/>
                    </a:solidFill>
                  </a:rPr>
                  <a:t>点击输入标题</a:t>
                </a:r>
                <a:endParaRPr lang="zh-CN" altLang="en-US" sz="20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8" name="文本框 17"/>
              <p:cNvSpPr txBox="1"/>
              <p:nvPr/>
            </p:nvSpPr>
            <p:spPr>
              <a:xfrm>
                <a:off x="1275104" y="4703432"/>
                <a:ext cx="2613600" cy="6524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ct val="130000"/>
                  </a:lnSpc>
                </a:pPr>
                <a:r>
                  <a:rPr lang="zh-CN" altLang="en-US" sz="1400" dirty="0" smtClean="0">
                    <a:solidFill>
                      <a:schemeClr val="bg1"/>
                    </a:solidFill>
                  </a:rPr>
                  <a:t>单击此处添加您的标题是</a:t>
                </a:r>
                <a:r>
                  <a:rPr lang="zh-CN" altLang="en-US" sz="1400" dirty="0">
                    <a:solidFill>
                      <a:schemeClr val="bg1"/>
                    </a:solidFill>
                  </a:rPr>
                  <a:t>中国第一家精品</a:t>
                </a:r>
                <a:r>
                  <a:rPr lang="en-US" altLang="zh-CN" sz="1400" dirty="0">
                    <a:solidFill>
                      <a:schemeClr val="bg1"/>
                    </a:solidFill>
                  </a:rPr>
                  <a:t>PPT</a:t>
                </a:r>
                <a:r>
                  <a:rPr lang="zh-CN" altLang="en-US" sz="1400" dirty="0">
                    <a:solidFill>
                      <a:schemeClr val="bg1"/>
                    </a:solidFill>
                  </a:rPr>
                  <a:t>设计</a:t>
                </a:r>
                <a:r>
                  <a:rPr lang="zh-CN" altLang="en-US" sz="1400" dirty="0" smtClean="0">
                    <a:solidFill>
                      <a:schemeClr val="bg1"/>
                    </a:solidFill>
                  </a:rPr>
                  <a:t>机构</a:t>
                </a:r>
                <a:endParaRPr lang="zh-CN" altLang="en-US" sz="1400" dirty="0">
                  <a:solidFill>
                    <a:schemeClr val="bg1"/>
                  </a:solidFill>
                </a:endParaRPr>
              </a:p>
            </p:txBody>
          </p:sp>
        </p:grpSp>
        <p:pic>
          <p:nvPicPr>
            <p:cNvPr id="2" name="图片 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308192" y="1442591"/>
              <a:ext cx="2610000" cy="2610000"/>
            </a:xfrm>
            <a:prstGeom prst="rect">
              <a:avLst/>
            </a:prstGeom>
          </p:spPr>
        </p:pic>
      </p:grpSp>
      <p:cxnSp>
        <p:nvCxnSpPr>
          <p:cNvPr id="28" name="直接连接符 27"/>
          <p:cNvCxnSpPr/>
          <p:nvPr/>
        </p:nvCxnSpPr>
        <p:spPr>
          <a:xfrm>
            <a:off x="3135631" y="5992178"/>
            <a:ext cx="1303020" cy="0"/>
          </a:xfrm>
          <a:prstGeom prst="line">
            <a:avLst/>
          </a:prstGeom>
          <a:ln>
            <a:solidFill>
              <a:srgbClr val="F58E8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接连接符 28"/>
          <p:cNvCxnSpPr/>
          <p:nvPr/>
        </p:nvCxnSpPr>
        <p:spPr>
          <a:xfrm>
            <a:off x="7658101" y="5992178"/>
            <a:ext cx="1303020" cy="0"/>
          </a:xfrm>
          <a:prstGeom prst="line">
            <a:avLst/>
          </a:prstGeom>
          <a:ln>
            <a:solidFill>
              <a:srgbClr val="F58E8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文本框 29"/>
          <p:cNvSpPr txBox="1"/>
          <p:nvPr/>
        </p:nvSpPr>
        <p:spPr>
          <a:xfrm>
            <a:off x="4438651" y="5775962"/>
            <a:ext cx="33147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单击此处添加您的标题</a:t>
            </a:r>
            <a:endParaRPr lang="zh-CN" altLang="en-US" sz="2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4564381" y="1011404"/>
            <a:ext cx="3067113" cy="4344514"/>
            <a:chOff x="4564380" y="1011404"/>
            <a:chExt cx="3067113" cy="4344514"/>
          </a:xfrm>
        </p:grpSpPr>
        <p:sp>
          <p:nvSpPr>
            <p:cNvPr id="43" name="矩形 42"/>
            <p:cNvSpPr/>
            <p:nvPr/>
          </p:nvSpPr>
          <p:spPr>
            <a:xfrm>
              <a:off x="4568253" y="1011404"/>
              <a:ext cx="3063240" cy="432117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228600" dist="1016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0" name="组合 9"/>
            <p:cNvGrpSpPr/>
            <p:nvPr/>
          </p:nvGrpSpPr>
          <p:grpSpPr>
            <a:xfrm>
              <a:off x="4564380" y="1020445"/>
              <a:ext cx="3063240" cy="4335473"/>
              <a:chOff x="4564380" y="1020445"/>
              <a:chExt cx="3063240" cy="4335473"/>
            </a:xfrm>
          </p:grpSpPr>
          <p:sp>
            <p:nvSpPr>
              <p:cNvPr id="5" name="矩形 4"/>
              <p:cNvSpPr/>
              <p:nvPr/>
            </p:nvSpPr>
            <p:spPr>
              <a:xfrm>
                <a:off x="4564380" y="1020445"/>
                <a:ext cx="3063240" cy="432117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innerShdw blurRad="114300">
                  <a:prstClr val="black">
                    <a:alpha val="2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" name="矩形 5"/>
              <p:cNvSpPr/>
              <p:nvPr/>
            </p:nvSpPr>
            <p:spPr>
              <a:xfrm>
                <a:off x="4564380" y="4317469"/>
                <a:ext cx="3063240" cy="1032827"/>
              </a:xfrm>
              <a:prstGeom prst="rect">
                <a:avLst/>
              </a:prstGeom>
              <a:gradFill>
                <a:gsLst>
                  <a:gs pos="100000">
                    <a:srgbClr val="F37A76"/>
                  </a:gs>
                  <a:gs pos="0">
                    <a:srgbClr val="F58E8B"/>
                  </a:gs>
                </a:gsLst>
                <a:lin ang="5400000" scaled="1"/>
              </a:gradFill>
              <a:ln>
                <a:noFill/>
              </a:ln>
              <a:effectLst>
                <a:innerShdw blurRad="152400">
                  <a:prstClr val="black">
                    <a:alpha val="27000"/>
                  </a:prstClr>
                </a:innerShdw>
                <a:softEdge rad="127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" name="文本框 7"/>
              <p:cNvSpPr txBox="1"/>
              <p:nvPr/>
            </p:nvSpPr>
            <p:spPr>
              <a:xfrm>
                <a:off x="5205343" y="4379412"/>
                <a:ext cx="1914537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000" dirty="0" smtClean="0">
                    <a:solidFill>
                      <a:schemeClr val="bg1"/>
                    </a:solidFill>
                  </a:rPr>
                  <a:t>点击输入标题</a:t>
                </a:r>
                <a:endParaRPr lang="zh-CN" altLang="en-US" sz="20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9" name="文本框 8"/>
              <p:cNvSpPr txBox="1"/>
              <p:nvPr/>
            </p:nvSpPr>
            <p:spPr>
              <a:xfrm>
                <a:off x="4789200" y="4703432"/>
                <a:ext cx="2613600" cy="6524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ct val="130000"/>
                  </a:lnSpc>
                </a:pPr>
                <a:r>
                  <a:rPr lang="zh-CN" altLang="en-US" sz="1400" dirty="0" smtClean="0">
                    <a:solidFill>
                      <a:schemeClr val="bg1"/>
                    </a:solidFill>
                  </a:rPr>
                  <a:t>单击此处添加您的标题是</a:t>
                </a:r>
                <a:r>
                  <a:rPr lang="zh-CN" altLang="en-US" sz="1400" dirty="0">
                    <a:solidFill>
                      <a:schemeClr val="bg1"/>
                    </a:solidFill>
                  </a:rPr>
                  <a:t>中国第一家精品</a:t>
                </a:r>
                <a:r>
                  <a:rPr lang="en-US" altLang="zh-CN" sz="1400" dirty="0">
                    <a:solidFill>
                      <a:schemeClr val="bg1"/>
                    </a:solidFill>
                  </a:rPr>
                  <a:t>PPT</a:t>
                </a:r>
                <a:r>
                  <a:rPr lang="zh-CN" altLang="en-US" sz="1400" dirty="0">
                    <a:solidFill>
                      <a:schemeClr val="bg1"/>
                    </a:solidFill>
                  </a:rPr>
                  <a:t>设计</a:t>
                </a:r>
                <a:r>
                  <a:rPr lang="zh-CN" altLang="en-US" sz="1400" dirty="0" smtClean="0">
                    <a:solidFill>
                      <a:schemeClr val="bg1"/>
                    </a:solidFill>
                  </a:rPr>
                  <a:t>机构</a:t>
                </a:r>
                <a:endParaRPr lang="zh-CN" altLang="en-US" sz="1400" dirty="0">
                  <a:solidFill>
                    <a:schemeClr val="bg1"/>
                  </a:solidFill>
                </a:endParaRPr>
              </a:p>
            </p:txBody>
          </p:sp>
        </p:grpSp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789375" y="1440791"/>
              <a:ext cx="2613600" cy="26136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551511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8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6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250"/>
                            </p:stCondLst>
                            <p:childTnLst>
                              <p:par>
                                <p:cTn id="1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椭圆 23"/>
          <p:cNvSpPr/>
          <p:nvPr/>
        </p:nvSpPr>
        <p:spPr>
          <a:xfrm rot="168692" flipH="1">
            <a:off x="7618437" y="4024997"/>
            <a:ext cx="4208128" cy="601277"/>
          </a:xfrm>
          <a:prstGeom prst="ellipse">
            <a:avLst/>
          </a:prstGeom>
          <a:solidFill>
            <a:schemeClr val="tx1">
              <a:alpha val="10000"/>
            </a:schemeClr>
          </a:solidFill>
          <a:ln>
            <a:noFill/>
          </a:ln>
          <a:effectLst>
            <a:softEdge rad="190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椭圆 18"/>
          <p:cNvSpPr/>
          <p:nvPr/>
        </p:nvSpPr>
        <p:spPr>
          <a:xfrm rot="21431308">
            <a:off x="461848" y="4033611"/>
            <a:ext cx="4208128" cy="601277"/>
          </a:xfrm>
          <a:prstGeom prst="ellipse">
            <a:avLst/>
          </a:prstGeom>
          <a:solidFill>
            <a:schemeClr val="tx1">
              <a:alpha val="10000"/>
            </a:schemeClr>
          </a:solidFill>
          <a:ln>
            <a:noFill/>
          </a:ln>
          <a:effectLst>
            <a:softEdge rad="190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1055688" y="975360"/>
            <a:ext cx="10080624" cy="333535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innerShdw blurRad="114300">
              <a:prstClr val="black">
                <a:alpha val="1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" name="组合 3"/>
          <p:cNvGrpSpPr/>
          <p:nvPr/>
        </p:nvGrpSpPr>
        <p:grpSpPr>
          <a:xfrm>
            <a:off x="882767" y="4447239"/>
            <a:ext cx="2043423" cy="2043423"/>
            <a:chOff x="915547" y="4408420"/>
            <a:chExt cx="2043423" cy="2043423"/>
          </a:xfrm>
        </p:grpSpPr>
        <p:sp>
          <p:nvSpPr>
            <p:cNvPr id="2" name="椭圆 1"/>
            <p:cNvSpPr/>
            <p:nvPr/>
          </p:nvSpPr>
          <p:spPr>
            <a:xfrm>
              <a:off x="915547" y="4408420"/>
              <a:ext cx="2043423" cy="2043423"/>
            </a:xfrm>
            <a:prstGeom prst="ellipse">
              <a:avLst/>
            </a:prstGeom>
            <a:solidFill>
              <a:srgbClr val="F37A76">
                <a:alpha val="30000"/>
              </a:srgbClr>
            </a:solidFill>
            <a:ln>
              <a:noFill/>
            </a:ln>
            <a:effectLst>
              <a:outerShdw blurRad="50800" dist="38100" dir="5400000" algn="t" rotWithShape="0">
                <a:srgbClr val="F37A76">
                  <a:alpha val="40000"/>
                </a:srgbClr>
              </a:outerShdw>
              <a:softEdge rad="2032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pic>
          <p:nvPicPr>
            <p:cNvPr id="5" name="图片 4"/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190498" y="4683371"/>
              <a:ext cx="1493520" cy="1493520"/>
            </a:xfrm>
            <a:custGeom>
              <a:avLst/>
              <a:gdLst>
                <a:gd name="connsiteX0" fmla="*/ 746760 w 1493520"/>
                <a:gd name="connsiteY0" fmla="*/ 0 h 1493520"/>
                <a:gd name="connsiteX1" fmla="*/ 1493520 w 1493520"/>
                <a:gd name="connsiteY1" fmla="*/ 746760 h 1493520"/>
                <a:gd name="connsiteX2" fmla="*/ 746760 w 1493520"/>
                <a:gd name="connsiteY2" fmla="*/ 1493520 h 1493520"/>
                <a:gd name="connsiteX3" fmla="*/ 0 w 1493520"/>
                <a:gd name="connsiteY3" fmla="*/ 746760 h 1493520"/>
                <a:gd name="connsiteX4" fmla="*/ 746760 w 1493520"/>
                <a:gd name="connsiteY4" fmla="*/ 0 h 1493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93520" h="1493520">
                  <a:moveTo>
                    <a:pt x="746760" y="0"/>
                  </a:moveTo>
                  <a:cubicBezTo>
                    <a:pt x="1159184" y="0"/>
                    <a:pt x="1493520" y="334336"/>
                    <a:pt x="1493520" y="746760"/>
                  </a:cubicBezTo>
                  <a:cubicBezTo>
                    <a:pt x="1493520" y="1159184"/>
                    <a:pt x="1159184" y="1493520"/>
                    <a:pt x="746760" y="1493520"/>
                  </a:cubicBezTo>
                  <a:cubicBezTo>
                    <a:pt x="334336" y="1493520"/>
                    <a:pt x="0" y="1159184"/>
                    <a:pt x="0" y="746760"/>
                  </a:cubicBezTo>
                  <a:cubicBezTo>
                    <a:pt x="0" y="334336"/>
                    <a:pt x="334336" y="0"/>
                    <a:pt x="746760" y="0"/>
                  </a:cubicBezTo>
                  <a:close/>
                </a:path>
              </a:pathLst>
            </a:custGeom>
          </p:spPr>
        </p:pic>
      </p:grpSp>
      <p:cxnSp>
        <p:nvCxnSpPr>
          <p:cNvPr id="8" name="直接连接符 7"/>
          <p:cNvCxnSpPr/>
          <p:nvPr/>
        </p:nvCxnSpPr>
        <p:spPr>
          <a:xfrm>
            <a:off x="3048000" y="5585460"/>
            <a:ext cx="7269480" cy="0"/>
          </a:xfrm>
          <a:prstGeom prst="line">
            <a:avLst/>
          </a:prstGeom>
          <a:ln w="12700">
            <a:solidFill>
              <a:srgbClr val="F58E8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椭圆 9"/>
          <p:cNvSpPr/>
          <p:nvPr/>
        </p:nvSpPr>
        <p:spPr>
          <a:xfrm>
            <a:off x="3048001" y="5468949"/>
            <a:ext cx="233023" cy="233022"/>
          </a:xfrm>
          <a:prstGeom prst="ellipse">
            <a:avLst/>
          </a:prstGeom>
          <a:solidFill>
            <a:srgbClr val="F58E8B"/>
          </a:solidFill>
          <a:ln>
            <a:solidFill>
              <a:srgbClr val="F58E8B"/>
            </a:solidFill>
          </a:ln>
          <a:effectLst>
            <a:glow rad="76200">
              <a:srgbClr val="F58E8B">
                <a:alpha val="4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文本框 10"/>
          <p:cNvSpPr txBox="1"/>
          <p:nvPr/>
        </p:nvSpPr>
        <p:spPr>
          <a:xfrm>
            <a:off x="1055688" y="1097282"/>
            <a:ext cx="5040312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Yellow diamonds in the light</a:t>
            </a:r>
            <a:br>
              <a:rPr lang="en-US" altLang="zh-CN" sz="2000" dirty="0">
                <a:solidFill>
                  <a:schemeClr val="tx1">
                    <a:lumMod val="50000"/>
                    <a:lumOff val="50000"/>
                  </a:schemeClr>
                </a:solidFill>
              </a:rPr>
            </a:br>
            <a:r>
              <a:rPr lang="en-US" altLang="zh-CN" sz="2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And we're standing side by side</a:t>
            </a:r>
            <a:br>
              <a:rPr lang="en-US" altLang="zh-CN" sz="2000" dirty="0">
                <a:solidFill>
                  <a:schemeClr val="tx1">
                    <a:lumMod val="50000"/>
                    <a:lumOff val="50000"/>
                  </a:schemeClr>
                </a:solidFill>
              </a:rPr>
            </a:br>
            <a:r>
              <a:rPr lang="en-US" altLang="zh-CN" sz="2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As your shadow crosses mine</a:t>
            </a:r>
            <a:br>
              <a:rPr lang="en-US" altLang="zh-CN" sz="2000" dirty="0">
                <a:solidFill>
                  <a:schemeClr val="tx1">
                    <a:lumMod val="50000"/>
                    <a:lumOff val="50000"/>
                  </a:schemeClr>
                </a:solidFill>
              </a:rPr>
            </a:br>
            <a:r>
              <a:rPr lang="en-US" altLang="zh-CN" sz="2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What it takes to come alive</a:t>
            </a:r>
            <a:br>
              <a:rPr lang="en-US" altLang="zh-CN" sz="2000" dirty="0">
                <a:solidFill>
                  <a:schemeClr val="tx1">
                    <a:lumMod val="50000"/>
                    <a:lumOff val="50000"/>
                  </a:schemeClr>
                </a:solidFill>
              </a:rPr>
            </a:br>
            <a:r>
              <a:rPr lang="en-US" altLang="zh-CN" sz="2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It's the way I'm feeling I just can't deny</a:t>
            </a:r>
            <a:br>
              <a:rPr lang="en-US" altLang="zh-CN" sz="2000" dirty="0">
                <a:solidFill>
                  <a:schemeClr val="tx1">
                    <a:lumMod val="50000"/>
                    <a:lumOff val="50000"/>
                  </a:schemeClr>
                </a:solidFill>
              </a:rPr>
            </a:br>
            <a:r>
              <a:rPr lang="en-US" altLang="zh-CN" sz="2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But I've </a:t>
            </a:r>
            <a:r>
              <a:rPr lang="en-US" altLang="zh-CN" sz="20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gotta</a:t>
            </a:r>
            <a:r>
              <a:rPr lang="en-US" altLang="zh-CN" sz="2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let it go</a:t>
            </a:r>
            <a:br>
              <a:rPr lang="en-US" altLang="zh-CN" sz="2000" dirty="0">
                <a:solidFill>
                  <a:schemeClr val="tx1">
                    <a:lumMod val="50000"/>
                    <a:lumOff val="50000"/>
                  </a:schemeClr>
                </a:solidFill>
              </a:rPr>
            </a:br>
            <a:r>
              <a:rPr lang="en-US" altLang="zh-CN" sz="2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We found love in a hopeless place</a:t>
            </a:r>
            <a:br>
              <a:rPr lang="en-US" altLang="zh-CN" sz="2000" dirty="0">
                <a:solidFill>
                  <a:schemeClr val="tx1">
                    <a:lumMod val="50000"/>
                    <a:lumOff val="50000"/>
                  </a:schemeClr>
                </a:solidFill>
              </a:rPr>
            </a:br>
            <a:r>
              <a:rPr lang="en-US" altLang="zh-CN" sz="2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We found love in a hopeless place</a:t>
            </a:r>
            <a:br>
              <a:rPr lang="en-US" altLang="zh-CN" sz="2000" dirty="0">
                <a:solidFill>
                  <a:schemeClr val="tx1">
                    <a:lumMod val="50000"/>
                    <a:lumOff val="50000"/>
                  </a:schemeClr>
                </a:solidFill>
              </a:rPr>
            </a:br>
            <a:r>
              <a:rPr lang="en-US" altLang="zh-CN" sz="2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We found love in a hopeless place</a:t>
            </a:r>
            <a:br>
              <a:rPr lang="en-US" altLang="zh-CN" sz="2000" dirty="0">
                <a:solidFill>
                  <a:schemeClr val="tx1">
                    <a:lumMod val="50000"/>
                    <a:lumOff val="50000"/>
                  </a:schemeClr>
                </a:solidFill>
              </a:rPr>
            </a:br>
            <a:r>
              <a:rPr lang="en-US" altLang="zh-CN" sz="2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We found love in a hopeless </a:t>
            </a:r>
            <a:r>
              <a:rPr lang="en-US" altLang="zh-CN" sz="20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place</a:t>
            </a:r>
            <a:endParaRPr lang="zh-CN" altLang="en-US" sz="20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6096000" y="1097282"/>
            <a:ext cx="5040312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Shine a light through an open door</a:t>
            </a:r>
            <a:br>
              <a:rPr lang="en-US" altLang="zh-CN" sz="2000" dirty="0">
                <a:solidFill>
                  <a:schemeClr val="tx1">
                    <a:lumMod val="50000"/>
                    <a:lumOff val="50000"/>
                  </a:schemeClr>
                </a:solidFill>
              </a:rPr>
            </a:br>
            <a:r>
              <a:rPr lang="en-US" altLang="zh-CN" sz="2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Love and life I will divide</a:t>
            </a:r>
            <a:br>
              <a:rPr lang="en-US" altLang="zh-CN" sz="2000" dirty="0">
                <a:solidFill>
                  <a:schemeClr val="tx1">
                    <a:lumMod val="50000"/>
                    <a:lumOff val="50000"/>
                  </a:schemeClr>
                </a:solidFill>
              </a:rPr>
            </a:br>
            <a:r>
              <a:rPr lang="en-US" altLang="zh-CN" sz="2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Turn away cause I need you more</a:t>
            </a:r>
            <a:br>
              <a:rPr lang="en-US" altLang="zh-CN" sz="2000" dirty="0">
                <a:solidFill>
                  <a:schemeClr val="tx1">
                    <a:lumMod val="50000"/>
                    <a:lumOff val="50000"/>
                  </a:schemeClr>
                </a:solidFill>
              </a:rPr>
            </a:br>
            <a:r>
              <a:rPr lang="en-US" altLang="zh-CN" sz="2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Feel the heartbeat in my mind</a:t>
            </a:r>
            <a:br>
              <a:rPr lang="en-US" altLang="zh-CN" sz="2000" dirty="0">
                <a:solidFill>
                  <a:schemeClr val="tx1">
                    <a:lumMod val="50000"/>
                    <a:lumOff val="50000"/>
                  </a:schemeClr>
                </a:solidFill>
              </a:rPr>
            </a:br>
            <a:r>
              <a:rPr lang="en-US" altLang="zh-CN" sz="2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It's the way I'm feeling I just can't deny</a:t>
            </a:r>
            <a:br>
              <a:rPr lang="en-US" altLang="zh-CN" sz="2000" dirty="0">
                <a:solidFill>
                  <a:schemeClr val="tx1">
                    <a:lumMod val="50000"/>
                    <a:lumOff val="50000"/>
                  </a:schemeClr>
                </a:solidFill>
              </a:rPr>
            </a:br>
            <a:r>
              <a:rPr lang="en-US" altLang="zh-CN" sz="2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But I've </a:t>
            </a:r>
            <a:r>
              <a:rPr lang="en-US" altLang="zh-CN" sz="20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gotta</a:t>
            </a:r>
            <a:r>
              <a:rPr lang="en-US" altLang="zh-CN" sz="2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let it go</a:t>
            </a:r>
            <a:br>
              <a:rPr lang="en-US" altLang="zh-CN" sz="2000" dirty="0">
                <a:solidFill>
                  <a:schemeClr val="tx1">
                    <a:lumMod val="50000"/>
                    <a:lumOff val="50000"/>
                  </a:schemeClr>
                </a:solidFill>
              </a:rPr>
            </a:br>
            <a:r>
              <a:rPr lang="en-US" altLang="zh-CN" sz="2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We found love in a hopeless place</a:t>
            </a:r>
            <a:br>
              <a:rPr lang="en-US" altLang="zh-CN" sz="2000" dirty="0">
                <a:solidFill>
                  <a:schemeClr val="tx1">
                    <a:lumMod val="50000"/>
                    <a:lumOff val="50000"/>
                  </a:schemeClr>
                </a:solidFill>
              </a:rPr>
            </a:br>
            <a:r>
              <a:rPr lang="en-US" altLang="zh-CN" sz="2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We found love in a hopeless place</a:t>
            </a:r>
            <a:br>
              <a:rPr lang="en-US" altLang="zh-CN" sz="2000" dirty="0">
                <a:solidFill>
                  <a:schemeClr val="tx1">
                    <a:lumMod val="50000"/>
                    <a:lumOff val="50000"/>
                  </a:schemeClr>
                </a:solidFill>
              </a:rPr>
            </a:br>
            <a:r>
              <a:rPr lang="en-US" altLang="zh-CN" sz="2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We found love in a hopeless place</a:t>
            </a:r>
            <a:br>
              <a:rPr lang="en-US" altLang="zh-CN" sz="2000" dirty="0">
                <a:solidFill>
                  <a:schemeClr val="tx1">
                    <a:lumMod val="50000"/>
                    <a:lumOff val="50000"/>
                  </a:schemeClr>
                </a:solidFill>
              </a:rPr>
            </a:br>
            <a:r>
              <a:rPr lang="en-US" altLang="zh-CN" sz="2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We found love in a hopeless </a:t>
            </a:r>
            <a:r>
              <a:rPr lang="en-US" altLang="zh-CN" sz="20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place</a:t>
            </a:r>
            <a:endParaRPr lang="zh-CN" altLang="en-US" sz="20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3" name="任意多边形 12"/>
          <p:cNvSpPr/>
          <p:nvPr/>
        </p:nvSpPr>
        <p:spPr>
          <a:xfrm>
            <a:off x="8724744" y="5847454"/>
            <a:ext cx="390664" cy="454286"/>
          </a:xfrm>
          <a:custGeom>
            <a:avLst/>
            <a:gdLst>
              <a:gd name="connsiteX0" fmla="*/ 433628 w 472703"/>
              <a:gd name="connsiteY0" fmla="*/ 0 h 549687"/>
              <a:gd name="connsiteX1" fmla="*/ 464888 w 472703"/>
              <a:gd name="connsiteY1" fmla="*/ 0 h 549687"/>
              <a:gd name="connsiteX2" fmla="*/ 472703 w 472703"/>
              <a:gd name="connsiteY2" fmla="*/ 7815 h 549687"/>
              <a:gd name="connsiteX3" fmla="*/ 472703 w 472703"/>
              <a:gd name="connsiteY3" fmla="*/ 541872 h 549687"/>
              <a:gd name="connsiteX4" fmla="*/ 464888 w 472703"/>
              <a:gd name="connsiteY4" fmla="*/ 549687 h 549687"/>
              <a:gd name="connsiteX5" fmla="*/ 433628 w 472703"/>
              <a:gd name="connsiteY5" fmla="*/ 549687 h 549687"/>
              <a:gd name="connsiteX6" fmla="*/ 425813 w 472703"/>
              <a:gd name="connsiteY6" fmla="*/ 541872 h 549687"/>
              <a:gd name="connsiteX7" fmla="*/ 425813 w 472703"/>
              <a:gd name="connsiteY7" fmla="*/ 285513 h 549687"/>
              <a:gd name="connsiteX8" fmla="*/ 0 w 472703"/>
              <a:gd name="connsiteY8" fmla="*/ 532484 h 549687"/>
              <a:gd name="connsiteX9" fmla="*/ 0 w 472703"/>
              <a:gd name="connsiteY9" fmla="*/ 17205 h 549687"/>
              <a:gd name="connsiteX10" fmla="*/ 425813 w 472703"/>
              <a:gd name="connsiteY10" fmla="*/ 264176 h 549687"/>
              <a:gd name="connsiteX11" fmla="*/ 425813 w 472703"/>
              <a:gd name="connsiteY11" fmla="*/ 7815 h 549687"/>
              <a:gd name="connsiteX12" fmla="*/ 433628 w 472703"/>
              <a:gd name="connsiteY12" fmla="*/ 0 h 5496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472703" h="549687">
                <a:moveTo>
                  <a:pt x="433628" y="0"/>
                </a:moveTo>
                <a:lnTo>
                  <a:pt x="464888" y="0"/>
                </a:lnTo>
                <a:cubicBezTo>
                  <a:pt x="469204" y="0"/>
                  <a:pt x="472703" y="3499"/>
                  <a:pt x="472703" y="7815"/>
                </a:cubicBezTo>
                <a:lnTo>
                  <a:pt x="472703" y="541872"/>
                </a:lnTo>
                <a:cubicBezTo>
                  <a:pt x="472703" y="546188"/>
                  <a:pt x="469204" y="549687"/>
                  <a:pt x="464888" y="549687"/>
                </a:cubicBezTo>
                <a:lnTo>
                  <a:pt x="433628" y="549687"/>
                </a:lnTo>
                <a:cubicBezTo>
                  <a:pt x="429312" y="549687"/>
                  <a:pt x="425813" y="546188"/>
                  <a:pt x="425813" y="541872"/>
                </a:cubicBezTo>
                <a:lnTo>
                  <a:pt x="425813" y="285513"/>
                </a:lnTo>
                <a:lnTo>
                  <a:pt x="0" y="532484"/>
                </a:lnTo>
                <a:lnTo>
                  <a:pt x="0" y="17205"/>
                </a:lnTo>
                <a:lnTo>
                  <a:pt x="425813" y="264176"/>
                </a:lnTo>
                <a:lnTo>
                  <a:pt x="425813" y="7815"/>
                </a:lnTo>
                <a:cubicBezTo>
                  <a:pt x="425813" y="3499"/>
                  <a:pt x="429312" y="0"/>
                  <a:pt x="433628" y="0"/>
                </a:cubicBezTo>
                <a:close/>
              </a:path>
            </a:pathLst>
          </a:custGeom>
          <a:solidFill>
            <a:srgbClr val="F58E8B"/>
          </a:solidFill>
          <a:ln>
            <a:noFill/>
          </a:ln>
          <a:effectLst>
            <a:innerShdw blurRad="114300">
              <a:prstClr val="black">
                <a:alpha val="2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任意多边形 13"/>
          <p:cNvSpPr/>
          <p:nvPr/>
        </p:nvSpPr>
        <p:spPr>
          <a:xfrm flipH="1">
            <a:off x="4313007" y="5846234"/>
            <a:ext cx="390664" cy="454286"/>
          </a:xfrm>
          <a:custGeom>
            <a:avLst/>
            <a:gdLst>
              <a:gd name="connsiteX0" fmla="*/ 433628 w 472703"/>
              <a:gd name="connsiteY0" fmla="*/ 0 h 549687"/>
              <a:gd name="connsiteX1" fmla="*/ 464888 w 472703"/>
              <a:gd name="connsiteY1" fmla="*/ 0 h 549687"/>
              <a:gd name="connsiteX2" fmla="*/ 472703 w 472703"/>
              <a:gd name="connsiteY2" fmla="*/ 7815 h 549687"/>
              <a:gd name="connsiteX3" fmla="*/ 472703 w 472703"/>
              <a:gd name="connsiteY3" fmla="*/ 541872 h 549687"/>
              <a:gd name="connsiteX4" fmla="*/ 464888 w 472703"/>
              <a:gd name="connsiteY4" fmla="*/ 549687 h 549687"/>
              <a:gd name="connsiteX5" fmla="*/ 433628 w 472703"/>
              <a:gd name="connsiteY5" fmla="*/ 549687 h 549687"/>
              <a:gd name="connsiteX6" fmla="*/ 425813 w 472703"/>
              <a:gd name="connsiteY6" fmla="*/ 541872 h 549687"/>
              <a:gd name="connsiteX7" fmla="*/ 425813 w 472703"/>
              <a:gd name="connsiteY7" fmla="*/ 285513 h 549687"/>
              <a:gd name="connsiteX8" fmla="*/ 0 w 472703"/>
              <a:gd name="connsiteY8" fmla="*/ 532484 h 549687"/>
              <a:gd name="connsiteX9" fmla="*/ 0 w 472703"/>
              <a:gd name="connsiteY9" fmla="*/ 17205 h 549687"/>
              <a:gd name="connsiteX10" fmla="*/ 425813 w 472703"/>
              <a:gd name="connsiteY10" fmla="*/ 264176 h 549687"/>
              <a:gd name="connsiteX11" fmla="*/ 425813 w 472703"/>
              <a:gd name="connsiteY11" fmla="*/ 7815 h 549687"/>
              <a:gd name="connsiteX12" fmla="*/ 433628 w 472703"/>
              <a:gd name="connsiteY12" fmla="*/ 0 h 5496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472703" h="549687">
                <a:moveTo>
                  <a:pt x="433628" y="0"/>
                </a:moveTo>
                <a:lnTo>
                  <a:pt x="464888" y="0"/>
                </a:lnTo>
                <a:cubicBezTo>
                  <a:pt x="469204" y="0"/>
                  <a:pt x="472703" y="3499"/>
                  <a:pt x="472703" y="7815"/>
                </a:cubicBezTo>
                <a:lnTo>
                  <a:pt x="472703" y="541872"/>
                </a:lnTo>
                <a:cubicBezTo>
                  <a:pt x="472703" y="546188"/>
                  <a:pt x="469204" y="549687"/>
                  <a:pt x="464888" y="549687"/>
                </a:cubicBezTo>
                <a:lnTo>
                  <a:pt x="433628" y="549687"/>
                </a:lnTo>
                <a:cubicBezTo>
                  <a:pt x="429312" y="549687"/>
                  <a:pt x="425813" y="546188"/>
                  <a:pt x="425813" y="541872"/>
                </a:cubicBezTo>
                <a:lnTo>
                  <a:pt x="425813" y="285513"/>
                </a:lnTo>
                <a:lnTo>
                  <a:pt x="0" y="532484"/>
                </a:lnTo>
                <a:lnTo>
                  <a:pt x="0" y="17205"/>
                </a:lnTo>
                <a:lnTo>
                  <a:pt x="425813" y="264176"/>
                </a:lnTo>
                <a:lnTo>
                  <a:pt x="425813" y="7815"/>
                </a:lnTo>
                <a:cubicBezTo>
                  <a:pt x="425813" y="3499"/>
                  <a:pt x="429312" y="0"/>
                  <a:pt x="433628" y="0"/>
                </a:cubicBezTo>
                <a:close/>
              </a:path>
            </a:pathLst>
          </a:custGeom>
          <a:solidFill>
            <a:srgbClr val="F58E8B"/>
          </a:solidFill>
          <a:ln>
            <a:noFill/>
          </a:ln>
          <a:effectLst>
            <a:innerShdw blurRad="114300">
              <a:prstClr val="black">
                <a:alpha val="2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 flipH="1">
            <a:off x="6586143" y="5899816"/>
            <a:ext cx="72000" cy="396000"/>
          </a:xfrm>
          <a:prstGeom prst="rect">
            <a:avLst/>
          </a:prstGeom>
          <a:solidFill>
            <a:srgbClr val="F58E8B"/>
          </a:solidFill>
          <a:ln>
            <a:noFill/>
          </a:ln>
          <a:effectLst>
            <a:innerShdw blurRad="114300">
              <a:prstClr val="black">
                <a:alpha val="2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矩形 15"/>
          <p:cNvSpPr/>
          <p:nvPr/>
        </p:nvSpPr>
        <p:spPr>
          <a:xfrm flipH="1">
            <a:off x="6738543" y="5899816"/>
            <a:ext cx="72000" cy="396000"/>
          </a:xfrm>
          <a:prstGeom prst="rect">
            <a:avLst/>
          </a:prstGeom>
          <a:solidFill>
            <a:srgbClr val="F58E8B"/>
          </a:solidFill>
          <a:ln>
            <a:noFill/>
          </a:ln>
          <a:effectLst>
            <a:innerShdw blurRad="114300">
              <a:prstClr val="black">
                <a:alpha val="2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文本框 24"/>
          <p:cNvSpPr txBox="1"/>
          <p:nvPr/>
        </p:nvSpPr>
        <p:spPr>
          <a:xfrm>
            <a:off x="3048000" y="4801848"/>
            <a:ext cx="39014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WE FOUND LOVE—RIHANNA</a:t>
            </a:r>
            <a:endParaRPr lang="zh-CN" altLang="en-US" sz="2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10476855" y="5400947"/>
            <a:ext cx="914400" cy="3772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5:00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06628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500"/>
                            </p:stCondLst>
                            <p:childTnLst>
                              <p:par>
                                <p:cTn id="1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000"/>
                            </p:stCondLst>
                            <p:childTnLst>
                              <p:par>
                                <p:cTn id="4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000"/>
                            </p:stCondLst>
                            <p:childTnLst>
                              <p:par>
                                <p:cTn id="4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0"/>
                            </p:stCondLst>
                            <p:childTnLst>
                              <p:par>
                                <p:cTn id="54" presetID="63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9167E-6 -1.85185E-6 L 0.59674 0.0007 " pathEditMode="relative" rAng="0" ptsTypes="AA">
                                      <p:cBhvr>
                                        <p:cTn id="55" dur="15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9831" y="23"/>
                                    </p:animMotion>
                                  </p:childTnLst>
                                </p:cTn>
                              </p:par>
                              <p:par>
                                <p:cTn id="56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 tmFilter="0,0; .5, 1; 1, 1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 tmFilter="0,0; .5, 1; 1, 1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19" grpId="0" animBg="1"/>
      <p:bldP spid="18" grpId="0" animBg="1"/>
      <p:bldP spid="10" grpId="0" animBg="1"/>
      <p:bldP spid="10" grpId="1" animBg="1"/>
      <p:bldP spid="11" grpId="0"/>
      <p:bldP spid="12" grpId="0"/>
      <p:bldP spid="13" grpId="0" animBg="1"/>
      <p:bldP spid="14" grpId="0" animBg="1"/>
      <p:bldP spid="15" grpId="0" animBg="1"/>
      <p:bldP spid="16" grpId="0" animBg="1"/>
      <p:bldP spid="25" grpId="0"/>
      <p:bldP spid="2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4811966" y="2144965"/>
            <a:ext cx="2568071" cy="2568070"/>
            <a:chOff x="4811965" y="2144965"/>
            <a:chExt cx="2568070" cy="2568070"/>
          </a:xfrm>
        </p:grpSpPr>
        <p:sp>
          <p:nvSpPr>
            <p:cNvPr id="2" name="椭圆 1"/>
            <p:cNvSpPr/>
            <p:nvPr/>
          </p:nvSpPr>
          <p:spPr>
            <a:xfrm>
              <a:off x="4811965" y="2144965"/>
              <a:ext cx="2568070" cy="2568070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</a:gradFill>
            <a:ln>
              <a:noFill/>
            </a:ln>
            <a:effectLst>
              <a:outerShdw blurRad="203200" dist="762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椭圆 12"/>
            <p:cNvSpPr/>
            <p:nvPr/>
          </p:nvSpPr>
          <p:spPr>
            <a:xfrm>
              <a:off x="4941354" y="2274354"/>
              <a:ext cx="2309293" cy="2309293"/>
            </a:xfrm>
            <a:prstGeom prst="ellipse">
              <a:avLst/>
            </a:prstGeom>
            <a:gradFill>
              <a:gsLst>
                <a:gs pos="100000">
                  <a:schemeClr val="bg1"/>
                </a:gs>
                <a:gs pos="0">
                  <a:schemeClr val="bg1">
                    <a:lumMod val="95000"/>
                  </a:schemeClr>
                </a:gs>
              </a:gsLst>
              <a:lin ang="5400000" scaled="1"/>
            </a:gradFill>
            <a:ln>
              <a:noFill/>
            </a:ln>
            <a:effectLst>
              <a:softEdge rad="762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9" name="椭圆 8"/>
          <p:cNvSpPr/>
          <p:nvPr/>
        </p:nvSpPr>
        <p:spPr>
          <a:xfrm>
            <a:off x="5270837" y="2618955"/>
            <a:ext cx="92991" cy="92990"/>
          </a:xfrm>
          <a:prstGeom prst="ellipse">
            <a:avLst/>
          </a:prstGeom>
          <a:solidFill>
            <a:srgbClr val="F58E8B"/>
          </a:solidFill>
          <a:ln>
            <a:noFill/>
          </a:ln>
          <a:effectLst>
            <a:glow rad="38100">
              <a:srgbClr val="D74555">
                <a:alpha val="2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任意多边形 15"/>
          <p:cNvSpPr/>
          <p:nvPr/>
        </p:nvSpPr>
        <p:spPr>
          <a:xfrm>
            <a:off x="4398933" y="1731935"/>
            <a:ext cx="3394131" cy="3030030"/>
          </a:xfrm>
          <a:custGeom>
            <a:avLst/>
            <a:gdLst>
              <a:gd name="connsiteX0" fmla="*/ 1697065 w 3394130"/>
              <a:gd name="connsiteY0" fmla="*/ 0 h 3030030"/>
              <a:gd name="connsiteX1" fmla="*/ 3394130 w 3394130"/>
              <a:gd name="connsiteY1" fmla="*/ 1697065 h 3030030"/>
              <a:gd name="connsiteX2" fmla="*/ 2776556 w 3394130"/>
              <a:gd name="connsiteY2" fmla="*/ 3006603 h 3030030"/>
              <a:gd name="connsiteX3" fmla="*/ 2745227 w 3394130"/>
              <a:gd name="connsiteY3" fmla="*/ 3030030 h 3030030"/>
              <a:gd name="connsiteX4" fmla="*/ 2610427 w 3394130"/>
              <a:gd name="connsiteY4" fmla="*/ 3030030 h 3030030"/>
              <a:gd name="connsiteX5" fmla="*/ 2725149 w 3394130"/>
              <a:gd name="connsiteY5" fmla="*/ 2944242 h 3030030"/>
              <a:gd name="connsiteX6" fmla="*/ 3313314 w 3394130"/>
              <a:gd name="connsiteY6" fmla="*/ 1697065 h 3030030"/>
              <a:gd name="connsiteX7" fmla="*/ 1697064 w 3394130"/>
              <a:gd name="connsiteY7" fmla="*/ 80815 h 3030030"/>
              <a:gd name="connsiteX8" fmla="*/ 80814 w 3394130"/>
              <a:gd name="connsiteY8" fmla="*/ 1697065 h 3030030"/>
              <a:gd name="connsiteX9" fmla="*/ 668979 w 3394130"/>
              <a:gd name="connsiteY9" fmla="*/ 2944242 h 3030030"/>
              <a:gd name="connsiteX10" fmla="*/ 783702 w 3394130"/>
              <a:gd name="connsiteY10" fmla="*/ 3030030 h 3030030"/>
              <a:gd name="connsiteX11" fmla="*/ 648903 w 3394130"/>
              <a:gd name="connsiteY11" fmla="*/ 3030030 h 3030030"/>
              <a:gd name="connsiteX12" fmla="*/ 617574 w 3394130"/>
              <a:gd name="connsiteY12" fmla="*/ 3006603 h 3030030"/>
              <a:gd name="connsiteX13" fmla="*/ 0 w 3394130"/>
              <a:gd name="connsiteY13" fmla="*/ 1697065 h 3030030"/>
              <a:gd name="connsiteX14" fmla="*/ 1697065 w 3394130"/>
              <a:gd name="connsiteY14" fmla="*/ 0 h 30300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394130" h="3030030">
                <a:moveTo>
                  <a:pt x="1697065" y="0"/>
                </a:moveTo>
                <a:cubicBezTo>
                  <a:pt x="2634328" y="0"/>
                  <a:pt x="3394130" y="759802"/>
                  <a:pt x="3394130" y="1697065"/>
                </a:cubicBezTo>
                <a:cubicBezTo>
                  <a:pt x="3394130" y="2224276"/>
                  <a:pt x="3153724" y="2695336"/>
                  <a:pt x="2776556" y="3006603"/>
                </a:cubicBezTo>
                <a:lnTo>
                  <a:pt x="2745227" y="3030030"/>
                </a:lnTo>
                <a:lnTo>
                  <a:pt x="2610427" y="3030030"/>
                </a:lnTo>
                <a:lnTo>
                  <a:pt x="2725149" y="2944242"/>
                </a:lnTo>
                <a:cubicBezTo>
                  <a:pt x="3084356" y="2647798"/>
                  <a:pt x="3313314" y="2199170"/>
                  <a:pt x="3313314" y="1697065"/>
                </a:cubicBezTo>
                <a:cubicBezTo>
                  <a:pt x="3313314" y="804435"/>
                  <a:pt x="2589694" y="80815"/>
                  <a:pt x="1697064" y="80815"/>
                </a:cubicBezTo>
                <a:cubicBezTo>
                  <a:pt x="804434" y="80815"/>
                  <a:pt x="80814" y="804435"/>
                  <a:pt x="80814" y="1697065"/>
                </a:cubicBezTo>
                <a:cubicBezTo>
                  <a:pt x="80814" y="2199170"/>
                  <a:pt x="309772" y="2647798"/>
                  <a:pt x="668979" y="2944242"/>
                </a:cubicBezTo>
                <a:lnTo>
                  <a:pt x="783702" y="3030030"/>
                </a:lnTo>
                <a:lnTo>
                  <a:pt x="648903" y="3030030"/>
                </a:lnTo>
                <a:lnTo>
                  <a:pt x="617574" y="3006603"/>
                </a:lnTo>
                <a:cubicBezTo>
                  <a:pt x="240406" y="2695336"/>
                  <a:pt x="0" y="2224276"/>
                  <a:pt x="0" y="1697065"/>
                </a:cubicBezTo>
                <a:cubicBezTo>
                  <a:pt x="0" y="759802"/>
                  <a:pt x="759802" y="0"/>
                  <a:pt x="1697065" y="0"/>
                </a:cubicBezTo>
                <a:close/>
              </a:path>
            </a:pathLst>
          </a:custGeom>
          <a:solidFill>
            <a:srgbClr val="D4D5D7"/>
          </a:solidFill>
          <a:ln>
            <a:noFill/>
          </a:ln>
          <a:effectLst>
            <a:innerShdw blurRad="114300">
              <a:prstClr val="black">
                <a:alpha val="4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3163533" y="5126066"/>
            <a:ext cx="586493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 dirty="0" smtClean="0">
                <a:solidFill>
                  <a:srgbClr val="AFB1B5"/>
                </a:solidFill>
                <a:latin typeface="造字工房悦黑体验版常规体" pitchFamily="50" charset="-122"/>
                <a:ea typeface="造字工房悦黑体验版常规体" pitchFamily="50" charset="-122"/>
                <a:cs typeface="billy" pitchFamily="2" charset="-122"/>
              </a:rPr>
              <a:t>单击此处添加您的标题</a:t>
            </a:r>
            <a:endParaRPr lang="zh-CN" altLang="en-US" sz="4400" dirty="0">
              <a:solidFill>
                <a:srgbClr val="AFB1B5"/>
              </a:solidFill>
              <a:latin typeface="造字工房悦黑体验版常规体" pitchFamily="50" charset="-122"/>
              <a:ea typeface="造字工房悦黑体验版常规体" pitchFamily="50" charset="-122"/>
              <a:cs typeface="billy" pitchFamily="2" charset="-122"/>
            </a:endParaRPr>
          </a:p>
        </p:txBody>
      </p:sp>
      <p:sp>
        <p:nvSpPr>
          <p:cNvPr id="24" name="等腰三角形 23"/>
          <p:cNvSpPr/>
          <p:nvPr/>
        </p:nvSpPr>
        <p:spPr>
          <a:xfrm rot="5400000">
            <a:off x="2646865" y="5260323"/>
            <a:ext cx="470368" cy="405491"/>
          </a:xfrm>
          <a:prstGeom prst="triangle">
            <a:avLst/>
          </a:prstGeom>
          <a:solidFill>
            <a:srgbClr val="F58E8B"/>
          </a:solidFill>
          <a:ln>
            <a:noFill/>
          </a:ln>
          <a:effectLst>
            <a:innerShdw blurRad="114300">
              <a:prstClr val="black">
                <a:alpha val="28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圆角矩形 24"/>
          <p:cNvSpPr/>
          <p:nvPr/>
        </p:nvSpPr>
        <p:spPr>
          <a:xfrm>
            <a:off x="9258831" y="5177852"/>
            <a:ext cx="1055872" cy="512317"/>
          </a:xfrm>
          <a:prstGeom prst="roundRect">
            <a:avLst>
              <a:gd name="adj" fmla="val 50000"/>
            </a:avLst>
          </a:prstGeom>
          <a:solidFill>
            <a:srgbClr val="D4D5D7"/>
          </a:solidFill>
          <a:ln>
            <a:noFill/>
          </a:ln>
          <a:effectLst>
            <a:outerShdw blurRad="190500" dist="38100" dir="2700000" sx="102000" sy="102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5" name="圆角矩形 14"/>
          <p:cNvSpPr/>
          <p:nvPr/>
        </p:nvSpPr>
        <p:spPr>
          <a:xfrm>
            <a:off x="9258831" y="5177852"/>
            <a:ext cx="1055872" cy="512317"/>
          </a:xfrm>
          <a:prstGeom prst="roundRect">
            <a:avLst>
              <a:gd name="adj" fmla="val 50000"/>
            </a:avLst>
          </a:prstGeom>
          <a:solidFill>
            <a:srgbClr val="D4D5D7"/>
          </a:solidFill>
          <a:ln>
            <a:noFill/>
          </a:ln>
          <a:effectLst>
            <a:innerShdw blurRad="127000" dist="63500" dir="18900000">
              <a:prstClr val="black">
                <a:alpha val="1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7" name="圆角矩形 16"/>
          <p:cNvSpPr/>
          <p:nvPr/>
        </p:nvSpPr>
        <p:spPr>
          <a:xfrm>
            <a:off x="9258831" y="5177852"/>
            <a:ext cx="1055872" cy="512317"/>
          </a:xfrm>
          <a:prstGeom prst="roundRect">
            <a:avLst>
              <a:gd name="adj" fmla="val 50000"/>
            </a:avLst>
          </a:prstGeom>
          <a:solidFill>
            <a:srgbClr val="F58E8B"/>
          </a:solidFill>
          <a:ln>
            <a:noFill/>
          </a:ln>
          <a:effectLst>
            <a:innerShdw blurRad="127000" dist="63500" dir="18900000">
              <a:prstClr val="black">
                <a:alpha val="1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6" name="椭圆 25"/>
          <p:cNvSpPr/>
          <p:nvPr/>
        </p:nvSpPr>
        <p:spPr>
          <a:xfrm>
            <a:off x="9177777" y="5158449"/>
            <a:ext cx="551123" cy="551123"/>
          </a:xfrm>
          <a:prstGeom prst="ellipse">
            <a:avLst/>
          </a:prstGeom>
          <a:gradFill>
            <a:gsLst>
              <a:gs pos="0">
                <a:schemeClr val="bg1">
                  <a:lumMod val="95000"/>
                </a:schemeClr>
              </a:gs>
              <a:gs pos="100000">
                <a:schemeClr val="bg1"/>
              </a:gs>
            </a:gsLst>
            <a:lin ang="5400000" scaled="1"/>
          </a:gradFill>
          <a:ln w="60325">
            <a:gradFill>
              <a:gsLst>
                <a:gs pos="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</a:ln>
          <a:effectLst>
            <a:outerShdw blurRad="190500" dist="635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文本框 18"/>
          <p:cNvSpPr txBox="1"/>
          <p:nvPr/>
        </p:nvSpPr>
        <p:spPr>
          <a:xfrm>
            <a:off x="3618473" y="1359987"/>
            <a:ext cx="1429447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6600" dirty="0" smtClean="0">
                <a:solidFill>
                  <a:srgbClr val="AFB1B5"/>
                </a:solidFill>
                <a:latin typeface="造字工房悦黑体验版常规体" pitchFamily="50" charset="-122"/>
                <a:ea typeface="造字工房悦黑体验版常规体" pitchFamily="50" charset="-122"/>
                <a:cs typeface="billy" pitchFamily="2" charset="-122"/>
              </a:rPr>
              <a:t>02</a:t>
            </a:r>
            <a:endParaRPr lang="zh-CN" altLang="en-US" sz="6600" dirty="0">
              <a:solidFill>
                <a:srgbClr val="AFB1B5"/>
              </a:solidFill>
              <a:latin typeface="造字工房悦黑体验版常规体" pitchFamily="50" charset="-122"/>
              <a:ea typeface="造字工房悦黑体验版常规体" pitchFamily="50" charset="-122"/>
              <a:cs typeface="billy" pitchFamily="2" charset="-122"/>
            </a:endParaRPr>
          </a:p>
        </p:txBody>
      </p:sp>
      <p:sp>
        <p:nvSpPr>
          <p:cNvPr id="20" name="任意多边形 19"/>
          <p:cNvSpPr/>
          <p:nvPr/>
        </p:nvSpPr>
        <p:spPr>
          <a:xfrm>
            <a:off x="4395867" y="2314839"/>
            <a:ext cx="783703" cy="2451533"/>
          </a:xfrm>
          <a:custGeom>
            <a:avLst/>
            <a:gdLst>
              <a:gd name="connsiteX0" fmla="*/ 423043 w 783703"/>
              <a:gd name="connsiteY0" fmla="*/ 0 h 2451533"/>
              <a:gd name="connsiteX1" fmla="*/ 469994 w 783703"/>
              <a:gd name="connsiteY1" fmla="*/ 68359 h 2451533"/>
              <a:gd name="connsiteX2" fmla="*/ 449887 w 783703"/>
              <a:gd name="connsiteY2" fmla="*/ 90482 h 2451533"/>
              <a:gd name="connsiteX3" fmla="*/ 80814 w 783703"/>
              <a:gd name="connsiteY3" fmla="*/ 1118567 h 2451533"/>
              <a:gd name="connsiteX4" fmla="*/ 668979 w 783703"/>
              <a:gd name="connsiteY4" fmla="*/ 2365744 h 2451533"/>
              <a:gd name="connsiteX5" fmla="*/ 783703 w 783703"/>
              <a:gd name="connsiteY5" fmla="*/ 2451533 h 2451533"/>
              <a:gd name="connsiteX6" fmla="*/ 648904 w 783703"/>
              <a:gd name="connsiteY6" fmla="*/ 2451533 h 2451533"/>
              <a:gd name="connsiteX7" fmla="*/ 617574 w 783703"/>
              <a:gd name="connsiteY7" fmla="*/ 2428105 h 2451533"/>
              <a:gd name="connsiteX8" fmla="*/ 0 w 783703"/>
              <a:gd name="connsiteY8" fmla="*/ 1118567 h 2451533"/>
              <a:gd name="connsiteX9" fmla="*/ 387527 w 783703"/>
              <a:gd name="connsiteY9" fmla="*/ 39076 h 2451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783703" h="2451533">
                <a:moveTo>
                  <a:pt x="423043" y="0"/>
                </a:moveTo>
                <a:lnTo>
                  <a:pt x="469994" y="68359"/>
                </a:lnTo>
                <a:lnTo>
                  <a:pt x="449887" y="90482"/>
                </a:lnTo>
                <a:cubicBezTo>
                  <a:pt x="219320" y="369865"/>
                  <a:pt x="80814" y="728042"/>
                  <a:pt x="80814" y="1118567"/>
                </a:cubicBezTo>
                <a:cubicBezTo>
                  <a:pt x="80814" y="1620672"/>
                  <a:pt x="309772" y="2069300"/>
                  <a:pt x="668979" y="2365744"/>
                </a:cubicBezTo>
                <a:lnTo>
                  <a:pt x="783703" y="2451533"/>
                </a:lnTo>
                <a:lnTo>
                  <a:pt x="648904" y="2451533"/>
                </a:lnTo>
                <a:lnTo>
                  <a:pt x="617574" y="2428105"/>
                </a:lnTo>
                <a:cubicBezTo>
                  <a:pt x="240406" y="2116838"/>
                  <a:pt x="0" y="1645778"/>
                  <a:pt x="0" y="1118567"/>
                </a:cubicBezTo>
                <a:cubicBezTo>
                  <a:pt x="0" y="708515"/>
                  <a:pt x="145431" y="332429"/>
                  <a:pt x="387527" y="39076"/>
                </a:cubicBezTo>
                <a:close/>
              </a:path>
            </a:pathLst>
          </a:custGeom>
          <a:solidFill>
            <a:srgbClr val="F58E8B"/>
          </a:solidFill>
          <a:ln>
            <a:noFill/>
          </a:ln>
          <a:effectLst>
            <a:glow rad="38100">
              <a:srgbClr val="D74555">
                <a:alpha val="2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968228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1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5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7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8500"/>
                            </p:stCondLst>
                            <p:childTnLst>
                              <p:par>
                                <p:cTn id="4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9500"/>
                            </p:stCondLst>
                            <p:childTnLst>
                              <p:par>
                                <p:cTn id="44" presetID="63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65 -0.00255 L 0.0569 -0.00255 " pathEditMode="relative" rAng="0" ptsTypes="AA">
                                      <p:cBhvr>
                                        <p:cTn id="4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12" y="0"/>
                                    </p:animMotion>
                                  </p:childTnLst>
                                </p:cTn>
                              </p:par>
                              <p:par>
                                <p:cTn id="4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6" grpId="0" animBg="1"/>
      <p:bldP spid="23" grpId="0"/>
      <p:bldP spid="24" grpId="0" animBg="1"/>
      <p:bldP spid="25" grpId="0" animBg="1"/>
      <p:bldP spid="15" grpId="0" animBg="1"/>
      <p:bldP spid="17" grpId="0" animBg="1"/>
      <p:bldP spid="26" grpId="0" animBg="1"/>
      <p:bldP spid="26" grpId="1" animBg="1"/>
      <p:bldP spid="19" grpId="0"/>
      <p:bldP spid="20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组合 23"/>
          <p:cNvGrpSpPr/>
          <p:nvPr/>
        </p:nvGrpSpPr>
        <p:grpSpPr>
          <a:xfrm>
            <a:off x="8000989" y="4403167"/>
            <a:ext cx="3028271" cy="883920"/>
            <a:chOff x="8000988" y="4403167"/>
            <a:chExt cx="3028270" cy="883920"/>
          </a:xfrm>
        </p:grpSpPr>
        <p:sp>
          <p:nvSpPr>
            <p:cNvPr id="43" name="矩形 42"/>
            <p:cNvSpPr/>
            <p:nvPr/>
          </p:nvSpPr>
          <p:spPr>
            <a:xfrm flipH="1">
              <a:off x="8000988" y="4403167"/>
              <a:ext cx="3028270" cy="883920"/>
            </a:xfrm>
            <a:prstGeom prst="rect">
              <a:avLst/>
            </a:prstGeom>
            <a:solidFill>
              <a:srgbClr val="F37A76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5" name="文本框 44"/>
            <p:cNvSpPr txBox="1"/>
            <p:nvPr/>
          </p:nvSpPr>
          <p:spPr>
            <a:xfrm flipH="1">
              <a:off x="8670956" y="4645072"/>
              <a:ext cx="172354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dirty="0" smtClean="0">
                  <a:solidFill>
                    <a:schemeClr val="bg1"/>
                  </a:solidFill>
                </a:rPr>
                <a:t>点击输入文字</a:t>
              </a:r>
              <a:endParaRPr lang="en-US" altLang="zh-CN" sz="2000" dirty="0" smtClean="0">
                <a:solidFill>
                  <a:schemeClr val="bg1"/>
                </a:solidFill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7736537" y="1420284"/>
            <a:ext cx="3028271" cy="883920"/>
            <a:chOff x="7736536" y="1420284"/>
            <a:chExt cx="3028270" cy="883920"/>
          </a:xfrm>
        </p:grpSpPr>
        <p:sp>
          <p:nvSpPr>
            <p:cNvPr id="19" name="矩形 18"/>
            <p:cNvSpPr/>
            <p:nvPr/>
          </p:nvSpPr>
          <p:spPr>
            <a:xfrm flipH="1">
              <a:off x="7736536" y="1420284"/>
              <a:ext cx="3028270" cy="883920"/>
            </a:xfrm>
            <a:prstGeom prst="rect">
              <a:avLst/>
            </a:prstGeom>
            <a:solidFill>
              <a:srgbClr val="F37A76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文本框 20"/>
            <p:cNvSpPr txBox="1"/>
            <p:nvPr/>
          </p:nvSpPr>
          <p:spPr>
            <a:xfrm flipH="1">
              <a:off x="8406504" y="1662189"/>
              <a:ext cx="172354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dirty="0" smtClean="0">
                  <a:solidFill>
                    <a:schemeClr val="bg1"/>
                  </a:solidFill>
                </a:rPr>
                <a:t>点击输入文字</a:t>
              </a:r>
              <a:endParaRPr lang="en-US" altLang="zh-CN" sz="2000" dirty="0" smtClean="0">
                <a:solidFill>
                  <a:schemeClr val="bg1"/>
                </a:solidFill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687120" y="2364777"/>
            <a:ext cx="3028271" cy="883920"/>
            <a:chOff x="687121" y="2364777"/>
            <a:chExt cx="3028270" cy="883920"/>
          </a:xfrm>
        </p:grpSpPr>
        <p:sp>
          <p:nvSpPr>
            <p:cNvPr id="15" name="矩形 14"/>
            <p:cNvSpPr/>
            <p:nvPr/>
          </p:nvSpPr>
          <p:spPr>
            <a:xfrm>
              <a:off x="687121" y="2364777"/>
              <a:ext cx="3028270" cy="883920"/>
            </a:xfrm>
            <a:prstGeom prst="rect">
              <a:avLst/>
            </a:prstGeom>
            <a:solidFill>
              <a:srgbClr val="F37A76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文本框 15"/>
            <p:cNvSpPr txBox="1"/>
            <p:nvPr/>
          </p:nvSpPr>
          <p:spPr>
            <a:xfrm>
              <a:off x="1321874" y="2606682"/>
              <a:ext cx="172354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dirty="0" smtClean="0">
                  <a:solidFill>
                    <a:schemeClr val="bg1"/>
                  </a:solidFill>
                </a:rPr>
                <a:t>点击输入文字</a:t>
              </a:r>
              <a:endParaRPr lang="en-US" altLang="zh-CN" sz="2000" dirty="0" smtClean="0">
                <a:solidFill>
                  <a:schemeClr val="bg1"/>
                </a:solidFill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1304800" y="4811920"/>
            <a:ext cx="3028271" cy="883920"/>
            <a:chOff x="1304800" y="4811920"/>
            <a:chExt cx="3028270" cy="883920"/>
          </a:xfrm>
        </p:grpSpPr>
        <p:sp>
          <p:nvSpPr>
            <p:cNvPr id="33" name="矩形 32"/>
            <p:cNvSpPr/>
            <p:nvPr/>
          </p:nvSpPr>
          <p:spPr>
            <a:xfrm>
              <a:off x="1304800" y="4811920"/>
              <a:ext cx="3028270" cy="883920"/>
            </a:xfrm>
            <a:prstGeom prst="rect">
              <a:avLst/>
            </a:prstGeom>
            <a:solidFill>
              <a:srgbClr val="F37A76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5" name="文本框 34"/>
            <p:cNvSpPr txBox="1"/>
            <p:nvPr/>
          </p:nvSpPr>
          <p:spPr>
            <a:xfrm>
              <a:off x="1939553" y="5053825"/>
              <a:ext cx="172354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dirty="0" smtClean="0">
                  <a:solidFill>
                    <a:schemeClr val="bg1"/>
                  </a:solidFill>
                </a:rPr>
                <a:t>点击输入文字</a:t>
              </a:r>
              <a:endParaRPr lang="en-US" altLang="zh-CN" sz="2000" dirty="0" smtClean="0">
                <a:solidFill>
                  <a:schemeClr val="bg1"/>
                </a:solidFill>
              </a:endParaRPr>
            </a:p>
          </p:txBody>
        </p:sp>
      </p:grpSp>
      <p:pic>
        <p:nvPicPr>
          <p:cNvPr id="4" name="图片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408260" y="1741260"/>
            <a:ext cx="3375480" cy="3375480"/>
          </a:xfrm>
          <a:custGeom>
            <a:avLst/>
            <a:gdLst>
              <a:gd name="connsiteX0" fmla="*/ 1440000 w 2880000"/>
              <a:gd name="connsiteY0" fmla="*/ 0 h 2880000"/>
              <a:gd name="connsiteX1" fmla="*/ 2880000 w 2880000"/>
              <a:gd name="connsiteY1" fmla="*/ 1440000 h 2880000"/>
              <a:gd name="connsiteX2" fmla="*/ 1440000 w 2880000"/>
              <a:gd name="connsiteY2" fmla="*/ 2880000 h 2880000"/>
              <a:gd name="connsiteX3" fmla="*/ 0 w 2880000"/>
              <a:gd name="connsiteY3" fmla="*/ 1440000 h 2880000"/>
              <a:gd name="connsiteX4" fmla="*/ 1440000 w 2880000"/>
              <a:gd name="connsiteY4" fmla="*/ 0 h 288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80000" h="2880000">
                <a:moveTo>
                  <a:pt x="1440000" y="0"/>
                </a:moveTo>
                <a:cubicBezTo>
                  <a:pt x="2235290" y="0"/>
                  <a:pt x="2880000" y="644710"/>
                  <a:pt x="2880000" y="1440000"/>
                </a:cubicBezTo>
                <a:cubicBezTo>
                  <a:pt x="2880000" y="2235290"/>
                  <a:pt x="2235290" y="2880000"/>
                  <a:pt x="1440000" y="2880000"/>
                </a:cubicBezTo>
                <a:cubicBezTo>
                  <a:pt x="644710" y="2880000"/>
                  <a:pt x="0" y="2235290"/>
                  <a:pt x="0" y="1440000"/>
                </a:cubicBezTo>
                <a:cubicBezTo>
                  <a:pt x="0" y="644710"/>
                  <a:pt x="644710" y="0"/>
                  <a:pt x="1440000" y="0"/>
                </a:cubicBezTo>
                <a:close/>
              </a:path>
            </a:pathLst>
          </a:custGeom>
        </p:spPr>
      </p:pic>
      <p:grpSp>
        <p:nvGrpSpPr>
          <p:cNvPr id="7" name="组合 6"/>
          <p:cNvGrpSpPr/>
          <p:nvPr/>
        </p:nvGrpSpPr>
        <p:grpSpPr>
          <a:xfrm>
            <a:off x="6808212" y="5708614"/>
            <a:ext cx="624869" cy="624869"/>
            <a:chOff x="1972809" y="1584960"/>
            <a:chExt cx="1272540" cy="1272540"/>
          </a:xfrm>
        </p:grpSpPr>
        <p:sp>
          <p:nvSpPr>
            <p:cNvPr id="5" name="椭圆 4"/>
            <p:cNvSpPr/>
            <p:nvPr/>
          </p:nvSpPr>
          <p:spPr>
            <a:xfrm>
              <a:off x="1984239" y="1596390"/>
              <a:ext cx="1249680" cy="1249680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  <a:ln>
              <a:noFill/>
            </a:ln>
            <a:effectLst>
              <a:outerShdw blurRad="190500" dist="63500" dir="5400000" algn="t" rotWithShape="0">
                <a:schemeClr val="tx1">
                  <a:alpha val="2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椭圆 5"/>
            <p:cNvSpPr/>
            <p:nvPr/>
          </p:nvSpPr>
          <p:spPr>
            <a:xfrm>
              <a:off x="1972809" y="1584960"/>
              <a:ext cx="1272540" cy="127254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softEdge rad="381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4114649" y="4197123"/>
            <a:ext cx="263875" cy="263874"/>
            <a:chOff x="1972809" y="1584960"/>
            <a:chExt cx="1272540" cy="1272540"/>
          </a:xfrm>
        </p:grpSpPr>
        <p:sp>
          <p:nvSpPr>
            <p:cNvPr id="30" name="椭圆 29"/>
            <p:cNvSpPr/>
            <p:nvPr/>
          </p:nvSpPr>
          <p:spPr>
            <a:xfrm>
              <a:off x="1984239" y="1596390"/>
              <a:ext cx="1249680" cy="1249680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  <a:ln>
              <a:noFill/>
            </a:ln>
            <a:effectLst>
              <a:outerShdw blurRad="190500" dist="63500" dir="5400000" algn="t" rotWithShape="0">
                <a:schemeClr val="tx1">
                  <a:alpha val="2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" name="椭圆 30"/>
            <p:cNvSpPr/>
            <p:nvPr/>
          </p:nvSpPr>
          <p:spPr>
            <a:xfrm>
              <a:off x="1972809" y="1584960"/>
              <a:ext cx="1272540" cy="127254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softEdge rad="381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8" name="组合 47"/>
          <p:cNvGrpSpPr/>
          <p:nvPr/>
        </p:nvGrpSpPr>
        <p:grpSpPr>
          <a:xfrm>
            <a:off x="8805117" y="2489219"/>
            <a:ext cx="946816" cy="946816"/>
            <a:chOff x="1972809" y="1584960"/>
            <a:chExt cx="1272540" cy="1272540"/>
          </a:xfrm>
        </p:grpSpPr>
        <p:sp>
          <p:nvSpPr>
            <p:cNvPr id="49" name="椭圆 48"/>
            <p:cNvSpPr/>
            <p:nvPr/>
          </p:nvSpPr>
          <p:spPr>
            <a:xfrm>
              <a:off x="1984239" y="1596390"/>
              <a:ext cx="1249680" cy="1249680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  <a:ln>
              <a:noFill/>
            </a:ln>
            <a:effectLst>
              <a:outerShdw blurRad="190500" dist="63500" dir="5400000" algn="t" rotWithShape="0">
                <a:schemeClr val="tx1">
                  <a:alpha val="2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0" name="椭圆 49"/>
            <p:cNvSpPr/>
            <p:nvPr/>
          </p:nvSpPr>
          <p:spPr>
            <a:xfrm>
              <a:off x="1972809" y="1584960"/>
              <a:ext cx="1272540" cy="127254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softEdge rad="381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51" name="组合 50"/>
          <p:cNvGrpSpPr/>
          <p:nvPr/>
        </p:nvGrpSpPr>
        <p:grpSpPr>
          <a:xfrm>
            <a:off x="4698872" y="1698064"/>
            <a:ext cx="385437" cy="385437"/>
            <a:chOff x="1972809" y="1584960"/>
            <a:chExt cx="1272540" cy="1272540"/>
          </a:xfrm>
        </p:grpSpPr>
        <p:sp>
          <p:nvSpPr>
            <p:cNvPr id="52" name="椭圆 51"/>
            <p:cNvSpPr/>
            <p:nvPr/>
          </p:nvSpPr>
          <p:spPr>
            <a:xfrm>
              <a:off x="1984239" y="1596390"/>
              <a:ext cx="1249680" cy="1249680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  <a:ln>
              <a:noFill/>
            </a:ln>
            <a:effectLst>
              <a:outerShdw blurRad="190500" dist="63500" dir="5400000" algn="t" rotWithShape="0">
                <a:schemeClr val="tx1">
                  <a:alpha val="2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3" name="椭圆 52"/>
            <p:cNvSpPr/>
            <p:nvPr/>
          </p:nvSpPr>
          <p:spPr>
            <a:xfrm>
              <a:off x="1972809" y="1584960"/>
              <a:ext cx="1272540" cy="127254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softEdge rad="381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54" name="组合 53"/>
          <p:cNvGrpSpPr/>
          <p:nvPr/>
        </p:nvGrpSpPr>
        <p:grpSpPr>
          <a:xfrm>
            <a:off x="8090745" y="3027071"/>
            <a:ext cx="263875" cy="263874"/>
            <a:chOff x="1972809" y="1584960"/>
            <a:chExt cx="1272540" cy="1272540"/>
          </a:xfrm>
        </p:grpSpPr>
        <p:sp>
          <p:nvSpPr>
            <p:cNvPr id="55" name="椭圆 54"/>
            <p:cNvSpPr/>
            <p:nvPr/>
          </p:nvSpPr>
          <p:spPr>
            <a:xfrm>
              <a:off x="1984239" y="1596390"/>
              <a:ext cx="1249680" cy="1249680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  <a:ln>
              <a:noFill/>
            </a:ln>
            <a:effectLst>
              <a:outerShdw blurRad="190500" dist="63500" dir="5400000" algn="t" rotWithShape="0">
                <a:schemeClr val="tx1">
                  <a:alpha val="2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6" name="椭圆 55"/>
            <p:cNvSpPr/>
            <p:nvPr/>
          </p:nvSpPr>
          <p:spPr>
            <a:xfrm>
              <a:off x="1972809" y="1584960"/>
              <a:ext cx="1272540" cy="127254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softEdge rad="381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57" name="组合 56"/>
          <p:cNvGrpSpPr/>
          <p:nvPr/>
        </p:nvGrpSpPr>
        <p:grpSpPr>
          <a:xfrm>
            <a:off x="8525903" y="3677940"/>
            <a:ext cx="558428" cy="558428"/>
            <a:chOff x="1972809" y="1584960"/>
            <a:chExt cx="1272540" cy="1272540"/>
          </a:xfrm>
        </p:grpSpPr>
        <p:sp>
          <p:nvSpPr>
            <p:cNvPr id="58" name="椭圆 57"/>
            <p:cNvSpPr/>
            <p:nvPr/>
          </p:nvSpPr>
          <p:spPr>
            <a:xfrm>
              <a:off x="1984239" y="1596390"/>
              <a:ext cx="1249680" cy="1249680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  <a:ln>
              <a:noFill/>
            </a:ln>
            <a:effectLst>
              <a:outerShdw blurRad="190500" dist="63500" dir="5400000" algn="t" rotWithShape="0">
                <a:schemeClr val="tx1">
                  <a:alpha val="2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9" name="椭圆 58"/>
            <p:cNvSpPr/>
            <p:nvPr/>
          </p:nvSpPr>
          <p:spPr>
            <a:xfrm>
              <a:off x="1972809" y="1584960"/>
              <a:ext cx="1272540" cy="127254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softEdge rad="381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7006079" y="4163137"/>
            <a:ext cx="1272540" cy="1272540"/>
            <a:chOff x="7006078" y="4163137"/>
            <a:chExt cx="1272540" cy="1272540"/>
          </a:xfrm>
        </p:grpSpPr>
        <p:grpSp>
          <p:nvGrpSpPr>
            <p:cNvPr id="44" name="组合 43"/>
            <p:cNvGrpSpPr/>
            <p:nvPr/>
          </p:nvGrpSpPr>
          <p:grpSpPr>
            <a:xfrm flipH="1">
              <a:off x="7006078" y="4163137"/>
              <a:ext cx="1272540" cy="1272540"/>
              <a:chOff x="1972809" y="1584960"/>
              <a:chExt cx="1272540" cy="1272540"/>
            </a:xfrm>
          </p:grpSpPr>
          <p:sp>
            <p:nvSpPr>
              <p:cNvPr id="46" name="椭圆 45"/>
              <p:cNvSpPr/>
              <p:nvPr/>
            </p:nvSpPr>
            <p:spPr>
              <a:xfrm>
                <a:off x="1984239" y="1596390"/>
                <a:ext cx="1249680" cy="1249680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100000">
                    <a:schemeClr val="bg1">
                      <a:lumMod val="95000"/>
                    </a:schemeClr>
                  </a:gs>
                </a:gsLst>
                <a:lin ang="5400000" scaled="1"/>
              </a:gradFill>
              <a:ln>
                <a:noFill/>
              </a:ln>
              <a:effectLst>
                <a:outerShdw blurRad="190500" dist="63500" dir="5400000" algn="t" rotWithShape="0">
                  <a:prstClr val="black">
                    <a:alpha val="2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7" name="椭圆 46"/>
              <p:cNvSpPr/>
              <p:nvPr/>
            </p:nvSpPr>
            <p:spPr>
              <a:xfrm>
                <a:off x="1972809" y="1584960"/>
                <a:ext cx="1272540" cy="127254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softEdge rad="381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60" name="Freeform 21"/>
            <p:cNvSpPr>
              <a:spLocks/>
            </p:cNvSpPr>
            <p:nvPr/>
          </p:nvSpPr>
          <p:spPr bwMode="auto">
            <a:xfrm>
              <a:off x="7277902" y="4532716"/>
              <a:ext cx="591149" cy="624821"/>
            </a:xfrm>
            <a:custGeom>
              <a:avLst/>
              <a:gdLst>
                <a:gd name="T0" fmla="*/ 128 w 132"/>
                <a:gd name="T1" fmla="*/ 1 h 124"/>
                <a:gd name="T2" fmla="*/ 60 w 132"/>
                <a:gd name="T3" fmla="*/ 17 h 124"/>
                <a:gd name="T4" fmla="*/ 56 w 132"/>
                <a:gd name="T5" fmla="*/ 21 h 124"/>
                <a:gd name="T6" fmla="*/ 56 w 132"/>
                <a:gd name="T7" fmla="*/ 77 h 124"/>
                <a:gd name="T8" fmla="*/ 22 w 132"/>
                <a:gd name="T9" fmla="*/ 78 h 124"/>
                <a:gd name="T10" fmla="*/ 6 w 132"/>
                <a:gd name="T11" fmla="*/ 112 h 124"/>
                <a:gd name="T12" fmla="*/ 46 w 132"/>
                <a:gd name="T13" fmla="*/ 116 h 124"/>
                <a:gd name="T14" fmla="*/ 64 w 132"/>
                <a:gd name="T15" fmla="*/ 93 h 124"/>
                <a:gd name="T16" fmla="*/ 64 w 132"/>
                <a:gd name="T17" fmla="*/ 24 h 124"/>
                <a:gd name="T18" fmla="*/ 124 w 132"/>
                <a:gd name="T19" fmla="*/ 10 h 124"/>
                <a:gd name="T20" fmla="*/ 124 w 132"/>
                <a:gd name="T21" fmla="*/ 61 h 124"/>
                <a:gd name="T22" fmla="*/ 90 w 132"/>
                <a:gd name="T23" fmla="*/ 62 h 124"/>
                <a:gd name="T24" fmla="*/ 74 w 132"/>
                <a:gd name="T25" fmla="*/ 96 h 124"/>
                <a:gd name="T26" fmla="*/ 114 w 132"/>
                <a:gd name="T27" fmla="*/ 100 h 124"/>
                <a:gd name="T28" fmla="*/ 132 w 132"/>
                <a:gd name="T29" fmla="*/ 77 h 124"/>
                <a:gd name="T30" fmla="*/ 132 w 132"/>
                <a:gd name="T31" fmla="*/ 5 h 124"/>
                <a:gd name="T32" fmla="*/ 128 w 132"/>
                <a:gd name="T33" fmla="*/ 1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32" h="124">
                  <a:moveTo>
                    <a:pt x="128" y="1"/>
                  </a:moveTo>
                  <a:cubicBezTo>
                    <a:pt x="127" y="1"/>
                    <a:pt x="60" y="17"/>
                    <a:pt x="60" y="17"/>
                  </a:cubicBezTo>
                  <a:cubicBezTo>
                    <a:pt x="58" y="18"/>
                    <a:pt x="56" y="19"/>
                    <a:pt x="56" y="21"/>
                  </a:cubicBezTo>
                  <a:cubicBezTo>
                    <a:pt x="56" y="77"/>
                    <a:pt x="56" y="77"/>
                    <a:pt x="56" y="77"/>
                  </a:cubicBezTo>
                  <a:cubicBezTo>
                    <a:pt x="48" y="72"/>
                    <a:pt x="34" y="72"/>
                    <a:pt x="22" y="78"/>
                  </a:cubicBezTo>
                  <a:cubicBezTo>
                    <a:pt x="7" y="86"/>
                    <a:pt x="0" y="101"/>
                    <a:pt x="6" y="112"/>
                  </a:cubicBezTo>
                  <a:cubicBezTo>
                    <a:pt x="13" y="122"/>
                    <a:pt x="31" y="124"/>
                    <a:pt x="46" y="116"/>
                  </a:cubicBezTo>
                  <a:cubicBezTo>
                    <a:pt x="56" y="111"/>
                    <a:pt x="62" y="101"/>
                    <a:pt x="64" y="93"/>
                  </a:cubicBezTo>
                  <a:cubicBezTo>
                    <a:pt x="64" y="92"/>
                    <a:pt x="64" y="24"/>
                    <a:pt x="64" y="24"/>
                  </a:cubicBezTo>
                  <a:cubicBezTo>
                    <a:pt x="124" y="10"/>
                    <a:pt x="124" y="10"/>
                    <a:pt x="124" y="10"/>
                  </a:cubicBezTo>
                  <a:cubicBezTo>
                    <a:pt x="124" y="61"/>
                    <a:pt x="124" y="61"/>
                    <a:pt x="124" y="61"/>
                  </a:cubicBezTo>
                  <a:cubicBezTo>
                    <a:pt x="116" y="56"/>
                    <a:pt x="102" y="56"/>
                    <a:pt x="90" y="62"/>
                  </a:cubicBezTo>
                  <a:cubicBezTo>
                    <a:pt x="75" y="70"/>
                    <a:pt x="68" y="85"/>
                    <a:pt x="74" y="96"/>
                  </a:cubicBezTo>
                  <a:cubicBezTo>
                    <a:pt x="81" y="106"/>
                    <a:pt x="99" y="108"/>
                    <a:pt x="114" y="100"/>
                  </a:cubicBezTo>
                  <a:cubicBezTo>
                    <a:pt x="124" y="95"/>
                    <a:pt x="130" y="85"/>
                    <a:pt x="132" y="77"/>
                  </a:cubicBezTo>
                  <a:cubicBezTo>
                    <a:pt x="132" y="5"/>
                    <a:pt x="132" y="5"/>
                    <a:pt x="132" y="5"/>
                  </a:cubicBezTo>
                  <a:cubicBezTo>
                    <a:pt x="132" y="3"/>
                    <a:pt x="130" y="0"/>
                    <a:pt x="128" y="1"/>
                  </a:cubicBezTo>
                </a:path>
              </a:pathLst>
            </a:custGeom>
            <a:solidFill>
              <a:srgbClr val="F58E8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4055441" y="4571890"/>
            <a:ext cx="1272540" cy="1272540"/>
            <a:chOff x="4055440" y="4571890"/>
            <a:chExt cx="1272540" cy="1272540"/>
          </a:xfrm>
        </p:grpSpPr>
        <p:grpSp>
          <p:nvGrpSpPr>
            <p:cNvPr id="34" name="组合 33"/>
            <p:cNvGrpSpPr/>
            <p:nvPr/>
          </p:nvGrpSpPr>
          <p:grpSpPr>
            <a:xfrm>
              <a:off x="4055440" y="4571890"/>
              <a:ext cx="1272540" cy="1272540"/>
              <a:chOff x="1972809" y="1584960"/>
              <a:chExt cx="1272540" cy="1272540"/>
            </a:xfrm>
          </p:grpSpPr>
          <p:sp>
            <p:nvSpPr>
              <p:cNvPr id="36" name="椭圆 35"/>
              <p:cNvSpPr/>
              <p:nvPr/>
            </p:nvSpPr>
            <p:spPr>
              <a:xfrm>
                <a:off x="1984239" y="1596390"/>
                <a:ext cx="1249680" cy="1249680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100000">
                    <a:schemeClr val="bg1">
                      <a:lumMod val="95000"/>
                    </a:schemeClr>
                  </a:gs>
                </a:gsLst>
                <a:lin ang="5400000" scaled="1"/>
              </a:gradFill>
              <a:ln>
                <a:noFill/>
              </a:ln>
              <a:effectLst>
                <a:outerShdw blurRad="190500" dist="63500" dir="5400000" algn="t" rotWithShape="0">
                  <a:prstClr val="black">
                    <a:alpha val="2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7" name="椭圆 36"/>
              <p:cNvSpPr/>
              <p:nvPr/>
            </p:nvSpPr>
            <p:spPr>
              <a:xfrm>
                <a:off x="1972809" y="1584960"/>
                <a:ext cx="1272540" cy="127254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softEdge rad="381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61" name="Freeform 17"/>
            <p:cNvSpPr>
              <a:spLocks/>
            </p:cNvSpPr>
            <p:nvPr/>
          </p:nvSpPr>
          <p:spPr bwMode="auto">
            <a:xfrm>
              <a:off x="4459439" y="4873976"/>
              <a:ext cx="374286" cy="668368"/>
            </a:xfrm>
            <a:custGeom>
              <a:avLst/>
              <a:gdLst>
                <a:gd name="T0" fmla="*/ 64 w 68"/>
                <a:gd name="T1" fmla="*/ 0 h 124"/>
                <a:gd name="T2" fmla="*/ 60 w 68"/>
                <a:gd name="T3" fmla="*/ 4 h 124"/>
                <a:gd name="T4" fmla="*/ 60 w 68"/>
                <a:gd name="T5" fmla="*/ 69 h 124"/>
                <a:gd name="T6" fmla="*/ 23 w 68"/>
                <a:gd name="T7" fmla="*/ 70 h 124"/>
                <a:gd name="T8" fmla="*/ 6 w 68"/>
                <a:gd name="T9" fmla="*/ 109 h 124"/>
                <a:gd name="T10" fmla="*/ 49 w 68"/>
                <a:gd name="T11" fmla="*/ 114 h 124"/>
                <a:gd name="T12" fmla="*/ 68 w 68"/>
                <a:gd name="T13" fmla="*/ 84 h 124"/>
                <a:gd name="T14" fmla="*/ 68 w 68"/>
                <a:gd name="T15" fmla="*/ 4 h 124"/>
                <a:gd name="T16" fmla="*/ 64 w 68"/>
                <a:gd name="T17" fmla="*/ 0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8" h="124">
                  <a:moveTo>
                    <a:pt x="64" y="0"/>
                  </a:moveTo>
                  <a:cubicBezTo>
                    <a:pt x="60" y="0"/>
                    <a:pt x="60" y="4"/>
                    <a:pt x="60" y="4"/>
                  </a:cubicBezTo>
                  <a:cubicBezTo>
                    <a:pt x="60" y="69"/>
                    <a:pt x="60" y="69"/>
                    <a:pt x="60" y="69"/>
                  </a:cubicBezTo>
                  <a:cubicBezTo>
                    <a:pt x="51" y="63"/>
                    <a:pt x="36" y="63"/>
                    <a:pt x="23" y="70"/>
                  </a:cubicBezTo>
                  <a:cubicBezTo>
                    <a:pt x="7" y="80"/>
                    <a:pt x="0" y="97"/>
                    <a:pt x="6" y="109"/>
                  </a:cubicBezTo>
                  <a:cubicBezTo>
                    <a:pt x="13" y="122"/>
                    <a:pt x="32" y="124"/>
                    <a:pt x="49" y="114"/>
                  </a:cubicBezTo>
                  <a:cubicBezTo>
                    <a:pt x="61" y="107"/>
                    <a:pt x="68" y="95"/>
                    <a:pt x="68" y="84"/>
                  </a:cubicBezTo>
                  <a:cubicBezTo>
                    <a:pt x="68" y="4"/>
                    <a:pt x="68" y="4"/>
                    <a:pt x="68" y="4"/>
                  </a:cubicBezTo>
                  <a:cubicBezTo>
                    <a:pt x="68" y="2"/>
                    <a:pt x="66" y="0"/>
                    <a:pt x="64" y="0"/>
                  </a:cubicBezTo>
                </a:path>
              </a:pathLst>
            </a:custGeom>
            <a:solidFill>
              <a:srgbClr val="F58E8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6741627" y="1180254"/>
            <a:ext cx="1272540" cy="1272540"/>
            <a:chOff x="6741626" y="1180254"/>
            <a:chExt cx="1272540" cy="1272540"/>
          </a:xfrm>
        </p:grpSpPr>
        <p:grpSp>
          <p:nvGrpSpPr>
            <p:cNvPr id="20" name="组合 19"/>
            <p:cNvGrpSpPr/>
            <p:nvPr/>
          </p:nvGrpSpPr>
          <p:grpSpPr>
            <a:xfrm flipH="1">
              <a:off x="6741626" y="1180254"/>
              <a:ext cx="1272540" cy="1272540"/>
              <a:chOff x="1972809" y="1584960"/>
              <a:chExt cx="1272540" cy="1272540"/>
            </a:xfrm>
          </p:grpSpPr>
          <p:sp>
            <p:nvSpPr>
              <p:cNvPr id="22" name="椭圆 21"/>
              <p:cNvSpPr/>
              <p:nvPr/>
            </p:nvSpPr>
            <p:spPr>
              <a:xfrm>
                <a:off x="1984239" y="1596390"/>
                <a:ext cx="1249680" cy="1249680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100000">
                    <a:schemeClr val="bg1">
                      <a:lumMod val="95000"/>
                    </a:schemeClr>
                  </a:gs>
                </a:gsLst>
                <a:lin ang="5400000" scaled="1"/>
              </a:gradFill>
              <a:ln>
                <a:noFill/>
              </a:ln>
              <a:effectLst>
                <a:outerShdw blurRad="190500" dist="63500" dir="5400000" algn="t" rotWithShape="0">
                  <a:prstClr val="black">
                    <a:alpha val="2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3" name="椭圆 22"/>
              <p:cNvSpPr/>
              <p:nvPr/>
            </p:nvSpPr>
            <p:spPr>
              <a:xfrm>
                <a:off x="1972809" y="1584960"/>
                <a:ext cx="1272540" cy="127254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softEdge rad="381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62" name="Freeform 25"/>
            <p:cNvSpPr>
              <a:spLocks/>
            </p:cNvSpPr>
            <p:nvPr/>
          </p:nvSpPr>
          <p:spPr bwMode="auto">
            <a:xfrm>
              <a:off x="7120646" y="1424524"/>
              <a:ext cx="514499" cy="696348"/>
            </a:xfrm>
            <a:custGeom>
              <a:avLst/>
              <a:gdLst>
                <a:gd name="T0" fmla="*/ 93 w 95"/>
                <a:gd name="T1" fmla="*/ 28 h 130"/>
                <a:gd name="T2" fmla="*/ 67 w 95"/>
                <a:gd name="T3" fmla="*/ 2 h 130"/>
                <a:gd name="T4" fmla="*/ 61 w 95"/>
                <a:gd name="T5" fmla="*/ 2 h 130"/>
                <a:gd name="T6" fmla="*/ 60 w 95"/>
                <a:gd name="T7" fmla="*/ 7 h 130"/>
                <a:gd name="T8" fmla="*/ 60 w 95"/>
                <a:gd name="T9" fmla="*/ 76 h 130"/>
                <a:gd name="T10" fmla="*/ 24 w 95"/>
                <a:gd name="T11" fmla="*/ 77 h 130"/>
                <a:gd name="T12" fmla="*/ 7 w 95"/>
                <a:gd name="T13" fmla="*/ 116 h 130"/>
                <a:gd name="T14" fmla="*/ 49 w 95"/>
                <a:gd name="T15" fmla="*/ 121 h 130"/>
                <a:gd name="T16" fmla="*/ 68 w 95"/>
                <a:gd name="T17" fmla="*/ 91 h 130"/>
                <a:gd name="T18" fmla="*/ 68 w 95"/>
                <a:gd name="T19" fmla="*/ 91 h 130"/>
                <a:gd name="T20" fmla="*/ 68 w 95"/>
                <a:gd name="T21" fmla="*/ 15 h 130"/>
                <a:gd name="T22" fmla="*/ 88 w 95"/>
                <a:gd name="T23" fmla="*/ 34 h 130"/>
                <a:gd name="T24" fmla="*/ 93 w 95"/>
                <a:gd name="T25" fmla="*/ 34 h 130"/>
                <a:gd name="T26" fmla="*/ 93 w 95"/>
                <a:gd name="T27" fmla="*/ 28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5" h="130">
                  <a:moveTo>
                    <a:pt x="93" y="28"/>
                  </a:moveTo>
                  <a:cubicBezTo>
                    <a:pt x="67" y="2"/>
                    <a:pt x="67" y="2"/>
                    <a:pt x="67" y="2"/>
                  </a:cubicBezTo>
                  <a:cubicBezTo>
                    <a:pt x="65" y="0"/>
                    <a:pt x="63" y="0"/>
                    <a:pt x="61" y="2"/>
                  </a:cubicBezTo>
                  <a:cubicBezTo>
                    <a:pt x="60" y="3"/>
                    <a:pt x="60" y="5"/>
                    <a:pt x="60" y="7"/>
                  </a:cubicBezTo>
                  <a:cubicBezTo>
                    <a:pt x="60" y="76"/>
                    <a:pt x="60" y="76"/>
                    <a:pt x="60" y="76"/>
                  </a:cubicBezTo>
                  <a:cubicBezTo>
                    <a:pt x="51" y="70"/>
                    <a:pt x="36" y="70"/>
                    <a:pt x="24" y="77"/>
                  </a:cubicBezTo>
                  <a:cubicBezTo>
                    <a:pt x="7" y="87"/>
                    <a:pt x="0" y="104"/>
                    <a:pt x="7" y="116"/>
                  </a:cubicBezTo>
                  <a:cubicBezTo>
                    <a:pt x="14" y="128"/>
                    <a:pt x="33" y="130"/>
                    <a:pt x="49" y="121"/>
                  </a:cubicBezTo>
                  <a:cubicBezTo>
                    <a:pt x="61" y="114"/>
                    <a:pt x="69" y="102"/>
                    <a:pt x="68" y="91"/>
                  </a:cubicBezTo>
                  <a:cubicBezTo>
                    <a:pt x="68" y="91"/>
                    <a:pt x="68" y="91"/>
                    <a:pt x="68" y="91"/>
                  </a:cubicBezTo>
                  <a:cubicBezTo>
                    <a:pt x="68" y="15"/>
                    <a:pt x="68" y="15"/>
                    <a:pt x="68" y="15"/>
                  </a:cubicBezTo>
                  <a:cubicBezTo>
                    <a:pt x="88" y="34"/>
                    <a:pt x="88" y="34"/>
                    <a:pt x="88" y="34"/>
                  </a:cubicBezTo>
                  <a:cubicBezTo>
                    <a:pt x="89" y="36"/>
                    <a:pt x="92" y="36"/>
                    <a:pt x="93" y="34"/>
                  </a:cubicBezTo>
                  <a:cubicBezTo>
                    <a:pt x="95" y="33"/>
                    <a:pt x="95" y="30"/>
                    <a:pt x="93" y="28"/>
                  </a:cubicBezTo>
                </a:path>
              </a:pathLst>
            </a:custGeom>
            <a:solidFill>
              <a:srgbClr val="F58E8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63" name="组合 62"/>
          <p:cNvGrpSpPr/>
          <p:nvPr/>
        </p:nvGrpSpPr>
        <p:grpSpPr>
          <a:xfrm>
            <a:off x="3582648" y="3469555"/>
            <a:ext cx="606616" cy="606616"/>
            <a:chOff x="1972809" y="1584960"/>
            <a:chExt cx="1272540" cy="1272540"/>
          </a:xfrm>
        </p:grpSpPr>
        <p:sp>
          <p:nvSpPr>
            <p:cNvPr id="64" name="椭圆 63"/>
            <p:cNvSpPr/>
            <p:nvPr/>
          </p:nvSpPr>
          <p:spPr>
            <a:xfrm>
              <a:off x="1984239" y="1596390"/>
              <a:ext cx="1249680" cy="1249680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  <a:ln>
              <a:noFill/>
            </a:ln>
            <a:effectLst>
              <a:outerShdw blurRad="190500" dist="63500" dir="5400000" algn="t" rotWithShape="0">
                <a:schemeClr val="tx1">
                  <a:alpha val="2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5" name="椭圆 64"/>
            <p:cNvSpPr/>
            <p:nvPr/>
          </p:nvSpPr>
          <p:spPr>
            <a:xfrm>
              <a:off x="1972809" y="1584960"/>
              <a:ext cx="1272540" cy="127254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softEdge rad="381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66" name="组合 65"/>
          <p:cNvGrpSpPr/>
          <p:nvPr/>
        </p:nvGrpSpPr>
        <p:grpSpPr>
          <a:xfrm>
            <a:off x="5592555" y="5759543"/>
            <a:ext cx="263875" cy="263874"/>
            <a:chOff x="1972809" y="1584960"/>
            <a:chExt cx="1272540" cy="1272540"/>
          </a:xfrm>
        </p:grpSpPr>
        <p:sp>
          <p:nvSpPr>
            <p:cNvPr id="67" name="椭圆 66"/>
            <p:cNvSpPr/>
            <p:nvPr/>
          </p:nvSpPr>
          <p:spPr>
            <a:xfrm>
              <a:off x="1984239" y="1596390"/>
              <a:ext cx="1249680" cy="1249680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  <a:ln>
              <a:noFill/>
            </a:ln>
            <a:effectLst>
              <a:outerShdw blurRad="190500" dist="63500" dir="5400000" algn="t" rotWithShape="0">
                <a:schemeClr val="tx1">
                  <a:alpha val="2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8" name="椭圆 67"/>
            <p:cNvSpPr/>
            <p:nvPr/>
          </p:nvSpPr>
          <p:spPr>
            <a:xfrm>
              <a:off x="1972809" y="1584960"/>
              <a:ext cx="1272540" cy="127254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softEdge rad="381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69" name="组合 68"/>
          <p:cNvGrpSpPr/>
          <p:nvPr/>
        </p:nvGrpSpPr>
        <p:grpSpPr>
          <a:xfrm>
            <a:off x="6262230" y="5362495"/>
            <a:ext cx="406607" cy="422310"/>
            <a:chOff x="1972809" y="1584960"/>
            <a:chExt cx="1272540" cy="1272540"/>
          </a:xfrm>
        </p:grpSpPr>
        <p:sp>
          <p:nvSpPr>
            <p:cNvPr id="70" name="椭圆 69"/>
            <p:cNvSpPr/>
            <p:nvPr/>
          </p:nvSpPr>
          <p:spPr>
            <a:xfrm>
              <a:off x="1984239" y="1596390"/>
              <a:ext cx="1249680" cy="1249680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5400000" scaled="1"/>
            </a:gradFill>
            <a:ln>
              <a:noFill/>
            </a:ln>
            <a:effectLst>
              <a:outerShdw blurRad="190500" dist="63500" dir="5400000" algn="t" rotWithShape="0">
                <a:schemeClr val="tx1">
                  <a:alpha val="2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1" name="椭圆 70"/>
            <p:cNvSpPr/>
            <p:nvPr/>
          </p:nvSpPr>
          <p:spPr>
            <a:xfrm>
              <a:off x="1972809" y="1584960"/>
              <a:ext cx="1272540" cy="127254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softEdge rad="381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3437762" y="2124747"/>
            <a:ext cx="1272540" cy="1272540"/>
            <a:chOff x="3437761" y="2124747"/>
            <a:chExt cx="1272540" cy="1272540"/>
          </a:xfrm>
        </p:grpSpPr>
        <p:grpSp>
          <p:nvGrpSpPr>
            <p:cNvPr id="9" name="组合 8"/>
            <p:cNvGrpSpPr/>
            <p:nvPr/>
          </p:nvGrpSpPr>
          <p:grpSpPr>
            <a:xfrm>
              <a:off x="3437761" y="2124747"/>
              <a:ext cx="1272540" cy="1272540"/>
              <a:chOff x="1972809" y="1584960"/>
              <a:chExt cx="1272540" cy="1272540"/>
            </a:xfrm>
          </p:grpSpPr>
          <p:sp>
            <p:nvSpPr>
              <p:cNvPr id="10" name="椭圆 9"/>
              <p:cNvSpPr/>
              <p:nvPr/>
            </p:nvSpPr>
            <p:spPr>
              <a:xfrm>
                <a:off x="1984239" y="1596390"/>
                <a:ext cx="1249680" cy="1249680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100000">
                    <a:schemeClr val="bg1">
                      <a:lumMod val="95000"/>
                    </a:schemeClr>
                  </a:gs>
                </a:gsLst>
                <a:lin ang="5400000" scaled="1"/>
              </a:gradFill>
              <a:ln>
                <a:noFill/>
              </a:ln>
              <a:effectLst>
                <a:outerShdw blurRad="190500" dist="63500" dir="5400000" algn="t" rotWithShape="0">
                  <a:prstClr val="black">
                    <a:alpha val="2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椭圆 10"/>
              <p:cNvSpPr/>
              <p:nvPr/>
            </p:nvSpPr>
            <p:spPr>
              <a:xfrm>
                <a:off x="1972809" y="1584960"/>
                <a:ext cx="1272540" cy="127254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softEdge rad="381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72" name="Freeform 21"/>
            <p:cNvSpPr>
              <a:spLocks/>
            </p:cNvSpPr>
            <p:nvPr/>
          </p:nvSpPr>
          <p:spPr bwMode="auto">
            <a:xfrm>
              <a:off x="3745128" y="2441364"/>
              <a:ext cx="591149" cy="624821"/>
            </a:xfrm>
            <a:custGeom>
              <a:avLst/>
              <a:gdLst>
                <a:gd name="T0" fmla="*/ 128 w 132"/>
                <a:gd name="T1" fmla="*/ 1 h 124"/>
                <a:gd name="T2" fmla="*/ 60 w 132"/>
                <a:gd name="T3" fmla="*/ 17 h 124"/>
                <a:gd name="T4" fmla="*/ 56 w 132"/>
                <a:gd name="T5" fmla="*/ 21 h 124"/>
                <a:gd name="T6" fmla="*/ 56 w 132"/>
                <a:gd name="T7" fmla="*/ 77 h 124"/>
                <a:gd name="T8" fmla="*/ 22 w 132"/>
                <a:gd name="T9" fmla="*/ 78 h 124"/>
                <a:gd name="T10" fmla="*/ 6 w 132"/>
                <a:gd name="T11" fmla="*/ 112 h 124"/>
                <a:gd name="T12" fmla="*/ 46 w 132"/>
                <a:gd name="T13" fmla="*/ 116 h 124"/>
                <a:gd name="T14" fmla="*/ 64 w 132"/>
                <a:gd name="T15" fmla="*/ 93 h 124"/>
                <a:gd name="T16" fmla="*/ 64 w 132"/>
                <a:gd name="T17" fmla="*/ 24 h 124"/>
                <a:gd name="T18" fmla="*/ 124 w 132"/>
                <a:gd name="T19" fmla="*/ 10 h 124"/>
                <a:gd name="T20" fmla="*/ 124 w 132"/>
                <a:gd name="T21" fmla="*/ 61 h 124"/>
                <a:gd name="T22" fmla="*/ 90 w 132"/>
                <a:gd name="T23" fmla="*/ 62 h 124"/>
                <a:gd name="T24" fmla="*/ 74 w 132"/>
                <a:gd name="T25" fmla="*/ 96 h 124"/>
                <a:gd name="T26" fmla="*/ 114 w 132"/>
                <a:gd name="T27" fmla="*/ 100 h 124"/>
                <a:gd name="T28" fmla="*/ 132 w 132"/>
                <a:gd name="T29" fmla="*/ 77 h 124"/>
                <a:gd name="T30" fmla="*/ 132 w 132"/>
                <a:gd name="T31" fmla="*/ 5 h 124"/>
                <a:gd name="T32" fmla="*/ 128 w 132"/>
                <a:gd name="T33" fmla="*/ 1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32" h="124">
                  <a:moveTo>
                    <a:pt x="128" y="1"/>
                  </a:moveTo>
                  <a:cubicBezTo>
                    <a:pt x="127" y="1"/>
                    <a:pt x="60" y="17"/>
                    <a:pt x="60" y="17"/>
                  </a:cubicBezTo>
                  <a:cubicBezTo>
                    <a:pt x="58" y="18"/>
                    <a:pt x="56" y="19"/>
                    <a:pt x="56" y="21"/>
                  </a:cubicBezTo>
                  <a:cubicBezTo>
                    <a:pt x="56" y="77"/>
                    <a:pt x="56" y="77"/>
                    <a:pt x="56" y="77"/>
                  </a:cubicBezTo>
                  <a:cubicBezTo>
                    <a:pt x="48" y="72"/>
                    <a:pt x="34" y="72"/>
                    <a:pt x="22" y="78"/>
                  </a:cubicBezTo>
                  <a:cubicBezTo>
                    <a:pt x="7" y="86"/>
                    <a:pt x="0" y="101"/>
                    <a:pt x="6" y="112"/>
                  </a:cubicBezTo>
                  <a:cubicBezTo>
                    <a:pt x="13" y="122"/>
                    <a:pt x="31" y="124"/>
                    <a:pt x="46" y="116"/>
                  </a:cubicBezTo>
                  <a:cubicBezTo>
                    <a:pt x="56" y="111"/>
                    <a:pt x="62" y="101"/>
                    <a:pt x="64" y="93"/>
                  </a:cubicBezTo>
                  <a:cubicBezTo>
                    <a:pt x="64" y="92"/>
                    <a:pt x="64" y="24"/>
                    <a:pt x="64" y="24"/>
                  </a:cubicBezTo>
                  <a:cubicBezTo>
                    <a:pt x="124" y="10"/>
                    <a:pt x="124" y="10"/>
                    <a:pt x="124" y="10"/>
                  </a:cubicBezTo>
                  <a:cubicBezTo>
                    <a:pt x="124" y="61"/>
                    <a:pt x="124" y="61"/>
                    <a:pt x="124" y="61"/>
                  </a:cubicBezTo>
                  <a:cubicBezTo>
                    <a:pt x="116" y="56"/>
                    <a:pt x="102" y="56"/>
                    <a:pt x="90" y="62"/>
                  </a:cubicBezTo>
                  <a:cubicBezTo>
                    <a:pt x="75" y="70"/>
                    <a:pt x="68" y="85"/>
                    <a:pt x="74" y="96"/>
                  </a:cubicBezTo>
                  <a:cubicBezTo>
                    <a:pt x="81" y="106"/>
                    <a:pt x="99" y="108"/>
                    <a:pt x="114" y="100"/>
                  </a:cubicBezTo>
                  <a:cubicBezTo>
                    <a:pt x="124" y="95"/>
                    <a:pt x="130" y="85"/>
                    <a:pt x="132" y="77"/>
                  </a:cubicBezTo>
                  <a:cubicBezTo>
                    <a:pt x="132" y="5"/>
                    <a:pt x="132" y="5"/>
                    <a:pt x="132" y="5"/>
                  </a:cubicBezTo>
                  <a:cubicBezTo>
                    <a:pt x="132" y="3"/>
                    <a:pt x="130" y="0"/>
                    <a:pt x="128" y="1"/>
                  </a:cubicBezTo>
                </a:path>
              </a:pathLst>
            </a:custGeom>
            <a:solidFill>
              <a:srgbClr val="F58E8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76" name="文本框 75"/>
          <p:cNvSpPr txBox="1"/>
          <p:nvPr/>
        </p:nvSpPr>
        <p:spPr>
          <a:xfrm>
            <a:off x="1486209" y="822961"/>
            <a:ext cx="37411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ea"/>
                <a:ea typeface="+mj-ea"/>
              </a:rPr>
              <a:t>单击此处添加您的标题</a:t>
            </a:r>
            <a:endParaRPr lang="zh-CN" altLang="en-US" sz="2800" dirty="0">
              <a:solidFill>
                <a:schemeClr val="tx1">
                  <a:lumMod val="50000"/>
                  <a:lumOff val="50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77" name="椭圆 76"/>
          <p:cNvSpPr/>
          <p:nvPr/>
        </p:nvSpPr>
        <p:spPr>
          <a:xfrm>
            <a:off x="1203399" y="943165"/>
            <a:ext cx="282811" cy="282810"/>
          </a:xfrm>
          <a:prstGeom prst="ellipse">
            <a:avLst/>
          </a:prstGeom>
          <a:gradFill>
            <a:gsLst>
              <a:gs pos="0">
                <a:srgbClr val="F58E8B"/>
              </a:gs>
              <a:gs pos="100000">
                <a:srgbClr val="D74555"/>
              </a:gs>
            </a:gsLst>
            <a:lin ang="5400000" scaled="1"/>
          </a:gradFill>
          <a:ln w="44450">
            <a:gradFill>
              <a:gsLst>
                <a:gs pos="0">
                  <a:srgbClr val="D74555"/>
                </a:gs>
                <a:gs pos="100000">
                  <a:srgbClr val="F58E8B"/>
                </a:gs>
              </a:gsLst>
              <a:lin ang="5400000" scaled="1"/>
            </a:gradFill>
          </a:ln>
          <a:effectLst>
            <a:outerShdw blurRad="190500" dist="38100" dir="5400000" algn="t" rotWithShape="0">
              <a:srgbClr val="F58E8B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675145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1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250"/>
                            </p:stCondLst>
                            <p:childTnLst>
                              <p:par>
                                <p:cTn id="1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25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5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500"/>
                            </p:stCondLst>
                            <p:childTnLst>
                              <p:par>
                                <p:cTn id="2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2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750"/>
                            </p:stCondLst>
                            <p:childTnLst>
                              <p:par>
                                <p:cTn id="3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25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5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2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2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250"/>
                            </p:stCondLst>
                            <p:childTnLst>
                              <p:par>
                                <p:cTn id="4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25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5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500"/>
                            </p:stCondLst>
                            <p:childTnLst>
                              <p:par>
                                <p:cTn id="4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750"/>
                            </p:stCondLst>
                            <p:childTnLst>
                              <p:par>
                                <p:cTn id="5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25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25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25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000"/>
                            </p:stCondLst>
                            <p:childTnLst>
                              <p:par>
                                <p:cTn id="6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25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25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250"/>
                            </p:stCondLst>
                            <p:childTnLst>
                              <p:par>
                                <p:cTn id="6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25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25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5500"/>
                            </p:stCondLst>
                            <p:childTnLst>
                              <p:par>
                                <p:cTn id="7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6500"/>
                            </p:stCondLst>
                            <p:childTnLst>
                              <p:par>
                                <p:cTn id="7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7500"/>
                            </p:stCondLst>
                            <p:childTnLst>
                              <p:par>
                                <p:cTn id="8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8500"/>
                            </p:stCondLst>
                            <p:childTnLst>
                              <p:par>
                                <p:cTn id="8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9500"/>
                            </p:stCondLst>
                            <p:childTnLst>
                              <p:par>
                                <p:cTn id="9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10500"/>
                            </p:stCondLst>
                            <p:childTnLst>
                              <p:par>
                                <p:cTn id="9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1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11500"/>
                            </p:stCondLst>
                            <p:childTnLst>
                              <p:par>
                                <p:cTn id="10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12500"/>
                            </p:stCondLst>
                            <p:childTnLst>
                              <p:par>
                                <p:cTn id="10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1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6" grpId="0"/>
      <p:bldP spid="7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文本框 22"/>
          <p:cNvSpPr txBox="1"/>
          <p:nvPr/>
        </p:nvSpPr>
        <p:spPr>
          <a:xfrm>
            <a:off x="1486209" y="822961"/>
            <a:ext cx="37411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ea"/>
                <a:ea typeface="+mj-ea"/>
              </a:rPr>
              <a:t>单击此处添加您的标题</a:t>
            </a:r>
            <a:endParaRPr lang="zh-CN" altLang="en-US" sz="2800" dirty="0">
              <a:solidFill>
                <a:schemeClr val="tx1">
                  <a:lumMod val="50000"/>
                  <a:lumOff val="50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24" name="椭圆 23"/>
          <p:cNvSpPr/>
          <p:nvPr/>
        </p:nvSpPr>
        <p:spPr>
          <a:xfrm>
            <a:off x="1203399" y="943165"/>
            <a:ext cx="282811" cy="282810"/>
          </a:xfrm>
          <a:prstGeom prst="ellipse">
            <a:avLst/>
          </a:prstGeom>
          <a:gradFill>
            <a:gsLst>
              <a:gs pos="0">
                <a:srgbClr val="F58E8B"/>
              </a:gs>
              <a:gs pos="100000">
                <a:srgbClr val="D74555"/>
              </a:gs>
            </a:gsLst>
            <a:lin ang="5400000" scaled="1"/>
          </a:gradFill>
          <a:ln w="44450">
            <a:gradFill>
              <a:gsLst>
                <a:gs pos="0">
                  <a:srgbClr val="D74555"/>
                </a:gs>
                <a:gs pos="100000">
                  <a:srgbClr val="F58E8B"/>
                </a:gs>
              </a:gsLst>
              <a:lin ang="5400000" scaled="1"/>
            </a:gradFill>
          </a:ln>
          <a:effectLst>
            <a:outerShdw blurRad="190500" dist="38100" dir="5400000" algn="t" rotWithShape="0">
              <a:srgbClr val="F58E8B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5" name="圆角矩形 4"/>
          <p:cNvSpPr/>
          <p:nvPr/>
        </p:nvSpPr>
        <p:spPr>
          <a:xfrm>
            <a:off x="1116648" y="2667000"/>
            <a:ext cx="2632392" cy="2633028"/>
          </a:xfrm>
          <a:prstGeom prst="roundRect">
            <a:avLst/>
          </a:prstGeom>
          <a:noFill/>
          <a:ln w="127000">
            <a:solidFill>
              <a:srgbClr val="F58E8B">
                <a:alpha val="70000"/>
              </a:srgb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文本框 24"/>
          <p:cNvSpPr txBox="1"/>
          <p:nvPr/>
        </p:nvSpPr>
        <p:spPr>
          <a:xfrm>
            <a:off x="1358574" y="3986013"/>
            <a:ext cx="2148543" cy="11726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>
              <a:lnSpc>
                <a:spcPct val="130000"/>
              </a:lnSpc>
            </a:pPr>
            <a:r>
              <a:rPr lang="zh-CN" altLang="en-US" dirty="0" smtClean="0">
                <a:solidFill>
                  <a:schemeClr val="bg1">
                    <a:lumMod val="50000"/>
                  </a:schemeClr>
                </a:solidFill>
              </a:rPr>
              <a:t>单击此处添加您的标题是</a:t>
            </a:r>
            <a:r>
              <a:rPr lang="zh-CN" altLang="en-US" dirty="0">
                <a:solidFill>
                  <a:schemeClr val="bg1">
                    <a:lumMod val="50000"/>
                  </a:schemeClr>
                </a:solidFill>
              </a:rPr>
              <a:t>中国第一家精品</a:t>
            </a:r>
            <a:r>
              <a:rPr lang="en-US" altLang="zh-CN" dirty="0">
                <a:solidFill>
                  <a:schemeClr val="bg1">
                    <a:lumMod val="50000"/>
                  </a:schemeClr>
                </a:solidFill>
              </a:rPr>
              <a:t>PPT</a:t>
            </a:r>
            <a:r>
              <a:rPr lang="zh-CN" altLang="en-US" dirty="0">
                <a:solidFill>
                  <a:schemeClr val="bg1">
                    <a:lumMod val="50000"/>
                  </a:schemeClr>
                </a:solidFill>
              </a:rPr>
              <a:t>设计机构</a:t>
            </a:r>
          </a:p>
        </p:txBody>
      </p:sp>
      <p:grpSp>
        <p:nvGrpSpPr>
          <p:cNvPr id="2" name="组合 1"/>
          <p:cNvGrpSpPr/>
          <p:nvPr/>
        </p:nvGrpSpPr>
        <p:grpSpPr>
          <a:xfrm>
            <a:off x="1358573" y="3139442"/>
            <a:ext cx="2209800" cy="574491"/>
            <a:chOff x="1358573" y="3139440"/>
            <a:chExt cx="2209800" cy="574491"/>
          </a:xfrm>
        </p:grpSpPr>
        <p:grpSp>
          <p:nvGrpSpPr>
            <p:cNvPr id="16" name="组合 15"/>
            <p:cNvGrpSpPr/>
            <p:nvPr/>
          </p:nvGrpSpPr>
          <p:grpSpPr>
            <a:xfrm>
              <a:off x="1358573" y="3139440"/>
              <a:ext cx="2209800" cy="574491"/>
              <a:chOff x="7025640" y="1799005"/>
              <a:chExt cx="2209800" cy="574491"/>
            </a:xfrm>
          </p:grpSpPr>
          <p:sp>
            <p:nvSpPr>
              <p:cNvPr id="14" name="圆角矩形 13"/>
              <p:cNvSpPr/>
              <p:nvPr/>
            </p:nvSpPr>
            <p:spPr>
              <a:xfrm>
                <a:off x="7025640" y="1799005"/>
                <a:ext cx="2209800" cy="574491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0">
                    <a:schemeClr val="bg1"/>
                  </a:gs>
                  <a:gs pos="100000">
                    <a:schemeClr val="bg1">
                      <a:lumMod val="95000"/>
                    </a:schemeClr>
                  </a:gs>
                </a:gsLst>
                <a:lin ang="5400000" scaled="1"/>
              </a:gradFill>
              <a:ln>
                <a:noFill/>
              </a:ln>
              <a:effectLst>
                <a:outerShdw blurRad="190500" dist="63500" dir="5400000" algn="t" rotWithShape="0">
                  <a:schemeClr val="tx1">
                    <a:alpha val="15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5" name="圆角矩形 14"/>
              <p:cNvSpPr/>
              <p:nvPr/>
            </p:nvSpPr>
            <p:spPr>
              <a:xfrm>
                <a:off x="7064561" y="1809123"/>
                <a:ext cx="2131958" cy="554254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  <a:effectLst>
                <a:softEdge rad="381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8" name="文本框 27"/>
            <p:cNvSpPr txBox="1"/>
            <p:nvPr/>
          </p:nvSpPr>
          <p:spPr>
            <a:xfrm>
              <a:off x="1562924" y="3210518"/>
              <a:ext cx="1723549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点击输入标题</a:t>
              </a:r>
            </a:p>
          </p:txBody>
        </p:sp>
      </p:grpSp>
      <p:sp>
        <p:nvSpPr>
          <p:cNvPr id="9" name="圆角矩形 8"/>
          <p:cNvSpPr/>
          <p:nvPr/>
        </p:nvSpPr>
        <p:spPr>
          <a:xfrm>
            <a:off x="8427721" y="2667000"/>
            <a:ext cx="2632392" cy="2633028"/>
          </a:xfrm>
          <a:prstGeom prst="roundRect">
            <a:avLst/>
          </a:prstGeom>
          <a:noFill/>
          <a:ln w="127000">
            <a:solidFill>
              <a:srgbClr val="F58E8B">
                <a:alpha val="7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文本框 26"/>
          <p:cNvSpPr txBox="1"/>
          <p:nvPr/>
        </p:nvSpPr>
        <p:spPr>
          <a:xfrm>
            <a:off x="8669646" y="3986013"/>
            <a:ext cx="2148543" cy="11726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>
              <a:lnSpc>
                <a:spcPct val="130000"/>
              </a:lnSpc>
            </a:pPr>
            <a:r>
              <a:rPr lang="zh-CN" altLang="en-US" dirty="0" smtClean="0">
                <a:solidFill>
                  <a:schemeClr val="bg1">
                    <a:lumMod val="50000"/>
                  </a:schemeClr>
                </a:solidFill>
              </a:rPr>
              <a:t>单击此处添加您的标题是</a:t>
            </a:r>
            <a:r>
              <a:rPr lang="zh-CN" altLang="en-US" dirty="0">
                <a:solidFill>
                  <a:schemeClr val="bg1">
                    <a:lumMod val="50000"/>
                  </a:schemeClr>
                </a:solidFill>
              </a:rPr>
              <a:t>中国第一家精品</a:t>
            </a:r>
            <a:r>
              <a:rPr lang="en-US" altLang="zh-CN" dirty="0">
                <a:solidFill>
                  <a:schemeClr val="bg1">
                    <a:lumMod val="50000"/>
                  </a:schemeClr>
                </a:solidFill>
              </a:rPr>
              <a:t>PPT</a:t>
            </a:r>
            <a:r>
              <a:rPr lang="zh-CN" altLang="en-US" dirty="0">
                <a:solidFill>
                  <a:schemeClr val="bg1">
                    <a:lumMod val="50000"/>
                  </a:schemeClr>
                </a:solidFill>
              </a:rPr>
              <a:t>设计机构</a:t>
            </a:r>
          </a:p>
        </p:txBody>
      </p:sp>
      <p:grpSp>
        <p:nvGrpSpPr>
          <p:cNvPr id="4" name="组合 3"/>
          <p:cNvGrpSpPr/>
          <p:nvPr/>
        </p:nvGrpSpPr>
        <p:grpSpPr>
          <a:xfrm>
            <a:off x="8630876" y="3139442"/>
            <a:ext cx="2209801" cy="574491"/>
            <a:chOff x="8630872" y="3139440"/>
            <a:chExt cx="2209800" cy="574491"/>
          </a:xfrm>
        </p:grpSpPr>
        <p:grpSp>
          <p:nvGrpSpPr>
            <p:cNvPr id="17" name="组合 16"/>
            <p:cNvGrpSpPr/>
            <p:nvPr/>
          </p:nvGrpSpPr>
          <p:grpSpPr>
            <a:xfrm>
              <a:off x="8630872" y="3139440"/>
              <a:ext cx="2209800" cy="574491"/>
              <a:chOff x="7025640" y="1799005"/>
              <a:chExt cx="2209800" cy="574491"/>
            </a:xfrm>
          </p:grpSpPr>
          <p:sp>
            <p:nvSpPr>
              <p:cNvPr id="18" name="圆角矩形 17"/>
              <p:cNvSpPr/>
              <p:nvPr/>
            </p:nvSpPr>
            <p:spPr>
              <a:xfrm>
                <a:off x="7025640" y="1799005"/>
                <a:ext cx="2209800" cy="574491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0">
                    <a:schemeClr val="bg1"/>
                  </a:gs>
                  <a:gs pos="100000">
                    <a:schemeClr val="bg1">
                      <a:lumMod val="95000"/>
                    </a:schemeClr>
                  </a:gs>
                </a:gsLst>
                <a:lin ang="5400000" scaled="1"/>
              </a:gradFill>
              <a:ln>
                <a:noFill/>
              </a:ln>
              <a:effectLst>
                <a:outerShdw blurRad="190500" dist="63500" dir="5400000" algn="t" rotWithShape="0">
                  <a:schemeClr val="tx1">
                    <a:alpha val="15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9" name="圆角矩形 18"/>
              <p:cNvSpPr/>
              <p:nvPr/>
            </p:nvSpPr>
            <p:spPr>
              <a:xfrm>
                <a:off x="7064561" y="1809123"/>
                <a:ext cx="2131958" cy="554254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  <a:effectLst>
                <a:softEdge rad="381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9" name="文本框 28"/>
            <p:cNvSpPr txBox="1"/>
            <p:nvPr/>
          </p:nvSpPr>
          <p:spPr>
            <a:xfrm>
              <a:off x="8873997" y="3210518"/>
              <a:ext cx="172354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点击输入标题</a:t>
              </a:r>
            </a:p>
          </p:txBody>
        </p:sp>
      </p:grpSp>
      <p:sp>
        <p:nvSpPr>
          <p:cNvPr id="8" name="圆角矩形 7"/>
          <p:cNvSpPr/>
          <p:nvPr/>
        </p:nvSpPr>
        <p:spPr>
          <a:xfrm>
            <a:off x="4772185" y="2667000"/>
            <a:ext cx="2632392" cy="2633028"/>
          </a:xfrm>
          <a:prstGeom prst="roundRect">
            <a:avLst/>
          </a:prstGeom>
          <a:noFill/>
          <a:ln w="127000">
            <a:solidFill>
              <a:srgbClr val="F58E8B">
                <a:alpha val="7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文本框 25"/>
          <p:cNvSpPr txBox="1"/>
          <p:nvPr/>
        </p:nvSpPr>
        <p:spPr>
          <a:xfrm>
            <a:off x="4983482" y="3986013"/>
            <a:ext cx="2148543" cy="11726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>
              <a:lnSpc>
                <a:spcPct val="130000"/>
              </a:lnSpc>
            </a:pPr>
            <a:r>
              <a:rPr lang="zh-CN" altLang="en-US" dirty="0" smtClean="0">
                <a:solidFill>
                  <a:schemeClr val="bg1">
                    <a:lumMod val="50000"/>
                  </a:schemeClr>
                </a:solidFill>
              </a:rPr>
              <a:t>单击此处添加您的标题是</a:t>
            </a:r>
            <a:r>
              <a:rPr lang="zh-CN" altLang="en-US" dirty="0">
                <a:solidFill>
                  <a:schemeClr val="bg1">
                    <a:lumMod val="50000"/>
                  </a:schemeClr>
                </a:solidFill>
              </a:rPr>
              <a:t>中国第一家精品</a:t>
            </a:r>
            <a:r>
              <a:rPr lang="en-US" altLang="zh-CN" dirty="0">
                <a:solidFill>
                  <a:schemeClr val="bg1">
                    <a:lumMod val="50000"/>
                  </a:schemeClr>
                </a:solidFill>
              </a:rPr>
              <a:t>PPT</a:t>
            </a:r>
            <a:r>
              <a:rPr lang="zh-CN" altLang="en-US" dirty="0">
                <a:solidFill>
                  <a:schemeClr val="bg1">
                    <a:lumMod val="50000"/>
                  </a:schemeClr>
                </a:solidFill>
              </a:rPr>
              <a:t>设计机构</a:t>
            </a:r>
          </a:p>
        </p:txBody>
      </p:sp>
      <p:grpSp>
        <p:nvGrpSpPr>
          <p:cNvPr id="3" name="组合 2"/>
          <p:cNvGrpSpPr/>
          <p:nvPr/>
        </p:nvGrpSpPr>
        <p:grpSpPr>
          <a:xfrm>
            <a:off x="4975338" y="3139442"/>
            <a:ext cx="2209801" cy="574491"/>
            <a:chOff x="4975336" y="3139440"/>
            <a:chExt cx="2209800" cy="574491"/>
          </a:xfrm>
        </p:grpSpPr>
        <p:grpSp>
          <p:nvGrpSpPr>
            <p:cNvPr id="20" name="组合 19"/>
            <p:cNvGrpSpPr/>
            <p:nvPr/>
          </p:nvGrpSpPr>
          <p:grpSpPr>
            <a:xfrm>
              <a:off x="4975336" y="3139440"/>
              <a:ext cx="2209800" cy="574491"/>
              <a:chOff x="7025640" y="1799005"/>
              <a:chExt cx="2209800" cy="574491"/>
            </a:xfrm>
          </p:grpSpPr>
          <p:sp>
            <p:nvSpPr>
              <p:cNvPr id="21" name="圆角矩形 20"/>
              <p:cNvSpPr/>
              <p:nvPr/>
            </p:nvSpPr>
            <p:spPr>
              <a:xfrm>
                <a:off x="7025640" y="1799005"/>
                <a:ext cx="2209800" cy="574491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0">
                    <a:schemeClr val="bg1"/>
                  </a:gs>
                  <a:gs pos="100000">
                    <a:schemeClr val="bg1">
                      <a:lumMod val="95000"/>
                    </a:schemeClr>
                  </a:gs>
                </a:gsLst>
                <a:lin ang="5400000" scaled="1"/>
              </a:gradFill>
              <a:ln>
                <a:noFill/>
              </a:ln>
              <a:effectLst>
                <a:outerShdw blurRad="190500" dist="63500" dir="5400000" algn="t" rotWithShape="0">
                  <a:schemeClr val="tx1">
                    <a:alpha val="15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2" name="圆角矩形 21"/>
              <p:cNvSpPr/>
              <p:nvPr/>
            </p:nvSpPr>
            <p:spPr>
              <a:xfrm>
                <a:off x="7064561" y="1809123"/>
                <a:ext cx="2131958" cy="554254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>
                <a:noFill/>
              </a:ln>
              <a:effectLst>
                <a:softEdge rad="381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30" name="文本框 29"/>
            <p:cNvSpPr txBox="1"/>
            <p:nvPr/>
          </p:nvSpPr>
          <p:spPr>
            <a:xfrm>
              <a:off x="5218461" y="3210518"/>
              <a:ext cx="172354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点击输入标题</a:t>
              </a:r>
            </a:p>
          </p:txBody>
        </p:sp>
      </p:grpSp>
      <p:sp>
        <p:nvSpPr>
          <p:cNvPr id="31" name="文本框 30"/>
          <p:cNvSpPr txBox="1"/>
          <p:nvPr/>
        </p:nvSpPr>
        <p:spPr>
          <a:xfrm>
            <a:off x="951626" y="1419638"/>
            <a:ext cx="6424535" cy="6524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400" dirty="0" smtClean="0">
                <a:solidFill>
                  <a:schemeClr val="bg1">
                    <a:lumMod val="50000"/>
                  </a:schemeClr>
                </a:solidFill>
              </a:rPr>
              <a:t>单击此处添加您的标题是</a:t>
            </a: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</a:rPr>
              <a:t>中国第一家精品</a:t>
            </a:r>
            <a:r>
              <a:rPr lang="en-US" altLang="zh-CN" sz="1400" dirty="0">
                <a:solidFill>
                  <a:schemeClr val="bg1">
                    <a:lumMod val="50000"/>
                  </a:schemeClr>
                </a:solidFill>
              </a:rPr>
              <a:t>PPT</a:t>
            </a: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</a:rPr>
              <a:t>设计机构。拥有顶尖的</a:t>
            </a:r>
            <a:r>
              <a:rPr lang="en-US" altLang="zh-CN" sz="1400" dirty="0">
                <a:solidFill>
                  <a:schemeClr val="bg1">
                    <a:lumMod val="50000"/>
                  </a:schemeClr>
                </a:solidFill>
              </a:rPr>
              <a:t>PPT</a:t>
            </a: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</a:rPr>
              <a:t>设计</a:t>
            </a:r>
            <a:r>
              <a:rPr lang="zh-CN" altLang="en-US" sz="1400" dirty="0" smtClean="0">
                <a:solidFill>
                  <a:schemeClr val="bg1">
                    <a:lumMod val="50000"/>
                  </a:schemeClr>
                </a:solidFill>
              </a:rPr>
              <a:t>团队坚持</a:t>
            </a: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</a:rPr>
              <a:t>精益求精，拒接平庸的设计理念。帮您实现精致、美观、动感的</a:t>
            </a:r>
            <a:r>
              <a:rPr lang="en-US" altLang="zh-CN" sz="1400" dirty="0">
                <a:solidFill>
                  <a:schemeClr val="bg1">
                    <a:lumMod val="50000"/>
                  </a:schemeClr>
                </a:solidFill>
              </a:rPr>
              <a:t>PPT</a:t>
            </a: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</a:rPr>
              <a:t>设计</a:t>
            </a:r>
          </a:p>
        </p:txBody>
      </p:sp>
      <p:sp>
        <p:nvSpPr>
          <p:cNvPr id="35" name="燕尾形 34"/>
          <p:cNvSpPr/>
          <p:nvPr/>
        </p:nvSpPr>
        <p:spPr>
          <a:xfrm>
            <a:off x="4056639" y="3703812"/>
            <a:ext cx="396240" cy="526532"/>
          </a:xfrm>
          <a:prstGeom prst="chevron">
            <a:avLst/>
          </a:prstGeom>
          <a:solidFill>
            <a:srgbClr val="F58E8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36" name="燕尾形 35"/>
          <p:cNvSpPr/>
          <p:nvPr/>
        </p:nvSpPr>
        <p:spPr>
          <a:xfrm>
            <a:off x="7758927" y="3703812"/>
            <a:ext cx="396240" cy="526532"/>
          </a:xfrm>
          <a:prstGeom prst="chevron">
            <a:avLst/>
          </a:prstGeom>
          <a:solidFill>
            <a:srgbClr val="F58E8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35775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500"/>
                            </p:stCondLst>
                            <p:childTnLst>
                              <p:par>
                                <p:cTn id="24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500"/>
                            </p:stCondLst>
                            <p:childTnLst>
                              <p:par>
                                <p:cTn id="34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0"/>
                            </p:stCondLst>
                            <p:childTnLst>
                              <p:par>
                                <p:cTn id="39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500"/>
                            </p:stCondLst>
                            <p:childTnLst>
                              <p:par>
                                <p:cTn id="4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6500"/>
                            </p:stCondLst>
                            <p:childTnLst>
                              <p:par>
                                <p:cTn id="5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100"/>
                                  </p:iterate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8901"/>
                            </p:stCondLst>
                            <p:childTnLst>
                              <p:par>
                                <p:cTn id="5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9901"/>
                            </p:stCondLst>
                            <p:childTnLst>
                              <p:par>
                                <p:cTn id="5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100"/>
                                  </p:iterate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12302"/>
                            </p:stCondLst>
                            <p:childTnLst>
                              <p:par>
                                <p:cTn id="6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13302"/>
                            </p:stCondLst>
                            <p:childTnLst>
                              <p:par>
                                <p:cTn id="6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100"/>
                                  </p:iterate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4" grpId="0" animBg="1"/>
      <p:bldP spid="5" grpId="0" animBg="1"/>
      <p:bldP spid="25" grpId="0"/>
      <p:bldP spid="9" grpId="0" animBg="1"/>
      <p:bldP spid="27" grpId="0"/>
      <p:bldP spid="8" grpId="0" animBg="1"/>
      <p:bldP spid="26" grpId="0"/>
      <p:bldP spid="31" grpId="0"/>
      <p:bldP spid="35" grpId="0" animBg="1"/>
      <p:bldP spid="36" grpId="0" animBg="1"/>
    </p:bldLst>
  </p:timing>
</p:sld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微软雅黑">
      <a:majorFont>
        <a:latin typeface="Calibri Light"/>
        <a:ea typeface="微软雅黑"/>
        <a:cs typeface=""/>
      </a:majorFont>
      <a:minorFont>
        <a:latin typeface="Calibri"/>
        <a:ea typeface="微软雅黑 Light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2461</TotalTime>
  <Words>1038</Words>
  <Application>Microsoft Office PowerPoint</Application>
  <PresentationFormat>自定义</PresentationFormat>
  <Paragraphs>81</Paragraphs>
  <Slides>16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16</vt:i4>
      </vt:variant>
    </vt:vector>
  </HeadingPairs>
  <TitlesOfParts>
    <vt:vector size="18" baseType="lpstr">
      <vt:lpstr>第一PPT，www.1ppt.com</vt:lpstr>
      <vt:lpstr>1_Office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Sky123.Org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粉色清新</dc:title>
  <dc:creator>第一PPT</dc:creator>
  <cp:keywords>www.1ppt.com</cp:keywords>
  <cp:lastModifiedBy>Windows User</cp:lastModifiedBy>
  <cp:revision>129</cp:revision>
  <dcterms:created xsi:type="dcterms:W3CDTF">2016-05-08T05:16:21Z</dcterms:created>
  <dcterms:modified xsi:type="dcterms:W3CDTF">2018-08-28T08:31:35Z</dcterms:modified>
</cp:coreProperties>
</file>