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1"/>
  </p:notesMasterIdLst>
  <p:sldIdLst>
    <p:sldId id="259" r:id="rId3"/>
    <p:sldId id="260" r:id="rId4"/>
    <p:sldId id="262" r:id="rId5"/>
    <p:sldId id="273" r:id="rId6"/>
    <p:sldId id="274" r:id="rId7"/>
    <p:sldId id="279" r:id="rId8"/>
    <p:sldId id="266" r:id="rId9"/>
    <p:sldId id="278" r:id="rId10"/>
    <p:sldId id="271" r:id="rId11"/>
    <p:sldId id="280" r:id="rId12"/>
    <p:sldId id="267" r:id="rId13"/>
    <p:sldId id="275" r:id="rId14"/>
    <p:sldId id="270" r:id="rId15"/>
    <p:sldId id="281" r:id="rId16"/>
    <p:sldId id="269" r:id="rId17"/>
    <p:sldId id="268" r:id="rId18"/>
    <p:sldId id="272" r:id="rId19"/>
    <p:sldId id="282" r:id="rId20"/>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052CB7-0E52-452B-A930-7A53DE938444}" type="datetimeFigureOut">
              <a:rPr lang="zh-CN" altLang="en-US" smtClean="0"/>
              <a:t>2018/8/28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660AEA-481C-485D-9383-43495796C64F}" type="slidenum">
              <a:rPr lang="zh-CN" altLang="en-US" smtClean="0"/>
              <a:t>‹#›</a:t>
            </a:fld>
            <a:endParaRPr lang="zh-CN" altLang="en-US"/>
          </a:p>
        </p:txBody>
      </p:sp>
    </p:spTree>
    <p:extLst>
      <p:ext uri="{BB962C8B-B14F-4D97-AF65-F5344CB8AC3E}">
        <p14:creationId xmlns:p14="http://schemas.microsoft.com/office/powerpoint/2010/main" val="3476655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E6A976E3-3042-4E70-8F1D-AEFC8D5F08D2}" type="datetime1">
              <a:rPr lang="zh-CN" altLang="en-US"/>
              <a:pPr>
                <a:defRPr/>
              </a:pPr>
              <a:t>2018/8/28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BB1A4A58-2CEB-4A70-9104-DB462D79A300}"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767567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37860558-AAAE-44AC-BF7C-98E38AFDC8A9}" type="datetime1">
              <a:rPr lang="zh-CN" altLang="en-US"/>
              <a:pPr>
                <a:defRPr/>
              </a:pPr>
              <a:t>2018/8/28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DF94DA8C-564C-458B-9B05-E5BA9D9971EC}"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640714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A766ABC7-A051-42B9-977E-464165565ADA}" type="datetime1">
              <a:rPr lang="zh-CN" altLang="en-US"/>
              <a:pPr>
                <a:defRPr/>
              </a:pPr>
              <a:t>2018/8/28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7DB90986-6D78-4437-BD50-C2E964DDA69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673137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0BAC0FD7-E08B-41F2-B480-6BA907759326}" type="datetime1">
              <a:rPr lang="zh-CN" altLang="en-US"/>
              <a:pPr>
                <a:defRPr/>
              </a:pPr>
              <a:t>2018/8/28</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47479B5B-893E-43A9-9CFE-DB85C650C1C5}"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4092041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96517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20959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3981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86968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5384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3877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7935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DBC9438D-669F-423D-9083-EAFCC989F17F}" type="datetime1">
              <a:rPr lang="zh-CN" altLang="en-US"/>
              <a:pPr>
                <a:defRPr/>
              </a:pPr>
              <a:t>2018/8/28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C317920E-810D-4FCE-8D60-A9F61B769769}"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41172012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07662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368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11783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1022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565F14A3-4770-4F1F-A3D7-B1AAA668FB75}" type="datetime1">
              <a:rPr lang="zh-CN" altLang="en-US"/>
              <a:pPr>
                <a:defRPr/>
              </a:pPr>
              <a:t>2018/8/28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6CCAAF23-B947-4B6D-AA48-B82015F86FBF}"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734408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F39BBA20-E785-437F-8FDA-35A5B0370639}" type="datetime1">
              <a:rPr lang="zh-CN" altLang="en-US"/>
              <a:pPr>
                <a:defRPr/>
              </a:pPr>
              <a:t>2018/8/28</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B1162DEE-45C3-41E9-85AA-94A9A756CAD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405165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52F1424E-E83E-4EDB-A1EF-812676DF6086}" type="datetime1">
              <a:rPr lang="zh-CN" altLang="en-US"/>
              <a:pPr>
                <a:defRPr/>
              </a:pPr>
              <a:t>2018/8/28</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A23CD473-1FB7-4F20-B26B-A858C51204DE}" type="slidenum">
              <a:rPr lang="zh-CN" altLang="en-US"/>
              <a:pPr>
                <a:defRPr/>
              </a:pPr>
              <a:t>‹#›</a:t>
            </a:fld>
            <a:endParaRPr lang="zh-CN" altLang="en-US" sz="1800">
              <a:solidFill>
                <a:schemeClr val="tx1"/>
              </a:solidFill>
            </a:endParaRPr>
          </a:p>
        </p:txBody>
      </p:sp>
      <p:sp>
        <p:nvSpPr>
          <p:cNvPr id="11" name="矩形 10"/>
          <p:cNvSpPr/>
          <p:nvPr userDrawn="1"/>
        </p:nvSpPr>
        <p:spPr>
          <a:xfrm>
            <a:off x="7937660" y="6137211"/>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396901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218942B6-BFFB-40AB-86C6-4C839F4838BD}" type="datetime1">
              <a:rPr lang="zh-CN" altLang="en-US"/>
              <a:pPr>
                <a:defRPr/>
              </a:pPr>
              <a:t>2018/8/28</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09AEA84B-4C03-41F1-AC8E-C01CD61D3475}"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505851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659368F8-640A-4931-A991-86BC71CB805F}" type="datetime1">
              <a:rPr lang="zh-CN" altLang="en-US"/>
              <a:pPr>
                <a:defRPr/>
              </a:pPr>
              <a:t>2018/8/28</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71457A4F-4D0F-4BF7-9F25-28205DC0AF8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716679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09BBAF81-2E54-4996-8A27-F4D63864124E}" type="datetime1">
              <a:rPr lang="zh-CN" altLang="en-US"/>
              <a:pPr>
                <a:defRPr/>
              </a:pPr>
              <a:t>2018/8/28</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6B08C301-9365-49E5-9C42-6F7A474DBCA8}"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506820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6EE6E6A9-4ED5-4D6A-8166-33B57056236F}" type="datetime1">
              <a:rPr lang="zh-CN" altLang="en-US"/>
              <a:pPr>
                <a:defRPr/>
              </a:pPr>
              <a:t>2018/8/28</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013B6490-5923-4A72-936D-2F1AB5D21022}"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4151990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sym typeface="Calibri Light"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sym typeface="Calibri" pitchFamily="34" charset="0"/>
              </a:rPr>
              <a:t>单击此处编辑母版文本样式</a:t>
            </a:r>
          </a:p>
          <a:p>
            <a:pPr lvl="1"/>
            <a:r>
              <a:rPr lang="zh-CN" altLang="zh-CN" smtClean="0">
                <a:sym typeface="Calibri" pitchFamily="34" charset="0"/>
              </a:rPr>
              <a:t>第二级</a:t>
            </a:r>
          </a:p>
          <a:p>
            <a:pPr lvl="2"/>
            <a:r>
              <a:rPr lang="zh-CN" altLang="zh-CN" smtClean="0">
                <a:sym typeface="Calibri" pitchFamily="34" charset="0"/>
              </a:rPr>
              <a:t>第三级</a:t>
            </a:r>
          </a:p>
          <a:p>
            <a:pPr lvl="3"/>
            <a:r>
              <a:rPr lang="zh-CN" altLang="zh-CN" smtClean="0">
                <a:sym typeface="Calibri" pitchFamily="34" charset="0"/>
              </a:rPr>
              <a:t>第四级</a:t>
            </a:r>
          </a:p>
          <a:p>
            <a:pPr lvl="4"/>
            <a:r>
              <a:rPr lang="zh-CN" altLang="zh-CN" smtClean="0">
                <a:sym typeface="Calibri" pitchFamily="34" charset="0"/>
              </a:rPr>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buFont typeface="Arial" pitchFamily="34" charset="0"/>
              <a:buNone/>
              <a:defRPr sz="1200">
                <a:solidFill>
                  <a:srgbClr val="898989"/>
                </a:solidFill>
                <a:latin typeface="Arial" pitchFamily="34" charset="0"/>
              </a:defRPr>
            </a:lvl1pPr>
          </a:lstStyle>
          <a:p>
            <a:pPr>
              <a:defRPr/>
            </a:pPr>
            <a:fld id="{E216B820-9709-4A04-9753-75DFC9DF2D46}" type="datetime1">
              <a:rPr lang="zh-CN" altLang="en-US"/>
              <a:pPr>
                <a:defRPr/>
              </a:pPr>
              <a:t>2018/8/28</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buFont typeface="Arial" pitchFamily="34" charset="0"/>
              <a:buNone/>
              <a:defRPr sz="1200">
                <a:solidFill>
                  <a:srgbClr val="898989"/>
                </a:solidFill>
                <a:latin typeface="Arial" pitchFamily="34" charset="0"/>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buFont typeface="Arial" pitchFamily="34" charset="0"/>
              <a:buNone/>
              <a:defRPr sz="1200">
                <a:solidFill>
                  <a:srgbClr val="898989"/>
                </a:solidFill>
                <a:latin typeface="Arial" pitchFamily="34" charset="0"/>
              </a:defRPr>
            </a:lvl1pPr>
          </a:lstStyle>
          <a:p>
            <a:pPr>
              <a:defRPr/>
            </a:pPr>
            <a:fld id="{FE1DC929-DBBE-4EFC-A801-22EB6E6FBA36}"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2018/8/28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6238469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文本框 6"/>
          <p:cNvSpPr>
            <a:spLocks noChangeArrowheads="1"/>
          </p:cNvSpPr>
          <p:nvPr/>
        </p:nvSpPr>
        <p:spPr bwMode="auto">
          <a:xfrm>
            <a:off x="1089025" y="1296988"/>
            <a:ext cx="65119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400" b="1" dirty="0">
                <a:solidFill>
                  <a:srgbClr val="000000"/>
                </a:solidFill>
                <a:latin typeface="微软雅黑" pitchFamily="34" charset="-122"/>
                <a:ea typeface="微软雅黑" pitchFamily="34" charset="-122"/>
                <a:sym typeface="微软雅黑" pitchFamily="34" charset="-122"/>
              </a:rPr>
              <a:t>毕业论文答辩</a:t>
            </a:r>
            <a:r>
              <a:rPr lang="en-US" altLang="zh-CN" sz="4400" b="1" dirty="0">
                <a:solidFill>
                  <a:srgbClr val="000000"/>
                </a:solidFill>
                <a:latin typeface="微软雅黑" pitchFamily="34" charset="-122"/>
                <a:ea typeface="微软雅黑" pitchFamily="34" charset="-122"/>
                <a:sym typeface="微软雅黑" pitchFamily="34" charset="-122"/>
              </a:rPr>
              <a:t>PPT</a:t>
            </a:r>
            <a:r>
              <a:rPr lang="zh-CN" altLang="en-US" sz="4400" b="1" dirty="0">
                <a:solidFill>
                  <a:srgbClr val="000000"/>
                </a:solidFill>
                <a:latin typeface="微软雅黑" pitchFamily="34" charset="-122"/>
                <a:ea typeface="微软雅黑" pitchFamily="34" charset="-122"/>
                <a:sym typeface="微软雅黑" pitchFamily="34" charset="-122"/>
              </a:rPr>
              <a:t>模版</a:t>
            </a:r>
          </a:p>
        </p:txBody>
      </p:sp>
      <p:sp>
        <p:nvSpPr>
          <p:cNvPr id="2052" name="矩形 7"/>
          <p:cNvSpPr>
            <a:spLocks noChangeArrowheads="1"/>
          </p:cNvSpPr>
          <p:nvPr/>
        </p:nvSpPr>
        <p:spPr bwMode="auto">
          <a:xfrm>
            <a:off x="1089025" y="2016125"/>
            <a:ext cx="466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dirty="0">
                <a:solidFill>
                  <a:srgbClr val="000000"/>
                </a:solidFill>
                <a:latin typeface="Calibri" pitchFamily="34" charset="0"/>
                <a:sym typeface="Calibri" pitchFamily="34" charset="0"/>
              </a:rPr>
              <a:t>The Graduation Thesis PPT Templates</a:t>
            </a:r>
            <a:endParaRPr lang="zh-CN" altLang="en-US" sz="2000" dirty="0">
              <a:solidFill>
                <a:srgbClr val="000000"/>
              </a:solidFill>
              <a:latin typeface="Calibri" pitchFamily="34" charset="0"/>
              <a:sym typeface="宋体" pitchFamily="2" charset="-122"/>
            </a:endParaRPr>
          </a:p>
        </p:txBody>
      </p:sp>
      <p:sp>
        <p:nvSpPr>
          <p:cNvPr id="2053" name="文本框 8"/>
          <p:cNvSpPr>
            <a:spLocks noChangeArrowheads="1"/>
          </p:cNvSpPr>
          <p:nvPr/>
        </p:nvSpPr>
        <p:spPr bwMode="auto">
          <a:xfrm>
            <a:off x="1089025" y="2466975"/>
            <a:ext cx="5359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dirty="0">
                <a:solidFill>
                  <a:srgbClr val="000000"/>
                </a:solidFill>
                <a:latin typeface="微软雅黑" pitchFamily="34" charset="-122"/>
                <a:ea typeface="微软雅黑" pitchFamily="34" charset="-122"/>
                <a:sym typeface="微软雅黑" pitchFamily="34" charset="-122"/>
              </a:rPr>
              <a:t>适用于毕业论文答辩，学术研讨等场合</a:t>
            </a:r>
          </a:p>
        </p:txBody>
      </p:sp>
      <p:sp>
        <p:nvSpPr>
          <p:cNvPr id="2054" name="矩形 10"/>
          <p:cNvSpPr>
            <a:spLocks noChangeArrowheads="1"/>
          </p:cNvSpPr>
          <p:nvPr/>
        </p:nvSpPr>
        <p:spPr bwMode="auto">
          <a:xfrm>
            <a:off x="1089025" y="685800"/>
            <a:ext cx="987425" cy="306388"/>
          </a:xfrm>
          <a:prstGeom prst="rect">
            <a:avLst/>
          </a:prstGeom>
          <a:solidFill>
            <a:srgbClr val="47474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000">
                <a:solidFill>
                  <a:srgbClr val="FFFFFF"/>
                </a:solidFill>
                <a:latin typeface="微软雅黑" pitchFamily="34" charset="-122"/>
                <a:ea typeface="微软雅黑" pitchFamily="34" charset="-122"/>
                <a:sym typeface="微软雅黑" pitchFamily="34" charset="-122"/>
              </a:rPr>
              <a:t>LOGO</a:t>
            </a:r>
            <a:endParaRPr lang="zh-CN" altLang="en-US" sz="2000">
              <a:solidFill>
                <a:srgbClr val="FFFFFF"/>
              </a:solidFill>
              <a:latin typeface="微软雅黑" pitchFamily="34" charset="-122"/>
              <a:ea typeface="微软雅黑" pitchFamily="34" charset="-122"/>
              <a:sym typeface="微软雅黑" pitchFamily="34" charset="-122"/>
            </a:endParaRPr>
          </a:p>
        </p:txBody>
      </p:sp>
      <p:sp>
        <p:nvSpPr>
          <p:cNvPr id="2055" name="文本框 9"/>
          <p:cNvSpPr>
            <a:spLocks noChangeArrowheads="1"/>
          </p:cNvSpPr>
          <p:nvPr/>
        </p:nvSpPr>
        <p:spPr bwMode="auto">
          <a:xfrm>
            <a:off x="1089025" y="3387725"/>
            <a:ext cx="5359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dirty="0">
                <a:solidFill>
                  <a:srgbClr val="000000"/>
                </a:solidFill>
                <a:latin typeface="微软雅黑" pitchFamily="34" charset="-122"/>
                <a:ea typeface="微软雅黑" pitchFamily="34" charset="-122"/>
                <a:sym typeface="微软雅黑" pitchFamily="34" charset="-122"/>
              </a:rPr>
              <a:t>答辩人： </a:t>
            </a:r>
            <a:r>
              <a:rPr lang="zh-CN" altLang="en-US" sz="2000" dirty="0" smtClean="0">
                <a:solidFill>
                  <a:srgbClr val="000000"/>
                </a:solidFill>
                <a:latin typeface="微软雅黑" pitchFamily="34" charset="-122"/>
                <a:ea typeface="微软雅黑" pitchFamily="34" charset="-122"/>
                <a:sym typeface="微软雅黑" pitchFamily="34" charset="-122"/>
              </a:rPr>
              <a:t>第一</a:t>
            </a:r>
            <a:r>
              <a:rPr lang="en-US" altLang="zh-CN" sz="2000" dirty="0" smtClean="0">
                <a:solidFill>
                  <a:srgbClr val="000000"/>
                </a:solidFill>
                <a:latin typeface="微软雅黑" pitchFamily="34" charset="-122"/>
                <a:ea typeface="微软雅黑" pitchFamily="34" charset="-122"/>
                <a:sym typeface="微软雅黑" pitchFamily="34" charset="-122"/>
              </a:rPr>
              <a:t>PPT</a:t>
            </a:r>
            <a:r>
              <a:rPr lang="zh-CN" altLang="en-US" sz="2000" dirty="0" smtClean="0">
                <a:solidFill>
                  <a:srgbClr val="000000"/>
                </a:solidFill>
                <a:latin typeface="微软雅黑" pitchFamily="34" charset="-122"/>
                <a:ea typeface="微软雅黑" pitchFamily="34" charset="-122"/>
                <a:sym typeface="微软雅黑" pitchFamily="34" charset="-122"/>
              </a:rPr>
              <a:t>          </a:t>
            </a:r>
            <a:r>
              <a:rPr lang="zh-CN" altLang="en-US" sz="2000" dirty="0">
                <a:solidFill>
                  <a:srgbClr val="000000"/>
                </a:solidFill>
                <a:latin typeface="微软雅黑" pitchFamily="34" charset="-122"/>
                <a:ea typeface="微软雅黑" pitchFamily="34" charset="-122"/>
                <a:sym typeface="微软雅黑" pitchFamily="34" charset="-122"/>
              </a:rPr>
              <a:t>导师</a:t>
            </a:r>
            <a:r>
              <a:rPr lang="zh-CN" altLang="en-US" sz="2000" dirty="0" smtClean="0">
                <a:solidFill>
                  <a:srgbClr val="000000"/>
                </a:solidFill>
                <a:latin typeface="微软雅黑" pitchFamily="34" charset="-122"/>
                <a:ea typeface="微软雅黑" pitchFamily="34" charset="-122"/>
                <a:sym typeface="微软雅黑" pitchFamily="34" charset="-122"/>
              </a:rPr>
              <a:t>：都教授</a:t>
            </a:r>
            <a:endParaRPr lang="zh-CN" altLang="en-US" sz="2000" dirty="0">
              <a:solidFill>
                <a:srgbClr val="000000"/>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1"/>
          <p:cNvSpPr>
            <a:spLocks noChangeArrowheads="1"/>
          </p:cNvSpPr>
          <p:nvPr/>
        </p:nvSpPr>
        <p:spPr bwMode="auto">
          <a:xfrm>
            <a:off x="9324975" y="277813"/>
            <a:ext cx="2492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3600" b="1">
                <a:solidFill>
                  <a:schemeClr val="bg1"/>
                </a:solidFill>
                <a:latin typeface="微软雅黑" pitchFamily="34" charset="-122"/>
                <a:ea typeface="微软雅黑" pitchFamily="34" charset="-122"/>
                <a:sym typeface="微软雅黑" pitchFamily="34" charset="-122"/>
              </a:rPr>
              <a:t>CONTENT</a:t>
            </a:r>
            <a:endParaRPr lang="zh-CN" altLang="en-US" sz="3600" b="1">
              <a:solidFill>
                <a:schemeClr val="bg1"/>
              </a:solidFill>
              <a:latin typeface="微软雅黑" pitchFamily="34" charset="-122"/>
              <a:ea typeface="微软雅黑" pitchFamily="34" charset="-122"/>
              <a:sym typeface="微软雅黑" pitchFamily="34" charset="-122"/>
            </a:endParaRPr>
          </a:p>
        </p:txBody>
      </p:sp>
      <p:sp>
        <p:nvSpPr>
          <p:cNvPr id="11268" name="文本框 32"/>
          <p:cNvSpPr>
            <a:spLocks noChangeArrowheads="1"/>
          </p:cNvSpPr>
          <p:nvPr/>
        </p:nvSpPr>
        <p:spPr bwMode="auto">
          <a:xfrm>
            <a:off x="5445125" y="1568450"/>
            <a:ext cx="35337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sym typeface="微软雅黑" pitchFamily="34" charset="-122"/>
              </a:rPr>
              <a:t>选题背景及意义</a:t>
            </a:r>
            <a:endParaRPr lang="zh-CN" altLang="en-US"/>
          </a:p>
        </p:txBody>
      </p:sp>
      <p:sp>
        <p:nvSpPr>
          <p:cNvPr id="11269" name="文本框 33"/>
          <p:cNvSpPr>
            <a:spLocks noChangeArrowheads="1"/>
          </p:cNvSpPr>
          <p:nvPr/>
        </p:nvSpPr>
        <p:spPr bwMode="auto">
          <a:xfrm>
            <a:off x="5445125" y="2686050"/>
            <a:ext cx="29606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论文综述</a:t>
            </a:r>
            <a:endParaRPr lang="zh-CN" altLang="en-US"/>
          </a:p>
        </p:txBody>
      </p:sp>
      <p:sp>
        <p:nvSpPr>
          <p:cNvPr id="11270" name="文本框 34"/>
          <p:cNvSpPr>
            <a:spLocks noChangeArrowheads="1"/>
          </p:cNvSpPr>
          <p:nvPr/>
        </p:nvSpPr>
        <p:spPr bwMode="auto">
          <a:xfrm>
            <a:off x="5445125" y="3749675"/>
            <a:ext cx="3197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24FA3"/>
                </a:solidFill>
                <a:latin typeface="微软雅黑" pitchFamily="34" charset="-122"/>
                <a:ea typeface="微软雅黑" pitchFamily="34" charset="-122"/>
              </a:rPr>
              <a:t>研究方法</a:t>
            </a:r>
            <a:endParaRPr lang="zh-CN" altLang="en-US"/>
          </a:p>
        </p:txBody>
      </p:sp>
      <p:sp>
        <p:nvSpPr>
          <p:cNvPr id="11271" name="文本框 35"/>
          <p:cNvSpPr>
            <a:spLocks noChangeArrowheads="1"/>
          </p:cNvSpPr>
          <p:nvPr/>
        </p:nvSpPr>
        <p:spPr bwMode="auto">
          <a:xfrm>
            <a:off x="5445125" y="4813300"/>
            <a:ext cx="3181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论题总结</a:t>
            </a:r>
            <a:endParaRPr lang="zh-CN" altLang="en-US"/>
          </a:p>
        </p:txBody>
      </p:sp>
      <p:grpSp>
        <p:nvGrpSpPr>
          <p:cNvPr id="11272" name="Group 8"/>
          <p:cNvGrpSpPr>
            <a:grpSpLocks/>
          </p:cNvGrpSpPr>
          <p:nvPr/>
        </p:nvGrpSpPr>
        <p:grpSpPr bwMode="auto">
          <a:xfrm>
            <a:off x="4165600" y="3651250"/>
            <a:ext cx="863600" cy="863600"/>
            <a:chOff x="0" y="0"/>
            <a:chExt cx="1368425" cy="1368425"/>
          </a:xfrm>
        </p:grpSpPr>
        <p:sp>
          <p:nvSpPr>
            <p:cNvPr id="11292" name="Freeform 34"/>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93" name="Freeform 35"/>
            <p:cNvSpPr>
              <a:spLocks noChangeArrowheads="1"/>
            </p:cNvSpPr>
            <p:nvPr/>
          </p:nvSpPr>
          <p:spPr bwMode="auto">
            <a:xfrm flipH="1">
              <a:off x="509587" y="323850"/>
              <a:ext cx="858838" cy="1044575"/>
            </a:xfrm>
            <a:custGeom>
              <a:avLst/>
              <a:gdLst>
                <a:gd name="T0" fmla="*/ 1837931483 w 331"/>
                <a:gd name="T1" fmla="*/ 0 h 403"/>
                <a:gd name="T2" fmla="*/ 1265680718 w 331"/>
                <a:gd name="T3" fmla="*/ 100776864 h 403"/>
                <a:gd name="T4" fmla="*/ 0 w 331"/>
                <a:gd name="T5" fmla="*/ 1363844294 h 403"/>
                <a:gd name="T6" fmla="*/ 0 w 331"/>
                <a:gd name="T7" fmla="*/ 2147483647 h 403"/>
                <a:gd name="T8" fmla="*/ 269293715 w 331"/>
                <a:gd name="T9" fmla="*/ 2147483647 h 403"/>
                <a:gd name="T10" fmla="*/ 915599148 w 331"/>
                <a:gd name="T11" fmla="*/ 2147483647 h 403"/>
                <a:gd name="T12" fmla="*/ 1905255560 w 331"/>
                <a:gd name="T13" fmla="*/ 1726641003 h 403"/>
                <a:gd name="T14" fmla="*/ 1763874219 w 331"/>
                <a:gd name="T15" fmla="*/ 1572116479 h 403"/>
                <a:gd name="T16" fmla="*/ 2006240379 w 331"/>
                <a:gd name="T17" fmla="*/ 1323536141 h 403"/>
                <a:gd name="T18" fmla="*/ 2147483647 w 331"/>
                <a:gd name="T19" fmla="*/ 262019845 h 403"/>
                <a:gd name="T20" fmla="*/ 1837931483 w 331"/>
                <a:gd name="T21" fmla="*/ 0 h 4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403"/>
                <a:gd name="T35" fmla="*/ 331 w 331"/>
                <a:gd name="T36" fmla="*/ 403 h 4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403">
                  <a:moveTo>
                    <a:pt x="273" y="0"/>
                  </a:moveTo>
                  <a:cubicBezTo>
                    <a:pt x="188" y="15"/>
                    <a:pt x="188" y="15"/>
                    <a:pt x="188" y="15"/>
                  </a:cubicBezTo>
                  <a:cubicBezTo>
                    <a:pt x="0" y="203"/>
                    <a:pt x="0" y="203"/>
                    <a:pt x="0" y="203"/>
                  </a:cubicBezTo>
                  <a:cubicBezTo>
                    <a:pt x="0" y="363"/>
                    <a:pt x="0" y="363"/>
                    <a:pt x="0" y="363"/>
                  </a:cubicBezTo>
                  <a:cubicBezTo>
                    <a:pt x="0" y="385"/>
                    <a:pt x="18" y="403"/>
                    <a:pt x="40" y="403"/>
                  </a:cubicBezTo>
                  <a:cubicBezTo>
                    <a:pt x="136" y="403"/>
                    <a:pt x="136" y="403"/>
                    <a:pt x="136" y="403"/>
                  </a:cubicBezTo>
                  <a:cubicBezTo>
                    <a:pt x="283" y="257"/>
                    <a:pt x="283" y="257"/>
                    <a:pt x="283" y="257"/>
                  </a:cubicBezTo>
                  <a:cubicBezTo>
                    <a:pt x="262" y="234"/>
                    <a:pt x="262" y="234"/>
                    <a:pt x="262" y="234"/>
                  </a:cubicBezTo>
                  <a:cubicBezTo>
                    <a:pt x="298" y="197"/>
                    <a:pt x="298" y="197"/>
                    <a:pt x="298" y="197"/>
                  </a:cubicBezTo>
                  <a:cubicBezTo>
                    <a:pt x="331" y="39"/>
                    <a:pt x="331" y="39"/>
                    <a:pt x="331" y="39"/>
                  </a:cubicBezTo>
                  <a:cubicBezTo>
                    <a:pt x="273" y="0"/>
                    <a:pt x="273" y="0"/>
                    <a:pt x="273"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94" name="Freeform 36"/>
            <p:cNvSpPr>
              <a:spLocks noChangeArrowheads="1"/>
            </p:cNvSpPr>
            <p:nvPr/>
          </p:nvSpPr>
          <p:spPr bwMode="auto">
            <a:xfrm flipH="1">
              <a:off x="601662" y="892175"/>
              <a:ext cx="206375" cy="123825"/>
            </a:xfrm>
            <a:custGeom>
              <a:avLst/>
              <a:gdLst>
                <a:gd name="T0" fmla="*/ 485799011 w 80"/>
                <a:gd name="T1" fmla="*/ 13308608 h 48"/>
                <a:gd name="T2" fmla="*/ 292810009 w 80"/>
                <a:gd name="T3" fmla="*/ 53239591 h 48"/>
                <a:gd name="T4" fmla="*/ 266192794 w 80"/>
                <a:gd name="T5" fmla="*/ 53239591 h 48"/>
                <a:gd name="T6" fmla="*/ 239572998 w 80"/>
                <a:gd name="T7" fmla="*/ 53239591 h 48"/>
                <a:gd name="T8" fmla="*/ 46583997 w 80"/>
                <a:gd name="T9" fmla="*/ 13308608 h 48"/>
                <a:gd name="T10" fmla="*/ 0 w 80"/>
                <a:gd name="T11" fmla="*/ 0 h 48"/>
                <a:gd name="T12" fmla="*/ 0 w 80"/>
                <a:gd name="T13" fmla="*/ 0 h 48"/>
                <a:gd name="T14" fmla="*/ 266192794 w 80"/>
                <a:gd name="T15" fmla="*/ 319429805 h 48"/>
                <a:gd name="T16" fmla="*/ 532383008 w 80"/>
                <a:gd name="T17" fmla="*/ 0 h 48"/>
                <a:gd name="T18" fmla="*/ 532383008 w 80"/>
                <a:gd name="T19" fmla="*/ 0 h 48"/>
                <a:gd name="T20" fmla="*/ 485799011 w 80"/>
                <a:gd name="T21" fmla="*/ 13308608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48"/>
                <a:gd name="T35" fmla="*/ 80 w 8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95" name="Freeform 37"/>
            <p:cNvSpPr>
              <a:spLocks noEditPoints="1" noChangeArrowheads="1"/>
            </p:cNvSpPr>
            <p:nvPr/>
          </p:nvSpPr>
          <p:spPr bwMode="auto">
            <a:xfrm flipH="1">
              <a:off x="455612" y="290512"/>
              <a:ext cx="498475" cy="581025"/>
            </a:xfrm>
            <a:custGeom>
              <a:avLst/>
              <a:gdLst>
                <a:gd name="T0" fmla="*/ 647077667 w 192"/>
                <a:gd name="T1" fmla="*/ 0 h 224"/>
                <a:gd name="T2" fmla="*/ 0 w 192"/>
                <a:gd name="T3" fmla="*/ 645900073 h 224"/>
                <a:gd name="T4" fmla="*/ 323538833 w 192"/>
                <a:gd name="T5" fmla="*/ 1345622774 h 224"/>
                <a:gd name="T6" fmla="*/ 451605369 w 192"/>
                <a:gd name="T7" fmla="*/ 1473458649 h 224"/>
                <a:gd name="T8" fmla="*/ 606633690 w 192"/>
                <a:gd name="T9" fmla="*/ 1507098440 h 224"/>
                <a:gd name="T10" fmla="*/ 647077667 w 192"/>
                <a:gd name="T11" fmla="*/ 1507098440 h 224"/>
                <a:gd name="T12" fmla="*/ 842547369 w 192"/>
                <a:gd name="T13" fmla="*/ 1466730172 h 224"/>
                <a:gd name="T14" fmla="*/ 970613904 w 192"/>
                <a:gd name="T15" fmla="*/ 1345622774 h 224"/>
                <a:gd name="T16" fmla="*/ 1294152738 w 192"/>
                <a:gd name="T17" fmla="*/ 645900073 h 224"/>
                <a:gd name="T18" fmla="*/ 647077667 w 192"/>
                <a:gd name="T19" fmla="*/ 0 h 224"/>
                <a:gd name="T20" fmla="*/ 761662011 w 192"/>
                <a:gd name="T21" fmla="*/ 269123517 h 224"/>
                <a:gd name="T22" fmla="*/ 208951893 w 192"/>
                <a:gd name="T23" fmla="*/ 814101622 h 224"/>
                <a:gd name="T24" fmla="*/ 208951893 w 192"/>
                <a:gd name="T25" fmla="*/ 861198368 h 224"/>
                <a:gd name="T26" fmla="*/ 161768119 w 192"/>
                <a:gd name="T27" fmla="*/ 659354433 h 224"/>
                <a:gd name="T28" fmla="*/ 667297059 w 192"/>
                <a:gd name="T29" fmla="*/ 161475667 h 224"/>
                <a:gd name="T30" fmla="*/ 1078461047 w 192"/>
                <a:gd name="T31" fmla="*/ 363319601 h 224"/>
                <a:gd name="T32" fmla="*/ 761662011 w 192"/>
                <a:gd name="T33" fmla="*/ 269123517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224"/>
                <a:gd name="T53" fmla="*/ 192 w 192"/>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1273" name="Group 13"/>
          <p:cNvGrpSpPr>
            <a:grpSpLocks/>
          </p:cNvGrpSpPr>
          <p:nvPr/>
        </p:nvGrpSpPr>
        <p:grpSpPr bwMode="auto">
          <a:xfrm>
            <a:off x="4165600" y="1470025"/>
            <a:ext cx="863600" cy="863600"/>
            <a:chOff x="0" y="0"/>
            <a:chExt cx="1368425" cy="1368425"/>
          </a:xfrm>
        </p:grpSpPr>
        <p:sp>
          <p:nvSpPr>
            <p:cNvPr id="11289" name="Freeform 39"/>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90" name="Freeform 40"/>
            <p:cNvSpPr>
              <a:spLocks noChangeArrowheads="1"/>
            </p:cNvSpPr>
            <p:nvPr/>
          </p:nvSpPr>
          <p:spPr bwMode="auto">
            <a:xfrm flipH="1">
              <a:off x="417512" y="401637"/>
              <a:ext cx="950913" cy="966788"/>
            </a:xfrm>
            <a:custGeom>
              <a:avLst/>
              <a:gdLst>
                <a:gd name="T0" fmla="*/ 1215145035 w 367"/>
                <a:gd name="T1" fmla="*/ 0 h 373"/>
                <a:gd name="T2" fmla="*/ 0 w 367"/>
                <a:gd name="T3" fmla="*/ 1209252210 h 373"/>
                <a:gd name="T4" fmla="*/ 0 w 367"/>
                <a:gd name="T5" fmla="*/ 2147483647 h 373"/>
                <a:gd name="T6" fmla="*/ 268540940 w 367"/>
                <a:gd name="T7" fmla="*/ 2147483647 h 373"/>
                <a:gd name="T8" fmla="*/ 1127868322 w 367"/>
                <a:gd name="T9" fmla="*/ 2147483647 h 373"/>
                <a:gd name="T10" fmla="*/ 2147483647 w 367"/>
                <a:gd name="T11" fmla="*/ 1168945185 h 373"/>
                <a:gd name="T12" fmla="*/ 2147483647 w 367"/>
                <a:gd name="T13" fmla="*/ 107489719 h 373"/>
                <a:gd name="T14" fmla="*/ 1215145035 w 367"/>
                <a:gd name="T15" fmla="*/ 0 h 373"/>
                <a:gd name="T16" fmla="*/ 0 60000 65536"/>
                <a:gd name="T17" fmla="*/ 0 60000 65536"/>
                <a:gd name="T18" fmla="*/ 0 60000 65536"/>
                <a:gd name="T19" fmla="*/ 0 60000 65536"/>
                <a:gd name="T20" fmla="*/ 0 60000 65536"/>
                <a:gd name="T21" fmla="*/ 0 60000 65536"/>
                <a:gd name="T22" fmla="*/ 0 60000 65536"/>
                <a:gd name="T23" fmla="*/ 0 60000 65536"/>
                <a:gd name="T24" fmla="*/ 0 w 367"/>
                <a:gd name="T25" fmla="*/ 0 h 373"/>
                <a:gd name="T26" fmla="*/ 367 w 367"/>
                <a:gd name="T27" fmla="*/ 373 h 37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7" h="373">
                  <a:moveTo>
                    <a:pt x="181" y="0"/>
                  </a:moveTo>
                  <a:cubicBezTo>
                    <a:pt x="0" y="180"/>
                    <a:pt x="0" y="180"/>
                    <a:pt x="0" y="180"/>
                  </a:cubicBezTo>
                  <a:cubicBezTo>
                    <a:pt x="0" y="333"/>
                    <a:pt x="0" y="333"/>
                    <a:pt x="0" y="333"/>
                  </a:cubicBezTo>
                  <a:cubicBezTo>
                    <a:pt x="0" y="355"/>
                    <a:pt x="18" y="373"/>
                    <a:pt x="40" y="373"/>
                  </a:cubicBezTo>
                  <a:cubicBezTo>
                    <a:pt x="168" y="373"/>
                    <a:pt x="168" y="373"/>
                    <a:pt x="168" y="373"/>
                  </a:cubicBezTo>
                  <a:cubicBezTo>
                    <a:pt x="367" y="174"/>
                    <a:pt x="367" y="174"/>
                    <a:pt x="367" y="174"/>
                  </a:cubicBezTo>
                  <a:cubicBezTo>
                    <a:pt x="350" y="16"/>
                    <a:pt x="350" y="16"/>
                    <a:pt x="350" y="16"/>
                  </a:cubicBezTo>
                  <a:cubicBezTo>
                    <a:pt x="181" y="0"/>
                    <a:pt x="181" y="0"/>
                    <a:pt x="181"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91" name="Freeform 41"/>
            <p:cNvSpPr>
              <a:spLocks noEditPoints="1" noChangeArrowheads="1"/>
            </p:cNvSpPr>
            <p:nvPr/>
          </p:nvSpPr>
          <p:spPr bwMode="auto">
            <a:xfrm>
              <a:off x="341312" y="311150"/>
              <a:ext cx="663575" cy="663575"/>
            </a:xfrm>
            <a:custGeom>
              <a:avLst/>
              <a:gdLst>
                <a:gd name="T0" fmla="*/ 860024305 w 256"/>
                <a:gd name="T1" fmla="*/ 0 h 256"/>
                <a:gd name="T2" fmla="*/ 0 w 256"/>
                <a:gd name="T3" fmla="*/ 860024305 h 256"/>
                <a:gd name="T4" fmla="*/ 860024305 w 256"/>
                <a:gd name="T5" fmla="*/ 1720046018 h 256"/>
                <a:gd name="T6" fmla="*/ 1720046018 w 256"/>
                <a:gd name="T7" fmla="*/ 860024305 h 256"/>
                <a:gd name="T8" fmla="*/ 860024305 w 256"/>
                <a:gd name="T9" fmla="*/ 0 h 256"/>
                <a:gd name="T10" fmla="*/ 907055183 w 256"/>
                <a:gd name="T11" fmla="*/ 1343786033 h 256"/>
                <a:gd name="T12" fmla="*/ 799553441 w 256"/>
                <a:gd name="T13" fmla="*/ 1343786033 h 256"/>
                <a:gd name="T14" fmla="*/ 752519971 w 256"/>
                <a:gd name="T15" fmla="*/ 1290033866 h 256"/>
                <a:gd name="T16" fmla="*/ 745801274 w 256"/>
                <a:gd name="T17" fmla="*/ 1182532123 h 256"/>
                <a:gd name="T18" fmla="*/ 799553441 w 256"/>
                <a:gd name="T19" fmla="*/ 1128779956 h 256"/>
                <a:gd name="T20" fmla="*/ 907055183 w 256"/>
                <a:gd name="T21" fmla="*/ 1128779956 h 256"/>
                <a:gd name="T22" fmla="*/ 960807350 w 256"/>
                <a:gd name="T23" fmla="*/ 1182532123 h 256"/>
                <a:gd name="T24" fmla="*/ 967526047 w 256"/>
                <a:gd name="T25" fmla="*/ 1290033866 h 256"/>
                <a:gd name="T26" fmla="*/ 907055183 w 256"/>
                <a:gd name="T27" fmla="*/ 1343786033 h 256"/>
                <a:gd name="T28" fmla="*/ 1142217350 w 256"/>
                <a:gd name="T29" fmla="*/ 732363880 h 256"/>
                <a:gd name="T30" fmla="*/ 1034715608 w 256"/>
                <a:gd name="T31" fmla="*/ 839865622 h 256"/>
                <a:gd name="T32" fmla="*/ 974244744 w 256"/>
                <a:gd name="T33" fmla="*/ 886899093 h 256"/>
                <a:gd name="T34" fmla="*/ 967526047 w 256"/>
                <a:gd name="T35" fmla="*/ 907055183 h 256"/>
                <a:gd name="T36" fmla="*/ 960807350 w 256"/>
                <a:gd name="T37" fmla="*/ 967526047 h 256"/>
                <a:gd name="T38" fmla="*/ 907055183 w 256"/>
                <a:gd name="T39" fmla="*/ 1021278214 h 256"/>
                <a:gd name="T40" fmla="*/ 806272138 w 256"/>
                <a:gd name="T41" fmla="*/ 1021278214 h 256"/>
                <a:gd name="T42" fmla="*/ 752519971 w 256"/>
                <a:gd name="T43" fmla="*/ 967526047 h 256"/>
                <a:gd name="T44" fmla="*/ 752519971 w 256"/>
                <a:gd name="T45" fmla="*/ 940651260 h 256"/>
                <a:gd name="T46" fmla="*/ 772676062 w 256"/>
                <a:gd name="T47" fmla="*/ 833146925 h 256"/>
                <a:gd name="T48" fmla="*/ 826428229 w 256"/>
                <a:gd name="T49" fmla="*/ 759238668 h 256"/>
                <a:gd name="T50" fmla="*/ 900336486 w 256"/>
                <a:gd name="T51" fmla="*/ 698767804 h 256"/>
                <a:gd name="T52" fmla="*/ 960807350 w 256"/>
                <a:gd name="T53" fmla="*/ 645018229 h 256"/>
                <a:gd name="T54" fmla="*/ 967526047 w 256"/>
                <a:gd name="T55" fmla="*/ 624859546 h 256"/>
                <a:gd name="T56" fmla="*/ 940651260 w 256"/>
                <a:gd name="T57" fmla="*/ 577828668 h 256"/>
                <a:gd name="T58" fmla="*/ 860024305 w 256"/>
                <a:gd name="T59" fmla="*/ 557669985 h 256"/>
                <a:gd name="T60" fmla="*/ 786116047 w 256"/>
                <a:gd name="T61" fmla="*/ 577828668 h 256"/>
                <a:gd name="T62" fmla="*/ 745801274 w 256"/>
                <a:gd name="T63" fmla="*/ 651736926 h 256"/>
                <a:gd name="T64" fmla="*/ 692049107 w 256"/>
                <a:gd name="T65" fmla="*/ 698767804 h 256"/>
                <a:gd name="T66" fmla="*/ 692049107 w 256"/>
                <a:gd name="T67" fmla="*/ 698767804 h 256"/>
                <a:gd name="T68" fmla="*/ 584547365 w 256"/>
                <a:gd name="T69" fmla="*/ 685330410 h 256"/>
                <a:gd name="T70" fmla="*/ 544232592 w 256"/>
                <a:gd name="T71" fmla="*/ 665174319 h 256"/>
                <a:gd name="T72" fmla="*/ 537513895 w 256"/>
                <a:gd name="T73" fmla="*/ 624859546 h 256"/>
                <a:gd name="T74" fmla="*/ 638299532 w 256"/>
                <a:gd name="T75" fmla="*/ 443449546 h 256"/>
                <a:gd name="T76" fmla="*/ 860024305 w 256"/>
                <a:gd name="T77" fmla="*/ 376259985 h 256"/>
                <a:gd name="T78" fmla="*/ 1088467775 w 256"/>
                <a:gd name="T79" fmla="*/ 443449546 h 256"/>
                <a:gd name="T80" fmla="*/ 1182532123 w 256"/>
                <a:gd name="T81" fmla="*/ 618140849 h 256"/>
                <a:gd name="T82" fmla="*/ 1142217350 w 256"/>
                <a:gd name="T83" fmla="*/ 732363880 h 2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56"/>
                <a:gd name="T127" fmla="*/ 0 h 256"/>
                <a:gd name="T128" fmla="*/ 256 w 256"/>
                <a:gd name="T129" fmla="*/ 256 h 2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1274" name="Group 17"/>
          <p:cNvGrpSpPr>
            <a:grpSpLocks/>
          </p:cNvGrpSpPr>
          <p:nvPr/>
        </p:nvGrpSpPr>
        <p:grpSpPr bwMode="auto">
          <a:xfrm flipH="1">
            <a:off x="4165600" y="4714875"/>
            <a:ext cx="863600" cy="863600"/>
            <a:chOff x="0" y="0"/>
            <a:chExt cx="1979613" cy="1981201"/>
          </a:xfrm>
        </p:grpSpPr>
        <p:sp>
          <p:nvSpPr>
            <p:cNvPr id="11283" name="Freeform 106"/>
            <p:cNvSpPr>
              <a:spLocks noChangeArrowheads="1"/>
            </p:cNvSpPr>
            <p:nvPr/>
          </p:nvSpPr>
          <p:spPr bwMode="auto">
            <a:xfrm>
              <a:off x="0" y="0"/>
              <a:ext cx="1979613" cy="1981201"/>
            </a:xfrm>
            <a:custGeom>
              <a:avLst/>
              <a:gdLst>
                <a:gd name="T0" fmla="*/ 2147483647 w 528"/>
                <a:gd name="T1" fmla="*/ 2147483647 h 528"/>
                <a:gd name="T2" fmla="*/ 2147483647 w 528"/>
                <a:gd name="T3" fmla="*/ 2147483647 h 528"/>
                <a:gd name="T4" fmla="*/ 562281328 w 528"/>
                <a:gd name="T5" fmla="*/ 2147483647 h 528"/>
                <a:gd name="T6" fmla="*/ 0 w 528"/>
                <a:gd name="T7" fmla="*/ 2147483647 h 528"/>
                <a:gd name="T8" fmla="*/ 0 w 528"/>
                <a:gd name="T9" fmla="*/ 563182650 h 528"/>
                <a:gd name="T10" fmla="*/ 562281328 w 528"/>
                <a:gd name="T11" fmla="*/ 0 h 528"/>
                <a:gd name="T12" fmla="*/ 2147483647 w 528"/>
                <a:gd name="T13" fmla="*/ 0 h 528"/>
                <a:gd name="T14" fmla="*/ 2147483647 w 528"/>
                <a:gd name="T15" fmla="*/ 56318265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84" name="Freeform 107"/>
            <p:cNvSpPr>
              <a:spLocks noChangeArrowheads="1"/>
            </p:cNvSpPr>
            <p:nvPr/>
          </p:nvSpPr>
          <p:spPr bwMode="auto">
            <a:xfrm>
              <a:off x="0" y="423863"/>
              <a:ext cx="1409700" cy="1557338"/>
            </a:xfrm>
            <a:custGeom>
              <a:avLst/>
              <a:gdLst>
                <a:gd name="T0" fmla="*/ 2147483647 w 376"/>
                <a:gd name="T1" fmla="*/ 0 h 415"/>
                <a:gd name="T2" fmla="*/ 0 w 376"/>
                <a:gd name="T3" fmla="*/ 2147483647 h 415"/>
                <a:gd name="T4" fmla="*/ 0 w 376"/>
                <a:gd name="T5" fmla="*/ 2147483647 h 415"/>
                <a:gd name="T6" fmla="*/ 562260345 w 376"/>
                <a:gd name="T7" fmla="*/ 2147483647 h 415"/>
                <a:gd name="T8" fmla="*/ 2147483647 w 376"/>
                <a:gd name="T9" fmla="*/ 2147483647 h 415"/>
                <a:gd name="T10" fmla="*/ 2147483647 w 376"/>
                <a:gd name="T11" fmla="*/ 2147483647 h 415"/>
                <a:gd name="T12" fmla="*/ 2147483647 w 376"/>
                <a:gd name="T13" fmla="*/ 2147483647 h 415"/>
                <a:gd name="T14" fmla="*/ 2147483647 w 376"/>
                <a:gd name="T15" fmla="*/ 2147483647 h 415"/>
                <a:gd name="T16" fmla="*/ 2147483647 w 376"/>
                <a:gd name="T17" fmla="*/ 2147483647 h 415"/>
                <a:gd name="T18" fmla="*/ 2147483647 w 376"/>
                <a:gd name="T19" fmla="*/ 2147483647 h 415"/>
                <a:gd name="T20" fmla="*/ 2147483647 w 376"/>
                <a:gd name="T21" fmla="*/ 2147483647 h 415"/>
                <a:gd name="T22" fmla="*/ 2147483647 w 376"/>
                <a:gd name="T23" fmla="*/ 2147483647 h 415"/>
                <a:gd name="T24" fmla="*/ 2147483647 w 376"/>
                <a:gd name="T25" fmla="*/ 2147483647 h 415"/>
                <a:gd name="T26" fmla="*/ 2147483647 w 376"/>
                <a:gd name="T27" fmla="*/ 1957420009 h 415"/>
                <a:gd name="T28" fmla="*/ 2147483647 w 376"/>
                <a:gd name="T29" fmla="*/ 1844762553 h 415"/>
                <a:gd name="T30" fmla="*/ 2147483647 w 376"/>
                <a:gd name="T31" fmla="*/ 154904471 h 415"/>
                <a:gd name="T32" fmla="*/ 2147483647 w 376"/>
                <a:gd name="T33" fmla="*/ 0 h 4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6"/>
                <a:gd name="T52" fmla="*/ 0 h 415"/>
                <a:gd name="T53" fmla="*/ 376 w 376"/>
                <a:gd name="T54" fmla="*/ 415 h 4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6" h="415">
                  <a:moveTo>
                    <a:pt x="157" y="0"/>
                  </a:moveTo>
                  <a:cubicBezTo>
                    <a:pt x="0" y="157"/>
                    <a:pt x="0" y="157"/>
                    <a:pt x="0" y="157"/>
                  </a:cubicBezTo>
                  <a:cubicBezTo>
                    <a:pt x="0" y="375"/>
                    <a:pt x="0" y="375"/>
                    <a:pt x="0" y="375"/>
                  </a:cubicBezTo>
                  <a:cubicBezTo>
                    <a:pt x="0" y="397"/>
                    <a:pt x="18" y="415"/>
                    <a:pt x="40" y="415"/>
                  </a:cubicBezTo>
                  <a:cubicBezTo>
                    <a:pt x="234" y="415"/>
                    <a:pt x="234" y="415"/>
                    <a:pt x="234" y="415"/>
                  </a:cubicBezTo>
                  <a:cubicBezTo>
                    <a:pt x="372" y="278"/>
                    <a:pt x="372" y="278"/>
                    <a:pt x="372" y="278"/>
                  </a:cubicBezTo>
                  <a:cubicBezTo>
                    <a:pt x="369" y="254"/>
                    <a:pt x="369" y="254"/>
                    <a:pt x="369" y="254"/>
                  </a:cubicBezTo>
                  <a:cubicBezTo>
                    <a:pt x="350" y="261"/>
                    <a:pt x="350" y="261"/>
                    <a:pt x="350" y="261"/>
                  </a:cubicBezTo>
                  <a:cubicBezTo>
                    <a:pt x="376" y="235"/>
                    <a:pt x="376" y="235"/>
                    <a:pt x="376" y="235"/>
                  </a:cubicBezTo>
                  <a:cubicBezTo>
                    <a:pt x="371" y="224"/>
                    <a:pt x="371" y="224"/>
                    <a:pt x="371" y="224"/>
                  </a:cubicBezTo>
                  <a:cubicBezTo>
                    <a:pt x="351" y="212"/>
                    <a:pt x="351" y="212"/>
                    <a:pt x="351" y="212"/>
                  </a:cubicBezTo>
                  <a:cubicBezTo>
                    <a:pt x="376" y="187"/>
                    <a:pt x="376" y="187"/>
                    <a:pt x="376" y="187"/>
                  </a:cubicBezTo>
                  <a:cubicBezTo>
                    <a:pt x="345" y="170"/>
                    <a:pt x="345" y="170"/>
                    <a:pt x="345" y="170"/>
                  </a:cubicBezTo>
                  <a:cubicBezTo>
                    <a:pt x="376" y="139"/>
                    <a:pt x="376" y="139"/>
                    <a:pt x="376" y="139"/>
                  </a:cubicBezTo>
                  <a:cubicBezTo>
                    <a:pt x="368" y="131"/>
                    <a:pt x="368" y="131"/>
                    <a:pt x="368" y="131"/>
                  </a:cubicBezTo>
                  <a:cubicBezTo>
                    <a:pt x="351" y="11"/>
                    <a:pt x="351" y="11"/>
                    <a:pt x="351" y="11"/>
                  </a:cubicBezTo>
                  <a:cubicBezTo>
                    <a:pt x="157" y="0"/>
                    <a:pt x="157" y="0"/>
                    <a:pt x="157"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85" name="Freeform 108"/>
            <p:cNvSpPr>
              <a:spLocks noChangeArrowheads="1"/>
            </p:cNvSpPr>
            <p:nvPr/>
          </p:nvSpPr>
          <p:spPr bwMode="auto">
            <a:xfrm>
              <a:off x="1290638" y="1365251"/>
              <a:ext cx="119063" cy="120650"/>
            </a:xfrm>
            <a:custGeom>
              <a:avLst/>
              <a:gdLst>
                <a:gd name="T0" fmla="*/ 0 w 32"/>
                <a:gd name="T1" fmla="*/ 454888203 h 32"/>
                <a:gd name="T2" fmla="*/ 221501829 w 32"/>
                <a:gd name="T3" fmla="*/ 454888203 h 32"/>
                <a:gd name="T4" fmla="*/ 442999937 w 32"/>
                <a:gd name="T5" fmla="*/ 227444102 h 32"/>
                <a:gd name="T6" fmla="*/ 442999937 w 32"/>
                <a:gd name="T7" fmla="*/ 0 h 32"/>
                <a:gd name="T8" fmla="*/ 0 w 32"/>
                <a:gd name="T9" fmla="*/ 0 h 32"/>
                <a:gd name="T10" fmla="*/ 0 w 32"/>
                <a:gd name="T11" fmla="*/ 454888203 h 32"/>
                <a:gd name="T12" fmla="*/ 0 60000 65536"/>
                <a:gd name="T13" fmla="*/ 0 60000 65536"/>
                <a:gd name="T14" fmla="*/ 0 60000 65536"/>
                <a:gd name="T15" fmla="*/ 0 60000 65536"/>
                <a:gd name="T16" fmla="*/ 0 60000 65536"/>
                <a:gd name="T17" fmla="*/ 0 60000 65536"/>
                <a:gd name="T18" fmla="*/ 0 w 32"/>
                <a:gd name="T19" fmla="*/ 0 h 32"/>
                <a:gd name="T20" fmla="*/ 32 w 3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86" name="Freeform 109"/>
            <p:cNvSpPr>
              <a:spLocks noEditPoints="1" noChangeArrowheads="1"/>
            </p:cNvSpPr>
            <p:nvPr/>
          </p:nvSpPr>
          <p:spPr bwMode="auto">
            <a:xfrm>
              <a:off x="569913" y="406400"/>
              <a:ext cx="839788" cy="1079501"/>
            </a:xfrm>
            <a:custGeom>
              <a:avLst/>
              <a:gdLst>
                <a:gd name="T0" fmla="*/ 2147483647 w 224"/>
                <a:gd name="T1" fmla="*/ 0 h 288"/>
                <a:gd name="T2" fmla="*/ 224886978 w 224"/>
                <a:gd name="T3" fmla="*/ 0 h 288"/>
                <a:gd name="T4" fmla="*/ 0 w 224"/>
                <a:gd name="T5" fmla="*/ 224791090 h 288"/>
                <a:gd name="T6" fmla="*/ 0 w 224"/>
                <a:gd name="T7" fmla="*/ 2147483647 h 288"/>
                <a:gd name="T8" fmla="*/ 224886978 w 224"/>
                <a:gd name="T9" fmla="*/ 2147483647 h 288"/>
                <a:gd name="T10" fmla="*/ 2147483647 w 224"/>
                <a:gd name="T11" fmla="*/ 2147483647 h 288"/>
                <a:gd name="T12" fmla="*/ 2147483647 w 224"/>
                <a:gd name="T13" fmla="*/ 2023131056 h 288"/>
                <a:gd name="T14" fmla="*/ 2147483647 w 224"/>
                <a:gd name="T15" fmla="*/ 2023131056 h 288"/>
                <a:gd name="T16" fmla="*/ 2147483647 w 224"/>
                <a:gd name="T17" fmla="*/ 224791090 h 288"/>
                <a:gd name="T18" fmla="*/ 2147483647 w 224"/>
                <a:gd name="T19" fmla="*/ 0 h 288"/>
                <a:gd name="T20" fmla="*/ 2147483647 w 224"/>
                <a:gd name="T21" fmla="*/ 1461149583 h 288"/>
                <a:gd name="T22" fmla="*/ 787102550 w 224"/>
                <a:gd name="T23" fmla="*/ 1461149583 h 288"/>
                <a:gd name="T24" fmla="*/ 787102550 w 224"/>
                <a:gd name="T25" fmla="*/ 1236358493 h 288"/>
                <a:gd name="T26" fmla="*/ 2147483647 w 224"/>
                <a:gd name="T27" fmla="*/ 1236358493 h 288"/>
                <a:gd name="T28" fmla="*/ 2147483647 w 224"/>
                <a:gd name="T29" fmla="*/ 1461149583 h 288"/>
                <a:gd name="T30" fmla="*/ 2147483647 w 224"/>
                <a:gd name="T31" fmla="*/ 1011563654 h 288"/>
                <a:gd name="T32" fmla="*/ 787102550 w 224"/>
                <a:gd name="T33" fmla="*/ 1011563654 h 288"/>
                <a:gd name="T34" fmla="*/ 787102550 w 224"/>
                <a:gd name="T35" fmla="*/ 786772564 h 288"/>
                <a:gd name="T36" fmla="*/ 2147483647 w 224"/>
                <a:gd name="T37" fmla="*/ 786772564 h 288"/>
                <a:gd name="T38" fmla="*/ 2147483647 w 224"/>
                <a:gd name="T39" fmla="*/ 1011563654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4"/>
                <a:gd name="T61" fmla="*/ 0 h 288"/>
                <a:gd name="T62" fmla="*/ 224 w 224"/>
                <a:gd name="T63" fmla="*/ 288 h 28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87" name="Rectangle 110"/>
            <p:cNvSpPr>
              <a:spLocks noChangeArrowheads="1"/>
            </p:cNvSpPr>
            <p:nvPr/>
          </p:nvSpPr>
          <p:spPr bwMode="auto">
            <a:xfrm>
              <a:off x="1290638" y="1006476"/>
              <a:ext cx="119063" cy="119063"/>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sp>
          <p:nvSpPr>
            <p:cNvPr id="11288" name="Rectangle 111"/>
            <p:cNvSpPr>
              <a:spLocks noChangeArrowheads="1"/>
            </p:cNvSpPr>
            <p:nvPr/>
          </p:nvSpPr>
          <p:spPr bwMode="auto">
            <a:xfrm>
              <a:off x="1290638" y="1185863"/>
              <a:ext cx="119063" cy="120650"/>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grpSp>
      <p:grpSp>
        <p:nvGrpSpPr>
          <p:cNvPr id="11275" name="Group 24"/>
          <p:cNvGrpSpPr>
            <a:grpSpLocks/>
          </p:cNvGrpSpPr>
          <p:nvPr/>
        </p:nvGrpSpPr>
        <p:grpSpPr bwMode="auto">
          <a:xfrm flipH="1">
            <a:off x="4165600" y="2586038"/>
            <a:ext cx="863600" cy="865187"/>
            <a:chOff x="0" y="0"/>
            <a:chExt cx="1979613" cy="1981201"/>
          </a:xfrm>
        </p:grpSpPr>
        <p:sp>
          <p:nvSpPr>
            <p:cNvPr id="11280" name="Freeform 117"/>
            <p:cNvSpPr>
              <a:spLocks noChangeArrowheads="1"/>
            </p:cNvSpPr>
            <p:nvPr/>
          </p:nvSpPr>
          <p:spPr bwMode="auto">
            <a:xfrm>
              <a:off x="0" y="0"/>
              <a:ext cx="1979613" cy="1981201"/>
            </a:xfrm>
            <a:custGeom>
              <a:avLst/>
              <a:gdLst>
                <a:gd name="T0" fmla="*/ 2147483647 w 528"/>
                <a:gd name="T1" fmla="*/ 2147483647 h 528"/>
                <a:gd name="T2" fmla="*/ 2147483647 w 528"/>
                <a:gd name="T3" fmla="*/ 2147483647 h 528"/>
                <a:gd name="T4" fmla="*/ 562281328 w 528"/>
                <a:gd name="T5" fmla="*/ 2147483647 h 528"/>
                <a:gd name="T6" fmla="*/ 0 w 528"/>
                <a:gd name="T7" fmla="*/ 2147483647 h 528"/>
                <a:gd name="T8" fmla="*/ 0 w 528"/>
                <a:gd name="T9" fmla="*/ 563182650 h 528"/>
                <a:gd name="T10" fmla="*/ 562281328 w 528"/>
                <a:gd name="T11" fmla="*/ 0 h 528"/>
                <a:gd name="T12" fmla="*/ 2147483647 w 528"/>
                <a:gd name="T13" fmla="*/ 0 h 528"/>
                <a:gd name="T14" fmla="*/ 2147483647 w 528"/>
                <a:gd name="T15" fmla="*/ 56318265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81" name="Freeform 118"/>
            <p:cNvSpPr>
              <a:spLocks noChangeArrowheads="1"/>
            </p:cNvSpPr>
            <p:nvPr/>
          </p:nvSpPr>
          <p:spPr bwMode="auto">
            <a:xfrm>
              <a:off x="0" y="503238"/>
              <a:ext cx="1435100" cy="1477963"/>
            </a:xfrm>
            <a:custGeom>
              <a:avLst/>
              <a:gdLst>
                <a:gd name="T0" fmla="*/ 2147483647 w 383"/>
                <a:gd name="T1" fmla="*/ 0 h 394"/>
                <a:gd name="T2" fmla="*/ 2147483647 w 383"/>
                <a:gd name="T3" fmla="*/ 1210132847 h 394"/>
                <a:gd name="T4" fmla="*/ 0 w 383"/>
                <a:gd name="T5" fmla="*/ 2147483647 h 394"/>
                <a:gd name="T6" fmla="*/ 0 w 383"/>
                <a:gd name="T7" fmla="*/ 2147483647 h 394"/>
                <a:gd name="T8" fmla="*/ 561599969 w 383"/>
                <a:gd name="T9" fmla="*/ 2147483647 h 394"/>
                <a:gd name="T10" fmla="*/ 1319759926 w 383"/>
                <a:gd name="T11" fmla="*/ 2147483647 h 394"/>
                <a:gd name="T12" fmla="*/ 2147483647 w 383"/>
                <a:gd name="T13" fmla="*/ 2147483647 h 394"/>
                <a:gd name="T14" fmla="*/ 2147483647 w 383"/>
                <a:gd name="T15" fmla="*/ 1097563833 h 394"/>
                <a:gd name="T16" fmla="*/ 2147483647 w 383"/>
                <a:gd name="T17" fmla="*/ 323640136 h 394"/>
                <a:gd name="T18" fmla="*/ 2147483647 w 383"/>
                <a:gd name="T19" fmla="*/ 0 h 3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3"/>
                <a:gd name="T31" fmla="*/ 0 h 394"/>
                <a:gd name="T32" fmla="*/ 383 w 383"/>
                <a:gd name="T33" fmla="*/ 394 h 3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3" h="394">
                  <a:moveTo>
                    <a:pt x="307" y="0"/>
                  </a:moveTo>
                  <a:cubicBezTo>
                    <a:pt x="199" y="86"/>
                    <a:pt x="199" y="86"/>
                    <a:pt x="199" y="86"/>
                  </a:cubicBezTo>
                  <a:cubicBezTo>
                    <a:pt x="0" y="285"/>
                    <a:pt x="0" y="285"/>
                    <a:pt x="0" y="285"/>
                  </a:cubicBezTo>
                  <a:cubicBezTo>
                    <a:pt x="0" y="354"/>
                    <a:pt x="0" y="354"/>
                    <a:pt x="0" y="354"/>
                  </a:cubicBezTo>
                  <a:cubicBezTo>
                    <a:pt x="0" y="376"/>
                    <a:pt x="18" y="394"/>
                    <a:pt x="40" y="394"/>
                  </a:cubicBezTo>
                  <a:cubicBezTo>
                    <a:pt x="94" y="394"/>
                    <a:pt x="94" y="394"/>
                    <a:pt x="94" y="394"/>
                  </a:cubicBezTo>
                  <a:cubicBezTo>
                    <a:pt x="313" y="175"/>
                    <a:pt x="313" y="175"/>
                    <a:pt x="313" y="175"/>
                  </a:cubicBezTo>
                  <a:cubicBezTo>
                    <a:pt x="383" y="78"/>
                    <a:pt x="383" y="78"/>
                    <a:pt x="383" y="78"/>
                  </a:cubicBezTo>
                  <a:cubicBezTo>
                    <a:pt x="368" y="23"/>
                    <a:pt x="368" y="23"/>
                    <a:pt x="368" y="23"/>
                  </a:cubicBezTo>
                  <a:cubicBezTo>
                    <a:pt x="307" y="0"/>
                    <a:pt x="307" y="0"/>
                    <a:pt x="307"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82" name="Freeform 119"/>
            <p:cNvSpPr>
              <a:spLocks noChangeArrowheads="1"/>
            </p:cNvSpPr>
            <p:nvPr/>
          </p:nvSpPr>
          <p:spPr bwMode="auto">
            <a:xfrm>
              <a:off x="460375" y="469900"/>
              <a:ext cx="1009650" cy="925513"/>
            </a:xfrm>
            <a:custGeom>
              <a:avLst/>
              <a:gdLst>
                <a:gd name="T0" fmla="*/ 2147483647 w 269"/>
                <a:gd name="T1" fmla="*/ 0 h 247"/>
                <a:gd name="T2" fmla="*/ 2147483647 w 269"/>
                <a:gd name="T3" fmla="*/ 0 h 247"/>
                <a:gd name="T4" fmla="*/ 2028615804 w 269"/>
                <a:gd name="T5" fmla="*/ 336961672 h 247"/>
                <a:gd name="T6" fmla="*/ 295838710 w 269"/>
                <a:gd name="T7" fmla="*/ 2106017946 h 247"/>
                <a:gd name="T8" fmla="*/ 295838710 w 269"/>
                <a:gd name="T9" fmla="*/ 2147483647 h 247"/>
                <a:gd name="T10" fmla="*/ 845257211 w 269"/>
                <a:gd name="T11" fmla="*/ 2147483647 h 247"/>
                <a:gd name="T12" fmla="*/ 1394671958 w 269"/>
                <a:gd name="T13" fmla="*/ 2147483647 h 247"/>
                <a:gd name="T14" fmla="*/ 2147483647 w 269"/>
                <a:gd name="T15" fmla="*/ 1558455229 h 247"/>
                <a:gd name="T16" fmla="*/ 2147483647 w 269"/>
                <a:gd name="T17" fmla="*/ 659887022 h 247"/>
                <a:gd name="T18" fmla="*/ 2147483647 w 269"/>
                <a:gd name="T19" fmla="*/ 519486325 h 247"/>
                <a:gd name="T20" fmla="*/ 2147483647 w 269"/>
                <a:gd name="T21" fmla="*/ 744127440 h 247"/>
                <a:gd name="T22" fmla="*/ 648030153 w 269"/>
                <a:gd name="T23" fmla="*/ 2147483647 h 247"/>
                <a:gd name="T24" fmla="*/ 648030153 w 269"/>
                <a:gd name="T25" fmla="*/ 2147483647 h 247"/>
                <a:gd name="T26" fmla="*/ 732555499 w 269"/>
                <a:gd name="T27" fmla="*/ 2147483647 h 247"/>
                <a:gd name="T28" fmla="*/ 802994538 w 269"/>
                <a:gd name="T29" fmla="*/ 2147483647 h 247"/>
                <a:gd name="T30" fmla="*/ 2147483647 w 269"/>
                <a:gd name="T31" fmla="*/ 912608276 h 247"/>
                <a:gd name="T32" fmla="*/ 2147483647 w 269"/>
                <a:gd name="T33" fmla="*/ 744127440 h 247"/>
                <a:gd name="T34" fmla="*/ 2147483647 w 269"/>
                <a:gd name="T35" fmla="*/ 828367858 h 247"/>
                <a:gd name="T36" fmla="*/ 2147483647 w 269"/>
                <a:gd name="T37" fmla="*/ 1389974392 h 247"/>
                <a:gd name="T38" fmla="*/ 1239707573 w 269"/>
                <a:gd name="T39" fmla="*/ 2147483647 h 247"/>
                <a:gd name="T40" fmla="*/ 845257211 w 269"/>
                <a:gd name="T41" fmla="*/ 2147483647 h 247"/>
                <a:gd name="T42" fmla="*/ 450803095 w 269"/>
                <a:gd name="T43" fmla="*/ 2147483647 h 247"/>
                <a:gd name="T44" fmla="*/ 450803095 w 269"/>
                <a:gd name="T45" fmla="*/ 2147483647 h 247"/>
                <a:gd name="T46" fmla="*/ 2147483647 w 269"/>
                <a:gd name="T47" fmla="*/ 491406186 h 247"/>
                <a:gd name="T48" fmla="*/ 2147483647 w 269"/>
                <a:gd name="T49" fmla="*/ 224641115 h 247"/>
                <a:gd name="T50" fmla="*/ 2147483647 w 269"/>
                <a:gd name="T51" fmla="*/ 224641115 h 247"/>
                <a:gd name="T52" fmla="*/ 2147483647 w 269"/>
                <a:gd name="T53" fmla="*/ 505446256 h 247"/>
                <a:gd name="T54" fmla="*/ 2147483647 w 269"/>
                <a:gd name="T55" fmla="*/ 1081089112 h 247"/>
                <a:gd name="T56" fmla="*/ 2147483647 w 269"/>
                <a:gd name="T57" fmla="*/ 1628655577 h 247"/>
                <a:gd name="T58" fmla="*/ 2147483647 w 269"/>
                <a:gd name="T59" fmla="*/ 2147483647 h 247"/>
                <a:gd name="T60" fmla="*/ 2147483647 w 269"/>
                <a:gd name="T61" fmla="*/ 2147483647 h 247"/>
                <a:gd name="T62" fmla="*/ 2147483647 w 269"/>
                <a:gd name="T63" fmla="*/ 2147483647 h 247"/>
                <a:gd name="T64" fmla="*/ 2147483647 w 269"/>
                <a:gd name="T65" fmla="*/ 2147483647 h 247"/>
                <a:gd name="T66" fmla="*/ 2147483647 w 269"/>
                <a:gd name="T67" fmla="*/ 1797136413 h 247"/>
                <a:gd name="T68" fmla="*/ 2147483647 w 269"/>
                <a:gd name="T69" fmla="*/ 1095129182 h 247"/>
                <a:gd name="T70" fmla="*/ 2147483647 w 269"/>
                <a:gd name="T71" fmla="*/ 336961672 h 247"/>
                <a:gd name="T72" fmla="*/ 2147483647 w 269"/>
                <a:gd name="T73" fmla="*/ 0 h 2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9"/>
                <a:gd name="T112" fmla="*/ 0 h 247"/>
                <a:gd name="T113" fmla="*/ 269 w 269"/>
                <a:gd name="T114" fmla="*/ 247 h 24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11276" name="矩形 56"/>
          <p:cNvSpPr>
            <a:spLocks noChangeArrowheads="1"/>
          </p:cNvSpPr>
          <p:nvPr/>
        </p:nvSpPr>
        <p:spPr bwMode="auto">
          <a:xfrm>
            <a:off x="5445125" y="1993900"/>
            <a:ext cx="34242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000000"/>
                </a:solidFill>
                <a:latin typeface="微软雅黑" pitchFamily="34" charset="-122"/>
                <a:ea typeface="微软雅黑" pitchFamily="34" charset="-122"/>
                <a:sym typeface="微软雅黑" pitchFamily="34" charset="-122"/>
              </a:rPr>
              <a:t>The background and significance</a:t>
            </a:r>
            <a:endParaRPr lang="zh-CN" altLang="en-US" sz="1600">
              <a:solidFill>
                <a:srgbClr val="000000"/>
              </a:solidFill>
              <a:latin typeface="微软雅黑" pitchFamily="34" charset="-122"/>
              <a:ea typeface="微软雅黑" pitchFamily="34" charset="-122"/>
              <a:sym typeface="微软雅黑" pitchFamily="34" charset="-122"/>
            </a:endParaRPr>
          </a:p>
        </p:txBody>
      </p:sp>
      <p:sp>
        <p:nvSpPr>
          <p:cNvPr id="11277" name="矩形 57"/>
          <p:cNvSpPr>
            <a:spLocks noChangeArrowheads="1"/>
          </p:cNvSpPr>
          <p:nvPr/>
        </p:nvSpPr>
        <p:spPr bwMode="auto">
          <a:xfrm>
            <a:off x="5445125" y="3119438"/>
            <a:ext cx="19542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000000"/>
                </a:solidFill>
                <a:latin typeface="微软雅黑" pitchFamily="34" charset="-122"/>
                <a:ea typeface="微软雅黑" pitchFamily="34" charset="-122"/>
                <a:sym typeface="微软雅黑" pitchFamily="34" charset="-122"/>
              </a:rPr>
              <a:t>The Paper reviews</a:t>
            </a:r>
            <a:endParaRPr lang="zh-CN" altLang="en-US" sz="1600">
              <a:solidFill>
                <a:srgbClr val="000000"/>
              </a:solidFill>
              <a:latin typeface="微软雅黑" pitchFamily="34" charset="-122"/>
              <a:ea typeface="微软雅黑" pitchFamily="34" charset="-122"/>
              <a:sym typeface="微软雅黑" pitchFamily="34" charset="-122"/>
            </a:endParaRPr>
          </a:p>
        </p:txBody>
      </p:sp>
      <p:sp>
        <p:nvSpPr>
          <p:cNvPr id="11278" name="矩形 58"/>
          <p:cNvSpPr>
            <a:spLocks noChangeArrowheads="1"/>
          </p:cNvSpPr>
          <p:nvPr/>
        </p:nvSpPr>
        <p:spPr bwMode="auto">
          <a:xfrm>
            <a:off x="5445125" y="4179888"/>
            <a:ext cx="23590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024FA3"/>
                </a:solidFill>
                <a:latin typeface="微软雅黑" pitchFamily="34" charset="-122"/>
                <a:ea typeface="微软雅黑" pitchFamily="34" charset="-122"/>
                <a:sym typeface="微软雅黑" pitchFamily="34" charset="-122"/>
              </a:rPr>
              <a:t>The research methods</a:t>
            </a:r>
            <a:endParaRPr lang="zh-CN" altLang="en-US" sz="1600">
              <a:solidFill>
                <a:srgbClr val="024FA3"/>
              </a:solidFill>
              <a:latin typeface="微软雅黑" pitchFamily="34" charset="-122"/>
              <a:ea typeface="微软雅黑" pitchFamily="34" charset="-122"/>
              <a:sym typeface="微软雅黑" pitchFamily="34" charset="-122"/>
            </a:endParaRPr>
          </a:p>
        </p:txBody>
      </p:sp>
      <p:sp>
        <p:nvSpPr>
          <p:cNvPr id="11279" name="矩形 59"/>
          <p:cNvSpPr>
            <a:spLocks noChangeArrowheads="1"/>
          </p:cNvSpPr>
          <p:nvPr/>
        </p:nvSpPr>
        <p:spPr bwMode="auto">
          <a:xfrm>
            <a:off x="5445125" y="5241925"/>
            <a:ext cx="15224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2B2B2B"/>
                </a:solidFill>
                <a:latin typeface="微软雅黑" pitchFamily="34" charset="-122"/>
                <a:ea typeface="微软雅黑" pitchFamily="34" charset="-122"/>
                <a:sym typeface="微软雅黑" pitchFamily="34" charset="-122"/>
              </a:rPr>
              <a:t>The summary</a:t>
            </a:r>
            <a:endParaRPr lang="zh-CN" altLang="en-US" sz="1600">
              <a:solidFill>
                <a:srgbClr val="2B2B2B"/>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直接连接符 12"/>
          <p:cNvSpPr>
            <a:spLocks noChangeShapeType="1"/>
          </p:cNvSpPr>
          <p:nvPr/>
        </p:nvSpPr>
        <p:spPr bwMode="auto">
          <a:xfrm flipH="1" flipV="1">
            <a:off x="11377613" y="-3175"/>
            <a:ext cx="1587" cy="790575"/>
          </a:xfrm>
          <a:prstGeom prst="line">
            <a:avLst/>
          </a:prstGeom>
          <a:noFill/>
          <a:ln w="2857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2292" name="Group 4"/>
          <p:cNvGrpSpPr>
            <a:grpSpLocks/>
          </p:cNvGrpSpPr>
          <p:nvPr/>
        </p:nvGrpSpPr>
        <p:grpSpPr bwMode="auto">
          <a:xfrm>
            <a:off x="11598275" y="92075"/>
            <a:ext cx="577850" cy="681038"/>
            <a:chOff x="0" y="0"/>
            <a:chExt cx="912813" cy="1077913"/>
          </a:xfrm>
        </p:grpSpPr>
        <p:sp>
          <p:nvSpPr>
            <p:cNvPr id="12297" name="Freeform 35"/>
            <p:cNvSpPr>
              <a:spLocks noChangeArrowheads="1"/>
            </p:cNvSpPr>
            <p:nvPr/>
          </p:nvSpPr>
          <p:spPr bwMode="auto">
            <a:xfrm flipH="1">
              <a:off x="53975" y="33338"/>
              <a:ext cx="858838" cy="1044575"/>
            </a:xfrm>
            <a:custGeom>
              <a:avLst/>
              <a:gdLst>
                <a:gd name="T0" fmla="*/ 1837931483 w 331"/>
                <a:gd name="T1" fmla="*/ 0 h 403"/>
                <a:gd name="T2" fmla="*/ 1265680718 w 331"/>
                <a:gd name="T3" fmla="*/ 100776864 h 403"/>
                <a:gd name="T4" fmla="*/ 0 w 331"/>
                <a:gd name="T5" fmla="*/ 1363844294 h 403"/>
                <a:gd name="T6" fmla="*/ 0 w 331"/>
                <a:gd name="T7" fmla="*/ 2147483647 h 403"/>
                <a:gd name="T8" fmla="*/ 269293715 w 331"/>
                <a:gd name="T9" fmla="*/ 2147483647 h 403"/>
                <a:gd name="T10" fmla="*/ 915599148 w 331"/>
                <a:gd name="T11" fmla="*/ 2147483647 h 403"/>
                <a:gd name="T12" fmla="*/ 1905255560 w 331"/>
                <a:gd name="T13" fmla="*/ 1726641003 h 403"/>
                <a:gd name="T14" fmla="*/ 1763874219 w 331"/>
                <a:gd name="T15" fmla="*/ 1572116479 h 403"/>
                <a:gd name="T16" fmla="*/ 2006240379 w 331"/>
                <a:gd name="T17" fmla="*/ 1323536141 h 403"/>
                <a:gd name="T18" fmla="*/ 2147483647 w 331"/>
                <a:gd name="T19" fmla="*/ 262019845 h 403"/>
                <a:gd name="T20" fmla="*/ 1837931483 w 331"/>
                <a:gd name="T21" fmla="*/ 0 h 4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403"/>
                <a:gd name="T35" fmla="*/ 331 w 331"/>
                <a:gd name="T36" fmla="*/ 403 h 4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403">
                  <a:moveTo>
                    <a:pt x="273" y="0"/>
                  </a:moveTo>
                  <a:cubicBezTo>
                    <a:pt x="188" y="15"/>
                    <a:pt x="188" y="15"/>
                    <a:pt x="188" y="15"/>
                  </a:cubicBezTo>
                  <a:cubicBezTo>
                    <a:pt x="0" y="203"/>
                    <a:pt x="0" y="203"/>
                    <a:pt x="0" y="203"/>
                  </a:cubicBezTo>
                  <a:cubicBezTo>
                    <a:pt x="0" y="363"/>
                    <a:pt x="0" y="363"/>
                    <a:pt x="0" y="363"/>
                  </a:cubicBezTo>
                  <a:cubicBezTo>
                    <a:pt x="0" y="385"/>
                    <a:pt x="18" y="403"/>
                    <a:pt x="40" y="403"/>
                  </a:cubicBezTo>
                  <a:cubicBezTo>
                    <a:pt x="136" y="403"/>
                    <a:pt x="136" y="403"/>
                    <a:pt x="136" y="403"/>
                  </a:cubicBezTo>
                  <a:cubicBezTo>
                    <a:pt x="283" y="257"/>
                    <a:pt x="283" y="257"/>
                    <a:pt x="283" y="257"/>
                  </a:cubicBezTo>
                  <a:cubicBezTo>
                    <a:pt x="262" y="234"/>
                    <a:pt x="262" y="234"/>
                    <a:pt x="262" y="234"/>
                  </a:cubicBezTo>
                  <a:cubicBezTo>
                    <a:pt x="298" y="197"/>
                    <a:pt x="298" y="197"/>
                    <a:pt x="298" y="197"/>
                  </a:cubicBezTo>
                  <a:cubicBezTo>
                    <a:pt x="331" y="39"/>
                    <a:pt x="331" y="39"/>
                    <a:pt x="331" y="39"/>
                  </a:cubicBezTo>
                  <a:cubicBezTo>
                    <a:pt x="273" y="0"/>
                    <a:pt x="273" y="0"/>
                    <a:pt x="273" y="0"/>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2298" name="Freeform 36"/>
            <p:cNvSpPr>
              <a:spLocks noChangeArrowheads="1"/>
            </p:cNvSpPr>
            <p:nvPr/>
          </p:nvSpPr>
          <p:spPr bwMode="auto">
            <a:xfrm flipH="1">
              <a:off x="146050" y="601663"/>
              <a:ext cx="206375" cy="123825"/>
            </a:xfrm>
            <a:custGeom>
              <a:avLst/>
              <a:gdLst>
                <a:gd name="T0" fmla="*/ 485799011 w 80"/>
                <a:gd name="T1" fmla="*/ 13308608 h 48"/>
                <a:gd name="T2" fmla="*/ 292810009 w 80"/>
                <a:gd name="T3" fmla="*/ 53239591 h 48"/>
                <a:gd name="T4" fmla="*/ 266192794 w 80"/>
                <a:gd name="T5" fmla="*/ 53239591 h 48"/>
                <a:gd name="T6" fmla="*/ 239572998 w 80"/>
                <a:gd name="T7" fmla="*/ 53239591 h 48"/>
                <a:gd name="T8" fmla="*/ 46583997 w 80"/>
                <a:gd name="T9" fmla="*/ 13308608 h 48"/>
                <a:gd name="T10" fmla="*/ 0 w 80"/>
                <a:gd name="T11" fmla="*/ 0 h 48"/>
                <a:gd name="T12" fmla="*/ 0 w 80"/>
                <a:gd name="T13" fmla="*/ 0 h 48"/>
                <a:gd name="T14" fmla="*/ 266192794 w 80"/>
                <a:gd name="T15" fmla="*/ 319429805 h 48"/>
                <a:gd name="T16" fmla="*/ 532383008 w 80"/>
                <a:gd name="T17" fmla="*/ 0 h 48"/>
                <a:gd name="T18" fmla="*/ 532383008 w 80"/>
                <a:gd name="T19" fmla="*/ 0 h 48"/>
                <a:gd name="T20" fmla="*/ 485799011 w 80"/>
                <a:gd name="T21" fmla="*/ 13308608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48"/>
                <a:gd name="T35" fmla="*/ 80 w 8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2299" name="Freeform 37"/>
            <p:cNvSpPr>
              <a:spLocks noEditPoints="1" noChangeArrowheads="1"/>
            </p:cNvSpPr>
            <p:nvPr/>
          </p:nvSpPr>
          <p:spPr bwMode="auto">
            <a:xfrm flipH="1">
              <a:off x="0" y="0"/>
              <a:ext cx="498475" cy="581025"/>
            </a:xfrm>
            <a:custGeom>
              <a:avLst/>
              <a:gdLst>
                <a:gd name="T0" fmla="*/ 647077667 w 192"/>
                <a:gd name="T1" fmla="*/ 0 h 224"/>
                <a:gd name="T2" fmla="*/ 0 w 192"/>
                <a:gd name="T3" fmla="*/ 645900073 h 224"/>
                <a:gd name="T4" fmla="*/ 323538833 w 192"/>
                <a:gd name="T5" fmla="*/ 1345622774 h 224"/>
                <a:gd name="T6" fmla="*/ 451605369 w 192"/>
                <a:gd name="T7" fmla="*/ 1473458649 h 224"/>
                <a:gd name="T8" fmla="*/ 606633690 w 192"/>
                <a:gd name="T9" fmla="*/ 1507098440 h 224"/>
                <a:gd name="T10" fmla="*/ 647077667 w 192"/>
                <a:gd name="T11" fmla="*/ 1507098440 h 224"/>
                <a:gd name="T12" fmla="*/ 842547369 w 192"/>
                <a:gd name="T13" fmla="*/ 1466730172 h 224"/>
                <a:gd name="T14" fmla="*/ 970613904 w 192"/>
                <a:gd name="T15" fmla="*/ 1345622774 h 224"/>
                <a:gd name="T16" fmla="*/ 1294152738 w 192"/>
                <a:gd name="T17" fmla="*/ 645900073 h 224"/>
                <a:gd name="T18" fmla="*/ 647077667 w 192"/>
                <a:gd name="T19" fmla="*/ 0 h 224"/>
                <a:gd name="T20" fmla="*/ 761662011 w 192"/>
                <a:gd name="T21" fmla="*/ 269123517 h 224"/>
                <a:gd name="T22" fmla="*/ 208951893 w 192"/>
                <a:gd name="T23" fmla="*/ 814101622 h 224"/>
                <a:gd name="T24" fmla="*/ 208951893 w 192"/>
                <a:gd name="T25" fmla="*/ 861198368 h 224"/>
                <a:gd name="T26" fmla="*/ 161768119 w 192"/>
                <a:gd name="T27" fmla="*/ 659354433 h 224"/>
                <a:gd name="T28" fmla="*/ 667297059 w 192"/>
                <a:gd name="T29" fmla="*/ 161475667 h 224"/>
                <a:gd name="T30" fmla="*/ 1078461047 w 192"/>
                <a:gd name="T31" fmla="*/ 363319601 h 224"/>
                <a:gd name="T32" fmla="*/ 761662011 w 192"/>
                <a:gd name="T33" fmla="*/ 269123517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224"/>
                <a:gd name="T53" fmla="*/ 192 w 192"/>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2293" name="Group 8"/>
          <p:cNvGrpSpPr>
            <a:grpSpLocks/>
          </p:cNvGrpSpPr>
          <p:nvPr/>
        </p:nvGrpSpPr>
        <p:grpSpPr bwMode="auto">
          <a:xfrm>
            <a:off x="9083675" y="-1588"/>
            <a:ext cx="2249488" cy="736601"/>
            <a:chOff x="0" y="0"/>
            <a:chExt cx="2249866" cy="736996"/>
          </a:xfrm>
        </p:grpSpPr>
        <p:sp>
          <p:nvSpPr>
            <p:cNvPr id="12295" name="文本框 10"/>
            <p:cNvSpPr>
              <a:spLocks noChangeArrowheads="1"/>
            </p:cNvSpPr>
            <p:nvPr/>
          </p:nvSpPr>
          <p:spPr bwMode="auto">
            <a:xfrm>
              <a:off x="0" y="0"/>
              <a:ext cx="22498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chemeClr val="bg1"/>
                  </a:solidFill>
                  <a:latin typeface="微软雅黑" pitchFamily="34" charset="-122"/>
                  <a:ea typeface="微软雅黑" pitchFamily="34" charset="-122"/>
                </a:rPr>
                <a:t>研究方法</a:t>
              </a:r>
              <a:endParaRPr lang="zh-CN" altLang="en-US"/>
            </a:p>
          </p:txBody>
        </p:sp>
        <p:sp>
          <p:nvSpPr>
            <p:cNvPr id="12296" name="矩形 24"/>
            <p:cNvSpPr>
              <a:spLocks noChangeArrowheads="1"/>
            </p:cNvSpPr>
            <p:nvPr/>
          </p:nvSpPr>
          <p:spPr bwMode="auto">
            <a:xfrm>
              <a:off x="161154" y="429219"/>
              <a:ext cx="20887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1400">
                  <a:solidFill>
                    <a:schemeClr val="bg1"/>
                  </a:solidFill>
                  <a:latin typeface="微软雅黑" pitchFamily="34" charset="-122"/>
                  <a:ea typeface="微软雅黑" pitchFamily="34" charset="-122"/>
                  <a:sym typeface="微软雅黑" pitchFamily="34" charset="-122"/>
                </a:rPr>
                <a:t>The research methods</a:t>
              </a:r>
              <a:endParaRPr lang="zh-CN" altLang="en-US" sz="1400">
                <a:solidFill>
                  <a:schemeClr val="bg1"/>
                </a:solidFill>
                <a:latin typeface="微软雅黑" pitchFamily="34" charset="-122"/>
                <a:ea typeface="微软雅黑" pitchFamily="34" charset="-122"/>
                <a:sym typeface="微软雅黑" pitchFamily="34" charset="-122"/>
              </a:endParaRPr>
            </a:p>
          </p:txBody>
        </p:sp>
      </p:grpSp>
      <p:graphicFrame>
        <p:nvGraphicFramePr>
          <p:cNvPr id="12294" name="Object 11"/>
          <p:cNvGraphicFramePr>
            <a:graphicFrameLocks noChangeAspect="1"/>
          </p:cNvGraphicFramePr>
          <p:nvPr/>
        </p:nvGraphicFramePr>
        <p:xfrm>
          <a:off x="1485900" y="1660525"/>
          <a:ext cx="9510713" cy="4167188"/>
        </p:xfrm>
        <a:graphic>
          <a:graphicData uri="http://schemas.openxmlformats.org/presentationml/2006/ole">
            <mc:AlternateContent xmlns:mc="http://schemas.openxmlformats.org/markup-compatibility/2006">
              <mc:Choice xmlns:v="urn:schemas-microsoft-com:vml" Requires="v">
                <p:oleObj spid="_x0000_s12314" r:id="rId4" imgW="8820000" imgH="3819600" progId="ET.Chart.6">
                  <p:embed/>
                </p:oleObj>
              </mc:Choice>
              <mc:Fallback>
                <p:oleObj r:id="rId4" imgW="8820000" imgH="3819600" progId="ET.Chart.6">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5900" y="1660525"/>
                        <a:ext cx="9510713" cy="41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直接连接符 14"/>
          <p:cNvSpPr>
            <a:spLocks noChangeShapeType="1"/>
          </p:cNvSpPr>
          <p:nvPr/>
        </p:nvSpPr>
        <p:spPr bwMode="auto">
          <a:xfrm flipH="1" flipV="1">
            <a:off x="11377613" y="-3175"/>
            <a:ext cx="1587" cy="790575"/>
          </a:xfrm>
          <a:prstGeom prst="line">
            <a:avLst/>
          </a:prstGeom>
          <a:noFill/>
          <a:ln w="2857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3316" name="Group 4"/>
          <p:cNvGrpSpPr>
            <a:grpSpLocks/>
          </p:cNvGrpSpPr>
          <p:nvPr/>
        </p:nvGrpSpPr>
        <p:grpSpPr bwMode="auto">
          <a:xfrm>
            <a:off x="11598275" y="92075"/>
            <a:ext cx="577850" cy="681038"/>
            <a:chOff x="0" y="0"/>
            <a:chExt cx="912813" cy="1077913"/>
          </a:xfrm>
        </p:grpSpPr>
        <p:sp>
          <p:nvSpPr>
            <p:cNvPr id="13321" name="Freeform 35"/>
            <p:cNvSpPr>
              <a:spLocks noChangeArrowheads="1"/>
            </p:cNvSpPr>
            <p:nvPr/>
          </p:nvSpPr>
          <p:spPr bwMode="auto">
            <a:xfrm flipH="1">
              <a:off x="53975" y="33338"/>
              <a:ext cx="858838" cy="1044575"/>
            </a:xfrm>
            <a:custGeom>
              <a:avLst/>
              <a:gdLst>
                <a:gd name="T0" fmla="*/ 1837931483 w 331"/>
                <a:gd name="T1" fmla="*/ 0 h 403"/>
                <a:gd name="T2" fmla="*/ 1265680718 w 331"/>
                <a:gd name="T3" fmla="*/ 100776864 h 403"/>
                <a:gd name="T4" fmla="*/ 0 w 331"/>
                <a:gd name="T5" fmla="*/ 1363844294 h 403"/>
                <a:gd name="T6" fmla="*/ 0 w 331"/>
                <a:gd name="T7" fmla="*/ 2147483647 h 403"/>
                <a:gd name="T8" fmla="*/ 269293715 w 331"/>
                <a:gd name="T9" fmla="*/ 2147483647 h 403"/>
                <a:gd name="T10" fmla="*/ 915599148 w 331"/>
                <a:gd name="T11" fmla="*/ 2147483647 h 403"/>
                <a:gd name="T12" fmla="*/ 1905255560 w 331"/>
                <a:gd name="T13" fmla="*/ 1726641003 h 403"/>
                <a:gd name="T14" fmla="*/ 1763874219 w 331"/>
                <a:gd name="T15" fmla="*/ 1572116479 h 403"/>
                <a:gd name="T16" fmla="*/ 2006240379 w 331"/>
                <a:gd name="T17" fmla="*/ 1323536141 h 403"/>
                <a:gd name="T18" fmla="*/ 2147483647 w 331"/>
                <a:gd name="T19" fmla="*/ 262019845 h 403"/>
                <a:gd name="T20" fmla="*/ 1837931483 w 331"/>
                <a:gd name="T21" fmla="*/ 0 h 4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403"/>
                <a:gd name="T35" fmla="*/ 331 w 331"/>
                <a:gd name="T36" fmla="*/ 403 h 4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403">
                  <a:moveTo>
                    <a:pt x="273" y="0"/>
                  </a:moveTo>
                  <a:cubicBezTo>
                    <a:pt x="188" y="15"/>
                    <a:pt x="188" y="15"/>
                    <a:pt x="188" y="15"/>
                  </a:cubicBezTo>
                  <a:cubicBezTo>
                    <a:pt x="0" y="203"/>
                    <a:pt x="0" y="203"/>
                    <a:pt x="0" y="203"/>
                  </a:cubicBezTo>
                  <a:cubicBezTo>
                    <a:pt x="0" y="363"/>
                    <a:pt x="0" y="363"/>
                    <a:pt x="0" y="363"/>
                  </a:cubicBezTo>
                  <a:cubicBezTo>
                    <a:pt x="0" y="385"/>
                    <a:pt x="18" y="403"/>
                    <a:pt x="40" y="403"/>
                  </a:cubicBezTo>
                  <a:cubicBezTo>
                    <a:pt x="136" y="403"/>
                    <a:pt x="136" y="403"/>
                    <a:pt x="136" y="403"/>
                  </a:cubicBezTo>
                  <a:cubicBezTo>
                    <a:pt x="283" y="257"/>
                    <a:pt x="283" y="257"/>
                    <a:pt x="283" y="257"/>
                  </a:cubicBezTo>
                  <a:cubicBezTo>
                    <a:pt x="262" y="234"/>
                    <a:pt x="262" y="234"/>
                    <a:pt x="262" y="234"/>
                  </a:cubicBezTo>
                  <a:cubicBezTo>
                    <a:pt x="298" y="197"/>
                    <a:pt x="298" y="197"/>
                    <a:pt x="298" y="197"/>
                  </a:cubicBezTo>
                  <a:cubicBezTo>
                    <a:pt x="331" y="39"/>
                    <a:pt x="331" y="39"/>
                    <a:pt x="331" y="39"/>
                  </a:cubicBezTo>
                  <a:cubicBezTo>
                    <a:pt x="273" y="0"/>
                    <a:pt x="273" y="0"/>
                    <a:pt x="273" y="0"/>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3322" name="Freeform 36"/>
            <p:cNvSpPr>
              <a:spLocks noChangeArrowheads="1"/>
            </p:cNvSpPr>
            <p:nvPr/>
          </p:nvSpPr>
          <p:spPr bwMode="auto">
            <a:xfrm flipH="1">
              <a:off x="146050" y="601663"/>
              <a:ext cx="206375" cy="123825"/>
            </a:xfrm>
            <a:custGeom>
              <a:avLst/>
              <a:gdLst>
                <a:gd name="T0" fmla="*/ 485799011 w 80"/>
                <a:gd name="T1" fmla="*/ 13308608 h 48"/>
                <a:gd name="T2" fmla="*/ 292810009 w 80"/>
                <a:gd name="T3" fmla="*/ 53239591 h 48"/>
                <a:gd name="T4" fmla="*/ 266192794 w 80"/>
                <a:gd name="T5" fmla="*/ 53239591 h 48"/>
                <a:gd name="T6" fmla="*/ 239572998 w 80"/>
                <a:gd name="T7" fmla="*/ 53239591 h 48"/>
                <a:gd name="T8" fmla="*/ 46583997 w 80"/>
                <a:gd name="T9" fmla="*/ 13308608 h 48"/>
                <a:gd name="T10" fmla="*/ 0 w 80"/>
                <a:gd name="T11" fmla="*/ 0 h 48"/>
                <a:gd name="T12" fmla="*/ 0 w 80"/>
                <a:gd name="T13" fmla="*/ 0 h 48"/>
                <a:gd name="T14" fmla="*/ 266192794 w 80"/>
                <a:gd name="T15" fmla="*/ 319429805 h 48"/>
                <a:gd name="T16" fmla="*/ 532383008 w 80"/>
                <a:gd name="T17" fmla="*/ 0 h 48"/>
                <a:gd name="T18" fmla="*/ 532383008 w 80"/>
                <a:gd name="T19" fmla="*/ 0 h 48"/>
                <a:gd name="T20" fmla="*/ 485799011 w 80"/>
                <a:gd name="T21" fmla="*/ 13308608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48"/>
                <a:gd name="T35" fmla="*/ 80 w 8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3323" name="Freeform 37"/>
            <p:cNvSpPr>
              <a:spLocks noEditPoints="1" noChangeArrowheads="1"/>
            </p:cNvSpPr>
            <p:nvPr/>
          </p:nvSpPr>
          <p:spPr bwMode="auto">
            <a:xfrm flipH="1">
              <a:off x="0" y="0"/>
              <a:ext cx="498475" cy="581025"/>
            </a:xfrm>
            <a:custGeom>
              <a:avLst/>
              <a:gdLst>
                <a:gd name="T0" fmla="*/ 647077667 w 192"/>
                <a:gd name="T1" fmla="*/ 0 h 224"/>
                <a:gd name="T2" fmla="*/ 0 w 192"/>
                <a:gd name="T3" fmla="*/ 645900073 h 224"/>
                <a:gd name="T4" fmla="*/ 323538833 w 192"/>
                <a:gd name="T5" fmla="*/ 1345622774 h 224"/>
                <a:gd name="T6" fmla="*/ 451605369 w 192"/>
                <a:gd name="T7" fmla="*/ 1473458649 h 224"/>
                <a:gd name="T8" fmla="*/ 606633690 w 192"/>
                <a:gd name="T9" fmla="*/ 1507098440 h 224"/>
                <a:gd name="T10" fmla="*/ 647077667 w 192"/>
                <a:gd name="T11" fmla="*/ 1507098440 h 224"/>
                <a:gd name="T12" fmla="*/ 842547369 w 192"/>
                <a:gd name="T13" fmla="*/ 1466730172 h 224"/>
                <a:gd name="T14" fmla="*/ 970613904 w 192"/>
                <a:gd name="T15" fmla="*/ 1345622774 h 224"/>
                <a:gd name="T16" fmla="*/ 1294152738 w 192"/>
                <a:gd name="T17" fmla="*/ 645900073 h 224"/>
                <a:gd name="T18" fmla="*/ 647077667 w 192"/>
                <a:gd name="T19" fmla="*/ 0 h 224"/>
                <a:gd name="T20" fmla="*/ 761662011 w 192"/>
                <a:gd name="T21" fmla="*/ 269123517 h 224"/>
                <a:gd name="T22" fmla="*/ 208951893 w 192"/>
                <a:gd name="T23" fmla="*/ 814101622 h 224"/>
                <a:gd name="T24" fmla="*/ 208951893 w 192"/>
                <a:gd name="T25" fmla="*/ 861198368 h 224"/>
                <a:gd name="T26" fmla="*/ 161768119 w 192"/>
                <a:gd name="T27" fmla="*/ 659354433 h 224"/>
                <a:gd name="T28" fmla="*/ 667297059 w 192"/>
                <a:gd name="T29" fmla="*/ 161475667 h 224"/>
                <a:gd name="T30" fmla="*/ 1078461047 w 192"/>
                <a:gd name="T31" fmla="*/ 363319601 h 224"/>
                <a:gd name="T32" fmla="*/ 761662011 w 192"/>
                <a:gd name="T33" fmla="*/ 269123517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224"/>
                <a:gd name="T53" fmla="*/ 192 w 192"/>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3317" name="Group 8"/>
          <p:cNvGrpSpPr>
            <a:grpSpLocks/>
          </p:cNvGrpSpPr>
          <p:nvPr/>
        </p:nvGrpSpPr>
        <p:grpSpPr bwMode="auto">
          <a:xfrm>
            <a:off x="9083675" y="-1588"/>
            <a:ext cx="2249488" cy="736601"/>
            <a:chOff x="0" y="0"/>
            <a:chExt cx="2249866" cy="736996"/>
          </a:xfrm>
        </p:grpSpPr>
        <p:sp>
          <p:nvSpPr>
            <p:cNvPr id="13319" name="文本框 26"/>
            <p:cNvSpPr>
              <a:spLocks noChangeArrowheads="1"/>
            </p:cNvSpPr>
            <p:nvPr/>
          </p:nvSpPr>
          <p:spPr bwMode="auto">
            <a:xfrm>
              <a:off x="0" y="0"/>
              <a:ext cx="22498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chemeClr val="bg1"/>
                  </a:solidFill>
                  <a:latin typeface="微软雅黑" pitchFamily="34" charset="-122"/>
                  <a:ea typeface="微软雅黑" pitchFamily="34" charset="-122"/>
                </a:rPr>
                <a:t>研究方法</a:t>
              </a:r>
              <a:endParaRPr lang="zh-CN" altLang="en-US"/>
            </a:p>
          </p:txBody>
        </p:sp>
        <p:sp>
          <p:nvSpPr>
            <p:cNvPr id="13320" name="矩形 27"/>
            <p:cNvSpPr>
              <a:spLocks noChangeArrowheads="1"/>
            </p:cNvSpPr>
            <p:nvPr/>
          </p:nvSpPr>
          <p:spPr bwMode="auto">
            <a:xfrm>
              <a:off x="161154" y="429219"/>
              <a:ext cx="20887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1400">
                  <a:solidFill>
                    <a:schemeClr val="bg1"/>
                  </a:solidFill>
                  <a:latin typeface="微软雅黑" pitchFamily="34" charset="-122"/>
                  <a:ea typeface="微软雅黑" pitchFamily="34" charset="-122"/>
                  <a:sym typeface="微软雅黑" pitchFamily="34" charset="-122"/>
                </a:rPr>
                <a:t>The research methods</a:t>
              </a:r>
              <a:endParaRPr lang="zh-CN" altLang="en-US" sz="1400">
                <a:solidFill>
                  <a:schemeClr val="bg1"/>
                </a:solidFill>
                <a:latin typeface="微软雅黑" pitchFamily="34" charset="-122"/>
                <a:ea typeface="微软雅黑" pitchFamily="34" charset="-122"/>
                <a:sym typeface="微软雅黑" pitchFamily="34" charset="-122"/>
              </a:endParaRPr>
            </a:p>
          </p:txBody>
        </p:sp>
      </p:grpSp>
      <p:pic>
        <p:nvPicPr>
          <p:cNvPr id="13318" name="Picture 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62163" y="1127125"/>
            <a:ext cx="8134350" cy="542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直接连接符 13"/>
          <p:cNvSpPr>
            <a:spLocks noChangeShapeType="1"/>
          </p:cNvSpPr>
          <p:nvPr/>
        </p:nvSpPr>
        <p:spPr bwMode="auto">
          <a:xfrm flipH="1" flipV="1">
            <a:off x="11377613" y="-3175"/>
            <a:ext cx="1587" cy="790575"/>
          </a:xfrm>
          <a:prstGeom prst="line">
            <a:avLst/>
          </a:prstGeom>
          <a:noFill/>
          <a:ln w="2857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4340" name="Group 4"/>
          <p:cNvGrpSpPr>
            <a:grpSpLocks/>
          </p:cNvGrpSpPr>
          <p:nvPr/>
        </p:nvGrpSpPr>
        <p:grpSpPr bwMode="auto">
          <a:xfrm>
            <a:off x="11598275" y="92075"/>
            <a:ext cx="577850" cy="681038"/>
            <a:chOff x="0" y="0"/>
            <a:chExt cx="912813" cy="1077913"/>
          </a:xfrm>
        </p:grpSpPr>
        <p:sp>
          <p:nvSpPr>
            <p:cNvPr id="14345" name="Freeform 35"/>
            <p:cNvSpPr>
              <a:spLocks noChangeArrowheads="1"/>
            </p:cNvSpPr>
            <p:nvPr/>
          </p:nvSpPr>
          <p:spPr bwMode="auto">
            <a:xfrm flipH="1">
              <a:off x="53975" y="33338"/>
              <a:ext cx="858838" cy="1044575"/>
            </a:xfrm>
            <a:custGeom>
              <a:avLst/>
              <a:gdLst>
                <a:gd name="T0" fmla="*/ 1837931483 w 331"/>
                <a:gd name="T1" fmla="*/ 0 h 403"/>
                <a:gd name="T2" fmla="*/ 1265680718 w 331"/>
                <a:gd name="T3" fmla="*/ 100776864 h 403"/>
                <a:gd name="T4" fmla="*/ 0 w 331"/>
                <a:gd name="T5" fmla="*/ 1363844294 h 403"/>
                <a:gd name="T6" fmla="*/ 0 w 331"/>
                <a:gd name="T7" fmla="*/ 2147483647 h 403"/>
                <a:gd name="T8" fmla="*/ 269293715 w 331"/>
                <a:gd name="T9" fmla="*/ 2147483647 h 403"/>
                <a:gd name="T10" fmla="*/ 915599148 w 331"/>
                <a:gd name="T11" fmla="*/ 2147483647 h 403"/>
                <a:gd name="T12" fmla="*/ 1905255560 w 331"/>
                <a:gd name="T13" fmla="*/ 1726641003 h 403"/>
                <a:gd name="T14" fmla="*/ 1763874219 w 331"/>
                <a:gd name="T15" fmla="*/ 1572116479 h 403"/>
                <a:gd name="T16" fmla="*/ 2006240379 w 331"/>
                <a:gd name="T17" fmla="*/ 1323536141 h 403"/>
                <a:gd name="T18" fmla="*/ 2147483647 w 331"/>
                <a:gd name="T19" fmla="*/ 262019845 h 403"/>
                <a:gd name="T20" fmla="*/ 1837931483 w 331"/>
                <a:gd name="T21" fmla="*/ 0 h 4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403"/>
                <a:gd name="T35" fmla="*/ 331 w 331"/>
                <a:gd name="T36" fmla="*/ 403 h 4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403">
                  <a:moveTo>
                    <a:pt x="273" y="0"/>
                  </a:moveTo>
                  <a:cubicBezTo>
                    <a:pt x="188" y="15"/>
                    <a:pt x="188" y="15"/>
                    <a:pt x="188" y="15"/>
                  </a:cubicBezTo>
                  <a:cubicBezTo>
                    <a:pt x="0" y="203"/>
                    <a:pt x="0" y="203"/>
                    <a:pt x="0" y="203"/>
                  </a:cubicBezTo>
                  <a:cubicBezTo>
                    <a:pt x="0" y="363"/>
                    <a:pt x="0" y="363"/>
                    <a:pt x="0" y="363"/>
                  </a:cubicBezTo>
                  <a:cubicBezTo>
                    <a:pt x="0" y="385"/>
                    <a:pt x="18" y="403"/>
                    <a:pt x="40" y="403"/>
                  </a:cubicBezTo>
                  <a:cubicBezTo>
                    <a:pt x="136" y="403"/>
                    <a:pt x="136" y="403"/>
                    <a:pt x="136" y="403"/>
                  </a:cubicBezTo>
                  <a:cubicBezTo>
                    <a:pt x="283" y="257"/>
                    <a:pt x="283" y="257"/>
                    <a:pt x="283" y="257"/>
                  </a:cubicBezTo>
                  <a:cubicBezTo>
                    <a:pt x="262" y="234"/>
                    <a:pt x="262" y="234"/>
                    <a:pt x="262" y="234"/>
                  </a:cubicBezTo>
                  <a:cubicBezTo>
                    <a:pt x="298" y="197"/>
                    <a:pt x="298" y="197"/>
                    <a:pt x="298" y="197"/>
                  </a:cubicBezTo>
                  <a:cubicBezTo>
                    <a:pt x="331" y="39"/>
                    <a:pt x="331" y="39"/>
                    <a:pt x="331" y="39"/>
                  </a:cubicBezTo>
                  <a:cubicBezTo>
                    <a:pt x="273" y="0"/>
                    <a:pt x="273" y="0"/>
                    <a:pt x="273" y="0"/>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346" name="Freeform 36"/>
            <p:cNvSpPr>
              <a:spLocks noChangeArrowheads="1"/>
            </p:cNvSpPr>
            <p:nvPr/>
          </p:nvSpPr>
          <p:spPr bwMode="auto">
            <a:xfrm flipH="1">
              <a:off x="146050" y="601663"/>
              <a:ext cx="206375" cy="123825"/>
            </a:xfrm>
            <a:custGeom>
              <a:avLst/>
              <a:gdLst>
                <a:gd name="T0" fmla="*/ 485799011 w 80"/>
                <a:gd name="T1" fmla="*/ 13308608 h 48"/>
                <a:gd name="T2" fmla="*/ 292810009 w 80"/>
                <a:gd name="T3" fmla="*/ 53239591 h 48"/>
                <a:gd name="T4" fmla="*/ 266192794 w 80"/>
                <a:gd name="T5" fmla="*/ 53239591 h 48"/>
                <a:gd name="T6" fmla="*/ 239572998 w 80"/>
                <a:gd name="T7" fmla="*/ 53239591 h 48"/>
                <a:gd name="T8" fmla="*/ 46583997 w 80"/>
                <a:gd name="T9" fmla="*/ 13308608 h 48"/>
                <a:gd name="T10" fmla="*/ 0 w 80"/>
                <a:gd name="T11" fmla="*/ 0 h 48"/>
                <a:gd name="T12" fmla="*/ 0 w 80"/>
                <a:gd name="T13" fmla="*/ 0 h 48"/>
                <a:gd name="T14" fmla="*/ 266192794 w 80"/>
                <a:gd name="T15" fmla="*/ 319429805 h 48"/>
                <a:gd name="T16" fmla="*/ 532383008 w 80"/>
                <a:gd name="T17" fmla="*/ 0 h 48"/>
                <a:gd name="T18" fmla="*/ 532383008 w 80"/>
                <a:gd name="T19" fmla="*/ 0 h 48"/>
                <a:gd name="T20" fmla="*/ 485799011 w 80"/>
                <a:gd name="T21" fmla="*/ 13308608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48"/>
                <a:gd name="T35" fmla="*/ 80 w 8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347" name="Freeform 37"/>
            <p:cNvSpPr>
              <a:spLocks noEditPoints="1" noChangeArrowheads="1"/>
            </p:cNvSpPr>
            <p:nvPr/>
          </p:nvSpPr>
          <p:spPr bwMode="auto">
            <a:xfrm flipH="1">
              <a:off x="0" y="0"/>
              <a:ext cx="498475" cy="581025"/>
            </a:xfrm>
            <a:custGeom>
              <a:avLst/>
              <a:gdLst>
                <a:gd name="T0" fmla="*/ 647077667 w 192"/>
                <a:gd name="T1" fmla="*/ 0 h 224"/>
                <a:gd name="T2" fmla="*/ 0 w 192"/>
                <a:gd name="T3" fmla="*/ 645900073 h 224"/>
                <a:gd name="T4" fmla="*/ 323538833 w 192"/>
                <a:gd name="T5" fmla="*/ 1345622774 h 224"/>
                <a:gd name="T6" fmla="*/ 451605369 w 192"/>
                <a:gd name="T7" fmla="*/ 1473458649 h 224"/>
                <a:gd name="T8" fmla="*/ 606633690 w 192"/>
                <a:gd name="T9" fmla="*/ 1507098440 h 224"/>
                <a:gd name="T10" fmla="*/ 647077667 w 192"/>
                <a:gd name="T11" fmla="*/ 1507098440 h 224"/>
                <a:gd name="T12" fmla="*/ 842547369 w 192"/>
                <a:gd name="T13" fmla="*/ 1466730172 h 224"/>
                <a:gd name="T14" fmla="*/ 970613904 w 192"/>
                <a:gd name="T15" fmla="*/ 1345622774 h 224"/>
                <a:gd name="T16" fmla="*/ 1294152738 w 192"/>
                <a:gd name="T17" fmla="*/ 645900073 h 224"/>
                <a:gd name="T18" fmla="*/ 647077667 w 192"/>
                <a:gd name="T19" fmla="*/ 0 h 224"/>
                <a:gd name="T20" fmla="*/ 761662011 w 192"/>
                <a:gd name="T21" fmla="*/ 269123517 h 224"/>
                <a:gd name="T22" fmla="*/ 208951893 w 192"/>
                <a:gd name="T23" fmla="*/ 814101622 h 224"/>
                <a:gd name="T24" fmla="*/ 208951893 w 192"/>
                <a:gd name="T25" fmla="*/ 861198368 h 224"/>
                <a:gd name="T26" fmla="*/ 161768119 w 192"/>
                <a:gd name="T27" fmla="*/ 659354433 h 224"/>
                <a:gd name="T28" fmla="*/ 667297059 w 192"/>
                <a:gd name="T29" fmla="*/ 161475667 h 224"/>
                <a:gd name="T30" fmla="*/ 1078461047 w 192"/>
                <a:gd name="T31" fmla="*/ 363319601 h 224"/>
                <a:gd name="T32" fmla="*/ 761662011 w 192"/>
                <a:gd name="T33" fmla="*/ 269123517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224"/>
                <a:gd name="T53" fmla="*/ 192 w 192"/>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4341" name="Group 8"/>
          <p:cNvGrpSpPr>
            <a:grpSpLocks/>
          </p:cNvGrpSpPr>
          <p:nvPr/>
        </p:nvGrpSpPr>
        <p:grpSpPr bwMode="auto">
          <a:xfrm>
            <a:off x="9083675" y="-1588"/>
            <a:ext cx="2249488" cy="736601"/>
            <a:chOff x="0" y="0"/>
            <a:chExt cx="2249866" cy="736996"/>
          </a:xfrm>
        </p:grpSpPr>
        <p:sp>
          <p:nvSpPr>
            <p:cNvPr id="14343" name="文本框 26"/>
            <p:cNvSpPr>
              <a:spLocks noChangeArrowheads="1"/>
            </p:cNvSpPr>
            <p:nvPr/>
          </p:nvSpPr>
          <p:spPr bwMode="auto">
            <a:xfrm>
              <a:off x="0" y="0"/>
              <a:ext cx="22498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chemeClr val="bg1"/>
                  </a:solidFill>
                  <a:latin typeface="微软雅黑" pitchFamily="34" charset="-122"/>
                  <a:ea typeface="微软雅黑" pitchFamily="34" charset="-122"/>
                </a:rPr>
                <a:t>研究方法</a:t>
              </a:r>
              <a:endParaRPr lang="zh-CN" altLang="en-US"/>
            </a:p>
          </p:txBody>
        </p:sp>
        <p:sp>
          <p:nvSpPr>
            <p:cNvPr id="14344" name="矩形 27"/>
            <p:cNvSpPr>
              <a:spLocks noChangeArrowheads="1"/>
            </p:cNvSpPr>
            <p:nvPr/>
          </p:nvSpPr>
          <p:spPr bwMode="auto">
            <a:xfrm>
              <a:off x="161154" y="429219"/>
              <a:ext cx="20887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1400">
                  <a:solidFill>
                    <a:schemeClr val="bg1"/>
                  </a:solidFill>
                  <a:latin typeface="微软雅黑" pitchFamily="34" charset="-122"/>
                  <a:ea typeface="微软雅黑" pitchFamily="34" charset="-122"/>
                  <a:sym typeface="微软雅黑" pitchFamily="34" charset="-122"/>
                </a:rPr>
                <a:t>The research methods</a:t>
              </a:r>
              <a:endParaRPr lang="zh-CN" altLang="en-US" sz="1400">
                <a:solidFill>
                  <a:schemeClr val="bg1"/>
                </a:solidFill>
                <a:latin typeface="微软雅黑" pitchFamily="34" charset="-122"/>
                <a:ea typeface="微软雅黑" pitchFamily="34" charset="-122"/>
                <a:sym typeface="微软雅黑" pitchFamily="34" charset="-122"/>
              </a:endParaRPr>
            </a:p>
          </p:txBody>
        </p:sp>
      </p:grpSp>
      <p:pic>
        <p:nvPicPr>
          <p:cNvPr id="14342" name="Picture 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04900" y="1343025"/>
            <a:ext cx="10344150" cy="471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1"/>
          <p:cNvSpPr>
            <a:spLocks noChangeArrowheads="1"/>
          </p:cNvSpPr>
          <p:nvPr/>
        </p:nvSpPr>
        <p:spPr bwMode="auto">
          <a:xfrm>
            <a:off x="9324975" y="277813"/>
            <a:ext cx="2492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3600" b="1">
                <a:solidFill>
                  <a:schemeClr val="bg1"/>
                </a:solidFill>
                <a:latin typeface="微软雅黑" pitchFamily="34" charset="-122"/>
                <a:ea typeface="微软雅黑" pitchFamily="34" charset="-122"/>
                <a:sym typeface="微软雅黑" pitchFamily="34" charset="-122"/>
              </a:rPr>
              <a:t>CONTENT</a:t>
            </a:r>
            <a:endParaRPr lang="zh-CN" altLang="en-US" sz="3600" b="1">
              <a:solidFill>
                <a:schemeClr val="bg1"/>
              </a:solidFill>
              <a:latin typeface="微软雅黑" pitchFamily="34" charset="-122"/>
              <a:ea typeface="微软雅黑" pitchFamily="34" charset="-122"/>
              <a:sym typeface="微软雅黑" pitchFamily="34" charset="-122"/>
            </a:endParaRPr>
          </a:p>
        </p:txBody>
      </p:sp>
      <p:sp>
        <p:nvSpPr>
          <p:cNvPr id="15364" name="文本框 32"/>
          <p:cNvSpPr>
            <a:spLocks noChangeArrowheads="1"/>
          </p:cNvSpPr>
          <p:nvPr/>
        </p:nvSpPr>
        <p:spPr bwMode="auto">
          <a:xfrm>
            <a:off x="5445125" y="1568450"/>
            <a:ext cx="35337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sym typeface="微软雅黑" pitchFamily="34" charset="-122"/>
              </a:rPr>
              <a:t>选题背景及意义</a:t>
            </a:r>
            <a:endParaRPr lang="zh-CN" altLang="en-US"/>
          </a:p>
        </p:txBody>
      </p:sp>
      <p:sp>
        <p:nvSpPr>
          <p:cNvPr id="15365" name="文本框 33"/>
          <p:cNvSpPr>
            <a:spLocks noChangeArrowheads="1"/>
          </p:cNvSpPr>
          <p:nvPr/>
        </p:nvSpPr>
        <p:spPr bwMode="auto">
          <a:xfrm>
            <a:off x="5445125" y="2686050"/>
            <a:ext cx="29606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论文综述</a:t>
            </a:r>
            <a:endParaRPr lang="zh-CN" altLang="en-US"/>
          </a:p>
        </p:txBody>
      </p:sp>
      <p:sp>
        <p:nvSpPr>
          <p:cNvPr id="15366" name="文本框 34"/>
          <p:cNvSpPr>
            <a:spLocks noChangeArrowheads="1"/>
          </p:cNvSpPr>
          <p:nvPr/>
        </p:nvSpPr>
        <p:spPr bwMode="auto">
          <a:xfrm>
            <a:off x="5445125" y="3749675"/>
            <a:ext cx="3197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研究方法</a:t>
            </a:r>
            <a:endParaRPr lang="zh-CN" altLang="en-US"/>
          </a:p>
        </p:txBody>
      </p:sp>
      <p:sp>
        <p:nvSpPr>
          <p:cNvPr id="15367" name="文本框 35"/>
          <p:cNvSpPr>
            <a:spLocks noChangeArrowheads="1"/>
          </p:cNvSpPr>
          <p:nvPr/>
        </p:nvSpPr>
        <p:spPr bwMode="auto">
          <a:xfrm>
            <a:off x="5445125" y="4813300"/>
            <a:ext cx="3181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24FA3"/>
                </a:solidFill>
                <a:latin typeface="微软雅黑" pitchFamily="34" charset="-122"/>
                <a:ea typeface="微软雅黑" pitchFamily="34" charset="-122"/>
              </a:rPr>
              <a:t>论题总结</a:t>
            </a:r>
            <a:endParaRPr lang="zh-CN" altLang="en-US"/>
          </a:p>
        </p:txBody>
      </p:sp>
      <p:grpSp>
        <p:nvGrpSpPr>
          <p:cNvPr id="15368" name="Group 8"/>
          <p:cNvGrpSpPr>
            <a:grpSpLocks/>
          </p:cNvGrpSpPr>
          <p:nvPr/>
        </p:nvGrpSpPr>
        <p:grpSpPr bwMode="auto">
          <a:xfrm>
            <a:off x="4165600" y="3651250"/>
            <a:ext cx="863600" cy="863600"/>
            <a:chOff x="0" y="0"/>
            <a:chExt cx="1368425" cy="1368425"/>
          </a:xfrm>
        </p:grpSpPr>
        <p:sp>
          <p:nvSpPr>
            <p:cNvPr id="15388" name="Freeform 34"/>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89" name="Freeform 35"/>
            <p:cNvSpPr>
              <a:spLocks noChangeArrowheads="1"/>
            </p:cNvSpPr>
            <p:nvPr/>
          </p:nvSpPr>
          <p:spPr bwMode="auto">
            <a:xfrm flipH="1">
              <a:off x="509587" y="323850"/>
              <a:ext cx="858838" cy="1044575"/>
            </a:xfrm>
            <a:custGeom>
              <a:avLst/>
              <a:gdLst>
                <a:gd name="T0" fmla="*/ 1837931483 w 331"/>
                <a:gd name="T1" fmla="*/ 0 h 403"/>
                <a:gd name="T2" fmla="*/ 1265680718 w 331"/>
                <a:gd name="T3" fmla="*/ 100776864 h 403"/>
                <a:gd name="T4" fmla="*/ 0 w 331"/>
                <a:gd name="T5" fmla="*/ 1363844294 h 403"/>
                <a:gd name="T6" fmla="*/ 0 w 331"/>
                <a:gd name="T7" fmla="*/ 2147483647 h 403"/>
                <a:gd name="T8" fmla="*/ 269293715 w 331"/>
                <a:gd name="T9" fmla="*/ 2147483647 h 403"/>
                <a:gd name="T10" fmla="*/ 915599148 w 331"/>
                <a:gd name="T11" fmla="*/ 2147483647 h 403"/>
                <a:gd name="T12" fmla="*/ 1905255560 w 331"/>
                <a:gd name="T13" fmla="*/ 1726641003 h 403"/>
                <a:gd name="T14" fmla="*/ 1763874219 w 331"/>
                <a:gd name="T15" fmla="*/ 1572116479 h 403"/>
                <a:gd name="T16" fmla="*/ 2006240379 w 331"/>
                <a:gd name="T17" fmla="*/ 1323536141 h 403"/>
                <a:gd name="T18" fmla="*/ 2147483647 w 331"/>
                <a:gd name="T19" fmla="*/ 262019845 h 403"/>
                <a:gd name="T20" fmla="*/ 1837931483 w 331"/>
                <a:gd name="T21" fmla="*/ 0 h 4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403"/>
                <a:gd name="T35" fmla="*/ 331 w 331"/>
                <a:gd name="T36" fmla="*/ 403 h 4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403">
                  <a:moveTo>
                    <a:pt x="273" y="0"/>
                  </a:moveTo>
                  <a:cubicBezTo>
                    <a:pt x="188" y="15"/>
                    <a:pt x="188" y="15"/>
                    <a:pt x="188" y="15"/>
                  </a:cubicBezTo>
                  <a:cubicBezTo>
                    <a:pt x="0" y="203"/>
                    <a:pt x="0" y="203"/>
                    <a:pt x="0" y="203"/>
                  </a:cubicBezTo>
                  <a:cubicBezTo>
                    <a:pt x="0" y="363"/>
                    <a:pt x="0" y="363"/>
                    <a:pt x="0" y="363"/>
                  </a:cubicBezTo>
                  <a:cubicBezTo>
                    <a:pt x="0" y="385"/>
                    <a:pt x="18" y="403"/>
                    <a:pt x="40" y="403"/>
                  </a:cubicBezTo>
                  <a:cubicBezTo>
                    <a:pt x="136" y="403"/>
                    <a:pt x="136" y="403"/>
                    <a:pt x="136" y="403"/>
                  </a:cubicBezTo>
                  <a:cubicBezTo>
                    <a:pt x="283" y="257"/>
                    <a:pt x="283" y="257"/>
                    <a:pt x="283" y="257"/>
                  </a:cubicBezTo>
                  <a:cubicBezTo>
                    <a:pt x="262" y="234"/>
                    <a:pt x="262" y="234"/>
                    <a:pt x="262" y="234"/>
                  </a:cubicBezTo>
                  <a:cubicBezTo>
                    <a:pt x="298" y="197"/>
                    <a:pt x="298" y="197"/>
                    <a:pt x="298" y="197"/>
                  </a:cubicBezTo>
                  <a:cubicBezTo>
                    <a:pt x="331" y="39"/>
                    <a:pt x="331" y="39"/>
                    <a:pt x="331" y="39"/>
                  </a:cubicBezTo>
                  <a:cubicBezTo>
                    <a:pt x="273" y="0"/>
                    <a:pt x="273" y="0"/>
                    <a:pt x="273"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90" name="Freeform 36"/>
            <p:cNvSpPr>
              <a:spLocks noChangeArrowheads="1"/>
            </p:cNvSpPr>
            <p:nvPr/>
          </p:nvSpPr>
          <p:spPr bwMode="auto">
            <a:xfrm flipH="1">
              <a:off x="601662" y="892175"/>
              <a:ext cx="206375" cy="123825"/>
            </a:xfrm>
            <a:custGeom>
              <a:avLst/>
              <a:gdLst>
                <a:gd name="T0" fmla="*/ 485799011 w 80"/>
                <a:gd name="T1" fmla="*/ 13308608 h 48"/>
                <a:gd name="T2" fmla="*/ 292810009 w 80"/>
                <a:gd name="T3" fmla="*/ 53239591 h 48"/>
                <a:gd name="T4" fmla="*/ 266192794 w 80"/>
                <a:gd name="T5" fmla="*/ 53239591 h 48"/>
                <a:gd name="T6" fmla="*/ 239572998 w 80"/>
                <a:gd name="T7" fmla="*/ 53239591 h 48"/>
                <a:gd name="T8" fmla="*/ 46583997 w 80"/>
                <a:gd name="T9" fmla="*/ 13308608 h 48"/>
                <a:gd name="T10" fmla="*/ 0 w 80"/>
                <a:gd name="T11" fmla="*/ 0 h 48"/>
                <a:gd name="T12" fmla="*/ 0 w 80"/>
                <a:gd name="T13" fmla="*/ 0 h 48"/>
                <a:gd name="T14" fmla="*/ 266192794 w 80"/>
                <a:gd name="T15" fmla="*/ 319429805 h 48"/>
                <a:gd name="T16" fmla="*/ 532383008 w 80"/>
                <a:gd name="T17" fmla="*/ 0 h 48"/>
                <a:gd name="T18" fmla="*/ 532383008 w 80"/>
                <a:gd name="T19" fmla="*/ 0 h 48"/>
                <a:gd name="T20" fmla="*/ 485799011 w 80"/>
                <a:gd name="T21" fmla="*/ 13308608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48"/>
                <a:gd name="T35" fmla="*/ 80 w 8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91" name="Freeform 37"/>
            <p:cNvSpPr>
              <a:spLocks noEditPoints="1" noChangeArrowheads="1"/>
            </p:cNvSpPr>
            <p:nvPr/>
          </p:nvSpPr>
          <p:spPr bwMode="auto">
            <a:xfrm flipH="1">
              <a:off x="455612" y="290512"/>
              <a:ext cx="498475" cy="581025"/>
            </a:xfrm>
            <a:custGeom>
              <a:avLst/>
              <a:gdLst>
                <a:gd name="T0" fmla="*/ 647077667 w 192"/>
                <a:gd name="T1" fmla="*/ 0 h 224"/>
                <a:gd name="T2" fmla="*/ 0 w 192"/>
                <a:gd name="T3" fmla="*/ 645900073 h 224"/>
                <a:gd name="T4" fmla="*/ 323538833 w 192"/>
                <a:gd name="T5" fmla="*/ 1345622774 h 224"/>
                <a:gd name="T6" fmla="*/ 451605369 w 192"/>
                <a:gd name="T7" fmla="*/ 1473458649 h 224"/>
                <a:gd name="T8" fmla="*/ 606633690 w 192"/>
                <a:gd name="T9" fmla="*/ 1507098440 h 224"/>
                <a:gd name="T10" fmla="*/ 647077667 w 192"/>
                <a:gd name="T11" fmla="*/ 1507098440 h 224"/>
                <a:gd name="T12" fmla="*/ 842547369 w 192"/>
                <a:gd name="T13" fmla="*/ 1466730172 h 224"/>
                <a:gd name="T14" fmla="*/ 970613904 w 192"/>
                <a:gd name="T15" fmla="*/ 1345622774 h 224"/>
                <a:gd name="T16" fmla="*/ 1294152738 w 192"/>
                <a:gd name="T17" fmla="*/ 645900073 h 224"/>
                <a:gd name="T18" fmla="*/ 647077667 w 192"/>
                <a:gd name="T19" fmla="*/ 0 h 224"/>
                <a:gd name="T20" fmla="*/ 761662011 w 192"/>
                <a:gd name="T21" fmla="*/ 269123517 h 224"/>
                <a:gd name="T22" fmla="*/ 208951893 w 192"/>
                <a:gd name="T23" fmla="*/ 814101622 h 224"/>
                <a:gd name="T24" fmla="*/ 208951893 w 192"/>
                <a:gd name="T25" fmla="*/ 861198368 h 224"/>
                <a:gd name="T26" fmla="*/ 161768119 w 192"/>
                <a:gd name="T27" fmla="*/ 659354433 h 224"/>
                <a:gd name="T28" fmla="*/ 667297059 w 192"/>
                <a:gd name="T29" fmla="*/ 161475667 h 224"/>
                <a:gd name="T30" fmla="*/ 1078461047 w 192"/>
                <a:gd name="T31" fmla="*/ 363319601 h 224"/>
                <a:gd name="T32" fmla="*/ 761662011 w 192"/>
                <a:gd name="T33" fmla="*/ 269123517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224"/>
                <a:gd name="T53" fmla="*/ 192 w 192"/>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5369" name="Group 13"/>
          <p:cNvGrpSpPr>
            <a:grpSpLocks/>
          </p:cNvGrpSpPr>
          <p:nvPr/>
        </p:nvGrpSpPr>
        <p:grpSpPr bwMode="auto">
          <a:xfrm>
            <a:off x="4165600" y="1470025"/>
            <a:ext cx="863600" cy="863600"/>
            <a:chOff x="0" y="0"/>
            <a:chExt cx="1368425" cy="1368425"/>
          </a:xfrm>
        </p:grpSpPr>
        <p:sp>
          <p:nvSpPr>
            <p:cNvPr id="15385" name="Freeform 39"/>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86" name="Freeform 40"/>
            <p:cNvSpPr>
              <a:spLocks noChangeArrowheads="1"/>
            </p:cNvSpPr>
            <p:nvPr/>
          </p:nvSpPr>
          <p:spPr bwMode="auto">
            <a:xfrm flipH="1">
              <a:off x="417512" y="401637"/>
              <a:ext cx="950913" cy="966788"/>
            </a:xfrm>
            <a:custGeom>
              <a:avLst/>
              <a:gdLst>
                <a:gd name="T0" fmla="*/ 1215145035 w 367"/>
                <a:gd name="T1" fmla="*/ 0 h 373"/>
                <a:gd name="T2" fmla="*/ 0 w 367"/>
                <a:gd name="T3" fmla="*/ 1209252210 h 373"/>
                <a:gd name="T4" fmla="*/ 0 w 367"/>
                <a:gd name="T5" fmla="*/ 2147483647 h 373"/>
                <a:gd name="T6" fmla="*/ 268540940 w 367"/>
                <a:gd name="T7" fmla="*/ 2147483647 h 373"/>
                <a:gd name="T8" fmla="*/ 1127868322 w 367"/>
                <a:gd name="T9" fmla="*/ 2147483647 h 373"/>
                <a:gd name="T10" fmla="*/ 2147483647 w 367"/>
                <a:gd name="T11" fmla="*/ 1168945185 h 373"/>
                <a:gd name="T12" fmla="*/ 2147483647 w 367"/>
                <a:gd name="T13" fmla="*/ 107489719 h 373"/>
                <a:gd name="T14" fmla="*/ 1215145035 w 367"/>
                <a:gd name="T15" fmla="*/ 0 h 373"/>
                <a:gd name="T16" fmla="*/ 0 60000 65536"/>
                <a:gd name="T17" fmla="*/ 0 60000 65536"/>
                <a:gd name="T18" fmla="*/ 0 60000 65536"/>
                <a:gd name="T19" fmla="*/ 0 60000 65536"/>
                <a:gd name="T20" fmla="*/ 0 60000 65536"/>
                <a:gd name="T21" fmla="*/ 0 60000 65536"/>
                <a:gd name="T22" fmla="*/ 0 60000 65536"/>
                <a:gd name="T23" fmla="*/ 0 60000 65536"/>
                <a:gd name="T24" fmla="*/ 0 w 367"/>
                <a:gd name="T25" fmla="*/ 0 h 373"/>
                <a:gd name="T26" fmla="*/ 367 w 367"/>
                <a:gd name="T27" fmla="*/ 373 h 37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7" h="373">
                  <a:moveTo>
                    <a:pt x="181" y="0"/>
                  </a:moveTo>
                  <a:cubicBezTo>
                    <a:pt x="0" y="180"/>
                    <a:pt x="0" y="180"/>
                    <a:pt x="0" y="180"/>
                  </a:cubicBezTo>
                  <a:cubicBezTo>
                    <a:pt x="0" y="333"/>
                    <a:pt x="0" y="333"/>
                    <a:pt x="0" y="333"/>
                  </a:cubicBezTo>
                  <a:cubicBezTo>
                    <a:pt x="0" y="355"/>
                    <a:pt x="18" y="373"/>
                    <a:pt x="40" y="373"/>
                  </a:cubicBezTo>
                  <a:cubicBezTo>
                    <a:pt x="168" y="373"/>
                    <a:pt x="168" y="373"/>
                    <a:pt x="168" y="373"/>
                  </a:cubicBezTo>
                  <a:cubicBezTo>
                    <a:pt x="367" y="174"/>
                    <a:pt x="367" y="174"/>
                    <a:pt x="367" y="174"/>
                  </a:cubicBezTo>
                  <a:cubicBezTo>
                    <a:pt x="350" y="16"/>
                    <a:pt x="350" y="16"/>
                    <a:pt x="350" y="16"/>
                  </a:cubicBezTo>
                  <a:cubicBezTo>
                    <a:pt x="181" y="0"/>
                    <a:pt x="181" y="0"/>
                    <a:pt x="181"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87" name="Freeform 41"/>
            <p:cNvSpPr>
              <a:spLocks noEditPoints="1" noChangeArrowheads="1"/>
            </p:cNvSpPr>
            <p:nvPr/>
          </p:nvSpPr>
          <p:spPr bwMode="auto">
            <a:xfrm>
              <a:off x="341312" y="311150"/>
              <a:ext cx="663575" cy="663575"/>
            </a:xfrm>
            <a:custGeom>
              <a:avLst/>
              <a:gdLst>
                <a:gd name="T0" fmla="*/ 860024305 w 256"/>
                <a:gd name="T1" fmla="*/ 0 h 256"/>
                <a:gd name="T2" fmla="*/ 0 w 256"/>
                <a:gd name="T3" fmla="*/ 860024305 h 256"/>
                <a:gd name="T4" fmla="*/ 860024305 w 256"/>
                <a:gd name="T5" fmla="*/ 1720046018 h 256"/>
                <a:gd name="T6" fmla="*/ 1720046018 w 256"/>
                <a:gd name="T7" fmla="*/ 860024305 h 256"/>
                <a:gd name="T8" fmla="*/ 860024305 w 256"/>
                <a:gd name="T9" fmla="*/ 0 h 256"/>
                <a:gd name="T10" fmla="*/ 907055183 w 256"/>
                <a:gd name="T11" fmla="*/ 1343786033 h 256"/>
                <a:gd name="T12" fmla="*/ 799553441 w 256"/>
                <a:gd name="T13" fmla="*/ 1343786033 h 256"/>
                <a:gd name="T14" fmla="*/ 752519971 w 256"/>
                <a:gd name="T15" fmla="*/ 1290033866 h 256"/>
                <a:gd name="T16" fmla="*/ 745801274 w 256"/>
                <a:gd name="T17" fmla="*/ 1182532123 h 256"/>
                <a:gd name="T18" fmla="*/ 799553441 w 256"/>
                <a:gd name="T19" fmla="*/ 1128779956 h 256"/>
                <a:gd name="T20" fmla="*/ 907055183 w 256"/>
                <a:gd name="T21" fmla="*/ 1128779956 h 256"/>
                <a:gd name="T22" fmla="*/ 960807350 w 256"/>
                <a:gd name="T23" fmla="*/ 1182532123 h 256"/>
                <a:gd name="T24" fmla="*/ 967526047 w 256"/>
                <a:gd name="T25" fmla="*/ 1290033866 h 256"/>
                <a:gd name="T26" fmla="*/ 907055183 w 256"/>
                <a:gd name="T27" fmla="*/ 1343786033 h 256"/>
                <a:gd name="T28" fmla="*/ 1142217350 w 256"/>
                <a:gd name="T29" fmla="*/ 732363880 h 256"/>
                <a:gd name="T30" fmla="*/ 1034715608 w 256"/>
                <a:gd name="T31" fmla="*/ 839865622 h 256"/>
                <a:gd name="T32" fmla="*/ 974244744 w 256"/>
                <a:gd name="T33" fmla="*/ 886899093 h 256"/>
                <a:gd name="T34" fmla="*/ 967526047 w 256"/>
                <a:gd name="T35" fmla="*/ 907055183 h 256"/>
                <a:gd name="T36" fmla="*/ 960807350 w 256"/>
                <a:gd name="T37" fmla="*/ 967526047 h 256"/>
                <a:gd name="T38" fmla="*/ 907055183 w 256"/>
                <a:gd name="T39" fmla="*/ 1021278214 h 256"/>
                <a:gd name="T40" fmla="*/ 806272138 w 256"/>
                <a:gd name="T41" fmla="*/ 1021278214 h 256"/>
                <a:gd name="T42" fmla="*/ 752519971 w 256"/>
                <a:gd name="T43" fmla="*/ 967526047 h 256"/>
                <a:gd name="T44" fmla="*/ 752519971 w 256"/>
                <a:gd name="T45" fmla="*/ 940651260 h 256"/>
                <a:gd name="T46" fmla="*/ 772676062 w 256"/>
                <a:gd name="T47" fmla="*/ 833146925 h 256"/>
                <a:gd name="T48" fmla="*/ 826428229 w 256"/>
                <a:gd name="T49" fmla="*/ 759238668 h 256"/>
                <a:gd name="T50" fmla="*/ 900336486 w 256"/>
                <a:gd name="T51" fmla="*/ 698767804 h 256"/>
                <a:gd name="T52" fmla="*/ 960807350 w 256"/>
                <a:gd name="T53" fmla="*/ 645018229 h 256"/>
                <a:gd name="T54" fmla="*/ 967526047 w 256"/>
                <a:gd name="T55" fmla="*/ 624859546 h 256"/>
                <a:gd name="T56" fmla="*/ 940651260 w 256"/>
                <a:gd name="T57" fmla="*/ 577828668 h 256"/>
                <a:gd name="T58" fmla="*/ 860024305 w 256"/>
                <a:gd name="T59" fmla="*/ 557669985 h 256"/>
                <a:gd name="T60" fmla="*/ 786116047 w 256"/>
                <a:gd name="T61" fmla="*/ 577828668 h 256"/>
                <a:gd name="T62" fmla="*/ 745801274 w 256"/>
                <a:gd name="T63" fmla="*/ 651736926 h 256"/>
                <a:gd name="T64" fmla="*/ 692049107 w 256"/>
                <a:gd name="T65" fmla="*/ 698767804 h 256"/>
                <a:gd name="T66" fmla="*/ 692049107 w 256"/>
                <a:gd name="T67" fmla="*/ 698767804 h 256"/>
                <a:gd name="T68" fmla="*/ 584547365 w 256"/>
                <a:gd name="T69" fmla="*/ 685330410 h 256"/>
                <a:gd name="T70" fmla="*/ 544232592 w 256"/>
                <a:gd name="T71" fmla="*/ 665174319 h 256"/>
                <a:gd name="T72" fmla="*/ 537513895 w 256"/>
                <a:gd name="T73" fmla="*/ 624859546 h 256"/>
                <a:gd name="T74" fmla="*/ 638299532 w 256"/>
                <a:gd name="T75" fmla="*/ 443449546 h 256"/>
                <a:gd name="T76" fmla="*/ 860024305 w 256"/>
                <a:gd name="T77" fmla="*/ 376259985 h 256"/>
                <a:gd name="T78" fmla="*/ 1088467775 w 256"/>
                <a:gd name="T79" fmla="*/ 443449546 h 256"/>
                <a:gd name="T80" fmla="*/ 1182532123 w 256"/>
                <a:gd name="T81" fmla="*/ 618140849 h 256"/>
                <a:gd name="T82" fmla="*/ 1142217350 w 256"/>
                <a:gd name="T83" fmla="*/ 732363880 h 2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56"/>
                <a:gd name="T127" fmla="*/ 0 h 256"/>
                <a:gd name="T128" fmla="*/ 256 w 256"/>
                <a:gd name="T129" fmla="*/ 256 h 2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5370" name="Group 17"/>
          <p:cNvGrpSpPr>
            <a:grpSpLocks/>
          </p:cNvGrpSpPr>
          <p:nvPr/>
        </p:nvGrpSpPr>
        <p:grpSpPr bwMode="auto">
          <a:xfrm flipH="1">
            <a:off x="4165600" y="4714875"/>
            <a:ext cx="863600" cy="863600"/>
            <a:chOff x="0" y="0"/>
            <a:chExt cx="1979613" cy="1981201"/>
          </a:xfrm>
        </p:grpSpPr>
        <p:sp>
          <p:nvSpPr>
            <p:cNvPr id="15379" name="Freeform 106"/>
            <p:cNvSpPr>
              <a:spLocks noChangeArrowheads="1"/>
            </p:cNvSpPr>
            <p:nvPr/>
          </p:nvSpPr>
          <p:spPr bwMode="auto">
            <a:xfrm>
              <a:off x="0" y="0"/>
              <a:ext cx="1979613" cy="1981201"/>
            </a:xfrm>
            <a:custGeom>
              <a:avLst/>
              <a:gdLst>
                <a:gd name="T0" fmla="*/ 2147483647 w 528"/>
                <a:gd name="T1" fmla="*/ 2147483647 h 528"/>
                <a:gd name="T2" fmla="*/ 2147483647 w 528"/>
                <a:gd name="T3" fmla="*/ 2147483647 h 528"/>
                <a:gd name="T4" fmla="*/ 562281328 w 528"/>
                <a:gd name="T5" fmla="*/ 2147483647 h 528"/>
                <a:gd name="T6" fmla="*/ 0 w 528"/>
                <a:gd name="T7" fmla="*/ 2147483647 h 528"/>
                <a:gd name="T8" fmla="*/ 0 w 528"/>
                <a:gd name="T9" fmla="*/ 563182650 h 528"/>
                <a:gd name="T10" fmla="*/ 562281328 w 528"/>
                <a:gd name="T11" fmla="*/ 0 h 528"/>
                <a:gd name="T12" fmla="*/ 2147483647 w 528"/>
                <a:gd name="T13" fmla="*/ 0 h 528"/>
                <a:gd name="T14" fmla="*/ 2147483647 w 528"/>
                <a:gd name="T15" fmla="*/ 56318265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80" name="Freeform 107"/>
            <p:cNvSpPr>
              <a:spLocks noChangeArrowheads="1"/>
            </p:cNvSpPr>
            <p:nvPr/>
          </p:nvSpPr>
          <p:spPr bwMode="auto">
            <a:xfrm>
              <a:off x="0" y="423863"/>
              <a:ext cx="1409700" cy="1557338"/>
            </a:xfrm>
            <a:custGeom>
              <a:avLst/>
              <a:gdLst>
                <a:gd name="T0" fmla="*/ 2147483647 w 376"/>
                <a:gd name="T1" fmla="*/ 0 h 415"/>
                <a:gd name="T2" fmla="*/ 0 w 376"/>
                <a:gd name="T3" fmla="*/ 2147483647 h 415"/>
                <a:gd name="T4" fmla="*/ 0 w 376"/>
                <a:gd name="T5" fmla="*/ 2147483647 h 415"/>
                <a:gd name="T6" fmla="*/ 562260345 w 376"/>
                <a:gd name="T7" fmla="*/ 2147483647 h 415"/>
                <a:gd name="T8" fmla="*/ 2147483647 w 376"/>
                <a:gd name="T9" fmla="*/ 2147483647 h 415"/>
                <a:gd name="T10" fmla="*/ 2147483647 w 376"/>
                <a:gd name="T11" fmla="*/ 2147483647 h 415"/>
                <a:gd name="T12" fmla="*/ 2147483647 w 376"/>
                <a:gd name="T13" fmla="*/ 2147483647 h 415"/>
                <a:gd name="T14" fmla="*/ 2147483647 w 376"/>
                <a:gd name="T15" fmla="*/ 2147483647 h 415"/>
                <a:gd name="T16" fmla="*/ 2147483647 w 376"/>
                <a:gd name="T17" fmla="*/ 2147483647 h 415"/>
                <a:gd name="T18" fmla="*/ 2147483647 w 376"/>
                <a:gd name="T19" fmla="*/ 2147483647 h 415"/>
                <a:gd name="T20" fmla="*/ 2147483647 w 376"/>
                <a:gd name="T21" fmla="*/ 2147483647 h 415"/>
                <a:gd name="T22" fmla="*/ 2147483647 w 376"/>
                <a:gd name="T23" fmla="*/ 2147483647 h 415"/>
                <a:gd name="T24" fmla="*/ 2147483647 w 376"/>
                <a:gd name="T25" fmla="*/ 2147483647 h 415"/>
                <a:gd name="T26" fmla="*/ 2147483647 w 376"/>
                <a:gd name="T27" fmla="*/ 1957420009 h 415"/>
                <a:gd name="T28" fmla="*/ 2147483647 w 376"/>
                <a:gd name="T29" fmla="*/ 1844762553 h 415"/>
                <a:gd name="T30" fmla="*/ 2147483647 w 376"/>
                <a:gd name="T31" fmla="*/ 154904471 h 415"/>
                <a:gd name="T32" fmla="*/ 2147483647 w 376"/>
                <a:gd name="T33" fmla="*/ 0 h 4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6"/>
                <a:gd name="T52" fmla="*/ 0 h 415"/>
                <a:gd name="T53" fmla="*/ 376 w 376"/>
                <a:gd name="T54" fmla="*/ 415 h 4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6" h="415">
                  <a:moveTo>
                    <a:pt x="157" y="0"/>
                  </a:moveTo>
                  <a:cubicBezTo>
                    <a:pt x="0" y="157"/>
                    <a:pt x="0" y="157"/>
                    <a:pt x="0" y="157"/>
                  </a:cubicBezTo>
                  <a:cubicBezTo>
                    <a:pt x="0" y="375"/>
                    <a:pt x="0" y="375"/>
                    <a:pt x="0" y="375"/>
                  </a:cubicBezTo>
                  <a:cubicBezTo>
                    <a:pt x="0" y="397"/>
                    <a:pt x="18" y="415"/>
                    <a:pt x="40" y="415"/>
                  </a:cubicBezTo>
                  <a:cubicBezTo>
                    <a:pt x="234" y="415"/>
                    <a:pt x="234" y="415"/>
                    <a:pt x="234" y="415"/>
                  </a:cubicBezTo>
                  <a:cubicBezTo>
                    <a:pt x="372" y="278"/>
                    <a:pt x="372" y="278"/>
                    <a:pt x="372" y="278"/>
                  </a:cubicBezTo>
                  <a:cubicBezTo>
                    <a:pt x="369" y="254"/>
                    <a:pt x="369" y="254"/>
                    <a:pt x="369" y="254"/>
                  </a:cubicBezTo>
                  <a:cubicBezTo>
                    <a:pt x="350" y="261"/>
                    <a:pt x="350" y="261"/>
                    <a:pt x="350" y="261"/>
                  </a:cubicBezTo>
                  <a:cubicBezTo>
                    <a:pt x="376" y="235"/>
                    <a:pt x="376" y="235"/>
                    <a:pt x="376" y="235"/>
                  </a:cubicBezTo>
                  <a:cubicBezTo>
                    <a:pt x="371" y="224"/>
                    <a:pt x="371" y="224"/>
                    <a:pt x="371" y="224"/>
                  </a:cubicBezTo>
                  <a:cubicBezTo>
                    <a:pt x="351" y="212"/>
                    <a:pt x="351" y="212"/>
                    <a:pt x="351" y="212"/>
                  </a:cubicBezTo>
                  <a:cubicBezTo>
                    <a:pt x="376" y="187"/>
                    <a:pt x="376" y="187"/>
                    <a:pt x="376" y="187"/>
                  </a:cubicBezTo>
                  <a:cubicBezTo>
                    <a:pt x="345" y="170"/>
                    <a:pt x="345" y="170"/>
                    <a:pt x="345" y="170"/>
                  </a:cubicBezTo>
                  <a:cubicBezTo>
                    <a:pt x="376" y="139"/>
                    <a:pt x="376" y="139"/>
                    <a:pt x="376" y="139"/>
                  </a:cubicBezTo>
                  <a:cubicBezTo>
                    <a:pt x="368" y="131"/>
                    <a:pt x="368" y="131"/>
                    <a:pt x="368" y="131"/>
                  </a:cubicBezTo>
                  <a:cubicBezTo>
                    <a:pt x="351" y="11"/>
                    <a:pt x="351" y="11"/>
                    <a:pt x="351" y="11"/>
                  </a:cubicBezTo>
                  <a:cubicBezTo>
                    <a:pt x="157" y="0"/>
                    <a:pt x="157" y="0"/>
                    <a:pt x="157"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81" name="Freeform 108"/>
            <p:cNvSpPr>
              <a:spLocks noChangeArrowheads="1"/>
            </p:cNvSpPr>
            <p:nvPr/>
          </p:nvSpPr>
          <p:spPr bwMode="auto">
            <a:xfrm>
              <a:off x="1290638" y="1365251"/>
              <a:ext cx="119063" cy="120650"/>
            </a:xfrm>
            <a:custGeom>
              <a:avLst/>
              <a:gdLst>
                <a:gd name="T0" fmla="*/ 0 w 32"/>
                <a:gd name="T1" fmla="*/ 454888203 h 32"/>
                <a:gd name="T2" fmla="*/ 221501829 w 32"/>
                <a:gd name="T3" fmla="*/ 454888203 h 32"/>
                <a:gd name="T4" fmla="*/ 442999937 w 32"/>
                <a:gd name="T5" fmla="*/ 227444102 h 32"/>
                <a:gd name="T6" fmla="*/ 442999937 w 32"/>
                <a:gd name="T7" fmla="*/ 0 h 32"/>
                <a:gd name="T8" fmla="*/ 0 w 32"/>
                <a:gd name="T9" fmla="*/ 0 h 32"/>
                <a:gd name="T10" fmla="*/ 0 w 32"/>
                <a:gd name="T11" fmla="*/ 454888203 h 32"/>
                <a:gd name="T12" fmla="*/ 0 60000 65536"/>
                <a:gd name="T13" fmla="*/ 0 60000 65536"/>
                <a:gd name="T14" fmla="*/ 0 60000 65536"/>
                <a:gd name="T15" fmla="*/ 0 60000 65536"/>
                <a:gd name="T16" fmla="*/ 0 60000 65536"/>
                <a:gd name="T17" fmla="*/ 0 60000 65536"/>
                <a:gd name="T18" fmla="*/ 0 w 32"/>
                <a:gd name="T19" fmla="*/ 0 h 32"/>
                <a:gd name="T20" fmla="*/ 32 w 3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82" name="Freeform 109"/>
            <p:cNvSpPr>
              <a:spLocks noEditPoints="1" noChangeArrowheads="1"/>
            </p:cNvSpPr>
            <p:nvPr/>
          </p:nvSpPr>
          <p:spPr bwMode="auto">
            <a:xfrm>
              <a:off x="569913" y="406400"/>
              <a:ext cx="839788" cy="1079501"/>
            </a:xfrm>
            <a:custGeom>
              <a:avLst/>
              <a:gdLst>
                <a:gd name="T0" fmla="*/ 2147483647 w 224"/>
                <a:gd name="T1" fmla="*/ 0 h 288"/>
                <a:gd name="T2" fmla="*/ 224886978 w 224"/>
                <a:gd name="T3" fmla="*/ 0 h 288"/>
                <a:gd name="T4" fmla="*/ 0 w 224"/>
                <a:gd name="T5" fmla="*/ 224791090 h 288"/>
                <a:gd name="T6" fmla="*/ 0 w 224"/>
                <a:gd name="T7" fmla="*/ 2147483647 h 288"/>
                <a:gd name="T8" fmla="*/ 224886978 w 224"/>
                <a:gd name="T9" fmla="*/ 2147483647 h 288"/>
                <a:gd name="T10" fmla="*/ 2147483647 w 224"/>
                <a:gd name="T11" fmla="*/ 2147483647 h 288"/>
                <a:gd name="T12" fmla="*/ 2147483647 w 224"/>
                <a:gd name="T13" fmla="*/ 2023131056 h 288"/>
                <a:gd name="T14" fmla="*/ 2147483647 w 224"/>
                <a:gd name="T15" fmla="*/ 2023131056 h 288"/>
                <a:gd name="T16" fmla="*/ 2147483647 w 224"/>
                <a:gd name="T17" fmla="*/ 224791090 h 288"/>
                <a:gd name="T18" fmla="*/ 2147483647 w 224"/>
                <a:gd name="T19" fmla="*/ 0 h 288"/>
                <a:gd name="T20" fmla="*/ 2147483647 w 224"/>
                <a:gd name="T21" fmla="*/ 1461149583 h 288"/>
                <a:gd name="T22" fmla="*/ 787102550 w 224"/>
                <a:gd name="T23" fmla="*/ 1461149583 h 288"/>
                <a:gd name="T24" fmla="*/ 787102550 w 224"/>
                <a:gd name="T25" fmla="*/ 1236358493 h 288"/>
                <a:gd name="T26" fmla="*/ 2147483647 w 224"/>
                <a:gd name="T27" fmla="*/ 1236358493 h 288"/>
                <a:gd name="T28" fmla="*/ 2147483647 w 224"/>
                <a:gd name="T29" fmla="*/ 1461149583 h 288"/>
                <a:gd name="T30" fmla="*/ 2147483647 w 224"/>
                <a:gd name="T31" fmla="*/ 1011563654 h 288"/>
                <a:gd name="T32" fmla="*/ 787102550 w 224"/>
                <a:gd name="T33" fmla="*/ 1011563654 h 288"/>
                <a:gd name="T34" fmla="*/ 787102550 w 224"/>
                <a:gd name="T35" fmla="*/ 786772564 h 288"/>
                <a:gd name="T36" fmla="*/ 2147483647 w 224"/>
                <a:gd name="T37" fmla="*/ 786772564 h 288"/>
                <a:gd name="T38" fmla="*/ 2147483647 w 224"/>
                <a:gd name="T39" fmla="*/ 1011563654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4"/>
                <a:gd name="T61" fmla="*/ 0 h 288"/>
                <a:gd name="T62" fmla="*/ 224 w 224"/>
                <a:gd name="T63" fmla="*/ 288 h 28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83" name="Rectangle 110"/>
            <p:cNvSpPr>
              <a:spLocks noChangeArrowheads="1"/>
            </p:cNvSpPr>
            <p:nvPr/>
          </p:nvSpPr>
          <p:spPr bwMode="auto">
            <a:xfrm>
              <a:off x="1290638" y="1006476"/>
              <a:ext cx="119063" cy="119063"/>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sp>
          <p:nvSpPr>
            <p:cNvPr id="15384" name="Rectangle 111"/>
            <p:cNvSpPr>
              <a:spLocks noChangeArrowheads="1"/>
            </p:cNvSpPr>
            <p:nvPr/>
          </p:nvSpPr>
          <p:spPr bwMode="auto">
            <a:xfrm>
              <a:off x="1290638" y="1185863"/>
              <a:ext cx="119063" cy="120650"/>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grpSp>
      <p:grpSp>
        <p:nvGrpSpPr>
          <p:cNvPr id="15371" name="Group 24"/>
          <p:cNvGrpSpPr>
            <a:grpSpLocks/>
          </p:cNvGrpSpPr>
          <p:nvPr/>
        </p:nvGrpSpPr>
        <p:grpSpPr bwMode="auto">
          <a:xfrm flipH="1">
            <a:off x="4165600" y="2586038"/>
            <a:ext cx="863600" cy="865187"/>
            <a:chOff x="0" y="0"/>
            <a:chExt cx="1979613" cy="1981201"/>
          </a:xfrm>
        </p:grpSpPr>
        <p:sp>
          <p:nvSpPr>
            <p:cNvPr id="15376" name="Freeform 117"/>
            <p:cNvSpPr>
              <a:spLocks noChangeArrowheads="1"/>
            </p:cNvSpPr>
            <p:nvPr/>
          </p:nvSpPr>
          <p:spPr bwMode="auto">
            <a:xfrm>
              <a:off x="0" y="0"/>
              <a:ext cx="1979613" cy="1981201"/>
            </a:xfrm>
            <a:custGeom>
              <a:avLst/>
              <a:gdLst>
                <a:gd name="T0" fmla="*/ 2147483647 w 528"/>
                <a:gd name="T1" fmla="*/ 2147483647 h 528"/>
                <a:gd name="T2" fmla="*/ 2147483647 w 528"/>
                <a:gd name="T3" fmla="*/ 2147483647 h 528"/>
                <a:gd name="T4" fmla="*/ 562281328 w 528"/>
                <a:gd name="T5" fmla="*/ 2147483647 h 528"/>
                <a:gd name="T6" fmla="*/ 0 w 528"/>
                <a:gd name="T7" fmla="*/ 2147483647 h 528"/>
                <a:gd name="T8" fmla="*/ 0 w 528"/>
                <a:gd name="T9" fmla="*/ 563182650 h 528"/>
                <a:gd name="T10" fmla="*/ 562281328 w 528"/>
                <a:gd name="T11" fmla="*/ 0 h 528"/>
                <a:gd name="T12" fmla="*/ 2147483647 w 528"/>
                <a:gd name="T13" fmla="*/ 0 h 528"/>
                <a:gd name="T14" fmla="*/ 2147483647 w 528"/>
                <a:gd name="T15" fmla="*/ 56318265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77" name="Freeform 118"/>
            <p:cNvSpPr>
              <a:spLocks noChangeArrowheads="1"/>
            </p:cNvSpPr>
            <p:nvPr/>
          </p:nvSpPr>
          <p:spPr bwMode="auto">
            <a:xfrm>
              <a:off x="0" y="503238"/>
              <a:ext cx="1435100" cy="1477963"/>
            </a:xfrm>
            <a:custGeom>
              <a:avLst/>
              <a:gdLst>
                <a:gd name="T0" fmla="*/ 2147483647 w 383"/>
                <a:gd name="T1" fmla="*/ 0 h 394"/>
                <a:gd name="T2" fmla="*/ 2147483647 w 383"/>
                <a:gd name="T3" fmla="*/ 1210132847 h 394"/>
                <a:gd name="T4" fmla="*/ 0 w 383"/>
                <a:gd name="T5" fmla="*/ 2147483647 h 394"/>
                <a:gd name="T6" fmla="*/ 0 w 383"/>
                <a:gd name="T7" fmla="*/ 2147483647 h 394"/>
                <a:gd name="T8" fmla="*/ 561599969 w 383"/>
                <a:gd name="T9" fmla="*/ 2147483647 h 394"/>
                <a:gd name="T10" fmla="*/ 1319759926 w 383"/>
                <a:gd name="T11" fmla="*/ 2147483647 h 394"/>
                <a:gd name="T12" fmla="*/ 2147483647 w 383"/>
                <a:gd name="T13" fmla="*/ 2147483647 h 394"/>
                <a:gd name="T14" fmla="*/ 2147483647 w 383"/>
                <a:gd name="T15" fmla="*/ 1097563833 h 394"/>
                <a:gd name="T16" fmla="*/ 2147483647 w 383"/>
                <a:gd name="T17" fmla="*/ 323640136 h 394"/>
                <a:gd name="T18" fmla="*/ 2147483647 w 383"/>
                <a:gd name="T19" fmla="*/ 0 h 3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3"/>
                <a:gd name="T31" fmla="*/ 0 h 394"/>
                <a:gd name="T32" fmla="*/ 383 w 383"/>
                <a:gd name="T33" fmla="*/ 394 h 3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3" h="394">
                  <a:moveTo>
                    <a:pt x="307" y="0"/>
                  </a:moveTo>
                  <a:cubicBezTo>
                    <a:pt x="199" y="86"/>
                    <a:pt x="199" y="86"/>
                    <a:pt x="199" y="86"/>
                  </a:cubicBezTo>
                  <a:cubicBezTo>
                    <a:pt x="0" y="285"/>
                    <a:pt x="0" y="285"/>
                    <a:pt x="0" y="285"/>
                  </a:cubicBezTo>
                  <a:cubicBezTo>
                    <a:pt x="0" y="354"/>
                    <a:pt x="0" y="354"/>
                    <a:pt x="0" y="354"/>
                  </a:cubicBezTo>
                  <a:cubicBezTo>
                    <a:pt x="0" y="376"/>
                    <a:pt x="18" y="394"/>
                    <a:pt x="40" y="394"/>
                  </a:cubicBezTo>
                  <a:cubicBezTo>
                    <a:pt x="94" y="394"/>
                    <a:pt x="94" y="394"/>
                    <a:pt x="94" y="394"/>
                  </a:cubicBezTo>
                  <a:cubicBezTo>
                    <a:pt x="313" y="175"/>
                    <a:pt x="313" y="175"/>
                    <a:pt x="313" y="175"/>
                  </a:cubicBezTo>
                  <a:cubicBezTo>
                    <a:pt x="383" y="78"/>
                    <a:pt x="383" y="78"/>
                    <a:pt x="383" y="78"/>
                  </a:cubicBezTo>
                  <a:cubicBezTo>
                    <a:pt x="368" y="23"/>
                    <a:pt x="368" y="23"/>
                    <a:pt x="368" y="23"/>
                  </a:cubicBezTo>
                  <a:cubicBezTo>
                    <a:pt x="307" y="0"/>
                    <a:pt x="307" y="0"/>
                    <a:pt x="307"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78" name="Freeform 119"/>
            <p:cNvSpPr>
              <a:spLocks noChangeArrowheads="1"/>
            </p:cNvSpPr>
            <p:nvPr/>
          </p:nvSpPr>
          <p:spPr bwMode="auto">
            <a:xfrm>
              <a:off x="460375" y="469900"/>
              <a:ext cx="1009650" cy="925513"/>
            </a:xfrm>
            <a:custGeom>
              <a:avLst/>
              <a:gdLst>
                <a:gd name="T0" fmla="*/ 2147483647 w 269"/>
                <a:gd name="T1" fmla="*/ 0 h 247"/>
                <a:gd name="T2" fmla="*/ 2147483647 w 269"/>
                <a:gd name="T3" fmla="*/ 0 h 247"/>
                <a:gd name="T4" fmla="*/ 2028615804 w 269"/>
                <a:gd name="T5" fmla="*/ 336961672 h 247"/>
                <a:gd name="T6" fmla="*/ 295838710 w 269"/>
                <a:gd name="T7" fmla="*/ 2106017946 h 247"/>
                <a:gd name="T8" fmla="*/ 295838710 w 269"/>
                <a:gd name="T9" fmla="*/ 2147483647 h 247"/>
                <a:gd name="T10" fmla="*/ 845257211 w 269"/>
                <a:gd name="T11" fmla="*/ 2147483647 h 247"/>
                <a:gd name="T12" fmla="*/ 1394671958 w 269"/>
                <a:gd name="T13" fmla="*/ 2147483647 h 247"/>
                <a:gd name="T14" fmla="*/ 2147483647 w 269"/>
                <a:gd name="T15" fmla="*/ 1558455229 h 247"/>
                <a:gd name="T16" fmla="*/ 2147483647 w 269"/>
                <a:gd name="T17" fmla="*/ 659887022 h 247"/>
                <a:gd name="T18" fmla="*/ 2147483647 w 269"/>
                <a:gd name="T19" fmla="*/ 519486325 h 247"/>
                <a:gd name="T20" fmla="*/ 2147483647 w 269"/>
                <a:gd name="T21" fmla="*/ 744127440 h 247"/>
                <a:gd name="T22" fmla="*/ 648030153 w 269"/>
                <a:gd name="T23" fmla="*/ 2147483647 h 247"/>
                <a:gd name="T24" fmla="*/ 648030153 w 269"/>
                <a:gd name="T25" fmla="*/ 2147483647 h 247"/>
                <a:gd name="T26" fmla="*/ 732555499 w 269"/>
                <a:gd name="T27" fmla="*/ 2147483647 h 247"/>
                <a:gd name="T28" fmla="*/ 802994538 w 269"/>
                <a:gd name="T29" fmla="*/ 2147483647 h 247"/>
                <a:gd name="T30" fmla="*/ 2147483647 w 269"/>
                <a:gd name="T31" fmla="*/ 912608276 h 247"/>
                <a:gd name="T32" fmla="*/ 2147483647 w 269"/>
                <a:gd name="T33" fmla="*/ 744127440 h 247"/>
                <a:gd name="T34" fmla="*/ 2147483647 w 269"/>
                <a:gd name="T35" fmla="*/ 828367858 h 247"/>
                <a:gd name="T36" fmla="*/ 2147483647 w 269"/>
                <a:gd name="T37" fmla="*/ 1389974392 h 247"/>
                <a:gd name="T38" fmla="*/ 1239707573 w 269"/>
                <a:gd name="T39" fmla="*/ 2147483647 h 247"/>
                <a:gd name="T40" fmla="*/ 845257211 w 269"/>
                <a:gd name="T41" fmla="*/ 2147483647 h 247"/>
                <a:gd name="T42" fmla="*/ 450803095 w 269"/>
                <a:gd name="T43" fmla="*/ 2147483647 h 247"/>
                <a:gd name="T44" fmla="*/ 450803095 w 269"/>
                <a:gd name="T45" fmla="*/ 2147483647 h 247"/>
                <a:gd name="T46" fmla="*/ 2147483647 w 269"/>
                <a:gd name="T47" fmla="*/ 491406186 h 247"/>
                <a:gd name="T48" fmla="*/ 2147483647 w 269"/>
                <a:gd name="T49" fmla="*/ 224641115 h 247"/>
                <a:gd name="T50" fmla="*/ 2147483647 w 269"/>
                <a:gd name="T51" fmla="*/ 224641115 h 247"/>
                <a:gd name="T52" fmla="*/ 2147483647 w 269"/>
                <a:gd name="T53" fmla="*/ 505446256 h 247"/>
                <a:gd name="T54" fmla="*/ 2147483647 w 269"/>
                <a:gd name="T55" fmla="*/ 1081089112 h 247"/>
                <a:gd name="T56" fmla="*/ 2147483647 w 269"/>
                <a:gd name="T57" fmla="*/ 1628655577 h 247"/>
                <a:gd name="T58" fmla="*/ 2147483647 w 269"/>
                <a:gd name="T59" fmla="*/ 2147483647 h 247"/>
                <a:gd name="T60" fmla="*/ 2147483647 w 269"/>
                <a:gd name="T61" fmla="*/ 2147483647 h 247"/>
                <a:gd name="T62" fmla="*/ 2147483647 w 269"/>
                <a:gd name="T63" fmla="*/ 2147483647 h 247"/>
                <a:gd name="T64" fmla="*/ 2147483647 w 269"/>
                <a:gd name="T65" fmla="*/ 2147483647 h 247"/>
                <a:gd name="T66" fmla="*/ 2147483647 w 269"/>
                <a:gd name="T67" fmla="*/ 1797136413 h 247"/>
                <a:gd name="T68" fmla="*/ 2147483647 w 269"/>
                <a:gd name="T69" fmla="*/ 1095129182 h 247"/>
                <a:gd name="T70" fmla="*/ 2147483647 w 269"/>
                <a:gd name="T71" fmla="*/ 336961672 h 247"/>
                <a:gd name="T72" fmla="*/ 2147483647 w 269"/>
                <a:gd name="T73" fmla="*/ 0 h 2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9"/>
                <a:gd name="T112" fmla="*/ 0 h 247"/>
                <a:gd name="T113" fmla="*/ 269 w 269"/>
                <a:gd name="T114" fmla="*/ 247 h 24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15372" name="矩形 56"/>
          <p:cNvSpPr>
            <a:spLocks noChangeArrowheads="1"/>
          </p:cNvSpPr>
          <p:nvPr/>
        </p:nvSpPr>
        <p:spPr bwMode="auto">
          <a:xfrm>
            <a:off x="5445125" y="1993900"/>
            <a:ext cx="34242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000000"/>
                </a:solidFill>
                <a:latin typeface="微软雅黑" pitchFamily="34" charset="-122"/>
                <a:ea typeface="微软雅黑" pitchFamily="34" charset="-122"/>
                <a:sym typeface="微软雅黑" pitchFamily="34" charset="-122"/>
              </a:rPr>
              <a:t>The background and significance</a:t>
            </a:r>
            <a:endParaRPr lang="zh-CN" altLang="en-US" sz="1600">
              <a:solidFill>
                <a:srgbClr val="000000"/>
              </a:solidFill>
              <a:latin typeface="微软雅黑" pitchFamily="34" charset="-122"/>
              <a:ea typeface="微软雅黑" pitchFamily="34" charset="-122"/>
              <a:sym typeface="微软雅黑" pitchFamily="34" charset="-122"/>
            </a:endParaRPr>
          </a:p>
        </p:txBody>
      </p:sp>
      <p:sp>
        <p:nvSpPr>
          <p:cNvPr id="15373" name="矩形 57"/>
          <p:cNvSpPr>
            <a:spLocks noChangeArrowheads="1"/>
          </p:cNvSpPr>
          <p:nvPr/>
        </p:nvSpPr>
        <p:spPr bwMode="auto">
          <a:xfrm>
            <a:off x="5445125" y="3119438"/>
            <a:ext cx="19542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000000"/>
                </a:solidFill>
                <a:latin typeface="微软雅黑" pitchFamily="34" charset="-122"/>
                <a:ea typeface="微软雅黑" pitchFamily="34" charset="-122"/>
                <a:sym typeface="微软雅黑" pitchFamily="34" charset="-122"/>
              </a:rPr>
              <a:t>The Paper reviews</a:t>
            </a:r>
            <a:endParaRPr lang="zh-CN" altLang="en-US" sz="1600">
              <a:solidFill>
                <a:srgbClr val="000000"/>
              </a:solidFill>
              <a:latin typeface="微软雅黑" pitchFamily="34" charset="-122"/>
              <a:ea typeface="微软雅黑" pitchFamily="34" charset="-122"/>
              <a:sym typeface="微软雅黑" pitchFamily="34" charset="-122"/>
            </a:endParaRPr>
          </a:p>
        </p:txBody>
      </p:sp>
      <p:sp>
        <p:nvSpPr>
          <p:cNvPr id="15374" name="矩形 58"/>
          <p:cNvSpPr>
            <a:spLocks noChangeArrowheads="1"/>
          </p:cNvSpPr>
          <p:nvPr/>
        </p:nvSpPr>
        <p:spPr bwMode="auto">
          <a:xfrm>
            <a:off x="5445125" y="4179888"/>
            <a:ext cx="23590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000000"/>
                </a:solidFill>
                <a:latin typeface="微软雅黑" pitchFamily="34" charset="-122"/>
                <a:ea typeface="微软雅黑" pitchFamily="34" charset="-122"/>
                <a:sym typeface="微软雅黑" pitchFamily="34" charset="-122"/>
              </a:rPr>
              <a:t>The research methods</a:t>
            </a:r>
            <a:endParaRPr lang="zh-CN" altLang="en-US" sz="1600">
              <a:solidFill>
                <a:srgbClr val="000000"/>
              </a:solidFill>
              <a:latin typeface="微软雅黑" pitchFamily="34" charset="-122"/>
              <a:ea typeface="微软雅黑" pitchFamily="34" charset="-122"/>
              <a:sym typeface="微软雅黑" pitchFamily="34" charset="-122"/>
            </a:endParaRPr>
          </a:p>
        </p:txBody>
      </p:sp>
      <p:sp>
        <p:nvSpPr>
          <p:cNvPr id="15375" name="矩形 59"/>
          <p:cNvSpPr>
            <a:spLocks noChangeArrowheads="1"/>
          </p:cNvSpPr>
          <p:nvPr/>
        </p:nvSpPr>
        <p:spPr bwMode="auto">
          <a:xfrm>
            <a:off x="5445125" y="5241925"/>
            <a:ext cx="15224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024FA3"/>
                </a:solidFill>
                <a:latin typeface="微软雅黑" pitchFamily="34" charset="-122"/>
                <a:ea typeface="微软雅黑" pitchFamily="34" charset="-122"/>
                <a:sym typeface="微软雅黑" pitchFamily="34" charset="-122"/>
              </a:rPr>
              <a:t>The summary</a:t>
            </a:r>
            <a:endParaRPr lang="zh-CN" altLang="en-US" sz="1600">
              <a:solidFill>
                <a:srgbClr val="024FA3"/>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直接连接符 12"/>
          <p:cNvSpPr>
            <a:spLocks noChangeShapeType="1"/>
          </p:cNvSpPr>
          <p:nvPr/>
        </p:nvSpPr>
        <p:spPr bwMode="auto">
          <a:xfrm flipH="1" flipV="1">
            <a:off x="11299825" y="4763"/>
            <a:ext cx="1588" cy="792162"/>
          </a:xfrm>
          <a:prstGeom prst="line">
            <a:avLst/>
          </a:prstGeom>
          <a:noFill/>
          <a:ln w="2857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6388" name="Group 4"/>
          <p:cNvGrpSpPr>
            <a:grpSpLocks/>
          </p:cNvGrpSpPr>
          <p:nvPr/>
        </p:nvGrpSpPr>
        <p:grpSpPr bwMode="auto">
          <a:xfrm flipH="1">
            <a:off x="11577638" y="98425"/>
            <a:ext cx="614362" cy="685800"/>
            <a:chOff x="0" y="0"/>
            <a:chExt cx="1409701" cy="1574801"/>
          </a:xfrm>
        </p:grpSpPr>
        <p:sp>
          <p:nvSpPr>
            <p:cNvPr id="16431" name="Freeform 107"/>
            <p:cNvSpPr>
              <a:spLocks noChangeArrowheads="1"/>
            </p:cNvSpPr>
            <p:nvPr/>
          </p:nvSpPr>
          <p:spPr bwMode="auto">
            <a:xfrm>
              <a:off x="0" y="17463"/>
              <a:ext cx="1409700" cy="1557338"/>
            </a:xfrm>
            <a:custGeom>
              <a:avLst/>
              <a:gdLst>
                <a:gd name="T0" fmla="*/ 2147483647 w 376"/>
                <a:gd name="T1" fmla="*/ 0 h 415"/>
                <a:gd name="T2" fmla="*/ 0 w 376"/>
                <a:gd name="T3" fmla="*/ 2147483647 h 415"/>
                <a:gd name="T4" fmla="*/ 0 w 376"/>
                <a:gd name="T5" fmla="*/ 2147483647 h 415"/>
                <a:gd name="T6" fmla="*/ 562260345 w 376"/>
                <a:gd name="T7" fmla="*/ 2147483647 h 415"/>
                <a:gd name="T8" fmla="*/ 2147483647 w 376"/>
                <a:gd name="T9" fmla="*/ 2147483647 h 415"/>
                <a:gd name="T10" fmla="*/ 2147483647 w 376"/>
                <a:gd name="T11" fmla="*/ 2147483647 h 415"/>
                <a:gd name="T12" fmla="*/ 2147483647 w 376"/>
                <a:gd name="T13" fmla="*/ 2147483647 h 415"/>
                <a:gd name="T14" fmla="*/ 2147483647 w 376"/>
                <a:gd name="T15" fmla="*/ 2147483647 h 415"/>
                <a:gd name="T16" fmla="*/ 2147483647 w 376"/>
                <a:gd name="T17" fmla="*/ 2147483647 h 415"/>
                <a:gd name="T18" fmla="*/ 2147483647 w 376"/>
                <a:gd name="T19" fmla="*/ 2147483647 h 415"/>
                <a:gd name="T20" fmla="*/ 2147483647 w 376"/>
                <a:gd name="T21" fmla="*/ 2147483647 h 415"/>
                <a:gd name="T22" fmla="*/ 2147483647 w 376"/>
                <a:gd name="T23" fmla="*/ 2147483647 h 415"/>
                <a:gd name="T24" fmla="*/ 2147483647 w 376"/>
                <a:gd name="T25" fmla="*/ 2147483647 h 415"/>
                <a:gd name="T26" fmla="*/ 2147483647 w 376"/>
                <a:gd name="T27" fmla="*/ 1957420009 h 415"/>
                <a:gd name="T28" fmla="*/ 2147483647 w 376"/>
                <a:gd name="T29" fmla="*/ 1844762553 h 415"/>
                <a:gd name="T30" fmla="*/ 2147483647 w 376"/>
                <a:gd name="T31" fmla="*/ 154904471 h 415"/>
                <a:gd name="T32" fmla="*/ 2147483647 w 376"/>
                <a:gd name="T33" fmla="*/ 0 h 4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6"/>
                <a:gd name="T52" fmla="*/ 0 h 415"/>
                <a:gd name="T53" fmla="*/ 376 w 376"/>
                <a:gd name="T54" fmla="*/ 415 h 4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6" h="415">
                  <a:moveTo>
                    <a:pt x="157" y="0"/>
                  </a:moveTo>
                  <a:cubicBezTo>
                    <a:pt x="0" y="157"/>
                    <a:pt x="0" y="157"/>
                    <a:pt x="0" y="157"/>
                  </a:cubicBezTo>
                  <a:cubicBezTo>
                    <a:pt x="0" y="375"/>
                    <a:pt x="0" y="375"/>
                    <a:pt x="0" y="375"/>
                  </a:cubicBezTo>
                  <a:cubicBezTo>
                    <a:pt x="0" y="397"/>
                    <a:pt x="18" y="415"/>
                    <a:pt x="40" y="415"/>
                  </a:cubicBezTo>
                  <a:cubicBezTo>
                    <a:pt x="234" y="415"/>
                    <a:pt x="234" y="415"/>
                    <a:pt x="234" y="415"/>
                  </a:cubicBezTo>
                  <a:cubicBezTo>
                    <a:pt x="372" y="278"/>
                    <a:pt x="372" y="278"/>
                    <a:pt x="372" y="278"/>
                  </a:cubicBezTo>
                  <a:cubicBezTo>
                    <a:pt x="369" y="254"/>
                    <a:pt x="369" y="254"/>
                    <a:pt x="369" y="254"/>
                  </a:cubicBezTo>
                  <a:cubicBezTo>
                    <a:pt x="350" y="261"/>
                    <a:pt x="350" y="261"/>
                    <a:pt x="350" y="261"/>
                  </a:cubicBezTo>
                  <a:cubicBezTo>
                    <a:pt x="376" y="235"/>
                    <a:pt x="376" y="235"/>
                    <a:pt x="376" y="235"/>
                  </a:cubicBezTo>
                  <a:cubicBezTo>
                    <a:pt x="371" y="224"/>
                    <a:pt x="371" y="224"/>
                    <a:pt x="371" y="224"/>
                  </a:cubicBezTo>
                  <a:cubicBezTo>
                    <a:pt x="351" y="212"/>
                    <a:pt x="351" y="212"/>
                    <a:pt x="351" y="212"/>
                  </a:cubicBezTo>
                  <a:cubicBezTo>
                    <a:pt x="376" y="187"/>
                    <a:pt x="376" y="187"/>
                    <a:pt x="376" y="187"/>
                  </a:cubicBezTo>
                  <a:cubicBezTo>
                    <a:pt x="345" y="170"/>
                    <a:pt x="345" y="170"/>
                    <a:pt x="345" y="170"/>
                  </a:cubicBezTo>
                  <a:cubicBezTo>
                    <a:pt x="376" y="139"/>
                    <a:pt x="376" y="139"/>
                    <a:pt x="376" y="139"/>
                  </a:cubicBezTo>
                  <a:cubicBezTo>
                    <a:pt x="368" y="131"/>
                    <a:pt x="368" y="131"/>
                    <a:pt x="368" y="131"/>
                  </a:cubicBezTo>
                  <a:cubicBezTo>
                    <a:pt x="351" y="11"/>
                    <a:pt x="351" y="11"/>
                    <a:pt x="351" y="11"/>
                  </a:cubicBezTo>
                  <a:cubicBezTo>
                    <a:pt x="157" y="0"/>
                    <a:pt x="157" y="0"/>
                    <a:pt x="157" y="0"/>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6432" name="Freeform 108"/>
            <p:cNvSpPr>
              <a:spLocks noChangeArrowheads="1"/>
            </p:cNvSpPr>
            <p:nvPr/>
          </p:nvSpPr>
          <p:spPr bwMode="auto">
            <a:xfrm>
              <a:off x="1290638" y="958851"/>
              <a:ext cx="119063" cy="120650"/>
            </a:xfrm>
            <a:custGeom>
              <a:avLst/>
              <a:gdLst>
                <a:gd name="T0" fmla="*/ 0 w 32"/>
                <a:gd name="T1" fmla="*/ 454888203 h 32"/>
                <a:gd name="T2" fmla="*/ 221501829 w 32"/>
                <a:gd name="T3" fmla="*/ 454888203 h 32"/>
                <a:gd name="T4" fmla="*/ 442999937 w 32"/>
                <a:gd name="T5" fmla="*/ 227444102 h 32"/>
                <a:gd name="T6" fmla="*/ 442999937 w 32"/>
                <a:gd name="T7" fmla="*/ 0 h 32"/>
                <a:gd name="T8" fmla="*/ 0 w 32"/>
                <a:gd name="T9" fmla="*/ 0 h 32"/>
                <a:gd name="T10" fmla="*/ 0 w 32"/>
                <a:gd name="T11" fmla="*/ 454888203 h 32"/>
                <a:gd name="T12" fmla="*/ 0 60000 65536"/>
                <a:gd name="T13" fmla="*/ 0 60000 65536"/>
                <a:gd name="T14" fmla="*/ 0 60000 65536"/>
                <a:gd name="T15" fmla="*/ 0 60000 65536"/>
                <a:gd name="T16" fmla="*/ 0 60000 65536"/>
                <a:gd name="T17" fmla="*/ 0 60000 65536"/>
                <a:gd name="T18" fmla="*/ 0 w 32"/>
                <a:gd name="T19" fmla="*/ 0 h 32"/>
                <a:gd name="T20" fmla="*/ 32 w 3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6433" name="Freeform 109"/>
            <p:cNvSpPr>
              <a:spLocks noEditPoints="1" noChangeArrowheads="1"/>
            </p:cNvSpPr>
            <p:nvPr/>
          </p:nvSpPr>
          <p:spPr bwMode="auto">
            <a:xfrm>
              <a:off x="569913" y="0"/>
              <a:ext cx="839788" cy="1079501"/>
            </a:xfrm>
            <a:custGeom>
              <a:avLst/>
              <a:gdLst>
                <a:gd name="T0" fmla="*/ 2147483647 w 224"/>
                <a:gd name="T1" fmla="*/ 0 h 288"/>
                <a:gd name="T2" fmla="*/ 224886978 w 224"/>
                <a:gd name="T3" fmla="*/ 0 h 288"/>
                <a:gd name="T4" fmla="*/ 0 w 224"/>
                <a:gd name="T5" fmla="*/ 224791090 h 288"/>
                <a:gd name="T6" fmla="*/ 0 w 224"/>
                <a:gd name="T7" fmla="*/ 2147483647 h 288"/>
                <a:gd name="T8" fmla="*/ 224886978 w 224"/>
                <a:gd name="T9" fmla="*/ 2147483647 h 288"/>
                <a:gd name="T10" fmla="*/ 2147483647 w 224"/>
                <a:gd name="T11" fmla="*/ 2147483647 h 288"/>
                <a:gd name="T12" fmla="*/ 2147483647 w 224"/>
                <a:gd name="T13" fmla="*/ 2023131056 h 288"/>
                <a:gd name="T14" fmla="*/ 2147483647 w 224"/>
                <a:gd name="T15" fmla="*/ 2023131056 h 288"/>
                <a:gd name="T16" fmla="*/ 2147483647 w 224"/>
                <a:gd name="T17" fmla="*/ 224791090 h 288"/>
                <a:gd name="T18" fmla="*/ 2147483647 w 224"/>
                <a:gd name="T19" fmla="*/ 0 h 288"/>
                <a:gd name="T20" fmla="*/ 2147483647 w 224"/>
                <a:gd name="T21" fmla="*/ 1461149583 h 288"/>
                <a:gd name="T22" fmla="*/ 787102550 w 224"/>
                <a:gd name="T23" fmla="*/ 1461149583 h 288"/>
                <a:gd name="T24" fmla="*/ 787102550 w 224"/>
                <a:gd name="T25" fmla="*/ 1236358493 h 288"/>
                <a:gd name="T26" fmla="*/ 2147483647 w 224"/>
                <a:gd name="T27" fmla="*/ 1236358493 h 288"/>
                <a:gd name="T28" fmla="*/ 2147483647 w 224"/>
                <a:gd name="T29" fmla="*/ 1461149583 h 288"/>
                <a:gd name="T30" fmla="*/ 2147483647 w 224"/>
                <a:gd name="T31" fmla="*/ 1011563654 h 288"/>
                <a:gd name="T32" fmla="*/ 787102550 w 224"/>
                <a:gd name="T33" fmla="*/ 1011563654 h 288"/>
                <a:gd name="T34" fmla="*/ 787102550 w 224"/>
                <a:gd name="T35" fmla="*/ 786772564 h 288"/>
                <a:gd name="T36" fmla="*/ 2147483647 w 224"/>
                <a:gd name="T37" fmla="*/ 786772564 h 288"/>
                <a:gd name="T38" fmla="*/ 2147483647 w 224"/>
                <a:gd name="T39" fmla="*/ 1011563654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4"/>
                <a:gd name="T61" fmla="*/ 0 h 288"/>
                <a:gd name="T62" fmla="*/ 224 w 224"/>
                <a:gd name="T63" fmla="*/ 288 h 28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6434" name="Rectangle 110"/>
            <p:cNvSpPr>
              <a:spLocks noChangeArrowheads="1"/>
            </p:cNvSpPr>
            <p:nvPr/>
          </p:nvSpPr>
          <p:spPr bwMode="auto">
            <a:xfrm>
              <a:off x="1290638" y="600076"/>
              <a:ext cx="119063" cy="119063"/>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sp>
          <p:nvSpPr>
            <p:cNvPr id="16435" name="Rectangle 111"/>
            <p:cNvSpPr>
              <a:spLocks noChangeArrowheads="1"/>
            </p:cNvSpPr>
            <p:nvPr/>
          </p:nvSpPr>
          <p:spPr bwMode="auto">
            <a:xfrm>
              <a:off x="1290638" y="779463"/>
              <a:ext cx="119063" cy="120650"/>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grpSp>
      <p:grpSp>
        <p:nvGrpSpPr>
          <p:cNvPr id="16389" name="Group 10"/>
          <p:cNvGrpSpPr>
            <a:grpSpLocks/>
          </p:cNvGrpSpPr>
          <p:nvPr/>
        </p:nvGrpSpPr>
        <p:grpSpPr bwMode="auto">
          <a:xfrm>
            <a:off x="9507538" y="47625"/>
            <a:ext cx="1720850" cy="735013"/>
            <a:chOff x="0" y="0"/>
            <a:chExt cx="1721056" cy="735864"/>
          </a:xfrm>
        </p:grpSpPr>
        <p:sp>
          <p:nvSpPr>
            <p:cNvPr id="16429" name="文本框 10"/>
            <p:cNvSpPr>
              <a:spLocks noChangeArrowheads="1"/>
            </p:cNvSpPr>
            <p:nvPr/>
          </p:nvSpPr>
          <p:spPr bwMode="auto">
            <a:xfrm>
              <a:off x="0" y="0"/>
              <a:ext cx="17210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chemeClr val="bg1"/>
                  </a:solidFill>
                  <a:latin typeface="微软雅黑" pitchFamily="34" charset="-122"/>
                  <a:ea typeface="微软雅黑" pitchFamily="34" charset="-122"/>
                </a:rPr>
                <a:t>论题总结</a:t>
              </a:r>
              <a:endParaRPr lang="zh-CN" altLang="en-US"/>
            </a:p>
          </p:txBody>
        </p:sp>
        <p:sp>
          <p:nvSpPr>
            <p:cNvPr id="16430" name="矩形 26"/>
            <p:cNvSpPr>
              <a:spLocks noChangeArrowheads="1"/>
            </p:cNvSpPr>
            <p:nvPr/>
          </p:nvSpPr>
          <p:spPr bwMode="auto">
            <a:xfrm>
              <a:off x="366390" y="428087"/>
              <a:ext cx="135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1400">
                  <a:solidFill>
                    <a:schemeClr val="bg1"/>
                  </a:solidFill>
                  <a:latin typeface="微软雅黑" pitchFamily="34" charset="-122"/>
                  <a:ea typeface="微软雅黑" pitchFamily="34" charset="-122"/>
                  <a:sym typeface="微软雅黑" pitchFamily="34" charset="-122"/>
                </a:rPr>
                <a:t>The summary</a:t>
              </a:r>
              <a:endParaRPr lang="zh-CN" altLang="en-US" sz="1400">
                <a:solidFill>
                  <a:schemeClr val="bg1"/>
                </a:solidFill>
                <a:latin typeface="微软雅黑" pitchFamily="34" charset="-122"/>
                <a:ea typeface="微软雅黑" pitchFamily="34" charset="-122"/>
                <a:sym typeface="微软雅黑" pitchFamily="34" charset="-122"/>
              </a:endParaRPr>
            </a:p>
          </p:txBody>
        </p:sp>
      </p:grpSp>
      <p:grpSp>
        <p:nvGrpSpPr>
          <p:cNvPr id="19469" name="Group 13"/>
          <p:cNvGrpSpPr>
            <a:grpSpLocks/>
          </p:cNvGrpSpPr>
          <p:nvPr/>
        </p:nvGrpSpPr>
        <p:grpSpPr bwMode="auto">
          <a:xfrm>
            <a:off x="2505075" y="688975"/>
            <a:ext cx="7248525" cy="5797550"/>
            <a:chOff x="0" y="0"/>
            <a:chExt cx="6119812" cy="4895850"/>
          </a:xfrm>
        </p:grpSpPr>
        <p:sp>
          <p:nvSpPr>
            <p:cNvPr id="16397" name="Freeform 5"/>
            <p:cNvSpPr>
              <a:spLocks noChangeArrowheads="1"/>
            </p:cNvSpPr>
            <p:nvPr/>
          </p:nvSpPr>
          <p:spPr bwMode="auto">
            <a:xfrm>
              <a:off x="3567112" y="4613275"/>
              <a:ext cx="336550" cy="282575"/>
            </a:xfrm>
            <a:custGeom>
              <a:avLst/>
              <a:gdLst>
                <a:gd name="T0" fmla="*/ 2147483647 w 177"/>
                <a:gd name="T1" fmla="*/ 2147483647 h 161"/>
                <a:gd name="T2" fmla="*/ 2147483647 w 177"/>
                <a:gd name="T3" fmla="*/ 2147483647 h 161"/>
                <a:gd name="T4" fmla="*/ 2147483647 w 177"/>
                <a:gd name="T5" fmla="*/ 2147483647 h 161"/>
                <a:gd name="T6" fmla="*/ 2147483647 w 177"/>
                <a:gd name="T7" fmla="*/ 2147483647 h 161"/>
                <a:gd name="T8" fmla="*/ 2147483647 w 177"/>
                <a:gd name="T9" fmla="*/ 0 h 161"/>
                <a:gd name="T10" fmla="*/ 2147483647 w 177"/>
                <a:gd name="T11" fmla="*/ 2147483647 h 161"/>
                <a:gd name="T12" fmla="*/ 2147483647 w 177"/>
                <a:gd name="T13" fmla="*/ 0 h 161"/>
                <a:gd name="T14" fmla="*/ 2147483647 w 177"/>
                <a:gd name="T15" fmla="*/ 2147483647 h 161"/>
                <a:gd name="T16" fmla="*/ 2147483647 w 177"/>
                <a:gd name="T17" fmla="*/ 2147483647 h 161"/>
                <a:gd name="T18" fmla="*/ 2147483647 w 177"/>
                <a:gd name="T19" fmla="*/ 2147483647 h 161"/>
                <a:gd name="T20" fmla="*/ 2147483647 w 177"/>
                <a:gd name="T21" fmla="*/ 2147483647 h 161"/>
                <a:gd name="T22" fmla="*/ 2147483647 w 177"/>
                <a:gd name="T23" fmla="*/ 2147483647 h 161"/>
                <a:gd name="T24" fmla="*/ 2147483647 w 177"/>
                <a:gd name="T25" fmla="*/ 2147483647 h 161"/>
                <a:gd name="T26" fmla="*/ 2147483647 w 177"/>
                <a:gd name="T27" fmla="*/ 2147483647 h 161"/>
                <a:gd name="T28" fmla="*/ 2147483647 w 177"/>
                <a:gd name="T29" fmla="*/ 2147483647 h 161"/>
                <a:gd name="T30" fmla="*/ 2147483647 w 177"/>
                <a:gd name="T31" fmla="*/ 2147483647 h 161"/>
                <a:gd name="T32" fmla="*/ 2147483647 w 177"/>
                <a:gd name="T33" fmla="*/ 2147483647 h 161"/>
                <a:gd name="T34" fmla="*/ 2147483647 w 177"/>
                <a:gd name="T35" fmla="*/ 2147483647 h 161"/>
                <a:gd name="T36" fmla="*/ 0 w 177"/>
                <a:gd name="T37" fmla="*/ 2147483647 h 161"/>
                <a:gd name="T38" fmla="*/ 0 w 177"/>
                <a:gd name="T39" fmla="*/ 2147483647 h 161"/>
                <a:gd name="T40" fmla="*/ 2147483647 w 177"/>
                <a:gd name="T41" fmla="*/ 2147483647 h 161"/>
                <a:gd name="T42" fmla="*/ 2147483647 w 177"/>
                <a:gd name="T43" fmla="*/ 214748364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398" name="Freeform 7"/>
            <p:cNvSpPr>
              <a:spLocks noChangeArrowheads="1"/>
            </p:cNvSpPr>
            <p:nvPr/>
          </p:nvSpPr>
          <p:spPr bwMode="auto">
            <a:xfrm>
              <a:off x="4776787" y="0"/>
              <a:ext cx="1343025" cy="1225550"/>
            </a:xfrm>
            <a:custGeom>
              <a:avLst/>
              <a:gdLst>
                <a:gd name="T0" fmla="*/ 2147483647 w 705"/>
                <a:gd name="T1" fmla="*/ 2147483647 h 697"/>
                <a:gd name="T2" fmla="*/ 2147483647 w 705"/>
                <a:gd name="T3" fmla="*/ 2147483647 h 697"/>
                <a:gd name="T4" fmla="*/ 2147483647 w 705"/>
                <a:gd name="T5" fmla="*/ 2147483647 h 697"/>
                <a:gd name="T6" fmla="*/ 2147483647 w 705"/>
                <a:gd name="T7" fmla="*/ 2147483647 h 697"/>
                <a:gd name="T8" fmla="*/ 2147483647 w 705"/>
                <a:gd name="T9" fmla="*/ 2147483647 h 697"/>
                <a:gd name="T10" fmla="*/ 2147483647 w 705"/>
                <a:gd name="T11" fmla="*/ 2147483647 h 697"/>
                <a:gd name="T12" fmla="*/ 2147483647 w 705"/>
                <a:gd name="T13" fmla="*/ 2147483647 h 697"/>
                <a:gd name="T14" fmla="*/ 2147483647 w 705"/>
                <a:gd name="T15" fmla="*/ 2147483647 h 697"/>
                <a:gd name="T16" fmla="*/ 2147483647 w 705"/>
                <a:gd name="T17" fmla="*/ 2147483647 h 697"/>
                <a:gd name="T18" fmla="*/ 2147483647 w 705"/>
                <a:gd name="T19" fmla="*/ 2147483647 h 697"/>
                <a:gd name="T20" fmla="*/ 2147483647 w 705"/>
                <a:gd name="T21" fmla="*/ 2147483647 h 697"/>
                <a:gd name="T22" fmla="*/ 2147483647 w 705"/>
                <a:gd name="T23" fmla="*/ 2147483647 h 697"/>
                <a:gd name="T24" fmla="*/ 2147483647 w 705"/>
                <a:gd name="T25" fmla="*/ 2147483647 h 697"/>
                <a:gd name="T26" fmla="*/ 2147483647 w 705"/>
                <a:gd name="T27" fmla="*/ 2147483647 h 697"/>
                <a:gd name="T28" fmla="*/ 2147483647 w 705"/>
                <a:gd name="T29" fmla="*/ 2147483647 h 697"/>
                <a:gd name="T30" fmla="*/ 2147483647 w 705"/>
                <a:gd name="T31" fmla="*/ 2147483647 h 697"/>
                <a:gd name="T32" fmla="*/ 2147483647 w 705"/>
                <a:gd name="T33" fmla="*/ 2147483647 h 697"/>
                <a:gd name="T34" fmla="*/ 2147483647 w 705"/>
                <a:gd name="T35" fmla="*/ 2147483647 h 697"/>
                <a:gd name="T36" fmla="*/ 2147483647 w 705"/>
                <a:gd name="T37" fmla="*/ 2147483647 h 697"/>
                <a:gd name="T38" fmla="*/ 2147483647 w 705"/>
                <a:gd name="T39" fmla="*/ 2147483647 h 697"/>
                <a:gd name="T40" fmla="*/ 2147483647 w 705"/>
                <a:gd name="T41" fmla="*/ 2147483647 h 697"/>
                <a:gd name="T42" fmla="*/ 2147483647 w 705"/>
                <a:gd name="T43" fmla="*/ 2147483647 h 697"/>
                <a:gd name="T44" fmla="*/ 2147483647 w 705"/>
                <a:gd name="T45" fmla="*/ 2147483647 h 697"/>
                <a:gd name="T46" fmla="*/ 2147483647 w 705"/>
                <a:gd name="T47" fmla="*/ 2147483647 h 697"/>
                <a:gd name="T48" fmla="*/ 2147483647 w 705"/>
                <a:gd name="T49" fmla="*/ 2147483647 h 697"/>
                <a:gd name="T50" fmla="*/ 2147483647 w 705"/>
                <a:gd name="T51" fmla="*/ 2147483647 h 697"/>
                <a:gd name="T52" fmla="*/ 2147483647 w 705"/>
                <a:gd name="T53" fmla="*/ 2147483647 h 697"/>
                <a:gd name="T54" fmla="*/ 2147483647 w 705"/>
                <a:gd name="T55" fmla="*/ 2147483647 h 697"/>
                <a:gd name="T56" fmla="*/ 2147483647 w 705"/>
                <a:gd name="T57" fmla="*/ 2147483647 h 697"/>
                <a:gd name="T58" fmla="*/ 2147483647 w 705"/>
                <a:gd name="T59" fmla="*/ 2147483647 h 697"/>
                <a:gd name="T60" fmla="*/ 2147483647 w 705"/>
                <a:gd name="T61" fmla="*/ 2147483647 h 697"/>
                <a:gd name="T62" fmla="*/ 2147483647 w 705"/>
                <a:gd name="T63" fmla="*/ 2147483647 h 697"/>
                <a:gd name="T64" fmla="*/ 2147483647 w 705"/>
                <a:gd name="T65" fmla="*/ 2147483647 h 697"/>
                <a:gd name="T66" fmla="*/ 2147483647 w 705"/>
                <a:gd name="T67" fmla="*/ 2147483647 h 697"/>
                <a:gd name="T68" fmla="*/ 2147483647 w 705"/>
                <a:gd name="T69" fmla="*/ 2147483647 h 697"/>
                <a:gd name="T70" fmla="*/ 2147483647 w 705"/>
                <a:gd name="T71" fmla="*/ 2147483647 h 697"/>
                <a:gd name="T72" fmla="*/ 2147483647 w 705"/>
                <a:gd name="T73" fmla="*/ 2147483647 h 697"/>
                <a:gd name="T74" fmla="*/ 2147483647 w 705"/>
                <a:gd name="T75" fmla="*/ 214748364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399" name="Freeform 8"/>
            <p:cNvSpPr>
              <a:spLocks noChangeArrowheads="1"/>
            </p:cNvSpPr>
            <p:nvPr/>
          </p:nvSpPr>
          <p:spPr bwMode="auto">
            <a:xfrm>
              <a:off x="4911725" y="942975"/>
              <a:ext cx="1008062" cy="706437"/>
            </a:xfrm>
            <a:custGeom>
              <a:avLst/>
              <a:gdLst>
                <a:gd name="T0" fmla="*/ 2147483647 w 529"/>
                <a:gd name="T1" fmla="*/ 2147483647 h 401"/>
                <a:gd name="T2" fmla="*/ 2147483647 w 529"/>
                <a:gd name="T3" fmla="*/ 2147483647 h 401"/>
                <a:gd name="T4" fmla="*/ 2147483647 w 529"/>
                <a:gd name="T5" fmla="*/ 2147483647 h 401"/>
                <a:gd name="T6" fmla="*/ 2147483647 w 529"/>
                <a:gd name="T7" fmla="*/ 2147483647 h 401"/>
                <a:gd name="T8" fmla="*/ 2147483647 w 529"/>
                <a:gd name="T9" fmla="*/ 2147483647 h 401"/>
                <a:gd name="T10" fmla="*/ 2147483647 w 529"/>
                <a:gd name="T11" fmla="*/ 2147483647 h 401"/>
                <a:gd name="T12" fmla="*/ 2147483647 w 529"/>
                <a:gd name="T13" fmla="*/ 2147483647 h 401"/>
                <a:gd name="T14" fmla="*/ 2147483647 w 529"/>
                <a:gd name="T15" fmla="*/ 2147483647 h 401"/>
                <a:gd name="T16" fmla="*/ 2147483647 w 529"/>
                <a:gd name="T17" fmla="*/ 2147483647 h 401"/>
                <a:gd name="T18" fmla="*/ 2147483647 w 529"/>
                <a:gd name="T19" fmla="*/ 2147483647 h 401"/>
                <a:gd name="T20" fmla="*/ 2147483647 w 529"/>
                <a:gd name="T21" fmla="*/ 2147483647 h 401"/>
                <a:gd name="T22" fmla="*/ 2147483647 w 529"/>
                <a:gd name="T23" fmla="*/ 2147483647 h 401"/>
                <a:gd name="T24" fmla="*/ 2147483647 w 529"/>
                <a:gd name="T25" fmla="*/ 2147483647 h 401"/>
                <a:gd name="T26" fmla="*/ 2147483647 w 529"/>
                <a:gd name="T27" fmla="*/ 2147483647 h 401"/>
                <a:gd name="T28" fmla="*/ 2147483647 w 529"/>
                <a:gd name="T29" fmla="*/ 2147483647 h 401"/>
                <a:gd name="T30" fmla="*/ 2147483647 w 529"/>
                <a:gd name="T31" fmla="*/ 2147483647 h 401"/>
                <a:gd name="T32" fmla="*/ 2147483647 w 529"/>
                <a:gd name="T33" fmla="*/ 2147483647 h 401"/>
                <a:gd name="T34" fmla="*/ 2147483647 w 529"/>
                <a:gd name="T35" fmla="*/ 2147483647 h 401"/>
                <a:gd name="T36" fmla="*/ 2147483647 w 529"/>
                <a:gd name="T37" fmla="*/ 0 h 401"/>
                <a:gd name="T38" fmla="*/ 2147483647 w 529"/>
                <a:gd name="T39" fmla="*/ 2147483647 h 401"/>
                <a:gd name="T40" fmla="*/ 2147483647 w 529"/>
                <a:gd name="T41" fmla="*/ 2147483647 h 401"/>
                <a:gd name="T42" fmla="*/ 2147483647 w 529"/>
                <a:gd name="T43" fmla="*/ 2147483647 h 401"/>
                <a:gd name="T44" fmla="*/ 2147483647 w 529"/>
                <a:gd name="T45" fmla="*/ 2147483647 h 401"/>
                <a:gd name="T46" fmla="*/ 2147483647 w 529"/>
                <a:gd name="T47" fmla="*/ 2147483647 h 401"/>
                <a:gd name="T48" fmla="*/ 0 w 529"/>
                <a:gd name="T49" fmla="*/ 2147483647 h 401"/>
                <a:gd name="T50" fmla="*/ 2147483647 w 529"/>
                <a:gd name="T51" fmla="*/ 2147483647 h 401"/>
                <a:gd name="T52" fmla="*/ 2147483647 w 529"/>
                <a:gd name="T53" fmla="*/ 2147483647 h 401"/>
                <a:gd name="T54" fmla="*/ 2147483647 w 529"/>
                <a:gd name="T55" fmla="*/ 2147483647 h 401"/>
                <a:gd name="T56" fmla="*/ 2147483647 w 529"/>
                <a:gd name="T57" fmla="*/ 2147483647 h 401"/>
                <a:gd name="T58" fmla="*/ 2147483647 w 529"/>
                <a:gd name="T59" fmla="*/ 2147483647 h 401"/>
                <a:gd name="T60" fmla="*/ 2147483647 w 529"/>
                <a:gd name="T61" fmla="*/ 2147483647 h 401"/>
                <a:gd name="T62" fmla="*/ 2147483647 w 529"/>
                <a:gd name="T63" fmla="*/ 2147483647 h 401"/>
                <a:gd name="T64" fmla="*/ 2147483647 w 529"/>
                <a:gd name="T65" fmla="*/ 2147483647 h 401"/>
                <a:gd name="T66" fmla="*/ 2147483647 w 529"/>
                <a:gd name="T67" fmla="*/ 2147483647 h 401"/>
                <a:gd name="T68" fmla="*/ 2147483647 w 529"/>
                <a:gd name="T69" fmla="*/ 2147483647 h 401"/>
                <a:gd name="T70" fmla="*/ 2147483647 w 529"/>
                <a:gd name="T71" fmla="*/ 2147483647 h 401"/>
                <a:gd name="T72" fmla="*/ 2147483647 w 529"/>
                <a:gd name="T73" fmla="*/ 2147483647 h 401"/>
                <a:gd name="T74" fmla="*/ 2147483647 w 529"/>
                <a:gd name="T75" fmla="*/ 2147483647 h 401"/>
                <a:gd name="T76" fmla="*/ 2147483647 w 529"/>
                <a:gd name="T77" fmla="*/ 2147483647 h 401"/>
                <a:gd name="T78" fmla="*/ 2147483647 w 529"/>
                <a:gd name="T79" fmla="*/ 2147483647 h 401"/>
                <a:gd name="T80" fmla="*/ 2147483647 w 529"/>
                <a:gd name="T81" fmla="*/ 2147483647 h 401"/>
                <a:gd name="T82" fmla="*/ 2147483647 w 529"/>
                <a:gd name="T83" fmla="*/ 2147483647 h 401"/>
                <a:gd name="T84" fmla="*/ 2147483647 w 529"/>
                <a:gd name="T85" fmla="*/ 2147483647 h 401"/>
                <a:gd name="T86" fmla="*/ 2147483647 w 529"/>
                <a:gd name="T87" fmla="*/ 2147483647 h 401"/>
                <a:gd name="T88" fmla="*/ 2147483647 w 529"/>
                <a:gd name="T89" fmla="*/ 2147483647 h 401"/>
                <a:gd name="T90" fmla="*/ 2147483647 w 529"/>
                <a:gd name="T91" fmla="*/ 2147483647 h 401"/>
                <a:gd name="T92" fmla="*/ 2147483647 w 529"/>
                <a:gd name="T93" fmla="*/ 2147483647 h 401"/>
                <a:gd name="T94" fmla="*/ 2147483647 w 529"/>
                <a:gd name="T95" fmla="*/ 2147483647 h 401"/>
                <a:gd name="T96" fmla="*/ 2147483647 w 529"/>
                <a:gd name="T97" fmla="*/ 2147483647 h 401"/>
                <a:gd name="T98" fmla="*/ 2147483647 w 529"/>
                <a:gd name="T99" fmla="*/ 2147483647 h 401"/>
                <a:gd name="T100" fmla="*/ 2147483647 w 529"/>
                <a:gd name="T101" fmla="*/ 2147483647 h 401"/>
                <a:gd name="T102" fmla="*/ 2147483647 w 529"/>
                <a:gd name="T103" fmla="*/ 2147483647 h 401"/>
                <a:gd name="T104" fmla="*/ 2147483647 w 529"/>
                <a:gd name="T105" fmla="*/ 2147483647 h 401"/>
                <a:gd name="T106" fmla="*/ 2147483647 w 529"/>
                <a:gd name="T107" fmla="*/ 2147483647 h 401"/>
                <a:gd name="T108" fmla="*/ 2147483647 w 529"/>
                <a:gd name="T109" fmla="*/ 2147483647 h 401"/>
                <a:gd name="T110" fmla="*/ 2147483647 w 529"/>
                <a:gd name="T111" fmla="*/ 2147483647 h 401"/>
                <a:gd name="T112" fmla="*/ 2147483647 w 529"/>
                <a:gd name="T113" fmla="*/ 2147483647 h 401"/>
                <a:gd name="T114" fmla="*/ 2147483647 w 529"/>
                <a:gd name="T115" fmla="*/ 2147483647 h 401"/>
                <a:gd name="T116" fmla="*/ 2147483647 w 529"/>
                <a:gd name="T117" fmla="*/ 2147483647 h 401"/>
                <a:gd name="T118" fmla="*/ 2147483647 w 529"/>
                <a:gd name="T119" fmla="*/ 2147483647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00" name="Freeform 9"/>
            <p:cNvSpPr>
              <a:spLocks noChangeArrowheads="1"/>
            </p:cNvSpPr>
            <p:nvPr/>
          </p:nvSpPr>
          <p:spPr bwMode="auto">
            <a:xfrm>
              <a:off x="4699000" y="1335087"/>
              <a:ext cx="719137" cy="693738"/>
            </a:xfrm>
            <a:custGeom>
              <a:avLst/>
              <a:gdLst>
                <a:gd name="T0" fmla="*/ 2147483647 w 377"/>
                <a:gd name="T1" fmla="*/ 2147483647 h 393"/>
                <a:gd name="T2" fmla="*/ 2147483647 w 377"/>
                <a:gd name="T3" fmla="*/ 2147483647 h 393"/>
                <a:gd name="T4" fmla="*/ 2147483647 w 377"/>
                <a:gd name="T5" fmla="*/ 2147483647 h 393"/>
                <a:gd name="T6" fmla="*/ 2147483647 w 377"/>
                <a:gd name="T7" fmla="*/ 2147483647 h 393"/>
                <a:gd name="T8" fmla="*/ 2147483647 w 377"/>
                <a:gd name="T9" fmla="*/ 2147483647 h 393"/>
                <a:gd name="T10" fmla="*/ 2147483647 w 377"/>
                <a:gd name="T11" fmla="*/ 2147483647 h 393"/>
                <a:gd name="T12" fmla="*/ 2147483647 w 377"/>
                <a:gd name="T13" fmla="*/ 0 h 393"/>
                <a:gd name="T14" fmla="*/ 2147483647 w 377"/>
                <a:gd name="T15" fmla="*/ 0 h 393"/>
                <a:gd name="T16" fmla="*/ 2147483647 w 377"/>
                <a:gd name="T17" fmla="*/ 2147483647 h 393"/>
                <a:gd name="T18" fmla="*/ 2147483647 w 377"/>
                <a:gd name="T19" fmla="*/ 2147483647 h 393"/>
                <a:gd name="T20" fmla="*/ 2147483647 w 377"/>
                <a:gd name="T21" fmla="*/ 2147483647 h 393"/>
                <a:gd name="T22" fmla="*/ 2147483647 w 377"/>
                <a:gd name="T23" fmla="*/ 2147483647 h 393"/>
                <a:gd name="T24" fmla="*/ 2147483647 w 377"/>
                <a:gd name="T25" fmla="*/ 2147483647 h 393"/>
                <a:gd name="T26" fmla="*/ 2147483647 w 377"/>
                <a:gd name="T27" fmla="*/ 2147483647 h 393"/>
                <a:gd name="T28" fmla="*/ 2147483647 w 377"/>
                <a:gd name="T29" fmla="*/ 2147483647 h 393"/>
                <a:gd name="T30" fmla="*/ 2147483647 w 377"/>
                <a:gd name="T31" fmla="*/ 2147483647 h 393"/>
                <a:gd name="T32" fmla="*/ 2147483647 w 377"/>
                <a:gd name="T33" fmla="*/ 2147483647 h 393"/>
                <a:gd name="T34" fmla="*/ 2147483647 w 377"/>
                <a:gd name="T35" fmla="*/ 2147483647 h 393"/>
                <a:gd name="T36" fmla="*/ 2147483647 w 377"/>
                <a:gd name="T37" fmla="*/ 2147483647 h 393"/>
                <a:gd name="T38" fmla="*/ 0 w 377"/>
                <a:gd name="T39" fmla="*/ 2147483647 h 393"/>
                <a:gd name="T40" fmla="*/ 2147483647 w 377"/>
                <a:gd name="T41" fmla="*/ 2147483647 h 393"/>
                <a:gd name="T42" fmla="*/ 2147483647 w 377"/>
                <a:gd name="T43" fmla="*/ 2147483647 h 393"/>
                <a:gd name="T44" fmla="*/ 2147483647 w 377"/>
                <a:gd name="T45" fmla="*/ 2147483647 h 393"/>
                <a:gd name="T46" fmla="*/ 2147483647 w 377"/>
                <a:gd name="T47" fmla="*/ 2147483647 h 393"/>
                <a:gd name="T48" fmla="*/ 2147483647 w 377"/>
                <a:gd name="T49" fmla="*/ 2147483647 h 393"/>
                <a:gd name="T50" fmla="*/ 2147483647 w 377"/>
                <a:gd name="T51" fmla="*/ 2147483647 h 393"/>
                <a:gd name="T52" fmla="*/ 2147483647 w 377"/>
                <a:gd name="T53" fmla="*/ 2147483647 h 393"/>
                <a:gd name="T54" fmla="*/ 2147483647 w 377"/>
                <a:gd name="T55" fmla="*/ 2147483647 h 393"/>
                <a:gd name="T56" fmla="*/ 2147483647 w 377"/>
                <a:gd name="T57" fmla="*/ 2147483647 h 393"/>
                <a:gd name="T58" fmla="*/ 2147483647 w 377"/>
                <a:gd name="T59" fmla="*/ 2147483647 h 393"/>
                <a:gd name="T60" fmla="*/ 2147483647 w 377"/>
                <a:gd name="T61" fmla="*/ 2147483647 h 393"/>
                <a:gd name="T62" fmla="*/ 2147483647 w 377"/>
                <a:gd name="T63" fmla="*/ 2147483647 h 393"/>
                <a:gd name="T64" fmla="*/ 2147483647 w 377"/>
                <a:gd name="T65" fmla="*/ 2147483647 h 393"/>
                <a:gd name="T66" fmla="*/ 2147483647 w 377"/>
                <a:gd name="T67" fmla="*/ 2147483647 h 393"/>
                <a:gd name="T68" fmla="*/ 2147483647 w 377"/>
                <a:gd name="T69" fmla="*/ 2147483647 h 393"/>
                <a:gd name="T70" fmla="*/ 2147483647 w 377"/>
                <a:gd name="T71" fmla="*/ 2147483647 h 393"/>
                <a:gd name="T72" fmla="*/ 2147483647 w 377"/>
                <a:gd name="T73" fmla="*/ 2147483647 h 393"/>
                <a:gd name="T74" fmla="*/ 2147483647 w 377"/>
                <a:gd name="T75" fmla="*/ 2147483647 h 393"/>
                <a:gd name="T76" fmla="*/ 2147483647 w 377"/>
                <a:gd name="T77" fmla="*/ 2147483647 h 393"/>
                <a:gd name="T78" fmla="*/ 2147483647 w 377"/>
                <a:gd name="T79" fmla="*/ 2147483647 h 393"/>
                <a:gd name="T80" fmla="*/ 2147483647 w 377"/>
                <a:gd name="T81" fmla="*/ 2147483647 h 393"/>
                <a:gd name="T82" fmla="*/ 2147483647 w 377"/>
                <a:gd name="T83" fmla="*/ 2147483647 h 393"/>
                <a:gd name="T84" fmla="*/ 2147483647 w 377"/>
                <a:gd name="T85" fmla="*/ 2147483647 h 393"/>
                <a:gd name="T86" fmla="*/ 2147483647 w 377"/>
                <a:gd name="T87" fmla="*/ 2147483647 h 393"/>
                <a:gd name="T88" fmla="*/ 2147483647 w 377"/>
                <a:gd name="T89" fmla="*/ 2147483647 h 393"/>
                <a:gd name="T90" fmla="*/ 2147483647 w 377"/>
                <a:gd name="T91" fmla="*/ 2147483647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01" name="Freeform 10"/>
            <p:cNvSpPr>
              <a:spLocks noChangeArrowheads="1"/>
            </p:cNvSpPr>
            <p:nvPr/>
          </p:nvSpPr>
          <p:spPr bwMode="auto">
            <a:xfrm>
              <a:off x="4151312" y="1492250"/>
              <a:ext cx="671513" cy="944562"/>
            </a:xfrm>
            <a:custGeom>
              <a:avLst/>
              <a:gdLst>
                <a:gd name="T0" fmla="*/ 2147483647 w 353"/>
                <a:gd name="T1" fmla="*/ 2147483647 h 537"/>
                <a:gd name="T2" fmla="*/ 2147483647 w 353"/>
                <a:gd name="T3" fmla="*/ 2147483647 h 537"/>
                <a:gd name="T4" fmla="*/ 2147483647 w 353"/>
                <a:gd name="T5" fmla="*/ 2147483647 h 537"/>
                <a:gd name="T6" fmla="*/ 2147483647 w 353"/>
                <a:gd name="T7" fmla="*/ 0 h 537"/>
                <a:gd name="T8" fmla="*/ 2147483647 w 353"/>
                <a:gd name="T9" fmla="*/ 2147483647 h 537"/>
                <a:gd name="T10" fmla="*/ 2147483647 w 353"/>
                <a:gd name="T11" fmla="*/ 2147483647 h 537"/>
                <a:gd name="T12" fmla="*/ 2147483647 w 353"/>
                <a:gd name="T13" fmla="*/ 2147483647 h 537"/>
                <a:gd name="T14" fmla="*/ 2147483647 w 353"/>
                <a:gd name="T15" fmla="*/ 2147483647 h 537"/>
                <a:gd name="T16" fmla="*/ 2147483647 w 353"/>
                <a:gd name="T17" fmla="*/ 2147483647 h 537"/>
                <a:gd name="T18" fmla="*/ 2147483647 w 353"/>
                <a:gd name="T19" fmla="*/ 2147483647 h 537"/>
                <a:gd name="T20" fmla="*/ 2147483647 w 353"/>
                <a:gd name="T21" fmla="*/ 2147483647 h 537"/>
                <a:gd name="T22" fmla="*/ 2147483647 w 353"/>
                <a:gd name="T23" fmla="*/ 2147483647 h 537"/>
                <a:gd name="T24" fmla="*/ 2147483647 w 353"/>
                <a:gd name="T25" fmla="*/ 2147483647 h 537"/>
                <a:gd name="T26" fmla="*/ 2147483647 w 353"/>
                <a:gd name="T27" fmla="*/ 2147483647 h 537"/>
                <a:gd name="T28" fmla="*/ 2147483647 w 353"/>
                <a:gd name="T29" fmla="*/ 2147483647 h 537"/>
                <a:gd name="T30" fmla="*/ 2147483647 w 353"/>
                <a:gd name="T31" fmla="*/ 2147483647 h 537"/>
                <a:gd name="T32" fmla="*/ 2147483647 w 353"/>
                <a:gd name="T33" fmla="*/ 2147483647 h 537"/>
                <a:gd name="T34" fmla="*/ 2147483647 w 353"/>
                <a:gd name="T35" fmla="*/ 2147483647 h 537"/>
                <a:gd name="T36" fmla="*/ 2147483647 w 353"/>
                <a:gd name="T37" fmla="*/ 2147483647 h 537"/>
                <a:gd name="T38" fmla="*/ 2147483647 w 353"/>
                <a:gd name="T39" fmla="*/ 2147483647 h 537"/>
                <a:gd name="T40" fmla="*/ 2147483647 w 353"/>
                <a:gd name="T41" fmla="*/ 2147483647 h 537"/>
                <a:gd name="T42" fmla="*/ 2147483647 w 353"/>
                <a:gd name="T43" fmla="*/ 2147483647 h 537"/>
                <a:gd name="T44" fmla="*/ 2147483647 w 353"/>
                <a:gd name="T45" fmla="*/ 2147483647 h 537"/>
                <a:gd name="T46" fmla="*/ 2147483647 w 353"/>
                <a:gd name="T47" fmla="*/ 2147483647 h 537"/>
                <a:gd name="T48" fmla="*/ 2147483647 w 353"/>
                <a:gd name="T49" fmla="*/ 2147483647 h 537"/>
                <a:gd name="T50" fmla="*/ 2147483647 w 353"/>
                <a:gd name="T51" fmla="*/ 2147483647 h 537"/>
                <a:gd name="T52" fmla="*/ 2147483647 w 353"/>
                <a:gd name="T53" fmla="*/ 2147483647 h 537"/>
                <a:gd name="T54" fmla="*/ 2147483647 w 353"/>
                <a:gd name="T55" fmla="*/ 2147483647 h 537"/>
                <a:gd name="T56" fmla="*/ 2147483647 w 353"/>
                <a:gd name="T57" fmla="*/ 2147483647 h 537"/>
                <a:gd name="T58" fmla="*/ 2147483647 w 353"/>
                <a:gd name="T59" fmla="*/ 2147483647 h 537"/>
                <a:gd name="T60" fmla="*/ 2147483647 w 353"/>
                <a:gd name="T61" fmla="*/ 2147483647 h 537"/>
                <a:gd name="T62" fmla="*/ 2147483647 w 353"/>
                <a:gd name="T63" fmla="*/ 2147483647 h 537"/>
                <a:gd name="T64" fmla="*/ 2147483647 w 353"/>
                <a:gd name="T65" fmla="*/ 2147483647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02" name="Freeform 11"/>
            <p:cNvSpPr>
              <a:spLocks noChangeArrowheads="1"/>
            </p:cNvSpPr>
            <p:nvPr/>
          </p:nvSpPr>
          <p:spPr bwMode="auto">
            <a:xfrm>
              <a:off x="4346575" y="1731962"/>
              <a:ext cx="215900" cy="225425"/>
            </a:xfrm>
            <a:custGeom>
              <a:avLst/>
              <a:gdLst>
                <a:gd name="T0" fmla="*/ 2147483647 w 113"/>
                <a:gd name="T1" fmla="*/ 2147483647 h 129"/>
                <a:gd name="T2" fmla="*/ 2147483647 w 113"/>
                <a:gd name="T3" fmla="*/ 2147483647 h 129"/>
                <a:gd name="T4" fmla="*/ 2147483647 w 113"/>
                <a:gd name="T5" fmla="*/ 2147483647 h 129"/>
                <a:gd name="T6" fmla="*/ 2147483647 w 113"/>
                <a:gd name="T7" fmla="*/ 2147483647 h 129"/>
                <a:gd name="T8" fmla="*/ 2147483647 w 113"/>
                <a:gd name="T9" fmla="*/ 0 h 129"/>
                <a:gd name="T10" fmla="*/ 2147483647 w 113"/>
                <a:gd name="T11" fmla="*/ 0 h 129"/>
                <a:gd name="T12" fmla="*/ 2147483647 w 113"/>
                <a:gd name="T13" fmla="*/ 2147483647 h 129"/>
                <a:gd name="T14" fmla="*/ 2147483647 w 113"/>
                <a:gd name="T15" fmla="*/ 2147483647 h 129"/>
                <a:gd name="T16" fmla="*/ 0 w 113"/>
                <a:gd name="T17" fmla="*/ 2147483647 h 129"/>
                <a:gd name="T18" fmla="*/ 0 w 113"/>
                <a:gd name="T19" fmla="*/ 2147483647 h 129"/>
                <a:gd name="T20" fmla="*/ 2147483647 w 113"/>
                <a:gd name="T21" fmla="*/ 2147483647 h 129"/>
                <a:gd name="T22" fmla="*/ 2147483647 w 113"/>
                <a:gd name="T23" fmla="*/ 2147483647 h 129"/>
                <a:gd name="T24" fmla="*/ 2147483647 w 113"/>
                <a:gd name="T25" fmla="*/ 2147483647 h 129"/>
                <a:gd name="T26" fmla="*/ 2147483647 w 113"/>
                <a:gd name="T27" fmla="*/ 2147483647 h 129"/>
                <a:gd name="T28" fmla="*/ 2147483647 w 113"/>
                <a:gd name="T29" fmla="*/ 2147483647 h 129"/>
                <a:gd name="T30" fmla="*/ 2147483647 w 113"/>
                <a:gd name="T31" fmla="*/ 2147483647 h 129"/>
                <a:gd name="T32" fmla="*/ 2147483647 w 113"/>
                <a:gd name="T33" fmla="*/ 2147483647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03" name="Freeform 12"/>
            <p:cNvSpPr>
              <a:spLocks noChangeArrowheads="1"/>
            </p:cNvSpPr>
            <p:nvPr/>
          </p:nvSpPr>
          <p:spPr bwMode="auto">
            <a:xfrm>
              <a:off x="4484687" y="1843087"/>
              <a:ext cx="169863" cy="212725"/>
            </a:xfrm>
            <a:custGeom>
              <a:avLst/>
              <a:gdLst>
                <a:gd name="T0" fmla="*/ 2147483647 w 89"/>
                <a:gd name="T1" fmla="*/ 2147483647 h 121"/>
                <a:gd name="T2" fmla="*/ 2147483647 w 89"/>
                <a:gd name="T3" fmla="*/ 2147483647 h 121"/>
                <a:gd name="T4" fmla="*/ 2147483647 w 89"/>
                <a:gd name="T5" fmla="*/ 2147483647 h 121"/>
                <a:gd name="T6" fmla="*/ 2147483647 w 89"/>
                <a:gd name="T7" fmla="*/ 2147483647 h 121"/>
                <a:gd name="T8" fmla="*/ 2147483647 w 89"/>
                <a:gd name="T9" fmla="*/ 0 h 121"/>
                <a:gd name="T10" fmla="*/ 2147483647 w 89"/>
                <a:gd name="T11" fmla="*/ 2147483647 h 121"/>
                <a:gd name="T12" fmla="*/ 2147483647 w 89"/>
                <a:gd name="T13" fmla="*/ 2147483647 h 121"/>
                <a:gd name="T14" fmla="*/ 2147483647 w 89"/>
                <a:gd name="T15" fmla="*/ 2147483647 h 121"/>
                <a:gd name="T16" fmla="*/ 0 w 89"/>
                <a:gd name="T17" fmla="*/ 2147483647 h 121"/>
                <a:gd name="T18" fmla="*/ 2147483647 w 89"/>
                <a:gd name="T19" fmla="*/ 2147483647 h 121"/>
                <a:gd name="T20" fmla="*/ 2147483647 w 89"/>
                <a:gd name="T21" fmla="*/ 2147483647 h 121"/>
                <a:gd name="T22" fmla="*/ 2147483647 w 89"/>
                <a:gd name="T23" fmla="*/ 2147483647 h 121"/>
                <a:gd name="T24" fmla="*/ 2147483647 w 89"/>
                <a:gd name="T25" fmla="*/ 2147483647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04" name="Freeform 13"/>
            <p:cNvSpPr>
              <a:spLocks noChangeArrowheads="1"/>
            </p:cNvSpPr>
            <p:nvPr/>
          </p:nvSpPr>
          <p:spPr bwMode="auto">
            <a:xfrm>
              <a:off x="4484687" y="1857375"/>
              <a:ext cx="65088" cy="71437"/>
            </a:xfrm>
            <a:custGeom>
              <a:avLst/>
              <a:gdLst>
                <a:gd name="T0" fmla="*/ 2147483647 w 33"/>
                <a:gd name="T1" fmla="*/ 2147483647 h 41"/>
                <a:gd name="T2" fmla="*/ 2147483647 w 33"/>
                <a:gd name="T3" fmla="*/ 2147483647 h 41"/>
                <a:gd name="T4" fmla="*/ 2147483647 w 33"/>
                <a:gd name="T5" fmla="*/ 2147483647 h 41"/>
                <a:gd name="T6" fmla="*/ 0 w 33"/>
                <a:gd name="T7" fmla="*/ 0 h 41"/>
                <a:gd name="T8" fmla="*/ 2147483647 w 33"/>
                <a:gd name="T9" fmla="*/ 2147483647 h 41"/>
                <a:gd name="T10" fmla="*/ 2147483647 w 33"/>
                <a:gd name="T11" fmla="*/ 2147483647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05" name="Freeform 14"/>
            <p:cNvSpPr>
              <a:spLocks noChangeArrowheads="1"/>
            </p:cNvSpPr>
            <p:nvPr/>
          </p:nvSpPr>
          <p:spPr bwMode="auto">
            <a:xfrm>
              <a:off x="4332287" y="2111375"/>
              <a:ext cx="827088" cy="509587"/>
            </a:xfrm>
            <a:custGeom>
              <a:avLst/>
              <a:gdLst>
                <a:gd name="T0" fmla="*/ 2147483647 w 433"/>
                <a:gd name="T1" fmla="*/ 2147483647 h 289"/>
                <a:gd name="T2" fmla="*/ 2147483647 w 433"/>
                <a:gd name="T3" fmla="*/ 2147483647 h 289"/>
                <a:gd name="T4" fmla="*/ 2147483647 w 433"/>
                <a:gd name="T5" fmla="*/ 2147483647 h 289"/>
                <a:gd name="T6" fmla="*/ 2147483647 w 433"/>
                <a:gd name="T7" fmla="*/ 2147483647 h 289"/>
                <a:gd name="T8" fmla="*/ 2147483647 w 433"/>
                <a:gd name="T9" fmla="*/ 2147483647 h 289"/>
                <a:gd name="T10" fmla="*/ 2147483647 w 433"/>
                <a:gd name="T11" fmla="*/ 2147483647 h 289"/>
                <a:gd name="T12" fmla="*/ 2147483647 w 433"/>
                <a:gd name="T13" fmla="*/ 2147483647 h 289"/>
                <a:gd name="T14" fmla="*/ 2147483647 w 433"/>
                <a:gd name="T15" fmla="*/ 2147483647 h 289"/>
                <a:gd name="T16" fmla="*/ 2147483647 w 433"/>
                <a:gd name="T17" fmla="*/ 2147483647 h 289"/>
                <a:gd name="T18" fmla="*/ 2147483647 w 433"/>
                <a:gd name="T19" fmla="*/ 2147483647 h 289"/>
                <a:gd name="T20" fmla="*/ 0 w 433"/>
                <a:gd name="T21" fmla="*/ 2147483647 h 289"/>
                <a:gd name="T22" fmla="*/ 2147483647 w 433"/>
                <a:gd name="T23" fmla="*/ 2147483647 h 289"/>
                <a:gd name="T24" fmla="*/ 2147483647 w 433"/>
                <a:gd name="T25" fmla="*/ 2147483647 h 289"/>
                <a:gd name="T26" fmla="*/ 2147483647 w 433"/>
                <a:gd name="T27" fmla="*/ 2147483647 h 289"/>
                <a:gd name="T28" fmla="*/ 2147483647 w 433"/>
                <a:gd name="T29" fmla="*/ 2147483647 h 289"/>
                <a:gd name="T30" fmla="*/ 2147483647 w 433"/>
                <a:gd name="T31" fmla="*/ 2147483647 h 289"/>
                <a:gd name="T32" fmla="*/ 2147483647 w 433"/>
                <a:gd name="T33" fmla="*/ 2147483647 h 289"/>
                <a:gd name="T34" fmla="*/ 2147483647 w 433"/>
                <a:gd name="T35" fmla="*/ 2147483647 h 289"/>
                <a:gd name="T36" fmla="*/ 2147483647 w 433"/>
                <a:gd name="T37" fmla="*/ 2147483647 h 289"/>
                <a:gd name="T38" fmla="*/ 2147483647 w 433"/>
                <a:gd name="T39" fmla="*/ 2147483647 h 289"/>
                <a:gd name="T40" fmla="*/ 2147483647 w 433"/>
                <a:gd name="T41" fmla="*/ 2147483647 h 289"/>
                <a:gd name="T42" fmla="*/ 2147483647 w 433"/>
                <a:gd name="T43" fmla="*/ 2147483647 h 289"/>
                <a:gd name="T44" fmla="*/ 2147483647 w 433"/>
                <a:gd name="T45" fmla="*/ 2147483647 h 289"/>
                <a:gd name="T46" fmla="*/ 2147483647 w 433"/>
                <a:gd name="T47" fmla="*/ 2147483647 h 289"/>
                <a:gd name="T48" fmla="*/ 2147483647 w 433"/>
                <a:gd name="T49" fmla="*/ 2147483647 h 289"/>
                <a:gd name="T50" fmla="*/ 2147483647 w 433"/>
                <a:gd name="T51" fmla="*/ 2147483647 h 289"/>
                <a:gd name="T52" fmla="*/ 2147483647 w 433"/>
                <a:gd name="T53" fmla="*/ 2147483647 h 289"/>
                <a:gd name="T54" fmla="*/ 2147483647 w 433"/>
                <a:gd name="T55" fmla="*/ 2147483647 h 289"/>
                <a:gd name="T56" fmla="*/ 2147483647 w 433"/>
                <a:gd name="T57" fmla="*/ 2147483647 h 289"/>
                <a:gd name="T58" fmla="*/ 2147483647 w 433"/>
                <a:gd name="T59" fmla="*/ 2147483647 h 289"/>
                <a:gd name="T60" fmla="*/ 2147483647 w 433"/>
                <a:gd name="T61" fmla="*/ 2147483647 h 289"/>
                <a:gd name="T62" fmla="*/ 2147483647 w 433"/>
                <a:gd name="T63" fmla="*/ 2147483647 h 289"/>
                <a:gd name="T64" fmla="*/ 2147483647 w 433"/>
                <a:gd name="T65" fmla="*/ 2147483647 h 289"/>
                <a:gd name="T66" fmla="*/ 2147483647 w 433"/>
                <a:gd name="T67" fmla="*/ 2147483647 h 289"/>
                <a:gd name="T68" fmla="*/ 2147483647 w 433"/>
                <a:gd name="T69" fmla="*/ 2147483647 h 289"/>
                <a:gd name="T70" fmla="*/ 2147483647 w 433"/>
                <a:gd name="T71" fmla="*/ 2147483647 h 289"/>
                <a:gd name="T72" fmla="*/ 2147483647 w 433"/>
                <a:gd name="T73" fmla="*/ 2147483647 h 289"/>
                <a:gd name="T74" fmla="*/ 2147483647 w 433"/>
                <a:gd name="T75" fmla="*/ 2147483647 h 289"/>
                <a:gd name="T76" fmla="*/ 2147483647 w 433"/>
                <a:gd name="T77" fmla="*/ 2147483647 h 289"/>
                <a:gd name="T78" fmla="*/ 2147483647 w 433"/>
                <a:gd name="T79" fmla="*/ 0 h 289"/>
                <a:gd name="T80" fmla="*/ 2147483647 w 433"/>
                <a:gd name="T81" fmla="*/ 2147483647 h 289"/>
                <a:gd name="T82" fmla="*/ 2147483647 w 433"/>
                <a:gd name="T83" fmla="*/ 2147483647 h 289"/>
                <a:gd name="T84" fmla="*/ 2147483647 w 433"/>
                <a:gd name="T85" fmla="*/ 2147483647 h 289"/>
                <a:gd name="T86" fmla="*/ 2147483647 w 433"/>
                <a:gd name="T87" fmla="*/ 2147483647 h 289"/>
                <a:gd name="T88" fmla="*/ 2147483647 w 433"/>
                <a:gd name="T89" fmla="*/ 2147483647 h 289"/>
                <a:gd name="T90" fmla="*/ 2147483647 w 433"/>
                <a:gd name="T91" fmla="*/ 2147483647 h 289"/>
                <a:gd name="T92" fmla="*/ 2147483647 w 433"/>
                <a:gd name="T93" fmla="*/ 0 h 289"/>
                <a:gd name="T94" fmla="*/ 2147483647 w 433"/>
                <a:gd name="T95" fmla="*/ 0 h 289"/>
                <a:gd name="T96" fmla="*/ 2147483647 w 433"/>
                <a:gd name="T97" fmla="*/ 0 h 289"/>
                <a:gd name="T98" fmla="*/ 2147483647 w 433"/>
                <a:gd name="T99" fmla="*/ 2147483647 h 289"/>
                <a:gd name="T100" fmla="*/ 2147483647 w 433"/>
                <a:gd name="T101" fmla="*/ 2147483647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06" name="Freeform 15"/>
            <p:cNvSpPr>
              <a:spLocks noChangeArrowheads="1"/>
            </p:cNvSpPr>
            <p:nvPr/>
          </p:nvSpPr>
          <p:spPr bwMode="auto">
            <a:xfrm>
              <a:off x="4502150" y="2519362"/>
              <a:ext cx="685800" cy="563563"/>
            </a:xfrm>
            <a:custGeom>
              <a:avLst/>
              <a:gdLst>
                <a:gd name="T0" fmla="*/ 2147483647 w 361"/>
                <a:gd name="T1" fmla="*/ 0 h 321"/>
                <a:gd name="T2" fmla="*/ 2147483647 w 361"/>
                <a:gd name="T3" fmla="*/ 0 h 321"/>
                <a:gd name="T4" fmla="*/ 2147483647 w 361"/>
                <a:gd name="T5" fmla="*/ 2147483647 h 321"/>
                <a:gd name="T6" fmla="*/ 2147483647 w 361"/>
                <a:gd name="T7" fmla="*/ 2147483647 h 321"/>
                <a:gd name="T8" fmla="*/ 2147483647 w 361"/>
                <a:gd name="T9" fmla="*/ 2147483647 h 321"/>
                <a:gd name="T10" fmla="*/ 2147483647 w 361"/>
                <a:gd name="T11" fmla="*/ 2147483647 h 321"/>
                <a:gd name="T12" fmla="*/ 2147483647 w 361"/>
                <a:gd name="T13" fmla="*/ 2147483647 h 321"/>
                <a:gd name="T14" fmla="*/ 2147483647 w 361"/>
                <a:gd name="T15" fmla="*/ 2147483647 h 321"/>
                <a:gd name="T16" fmla="*/ 2147483647 w 361"/>
                <a:gd name="T17" fmla="*/ 2147483647 h 321"/>
                <a:gd name="T18" fmla="*/ 2147483647 w 361"/>
                <a:gd name="T19" fmla="*/ 2147483647 h 321"/>
                <a:gd name="T20" fmla="*/ 2147483647 w 361"/>
                <a:gd name="T21" fmla="*/ 2147483647 h 321"/>
                <a:gd name="T22" fmla="*/ 0 w 361"/>
                <a:gd name="T23" fmla="*/ 2147483647 h 321"/>
                <a:gd name="T24" fmla="*/ 2147483647 w 361"/>
                <a:gd name="T25" fmla="*/ 2147483647 h 321"/>
                <a:gd name="T26" fmla="*/ 2147483647 w 361"/>
                <a:gd name="T27" fmla="*/ 2147483647 h 321"/>
                <a:gd name="T28" fmla="*/ 2147483647 w 361"/>
                <a:gd name="T29" fmla="*/ 2147483647 h 321"/>
                <a:gd name="T30" fmla="*/ 2147483647 w 361"/>
                <a:gd name="T31" fmla="*/ 2147483647 h 321"/>
                <a:gd name="T32" fmla="*/ 2147483647 w 361"/>
                <a:gd name="T33" fmla="*/ 2147483647 h 321"/>
                <a:gd name="T34" fmla="*/ 2147483647 w 361"/>
                <a:gd name="T35" fmla="*/ 2147483647 h 321"/>
                <a:gd name="T36" fmla="*/ 2147483647 w 361"/>
                <a:gd name="T37" fmla="*/ 2147483647 h 321"/>
                <a:gd name="T38" fmla="*/ 2147483647 w 361"/>
                <a:gd name="T39" fmla="*/ 2147483647 h 321"/>
                <a:gd name="T40" fmla="*/ 2147483647 w 361"/>
                <a:gd name="T41" fmla="*/ 2147483647 h 321"/>
                <a:gd name="T42" fmla="*/ 2147483647 w 361"/>
                <a:gd name="T43" fmla="*/ 2147483647 h 321"/>
                <a:gd name="T44" fmla="*/ 2147483647 w 361"/>
                <a:gd name="T45" fmla="*/ 2147483647 h 321"/>
                <a:gd name="T46" fmla="*/ 2147483647 w 361"/>
                <a:gd name="T47" fmla="*/ 2147483647 h 321"/>
                <a:gd name="T48" fmla="*/ 2147483647 w 361"/>
                <a:gd name="T49" fmla="*/ 2147483647 h 321"/>
                <a:gd name="T50" fmla="*/ 2147483647 w 361"/>
                <a:gd name="T51" fmla="*/ 2147483647 h 321"/>
                <a:gd name="T52" fmla="*/ 2147483647 w 361"/>
                <a:gd name="T53" fmla="*/ 2147483647 h 321"/>
                <a:gd name="T54" fmla="*/ 2147483647 w 361"/>
                <a:gd name="T55" fmla="*/ 2147483647 h 321"/>
                <a:gd name="T56" fmla="*/ 2147483647 w 361"/>
                <a:gd name="T57" fmla="*/ 2147483647 h 321"/>
                <a:gd name="T58" fmla="*/ 2147483647 w 361"/>
                <a:gd name="T59" fmla="*/ 2147483647 h 321"/>
                <a:gd name="T60" fmla="*/ 2147483647 w 361"/>
                <a:gd name="T61" fmla="*/ 2147483647 h 321"/>
                <a:gd name="T62" fmla="*/ 2147483647 w 361"/>
                <a:gd name="T63" fmla="*/ 2147483647 h 321"/>
                <a:gd name="T64" fmla="*/ 2147483647 w 361"/>
                <a:gd name="T65" fmla="*/ 2147483647 h 321"/>
                <a:gd name="T66" fmla="*/ 2147483647 w 361"/>
                <a:gd name="T67" fmla="*/ 2147483647 h 321"/>
                <a:gd name="T68" fmla="*/ 2147483647 w 361"/>
                <a:gd name="T69" fmla="*/ 2147483647 h 321"/>
                <a:gd name="T70" fmla="*/ 2147483647 w 361"/>
                <a:gd name="T71" fmla="*/ 2147483647 h 321"/>
                <a:gd name="T72" fmla="*/ 2147483647 w 361"/>
                <a:gd name="T73" fmla="*/ 2147483647 h 321"/>
                <a:gd name="T74" fmla="*/ 2147483647 w 361"/>
                <a:gd name="T75" fmla="*/ 2147483647 h 321"/>
                <a:gd name="T76" fmla="*/ 2147483647 w 361"/>
                <a:gd name="T77" fmla="*/ 2147483647 h 321"/>
                <a:gd name="T78" fmla="*/ 2147483647 w 361"/>
                <a:gd name="T79" fmla="*/ 2147483647 h 321"/>
                <a:gd name="T80" fmla="*/ 2147483647 w 361"/>
                <a:gd name="T81" fmla="*/ 2147483647 h 321"/>
                <a:gd name="T82" fmla="*/ 2147483647 w 361"/>
                <a:gd name="T83" fmla="*/ 2147483647 h 321"/>
                <a:gd name="T84" fmla="*/ 2147483647 w 361"/>
                <a:gd name="T85" fmla="*/ 2147483647 h 321"/>
                <a:gd name="T86" fmla="*/ 2147483647 w 361"/>
                <a:gd name="T87" fmla="*/ 2147483647 h 321"/>
                <a:gd name="T88" fmla="*/ 2147483647 w 361"/>
                <a:gd name="T89" fmla="*/ 2147483647 h 321"/>
                <a:gd name="T90" fmla="*/ 2147483647 w 361"/>
                <a:gd name="T91" fmla="*/ 2147483647 h 321"/>
                <a:gd name="T92" fmla="*/ 2147483647 w 361"/>
                <a:gd name="T93" fmla="*/ 2147483647 h 321"/>
                <a:gd name="T94" fmla="*/ 2147483647 w 361"/>
                <a:gd name="T95" fmla="*/ 2147483647 h 321"/>
                <a:gd name="T96" fmla="*/ 2147483647 w 361"/>
                <a:gd name="T97" fmla="*/ 2147483647 h 321"/>
                <a:gd name="T98" fmla="*/ 2147483647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07" name="Freeform 16"/>
            <p:cNvSpPr>
              <a:spLocks noChangeArrowheads="1"/>
            </p:cNvSpPr>
            <p:nvPr/>
          </p:nvSpPr>
          <p:spPr bwMode="auto">
            <a:xfrm>
              <a:off x="5065712" y="2970212"/>
              <a:ext cx="122238" cy="96838"/>
            </a:xfrm>
            <a:custGeom>
              <a:avLst/>
              <a:gdLst>
                <a:gd name="T0" fmla="*/ 2147483647 w 65"/>
                <a:gd name="T1" fmla="*/ 0 h 57"/>
                <a:gd name="T2" fmla="*/ 0 w 65"/>
                <a:gd name="T3" fmla="*/ 2147483647 h 57"/>
                <a:gd name="T4" fmla="*/ 2147483647 w 65"/>
                <a:gd name="T5" fmla="*/ 2147483647 h 57"/>
                <a:gd name="T6" fmla="*/ 2147483647 w 65"/>
                <a:gd name="T7" fmla="*/ 2147483647 h 57"/>
                <a:gd name="T8" fmla="*/ 2147483647 w 65"/>
                <a:gd name="T9" fmla="*/ 2147483647 h 57"/>
                <a:gd name="T10" fmla="*/ 2147483647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08" name="Freeform 17"/>
            <p:cNvSpPr>
              <a:spLocks noChangeArrowheads="1"/>
            </p:cNvSpPr>
            <p:nvPr/>
          </p:nvSpPr>
          <p:spPr bwMode="auto">
            <a:xfrm>
              <a:off x="4760912" y="3038475"/>
              <a:ext cx="457200" cy="522287"/>
            </a:xfrm>
            <a:custGeom>
              <a:avLst/>
              <a:gdLst>
                <a:gd name="T0" fmla="*/ 2147483647 w 241"/>
                <a:gd name="T1" fmla="*/ 2147483647 h 297"/>
                <a:gd name="T2" fmla="*/ 2147483647 w 241"/>
                <a:gd name="T3" fmla="*/ 0 h 297"/>
                <a:gd name="T4" fmla="*/ 2147483647 w 241"/>
                <a:gd name="T5" fmla="*/ 2147483647 h 297"/>
                <a:gd name="T6" fmla="*/ 2147483647 w 241"/>
                <a:gd name="T7" fmla="*/ 2147483647 h 297"/>
                <a:gd name="T8" fmla="*/ 2147483647 w 241"/>
                <a:gd name="T9" fmla="*/ 2147483647 h 297"/>
                <a:gd name="T10" fmla="*/ 2147483647 w 241"/>
                <a:gd name="T11" fmla="*/ 2147483647 h 297"/>
                <a:gd name="T12" fmla="*/ 2147483647 w 241"/>
                <a:gd name="T13" fmla="*/ 2147483647 h 297"/>
                <a:gd name="T14" fmla="*/ 2147483647 w 241"/>
                <a:gd name="T15" fmla="*/ 2147483647 h 297"/>
                <a:gd name="T16" fmla="*/ 2147483647 w 241"/>
                <a:gd name="T17" fmla="*/ 2147483647 h 297"/>
                <a:gd name="T18" fmla="*/ 2147483647 w 241"/>
                <a:gd name="T19" fmla="*/ 2147483647 h 297"/>
                <a:gd name="T20" fmla="*/ 2147483647 w 241"/>
                <a:gd name="T21" fmla="*/ 2147483647 h 297"/>
                <a:gd name="T22" fmla="*/ 2147483647 w 241"/>
                <a:gd name="T23" fmla="*/ 2147483647 h 297"/>
                <a:gd name="T24" fmla="*/ 2147483647 w 241"/>
                <a:gd name="T25" fmla="*/ 2147483647 h 297"/>
                <a:gd name="T26" fmla="*/ 2147483647 w 241"/>
                <a:gd name="T27" fmla="*/ 2147483647 h 297"/>
                <a:gd name="T28" fmla="*/ 2147483647 w 241"/>
                <a:gd name="T29" fmla="*/ 2147483647 h 297"/>
                <a:gd name="T30" fmla="*/ 2147483647 w 241"/>
                <a:gd name="T31" fmla="*/ 2147483647 h 297"/>
                <a:gd name="T32" fmla="*/ 0 w 241"/>
                <a:gd name="T33" fmla="*/ 2147483647 h 297"/>
                <a:gd name="T34" fmla="*/ 0 w 241"/>
                <a:gd name="T35" fmla="*/ 2147483647 h 297"/>
                <a:gd name="T36" fmla="*/ 2147483647 w 241"/>
                <a:gd name="T37" fmla="*/ 2147483647 h 297"/>
                <a:gd name="T38" fmla="*/ 2147483647 w 241"/>
                <a:gd name="T39" fmla="*/ 2147483647 h 297"/>
                <a:gd name="T40" fmla="*/ 2147483647 w 241"/>
                <a:gd name="T41" fmla="*/ 2147483647 h 297"/>
                <a:gd name="T42" fmla="*/ 2147483647 w 241"/>
                <a:gd name="T43" fmla="*/ 2147483647 h 297"/>
                <a:gd name="T44" fmla="*/ 2147483647 w 241"/>
                <a:gd name="T45" fmla="*/ 2147483647 h 297"/>
                <a:gd name="T46" fmla="*/ 2147483647 w 241"/>
                <a:gd name="T47" fmla="*/ 2147483647 h 297"/>
                <a:gd name="T48" fmla="*/ 2147483647 w 241"/>
                <a:gd name="T49" fmla="*/ 2147483647 h 297"/>
                <a:gd name="T50" fmla="*/ 2147483647 w 241"/>
                <a:gd name="T51" fmla="*/ 2147483647 h 297"/>
                <a:gd name="T52" fmla="*/ 2147483647 w 241"/>
                <a:gd name="T53" fmla="*/ 2147483647 h 297"/>
                <a:gd name="T54" fmla="*/ 2147483647 w 241"/>
                <a:gd name="T55" fmla="*/ 2147483647 h 297"/>
                <a:gd name="T56" fmla="*/ 2147483647 w 241"/>
                <a:gd name="T57" fmla="*/ 2147483647 h 297"/>
                <a:gd name="T58" fmla="*/ 2147483647 w 241"/>
                <a:gd name="T59" fmla="*/ 2147483647 h 297"/>
                <a:gd name="T60" fmla="*/ 2147483647 w 241"/>
                <a:gd name="T61" fmla="*/ 2147483647 h 297"/>
                <a:gd name="T62" fmla="*/ 2147483647 w 241"/>
                <a:gd name="T63" fmla="*/ 2147483647 h 297"/>
                <a:gd name="T64" fmla="*/ 2147483647 w 241"/>
                <a:gd name="T65" fmla="*/ 2147483647 h 297"/>
                <a:gd name="T66" fmla="*/ 2147483647 w 241"/>
                <a:gd name="T67" fmla="*/ 2147483647 h 297"/>
                <a:gd name="T68" fmla="*/ 2147483647 w 241"/>
                <a:gd name="T69" fmla="*/ 2147483647 h 297"/>
                <a:gd name="T70" fmla="*/ 2147483647 w 241"/>
                <a:gd name="T71" fmla="*/ 2147483647 h 297"/>
                <a:gd name="T72" fmla="*/ 2147483647 w 241"/>
                <a:gd name="T73" fmla="*/ 2147483647 h 297"/>
                <a:gd name="T74" fmla="*/ 2147483647 w 241"/>
                <a:gd name="T75" fmla="*/ 2147483647 h 297"/>
                <a:gd name="T76" fmla="*/ 2147483647 w 241"/>
                <a:gd name="T77" fmla="*/ 2147483647 h 297"/>
                <a:gd name="T78" fmla="*/ 2147483647 w 241"/>
                <a:gd name="T79" fmla="*/ 2147483647 h 297"/>
                <a:gd name="T80" fmla="*/ 2147483647 w 241"/>
                <a:gd name="T81" fmla="*/ 2147483647 h 297"/>
                <a:gd name="T82" fmla="*/ 2147483647 w 241"/>
                <a:gd name="T83" fmla="*/ 2147483647 h 297"/>
                <a:gd name="T84" fmla="*/ 2147483647 w 241"/>
                <a:gd name="T85" fmla="*/ 2147483647 h 297"/>
                <a:gd name="T86" fmla="*/ 2147483647 w 241"/>
                <a:gd name="T87" fmla="*/ 2147483647 h 297"/>
                <a:gd name="T88" fmla="*/ 2147483647 w 241"/>
                <a:gd name="T89" fmla="*/ 2147483647 h 297"/>
                <a:gd name="T90" fmla="*/ 2147483647 w 241"/>
                <a:gd name="T91" fmla="*/ 2147483647 h 297"/>
                <a:gd name="T92" fmla="*/ 2147483647 w 241"/>
                <a:gd name="T93" fmla="*/ 2147483647 h 297"/>
                <a:gd name="T94" fmla="*/ 2147483647 w 241"/>
                <a:gd name="T95" fmla="*/ 2147483647 h 297"/>
                <a:gd name="T96" fmla="*/ 2147483647 w 241"/>
                <a:gd name="T97" fmla="*/ 2147483647 h 297"/>
                <a:gd name="T98" fmla="*/ 2147483647 w 241"/>
                <a:gd name="T99" fmla="*/ 2147483647 h 297"/>
                <a:gd name="T100" fmla="*/ 2147483647 w 241"/>
                <a:gd name="T101" fmla="*/ 2147483647 h 297"/>
                <a:gd name="T102" fmla="*/ 2147483647 w 241"/>
                <a:gd name="T103" fmla="*/ 2147483647 h 297"/>
                <a:gd name="T104" fmla="*/ 2147483647 w 241"/>
                <a:gd name="T105" fmla="*/ 2147483647 h 297"/>
                <a:gd name="T106" fmla="*/ 2147483647 w 241"/>
                <a:gd name="T107" fmla="*/ 2147483647 h 297"/>
                <a:gd name="T108" fmla="*/ 2147483647 w 241"/>
                <a:gd name="T109" fmla="*/ 2147483647 h 297"/>
                <a:gd name="T110" fmla="*/ 2147483647 w 241"/>
                <a:gd name="T111" fmla="*/ 2147483647 h 297"/>
                <a:gd name="T112" fmla="*/ 2147483647 w 241"/>
                <a:gd name="T113" fmla="*/ 214748364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09" name="Freeform 18"/>
            <p:cNvSpPr>
              <a:spLocks noChangeArrowheads="1"/>
            </p:cNvSpPr>
            <p:nvPr/>
          </p:nvSpPr>
          <p:spPr bwMode="auto">
            <a:xfrm>
              <a:off x="4530725" y="3448050"/>
              <a:ext cx="520700" cy="649287"/>
            </a:xfrm>
            <a:custGeom>
              <a:avLst/>
              <a:gdLst>
                <a:gd name="T0" fmla="*/ 2147483647 w 273"/>
                <a:gd name="T1" fmla="*/ 2147483647 h 369"/>
                <a:gd name="T2" fmla="*/ 2147483647 w 273"/>
                <a:gd name="T3" fmla="*/ 2147483647 h 369"/>
                <a:gd name="T4" fmla="*/ 2147483647 w 273"/>
                <a:gd name="T5" fmla="*/ 2147483647 h 369"/>
                <a:gd name="T6" fmla="*/ 2147483647 w 273"/>
                <a:gd name="T7" fmla="*/ 2147483647 h 369"/>
                <a:gd name="T8" fmla="*/ 2147483647 w 273"/>
                <a:gd name="T9" fmla="*/ 2147483647 h 369"/>
                <a:gd name="T10" fmla="*/ 2147483647 w 273"/>
                <a:gd name="T11" fmla="*/ 2147483647 h 369"/>
                <a:gd name="T12" fmla="*/ 2147483647 w 273"/>
                <a:gd name="T13" fmla="*/ 2147483647 h 369"/>
                <a:gd name="T14" fmla="*/ 2147483647 w 273"/>
                <a:gd name="T15" fmla="*/ 2147483647 h 369"/>
                <a:gd name="T16" fmla="*/ 2147483647 w 273"/>
                <a:gd name="T17" fmla="*/ 2147483647 h 369"/>
                <a:gd name="T18" fmla="*/ 2147483647 w 273"/>
                <a:gd name="T19" fmla="*/ 2147483647 h 369"/>
                <a:gd name="T20" fmla="*/ 2147483647 w 273"/>
                <a:gd name="T21" fmla="*/ 2147483647 h 369"/>
                <a:gd name="T22" fmla="*/ 2147483647 w 273"/>
                <a:gd name="T23" fmla="*/ 2147483647 h 369"/>
                <a:gd name="T24" fmla="*/ 2147483647 w 273"/>
                <a:gd name="T25" fmla="*/ 0 h 369"/>
                <a:gd name="T26" fmla="*/ 2147483647 w 273"/>
                <a:gd name="T27" fmla="*/ 0 h 369"/>
                <a:gd name="T28" fmla="*/ 2147483647 w 273"/>
                <a:gd name="T29" fmla="*/ 2147483647 h 369"/>
                <a:gd name="T30" fmla="*/ 2147483647 w 273"/>
                <a:gd name="T31" fmla="*/ 2147483647 h 369"/>
                <a:gd name="T32" fmla="*/ 2147483647 w 273"/>
                <a:gd name="T33" fmla="*/ 2147483647 h 369"/>
                <a:gd name="T34" fmla="*/ 2147483647 w 273"/>
                <a:gd name="T35" fmla="*/ 2147483647 h 369"/>
                <a:gd name="T36" fmla="*/ 2147483647 w 273"/>
                <a:gd name="T37" fmla="*/ 2147483647 h 369"/>
                <a:gd name="T38" fmla="*/ 2147483647 w 273"/>
                <a:gd name="T39" fmla="*/ 2147483647 h 369"/>
                <a:gd name="T40" fmla="*/ 2147483647 w 273"/>
                <a:gd name="T41" fmla="*/ 2147483647 h 369"/>
                <a:gd name="T42" fmla="*/ 2147483647 w 273"/>
                <a:gd name="T43" fmla="*/ 2147483647 h 369"/>
                <a:gd name="T44" fmla="*/ 2147483647 w 273"/>
                <a:gd name="T45" fmla="*/ 2147483647 h 369"/>
                <a:gd name="T46" fmla="*/ 2147483647 w 273"/>
                <a:gd name="T47" fmla="*/ 2147483647 h 369"/>
                <a:gd name="T48" fmla="*/ 2147483647 w 273"/>
                <a:gd name="T49" fmla="*/ 2147483647 h 369"/>
                <a:gd name="T50" fmla="*/ 2147483647 w 273"/>
                <a:gd name="T51" fmla="*/ 2147483647 h 369"/>
                <a:gd name="T52" fmla="*/ 2147483647 w 273"/>
                <a:gd name="T53" fmla="*/ 2147483647 h 369"/>
                <a:gd name="T54" fmla="*/ 2147483647 w 273"/>
                <a:gd name="T55" fmla="*/ 2147483647 h 369"/>
                <a:gd name="T56" fmla="*/ 0 w 273"/>
                <a:gd name="T57" fmla="*/ 2147483647 h 369"/>
                <a:gd name="T58" fmla="*/ 2147483647 w 273"/>
                <a:gd name="T59" fmla="*/ 2147483647 h 369"/>
                <a:gd name="T60" fmla="*/ 2147483647 w 273"/>
                <a:gd name="T61" fmla="*/ 2147483647 h 369"/>
                <a:gd name="T62" fmla="*/ 2147483647 w 273"/>
                <a:gd name="T63" fmla="*/ 2147483647 h 369"/>
                <a:gd name="T64" fmla="*/ 2147483647 w 273"/>
                <a:gd name="T65" fmla="*/ 2147483647 h 369"/>
                <a:gd name="T66" fmla="*/ 2147483647 w 273"/>
                <a:gd name="T67" fmla="*/ 2147483647 h 369"/>
                <a:gd name="T68" fmla="*/ 2147483647 w 273"/>
                <a:gd name="T69" fmla="*/ 2147483647 h 369"/>
                <a:gd name="T70" fmla="*/ 2147483647 w 273"/>
                <a:gd name="T71" fmla="*/ 2147483647 h 369"/>
                <a:gd name="T72" fmla="*/ 2147483647 w 273"/>
                <a:gd name="T73" fmla="*/ 2147483647 h 369"/>
                <a:gd name="T74" fmla="*/ 2147483647 w 273"/>
                <a:gd name="T75" fmla="*/ 2147483647 h 369"/>
                <a:gd name="T76" fmla="*/ 2147483647 w 273"/>
                <a:gd name="T77" fmla="*/ 2147483647 h 369"/>
                <a:gd name="T78" fmla="*/ 2147483647 w 273"/>
                <a:gd name="T79" fmla="*/ 2147483647 h 369"/>
                <a:gd name="T80" fmla="*/ 2147483647 w 273"/>
                <a:gd name="T81" fmla="*/ 2147483647 h 369"/>
                <a:gd name="T82" fmla="*/ 2147483647 w 273"/>
                <a:gd name="T83" fmla="*/ 2147483647 h 369"/>
                <a:gd name="T84" fmla="*/ 2147483647 w 273"/>
                <a:gd name="T85" fmla="*/ 2147483647 h 369"/>
                <a:gd name="T86" fmla="*/ 2147483647 w 273"/>
                <a:gd name="T87" fmla="*/ 2147483647 h 369"/>
                <a:gd name="T88" fmla="*/ 2147483647 w 273"/>
                <a:gd name="T89" fmla="*/ 2147483647 h 369"/>
                <a:gd name="T90" fmla="*/ 2147483647 w 273"/>
                <a:gd name="T91" fmla="*/ 2147483647 h 369"/>
                <a:gd name="T92" fmla="*/ 2147483647 w 273"/>
                <a:gd name="T93" fmla="*/ 2147483647 h 369"/>
                <a:gd name="T94" fmla="*/ 2147483647 w 273"/>
                <a:gd name="T95" fmla="*/ 2147483647 h 369"/>
                <a:gd name="T96" fmla="*/ 2147483647 w 273"/>
                <a:gd name="T97" fmla="*/ 2147483647 h 369"/>
                <a:gd name="T98" fmla="*/ 2147483647 w 273"/>
                <a:gd name="T99" fmla="*/ 2147483647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10" name="Freeform 19"/>
            <p:cNvSpPr>
              <a:spLocks noChangeArrowheads="1"/>
            </p:cNvSpPr>
            <p:nvPr/>
          </p:nvSpPr>
          <p:spPr bwMode="auto">
            <a:xfrm>
              <a:off x="3736975" y="3856037"/>
              <a:ext cx="963612" cy="676275"/>
            </a:xfrm>
            <a:custGeom>
              <a:avLst/>
              <a:gdLst>
                <a:gd name="T0" fmla="*/ 2147483647 w 505"/>
                <a:gd name="T1" fmla="*/ 2147483647 h 385"/>
                <a:gd name="T2" fmla="*/ 2147483647 w 505"/>
                <a:gd name="T3" fmla="*/ 2147483647 h 385"/>
                <a:gd name="T4" fmla="*/ 2147483647 w 505"/>
                <a:gd name="T5" fmla="*/ 2147483647 h 385"/>
                <a:gd name="T6" fmla="*/ 2147483647 w 505"/>
                <a:gd name="T7" fmla="*/ 2147483647 h 385"/>
                <a:gd name="T8" fmla="*/ 2147483647 w 505"/>
                <a:gd name="T9" fmla="*/ 2147483647 h 385"/>
                <a:gd name="T10" fmla="*/ 2147483647 w 505"/>
                <a:gd name="T11" fmla="*/ 0 h 385"/>
                <a:gd name="T12" fmla="*/ 2147483647 w 505"/>
                <a:gd name="T13" fmla="*/ 0 h 385"/>
                <a:gd name="T14" fmla="*/ 2147483647 w 505"/>
                <a:gd name="T15" fmla="*/ 2147483647 h 385"/>
                <a:gd name="T16" fmla="*/ 2147483647 w 505"/>
                <a:gd name="T17" fmla="*/ 2147483647 h 385"/>
                <a:gd name="T18" fmla="*/ 2147483647 w 505"/>
                <a:gd name="T19" fmla="*/ 2147483647 h 385"/>
                <a:gd name="T20" fmla="*/ 2147483647 w 505"/>
                <a:gd name="T21" fmla="*/ 2147483647 h 385"/>
                <a:gd name="T22" fmla="*/ 2147483647 w 505"/>
                <a:gd name="T23" fmla="*/ 2147483647 h 385"/>
                <a:gd name="T24" fmla="*/ 2147483647 w 505"/>
                <a:gd name="T25" fmla="*/ 2147483647 h 385"/>
                <a:gd name="T26" fmla="*/ 2147483647 w 505"/>
                <a:gd name="T27" fmla="*/ 2147483647 h 385"/>
                <a:gd name="T28" fmla="*/ 2147483647 w 505"/>
                <a:gd name="T29" fmla="*/ 2147483647 h 385"/>
                <a:gd name="T30" fmla="*/ 2147483647 w 505"/>
                <a:gd name="T31" fmla="*/ 2147483647 h 385"/>
                <a:gd name="T32" fmla="*/ 0 w 505"/>
                <a:gd name="T33" fmla="*/ 2147483647 h 385"/>
                <a:gd name="T34" fmla="*/ 2147483647 w 505"/>
                <a:gd name="T35" fmla="*/ 2147483647 h 385"/>
                <a:gd name="T36" fmla="*/ 2147483647 w 505"/>
                <a:gd name="T37" fmla="*/ 2147483647 h 385"/>
                <a:gd name="T38" fmla="*/ 2147483647 w 505"/>
                <a:gd name="T39" fmla="*/ 2147483647 h 385"/>
                <a:gd name="T40" fmla="*/ 2147483647 w 505"/>
                <a:gd name="T41" fmla="*/ 2147483647 h 385"/>
                <a:gd name="T42" fmla="*/ 2147483647 w 505"/>
                <a:gd name="T43" fmla="*/ 2147483647 h 385"/>
                <a:gd name="T44" fmla="*/ 2147483647 w 505"/>
                <a:gd name="T45" fmla="*/ 2147483647 h 385"/>
                <a:gd name="T46" fmla="*/ 2147483647 w 505"/>
                <a:gd name="T47" fmla="*/ 2147483647 h 385"/>
                <a:gd name="T48" fmla="*/ 2147483647 w 505"/>
                <a:gd name="T49" fmla="*/ 2147483647 h 385"/>
                <a:gd name="T50" fmla="*/ 2147483647 w 505"/>
                <a:gd name="T51" fmla="*/ 2147483647 h 385"/>
                <a:gd name="T52" fmla="*/ 2147483647 w 505"/>
                <a:gd name="T53" fmla="*/ 2147483647 h 385"/>
                <a:gd name="T54" fmla="*/ 2147483647 w 505"/>
                <a:gd name="T55" fmla="*/ 2147483647 h 385"/>
                <a:gd name="T56" fmla="*/ 2147483647 w 505"/>
                <a:gd name="T57" fmla="*/ 2147483647 h 385"/>
                <a:gd name="T58" fmla="*/ 2147483647 w 505"/>
                <a:gd name="T59" fmla="*/ 2147483647 h 385"/>
                <a:gd name="T60" fmla="*/ 2147483647 w 505"/>
                <a:gd name="T61" fmla="*/ 2147483647 h 385"/>
                <a:gd name="T62" fmla="*/ 2147483647 w 505"/>
                <a:gd name="T63" fmla="*/ 2147483647 h 385"/>
                <a:gd name="T64" fmla="*/ 2147483647 w 505"/>
                <a:gd name="T65" fmla="*/ 2147483647 h 385"/>
                <a:gd name="T66" fmla="*/ 2147483647 w 505"/>
                <a:gd name="T67" fmla="*/ 2147483647 h 385"/>
                <a:gd name="T68" fmla="*/ 2147483647 w 505"/>
                <a:gd name="T69" fmla="*/ 2147483647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11" name="Freeform 20"/>
            <p:cNvSpPr>
              <a:spLocks noChangeArrowheads="1"/>
            </p:cNvSpPr>
            <p:nvPr/>
          </p:nvSpPr>
          <p:spPr bwMode="auto">
            <a:xfrm>
              <a:off x="3095625" y="3729037"/>
              <a:ext cx="949325" cy="676275"/>
            </a:xfrm>
            <a:custGeom>
              <a:avLst/>
              <a:gdLst>
                <a:gd name="T0" fmla="*/ 2147483647 w 497"/>
                <a:gd name="T1" fmla="*/ 2147483647 h 385"/>
                <a:gd name="T2" fmla="*/ 2147483647 w 497"/>
                <a:gd name="T3" fmla="*/ 2147483647 h 385"/>
                <a:gd name="T4" fmla="*/ 2147483647 w 497"/>
                <a:gd name="T5" fmla="*/ 2147483647 h 385"/>
                <a:gd name="T6" fmla="*/ 2147483647 w 497"/>
                <a:gd name="T7" fmla="*/ 2147483647 h 385"/>
                <a:gd name="T8" fmla="*/ 2147483647 w 497"/>
                <a:gd name="T9" fmla="*/ 2147483647 h 385"/>
                <a:gd name="T10" fmla="*/ 2147483647 w 497"/>
                <a:gd name="T11" fmla="*/ 2147483647 h 385"/>
                <a:gd name="T12" fmla="*/ 2147483647 w 497"/>
                <a:gd name="T13" fmla="*/ 2147483647 h 385"/>
                <a:gd name="T14" fmla="*/ 2147483647 w 497"/>
                <a:gd name="T15" fmla="*/ 2147483647 h 385"/>
                <a:gd name="T16" fmla="*/ 2147483647 w 497"/>
                <a:gd name="T17" fmla="*/ 2147483647 h 385"/>
                <a:gd name="T18" fmla="*/ 2147483647 w 497"/>
                <a:gd name="T19" fmla="*/ 2147483647 h 385"/>
                <a:gd name="T20" fmla="*/ 2147483647 w 497"/>
                <a:gd name="T21" fmla="*/ 2147483647 h 385"/>
                <a:gd name="T22" fmla="*/ 2147483647 w 497"/>
                <a:gd name="T23" fmla="*/ 2147483647 h 385"/>
                <a:gd name="T24" fmla="*/ 2147483647 w 497"/>
                <a:gd name="T25" fmla="*/ 2147483647 h 385"/>
                <a:gd name="T26" fmla="*/ 2147483647 w 497"/>
                <a:gd name="T27" fmla="*/ 2147483647 h 385"/>
                <a:gd name="T28" fmla="*/ 2147483647 w 497"/>
                <a:gd name="T29" fmla="*/ 2147483647 h 385"/>
                <a:gd name="T30" fmla="*/ 2147483647 w 497"/>
                <a:gd name="T31" fmla="*/ 2147483647 h 385"/>
                <a:gd name="T32" fmla="*/ 2147483647 w 497"/>
                <a:gd name="T33" fmla="*/ 2147483647 h 385"/>
                <a:gd name="T34" fmla="*/ 2147483647 w 497"/>
                <a:gd name="T35" fmla="*/ 2147483647 h 385"/>
                <a:gd name="T36" fmla="*/ 2147483647 w 497"/>
                <a:gd name="T37" fmla="*/ 2147483647 h 385"/>
                <a:gd name="T38" fmla="*/ 2147483647 w 497"/>
                <a:gd name="T39" fmla="*/ 2147483647 h 385"/>
                <a:gd name="T40" fmla="*/ 2147483647 w 497"/>
                <a:gd name="T41" fmla="*/ 2147483647 h 385"/>
                <a:gd name="T42" fmla="*/ 2147483647 w 497"/>
                <a:gd name="T43" fmla="*/ 2147483647 h 385"/>
                <a:gd name="T44" fmla="*/ 2147483647 w 497"/>
                <a:gd name="T45" fmla="*/ 2147483647 h 385"/>
                <a:gd name="T46" fmla="*/ 0 w 497"/>
                <a:gd name="T47" fmla="*/ 2147483647 h 385"/>
                <a:gd name="T48" fmla="*/ 2147483647 w 497"/>
                <a:gd name="T49" fmla="*/ 2147483647 h 385"/>
                <a:gd name="T50" fmla="*/ 2147483647 w 497"/>
                <a:gd name="T51" fmla="*/ 2147483647 h 385"/>
                <a:gd name="T52" fmla="*/ 2147483647 w 497"/>
                <a:gd name="T53" fmla="*/ 2147483647 h 385"/>
                <a:gd name="T54" fmla="*/ 2147483647 w 497"/>
                <a:gd name="T55" fmla="*/ 2147483647 h 385"/>
                <a:gd name="T56" fmla="*/ 2147483647 w 497"/>
                <a:gd name="T57" fmla="*/ 2147483647 h 385"/>
                <a:gd name="T58" fmla="*/ 2147483647 w 497"/>
                <a:gd name="T59" fmla="*/ 2147483647 h 385"/>
                <a:gd name="T60" fmla="*/ 2147483647 w 497"/>
                <a:gd name="T61" fmla="*/ 2147483647 h 385"/>
                <a:gd name="T62" fmla="*/ 2147483647 w 497"/>
                <a:gd name="T63" fmla="*/ 2147483647 h 385"/>
                <a:gd name="T64" fmla="*/ 2147483647 w 497"/>
                <a:gd name="T65" fmla="*/ 2147483647 h 385"/>
                <a:gd name="T66" fmla="*/ 2147483647 w 497"/>
                <a:gd name="T67" fmla="*/ 2147483647 h 385"/>
                <a:gd name="T68" fmla="*/ 2147483647 w 497"/>
                <a:gd name="T69" fmla="*/ 2147483647 h 385"/>
                <a:gd name="T70" fmla="*/ 2147483647 w 497"/>
                <a:gd name="T71" fmla="*/ 2147483647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12" name="Freeform 21"/>
            <p:cNvSpPr>
              <a:spLocks noChangeArrowheads="1"/>
            </p:cNvSpPr>
            <p:nvPr/>
          </p:nvSpPr>
          <p:spPr bwMode="auto">
            <a:xfrm>
              <a:off x="3005137" y="3349625"/>
              <a:ext cx="704850" cy="622300"/>
            </a:xfrm>
            <a:custGeom>
              <a:avLst/>
              <a:gdLst>
                <a:gd name="T0" fmla="*/ 2147483647 w 369"/>
                <a:gd name="T1" fmla="*/ 2147483647 h 353"/>
                <a:gd name="T2" fmla="*/ 2147483647 w 369"/>
                <a:gd name="T3" fmla="*/ 2147483647 h 353"/>
                <a:gd name="T4" fmla="*/ 2147483647 w 369"/>
                <a:gd name="T5" fmla="*/ 2147483647 h 353"/>
                <a:gd name="T6" fmla="*/ 2147483647 w 369"/>
                <a:gd name="T7" fmla="*/ 2147483647 h 353"/>
                <a:gd name="T8" fmla="*/ 2147483647 w 369"/>
                <a:gd name="T9" fmla="*/ 2147483647 h 353"/>
                <a:gd name="T10" fmla="*/ 2147483647 w 369"/>
                <a:gd name="T11" fmla="*/ 2147483647 h 353"/>
                <a:gd name="T12" fmla="*/ 2147483647 w 369"/>
                <a:gd name="T13" fmla="*/ 2147483647 h 353"/>
                <a:gd name="T14" fmla="*/ 2147483647 w 369"/>
                <a:gd name="T15" fmla="*/ 2147483647 h 353"/>
                <a:gd name="T16" fmla="*/ 2147483647 w 369"/>
                <a:gd name="T17" fmla="*/ 2147483647 h 353"/>
                <a:gd name="T18" fmla="*/ 2147483647 w 369"/>
                <a:gd name="T19" fmla="*/ 2147483647 h 353"/>
                <a:gd name="T20" fmla="*/ 2147483647 w 369"/>
                <a:gd name="T21" fmla="*/ 2147483647 h 353"/>
                <a:gd name="T22" fmla="*/ 2147483647 w 369"/>
                <a:gd name="T23" fmla="*/ 2147483647 h 353"/>
                <a:gd name="T24" fmla="*/ 2147483647 w 369"/>
                <a:gd name="T25" fmla="*/ 2147483647 h 353"/>
                <a:gd name="T26" fmla="*/ 2147483647 w 369"/>
                <a:gd name="T27" fmla="*/ 0 h 353"/>
                <a:gd name="T28" fmla="*/ 2147483647 w 369"/>
                <a:gd name="T29" fmla="*/ 2147483647 h 353"/>
                <a:gd name="T30" fmla="*/ 2147483647 w 369"/>
                <a:gd name="T31" fmla="*/ 2147483647 h 353"/>
                <a:gd name="T32" fmla="*/ 2147483647 w 369"/>
                <a:gd name="T33" fmla="*/ 2147483647 h 353"/>
                <a:gd name="T34" fmla="*/ 2147483647 w 369"/>
                <a:gd name="T35" fmla="*/ 2147483647 h 353"/>
                <a:gd name="T36" fmla="*/ 2147483647 w 369"/>
                <a:gd name="T37" fmla="*/ 2147483647 h 353"/>
                <a:gd name="T38" fmla="*/ 2147483647 w 369"/>
                <a:gd name="T39" fmla="*/ 2147483647 h 353"/>
                <a:gd name="T40" fmla="*/ 2147483647 w 369"/>
                <a:gd name="T41" fmla="*/ 2147483647 h 353"/>
                <a:gd name="T42" fmla="*/ 2147483647 w 369"/>
                <a:gd name="T43" fmla="*/ 2147483647 h 353"/>
                <a:gd name="T44" fmla="*/ 2147483647 w 369"/>
                <a:gd name="T45" fmla="*/ 2147483647 h 353"/>
                <a:gd name="T46" fmla="*/ 2147483647 w 369"/>
                <a:gd name="T47" fmla="*/ 2147483647 h 353"/>
                <a:gd name="T48" fmla="*/ 2147483647 w 369"/>
                <a:gd name="T49" fmla="*/ 2147483647 h 353"/>
                <a:gd name="T50" fmla="*/ 2147483647 w 369"/>
                <a:gd name="T51" fmla="*/ 2147483647 h 353"/>
                <a:gd name="T52" fmla="*/ 2147483647 w 369"/>
                <a:gd name="T53" fmla="*/ 2147483647 h 353"/>
                <a:gd name="T54" fmla="*/ 2147483647 w 369"/>
                <a:gd name="T55" fmla="*/ 2147483647 h 353"/>
                <a:gd name="T56" fmla="*/ 2147483647 w 369"/>
                <a:gd name="T57" fmla="*/ 2147483647 h 353"/>
                <a:gd name="T58" fmla="*/ 2147483647 w 369"/>
                <a:gd name="T59" fmla="*/ 2147483647 h 353"/>
                <a:gd name="T60" fmla="*/ 2147483647 w 369"/>
                <a:gd name="T61" fmla="*/ 2147483647 h 353"/>
                <a:gd name="T62" fmla="*/ 2147483647 w 369"/>
                <a:gd name="T63" fmla="*/ 2147483647 h 353"/>
                <a:gd name="T64" fmla="*/ 2147483647 w 369"/>
                <a:gd name="T65" fmla="*/ 2147483647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13" name="Freeform 22"/>
            <p:cNvSpPr>
              <a:spLocks noChangeArrowheads="1"/>
            </p:cNvSpPr>
            <p:nvPr/>
          </p:nvSpPr>
          <p:spPr bwMode="auto">
            <a:xfrm>
              <a:off x="2209800" y="3306762"/>
              <a:ext cx="1085850" cy="1084263"/>
            </a:xfrm>
            <a:custGeom>
              <a:avLst/>
              <a:gdLst>
                <a:gd name="T0" fmla="*/ 2147483647 w 569"/>
                <a:gd name="T1" fmla="*/ 2147483647 h 617"/>
                <a:gd name="T2" fmla="*/ 2147483647 w 569"/>
                <a:gd name="T3" fmla="*/ 2147483647 h 617"/>
                <a:gd name="T4" fmla="*/ 2147483647 w 569"/>
                <a:gd name="T5" fmla="*/ 2147483647 h 617"/>
                <a:gd name="T6" fmla="*/ 2147483647 w 569"/>
                <a:gd name="T7" fmla="*/ 2147483647 h 617"/>
                <a:gd name="T8" fmla="*/ 2147483647 w 569"/>
                <a:gd name="T9" fmla="*/ 2147483647 h 617"/>
                <a:gd name="T10" fmla="*/ 2147483647 w 569"/>
                <a:gd name="T11" fmla="*/ 2147483647 h 617"/>
                <a:gd name="T12" fmla="*/ 2147483647 w 569"/>
                <a:gd name="T13" fmla="*/ 2147483647 h 617"/>
                <a:gd name="T14" fmla="*/ 2147483647 w 569"/>
                <a:gd name="T15" fmla="*/ 2147483647 h 617"/>
                <a:gd name="T16" fmla="*/ 2147483647 w 569"/>
                <a:gd name="T17" fmla="*/ 2147483647 h 617"/>
                <a:gd name="T18" fmla="*/ 2147483647 w 569"/>
                <a:gd name="T19" fmla="*/ 2147483647 h 617"/>
                <a:gd name="T20" fmla="*/ 2147483647 w 569"/>
                <a:gd name="T21" fmla="*/ 2147483647 h 617"/>
                <a:gd name="T22" fmla="*/ 2147483647 w 569"/>
                <a:gd name="T23" fmla="*/ 2147483647 h 617"/>
                <a:gd name="T24" fmla="*/ 2147483647 w 569"/>
                <a:gd name="T25" fmla="*/ 2147483647 h 617"/>
                <a:gd name="T26" fmla="*/ 2147483647 w 569"/>
                <a:gd name="T27" fmla="*/ 2147483647 h 617"/>
                <a:gd name="T28" fmla="*/ 2147483647 w 569"/>
                <a:gd name="T29" fmla="*/ 2147483647 h 617"/>
                <a:gd name="T30" fmla="*/ 2147483647 w 569"/>
                <a:gd name="T31" fmla="*/ 2147483647 h 617"/>
                <a:gd name="T32" fmla="*/ 2147483647 w 569"/>
                <a:gd name="T33" fmla="*/ 2147483647 h 617"/>
                <a:gd name="T34" fmla="*/ 2147483647 w 569"/>
                <a:gd name="T35" fmla="*/ 2147483647 h 617"/>
                <a:gd name="T36" fmla="*/ 2147483647 w 569"/>
                <a:gd name="T37" fmla="*/ 2147483647 h 617"/>
                <a:gd name="T38" fmla="*/ 2147483647 w 569"/>
                <a:gd name="T39" fmla="*/ 2147483647 h 617"/>
                <a:gd name="T40" fmla="*/ 2147483647 w 569"/>
                <a:gd name="T41" fmla="*/ 2147483647 h 617"/>
                <a:gd name="T42" fmla="*/ 2147483647 w 569"/>
                <a:gd name="T43" fmla="*/ 2147483647 h 617"/>
                <a:gd name="T44" fmla="*/ 2147483647 w 569"/>
                <a:gd name="T45" fmla="*/ 2147483647 h 617"/>
                <a:gd name="T46" fmla="*/ 2147483647 w 569"/>
                <a:gd name="T47" fmla="*/ 2147483647 h 617"/>
                <a:gd name="T48" fmla="*/ 2147483647 w 569"/>
                <a:gd name="T49" fmla="*/ 2147483647 h 617"/>
                <a:gd name="T50" fmla="*/ 2147483647 w 569"/>
                <a:gd name="T51" fmla="*/ 0 h 617"/>
                <a:gd name="T52" fmla="*/ 2147483647 w 569"/>
                <a:gd name="T53" fmla="*/ 0 h 617"/>
                <a:gd name="T54" fmla="*/ 2147483647 w 569"/>
                <a:gd name="T55" fmla="*/ 2147483647 h 617"/>
                <a:gd name="T56" fmla="*/ 2147483647 w 569"/>
                <a:gd name="T57" fmla="*/ 2147483647 h 617"/>
                <a:gd name="T58" fmla="*/ 2147483647 w 569"/>
                <a:gd name="T59" fmla="*/ 2147483647 h 617"/>
                <a:gd name="T60" fmla="*/ 2147483647 w 569"/>
                <a:gd name="T61" fmla="*/ 2147483647 h 617"/>
                <a:gd name="T62" fmla="*/ 2147483647 w 569"/>
                <a:gd name="T63" fmla="*/ 2147483647 h 617"/>
                <a:gd name="T64" fmla="*/ 2147483647 w 569"/>
                <a:gd name="T65" fmla="*/ 2147483647 h 617"/>
                <a:gd name="T66" fmla="*/ 2147483647 w 569"/>
                <a:gd name="T67" fmla="*/ 2147483647 h 617"/>
                <a:gd name="T68" fmla="*/ 0 w 569"/>
                <a:gd name="T69" fmla="*/ 2147483647 h 617"/>
                <a:gd name="T70" fmla="*/ 2147483647 w 569"/>
                <a:gd name="T71" fmla="*/ 2147483647 h 617"/>
                <a:gd name="T72" fmla="*/ 2147483647 w 569"/>
                <a:gd name="T73" fmla="*/ 2147483647 h 617"/>
                <a:gd name="T74" fmla="*/ 2147483647 w 569"/>
                <a:gd name="T75" fmla="*/ 2147483647 h 617"/>
                <a:gd name="T76" fmla="*/ 2147483647 w 569"/>
                <a:gd name="T77" fmla="*/ 2147483647 h 617"/>
                <a:gd name="T78" fmla="*/ 2147483647 w 569"/>
                <a:gd name="T79" fmla="*/ 2147483647 h 617"/>
                <a:gd name="T80" fmla="*/ 2147483647 w 569"/>
                <a:gd name="T81" fmla="*/ 2147483647 h 617"/>
                <a:gd name="T82" fmla="*/ 2147483647 w 569"/>
                <a:gd name="T83" fmla="*/ 2147483647 h 617"/>
                <a:gd name="T84" fmla="*/ 2147483647 w 569"/>
                <a:gd name="T85" fmla="*/ 2147483647 h 617"/>
                <a:gd name="T86" fmla="*/ 2147483647 w 569"/>
                <a:gd name="T87" fmla="*/ 2147483647 h 617"/>
                <a:gd name="T88" fmla="*/ 2147483647 w 569"/>
                <a:gd name="T89" fmla="*/ 2147483647 h 617"/>
                <a:gd name="T90" fmla="*/ 2147483647 w 569"/>
                <a:gd name="T91" fmla="*/ 2147483647 h 617"/>
                <a:gd name="T92" fmla="*/ 2147483647 w 569"/>
                <a:gd name="T93" fmla="*/ 2147483647 h 617"/>
                <a:gd name="T94" fmla="*/ 2147483647 w 569"/>
                <a:gd name="T95" fmla="*/ 2147483647 h 617"/>
                <a:gd name="T96" fmla="*/ 2147483647 w 569"/>
                <a:gd name="T97" fmla="*/ 2147483647 h 617"/>
                <a:gd name="T98" fmla="*/ 2147483647 w 569"/>
                <a:gd name="T99" fmla="*/ 2147483647 h 617"/>
                <a:gd name="T100" fmla="*/ 2147483647 w 569"/>
                <a:gd name="T101" fmla="*/ 2147483647 h 617"/>
                <a:gd name="T102" fmla="*/ 2147483647 w 569"/>
                <a:gd name="T103" fmla="*/ 2147483647 h 617"/>
                <a:gd name="T104" fmla="*/ 2147483647 w 569"/>
                <a:gd name="T105" fmla="*/ 2147483647 h 617"/>
                <a:gd name="T106" fmla="*/ 2147483647 w 569"/>
                <a:gd name="T107" fmla="*/ 2147483647 h 617"/>
                <a:gd name="T108" fmla="*/ 2147483647 w 569"/>
                <a:gd name="T109" fmla="*/ 2147483647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14" name="Freeform 23"/>
            <p:cNvSpPr>
              <a:spLocks noChangeArrowheads="1"/>
            </p:cNvSpPr>
            <p:nvPr/>
          </p:nvSpPr>
          <p:spPr bwMode="auto">
            <a:xfrm>
              <a:off x="182562" y="2052637"/>
              <a:ext cx="2308225" cy="1381125"/>
            </a:xfrm>
            <a:custGeom>
              <a:avLst/>
              <a:gdLst>
                <a:gd name="T0" fmla="*/ 2147483647 w 1209"/>
                <a:gd name="T1" fmla="*/ 2147483647 h 785"/>
                <a:gd name="T2" fmla="*/ 2147483647 w 1209"/>
                <a:gd name="T3" fmla="*/ 2147483647 h 785"/>
                <a:gd name="T4" fmla="*/ 2147483647 w 1209"/>
                <a:gd name="T5" fmla="*/ 2147483647 h 785"/>
                <a:gd name="T6" fmla="*/ 2147483647 w 1209"/>
                <a:gd name="T7" fmla="*/ 2147483647 h 785"/>
                <a:gd name="T8" fmla="*/ 2147483647 w 1209"/>
                <a:gd name="T9" fmla="*/ 2147483647 h 785"/>
                <a:gd name="T10" fmla="*/ 2147483647 w 1209"/>
                <a:gd name="T11" fmla="*/ 2147483647 h 785"/>
                <a:gd name="T12" fmla="*/ 2147483647 w 1209"/>
                <a:gd name="T13" fmla="*/ 2147483647 h 785"/>
                <a:gd name="T14" fmla="*/ 2147483647 w 1209"/>
                <a:gd name="T15" fmla="*/ 2147483647 h 785"/>
                <a:gd name="T16" fmla="*/ 2147483647 w 1209"/>
                <a:gd name="T17" fmla="*/ 2147483647 h 785"/>
                <a:gd name="T18" fmla="*/ 2147483647 w 1209"/>
                <a:gd name="T19" fmla="*/ 2147483647 h 785"/>
                <a:gd name="T20" fmla="*/ 2147483647 w 1209"/>
                <a:gd name="T21" fmla="*/ 2147483647 h 785"/>
                <a:gd name="T22" fmla="*/ 2147483647 w 1209"/>
                <a:gd name="T23" fmla="*/ 2147483647 h 785"/>
                <a:gd name="T24" fmla="*/ 2147483647 w 1209"/>
                <a:gd name="T25" fmla="*/ 2147483647 h 785"/>
                <a:gd name="T26" fmla="*/ 2147483647 w 1209"/>
                <a:gd name="T27" fmla="*/ 2147483647 h 785"/>
                <a:gd name="T28" fmla="*/ 2147483647 w 1209"/>
                <a:gd name="T29" fmla="*/ 2147483647 h 785"/>
                <a:gd name="T30" fmla="*/ 2147483647 w 1209"/>
                <a:gd name="T31" fmla="*/ 2147483647 h 785"/>
                <a:gd name="T32" fmla="*/ 2147483647 w 1209"/>
                <a:gd name="T33" fmla="*/ 2147483647 h 785"/>
                <a:gd name="T34" fmla="*/ 2147483647 w 1209"/>
                <a:gd name="T35" fmla="*/ 2147483647 h 785"/>
                <a:gd name="T36" fmla="*/ 2147483647 w 1209"/>
                <a:gd name="T37" fmla="*/ 2147483647 h 785"/>
                <a:gd name="T38" fmla="*/ 2147483647 w 1209"/>
                <a:gd name="T39" fmla="*/ 2147483647 h 785"/>
                <a:gd name="T40" fmla="*/ 2147483647 w 1209"/>
                <a:gd name="T41" fmla="*/ 2147483647 h 785"/>
                <a:gd name="T42" fmla="*/ 2147483647 w 1209"/>
                <a:gd name="T43" fmla="*/ 2147483647 h 785"/>
                <a:gd name="T44" fmla="*/ 2147483647 w 1209"/>
                <a:gd name="T45" fmla="*/ 2147483647 h 785"/>
                <a:gd name="T46" fmla="*/ 2147483647 w 1209"/>
                <a:gd name="T47" fmla="*/ 2147483647 h 785"/>
                <a:gd name="T48" fmla="*/ 2147483647 w 1209"/>
                <a:gd name="T49" fmla="*/ 2147483647 h 785"/>
                <a:gd name="T50" fmla="*/ 2147483647 w 1209"/>
                <a:gd name="T51" fmla="*/ 2147483647 h 785"/>
                <a:gd name="T52" fmla="*/ 2147483647 w 1209"/>
                <a:gd name="T53" fmla="*/ 2147483647 h 785"/>
                <a:gd name="T54" fmla="*/ 2147483647 w 1209"/>
                <a:gd name="T55" fmla="*/ 2147483647 h 785"/>
                <a:gd name="T56" fmla="*/ 2147483647 w 1209"/>
                <a:gd name="T57" fmla="*/ 2147483647 h 785"/>
                <a:gd name="T58" fmla="*/ 0 w 1209"/>
                <a:gd name="T59" fmla="*/ 2147483647 h 785"/>
                <a:gd name="T60" fmla="*/ 2147483647 w 1209"/>
                <a:gd name="T61" fmla="*/ 2147483647 h 785"/>
                <a:gd name="T62" fmla="*/ 2147483647 w 1209"/>
                <a:gd name="T63" fmla="*/ 2147483647 h 785"/>
                <a:gd name="T64" fmla="*/ 2147483647 w 1209"/>
                <a:gd name="T65" fmla="*/ 2147483647 h 785"/>
                <a:gd name="T66" fmla="*/ 2147483647 w 1209"/>
                <a:gd name="T67" fmla="*/ 2147483647 h 785"/>
                <a:gd name="T68" fmla="*/ 2147483647 w 1209"/>
                <a:gd name="T69" fmla="*/ 2147483647 h 785"/>
                <a:gd name="T70" fmla="*/ 2147483647 w 1209"/>
                <a:gd name="T71" fmla="*/ 2147483647 h 785"/>
                <a:gd name="T72" fmla="*/ 2147483647 w 1209"/>
                <a:gd name="T73" fmla="*/ 2147483647 h 785"/>
                <a:gd name="T74" fmla="*/ 2147483647 w 1209"/>
                <a:gd name="T75" fmla="*/ 2147483647 h 785"/>
                <a:gd name="T76" fmla="*/ 2147483647 w 1209"/>
                <a:gd name="T77" fmla="*/ 2147483647 h 785"/>
                <a:gd name="T78" fmla="*/ 2147483647 w 1209"/>
                <a:gd name="T79" fmla="*/ 2147483647 h 785"/>
                <a:gd name="T80" fmla="*/ 2147483647 w 1209"/>
                <a:gd name="T81" fmla="*/ 2147483647 h 785"/>
                <a:gd name="T82" fmla="*/ 2147483647 w 1209"/>
                <a:gd name="T83" fmla="*/ 2147483647 h 785"/>
                <a:gd name="T84" fmla="*/ 2147483647 w 1209"/>
                <a:gd name="T85" fmla="*/ 2147483647 h 785"/>
                <a:gd name="T86" fmla="*/ 2147483647 w 1209"/>
                <a:gd name="T87" fmla="*/ 2147483647 h 785"/>
                <a:gd name="T88" fmla="*/ 2147483647 w 1209"/>
                <a:gd name="T89" fmla="*/ 2147483647 h 785"/>
                <a:gd name="T90" fmla="*/ 2147483647 w 1209"/>
                <a:gd name="T91" fmla="*/ 2147483647 h 785"/>
                <a:gd name="T92" fmla="*/ 2147483647 w 1209"/>
                <a:gd name="T93" fmla="*/ 2147483647 h 785"/>
                <a:gd name="T94" fmla="*/ 2147483647 w 1209"/>
                <a:gd name="T95" fmla="*/ 2147483647 h 785"/>
                <a:gd name="T96" fmla="*/ 2147483647 w 1209"/>
                <a:gd name="T97" fmla="*/ 2147483647 h 785"/>
                <a:gd name="T98" fmla="*/ 2147483647 w 1209"/>
                <a:gd name="T99" fmla="*/ 2147483647 h 785"/>
                <a:gd name="T100" fmla="*/ 2147483647 w 1209"/>
                <a:gd name="T101" fmla="*/ 2147483647 h 785"/>
                <a:gd name="T102" fmla="*/ 2147483647 w 1209"/>
                <a:gd name="T103" fmla="*/ 2147483647 h 785"/>
                <a:gd name="T104" fmla="*/ 2147483647 w 1209"/>
                <a:gd name="T105" fmla="*/ 2147483647 h 785"/>
                <a:gd name="T106" fmla="*/ 2147483647 w 1209"/>
                <a:gd name="T107" fmla="*/ 2147483647 h 785"/>
                <a:gd name="T108" fmla="*/ 2147483647 w 1209"/>
                <a:gd name="T109" fmla="*/ 2147483647 h 785"/>
                <a:gd name="T110" fmla="*/ 2147483647 w 1209"/>
                <a:gd name="T111" fmla="*/ 2147483647 h 785"/>
                <a:gd name="T112" fmla="*/ 2147483647 w 1209"/>
                <a:gd name="T113" fmla="*/ 2147483647 h 785"/>
                <a:gd name="T114" fmla="*/ 2147483647 w 1209"/>
                <a:gd name="T115" fmla="*/ 2147483647 h 785"/>
                <a:gd name="T116" fmla="*/ 2147483647 w 1209"/>
                <a:gd name="T117" fmla="*/ 2147483647 h 785"/>
                <a:gd name="T118" fmla="*/ 2147483647 w 1209"/>
                <a:gd name="T119" fmla="*/ 2147483647 h 785"/>
                <a:gd name="T120" fmla="*/ 2147483647 w 1209"/>
                <a:gd name="T121" fmla="*/ 2147483647 h 785"/>
                <a:gd name="T122" fmla="*/ 2147483647 w 1209"/>
                <a:gd name="T123" fmla="*/ 2147483647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15" name="Freeform 24"/>
            <p:cNvSpPr>
              <a:spLocks noChangeArrowheads="1"/>
            </p:cNvSpPr>
            <p:nvPr/>
          </p:nvSpPr>
          <p:spPr bwMode="auto">
            <a:xfrm>
              <a:off x="2351087" y="2617787"/>
              <a:ext cx="1449388" cy="1112838"/>
            </a:xfrm>
            <a:custGeom>
              <a:avLst/>
              <a:gdLst>
                <a:gd name="T0" fmla="*/ 2147483647 w 761"/>
                <a:gd name="T1" fmla="*/ 2147483647 h 633"/>
                <a:gd name="T2" fmla="*/ 2147483647 w 761"/>
                <a:gd name="T3" fmla="*/ 2147483647 h 633"/>
                <a:gd name="T4" fmla="*/ 2147483647 w 761"/>
                <a:gd name="T5" fmla="*/ 2147483647 h 633"/>
                <a:gd name="T6" fmla="*/ 2147483647 w 761"/>
                <a:gd name="T7" fmla="*/ 2147483647 h 633"/>
                <a:gd name="T8" fmla="*/ 2147483647 w 761"/>
                <a:gd name="T9" fmla="*/ 2147483647 h 633"/>
                <a:gd name="T10" fmla="*/ 2147483647 w 761"/>
                <a:gd name="T11" fmla="*/ 2147483647 h 633"/>
                <a:gd name="T12" fmla="*/ 2147483647 w 761"/>
                <a:gd name="T13" fmla="*/ 2147483647 h 633"/>
                <a:gd name="T14" fmla="*/ 2147483647 w 761"/>
                <a:gd name="T15" fmla="*/ 2147483647 h 633"/>
                <a:gd name="T16" fmla="*/ 2147483647 w 761"/>
                <a:gd name="T17" fmla="*/ 2147483647 h 633"/>
                <a:gd name="T18" fmla="*/ 2147483647 w 761"/>
                <a:gd name="T19" fmla="*/ 2147483647 h 633"/>
                <a:gd name="T20" fmla="*/ 2147483647 w 761"/>
                <a:gd name="T21" fmla="*/ 2147483647 h 633"/>
                <a:gd name="T22" fmla="*/ 2147483647 w 761"/>
                <a:gd name="T23" fmla="*/ 2147483647 h 633"/>
                <a:gd name="T24" fmla="*/ 2147483647 w 761"/>
                <a:gd name="T25" fmla="*/ 2147483647 h 633"/>
                <a:gd name="T26" fmla="*/ 2147483647 w 761"/>
                <a:gd name="T27" fmla="*/ 2147483647 h 633"/>
                <a:gd name="T28" fmla="*/ 2147483647 w 761"/>
                <a:gd name="T29" fmla="*/ 2147483647 h 633"/>
                <a:gd name="T30" fmla="*/ 2147483647 w 761"/>
                <a:gd name="T31" fmla="*/ 2147483647 h 633"/>
                <a:gd name="T32" fmla="*/ 2147483647 w 761"/>
                <a:gd name="T33" fmla="*/ 2147483647 h 633"/>
                <a:gd name="T34" fmla="*/ 2147483647 w 761"/>
                <a:gd name="T35" fmla="*/ 2147483647 h 633"/>
                <a:gd name="T36" fmla="*/ 2147483647 w 761"/>
                <a:gd name="T37" fmla="*/ 2147483647 h 633"/>
                <a:gd name="T38" fmla="*/ 2147483647 w 761"/>
                <a:gd name="T39" fmla="*/ 2147483647 h 633"/>
                <a:gd name="T40" fmla="*/ 2147483647 w 761"/>
                <a:gd name="T41" fmla="*/ 2147483647 h 633"/>
                <a:gd name="T42" fmla="*/ 2147483647 w 761"/>
                <a:gd name="T43" fmla="*/ 2147483647 h 633"/>
                <a:gd name="T44" fmla="*/ 2147483647 w 761"/>
                <a:gd name="T45" fmla="*/ 2147483647 h 633"/>
                <a:gd name="T46" fmla="*/ 2147483647 w 761"/>
                <a:gd name="T47" fmla="*/ 2147483647 h 633"/>
                <a:gd name="T48" fmla="*/ 2147483647 w 761"/>
                <a:gd name="T49" fmla="*/ 2147483647 h 633"/>
                <a:gd name="T50" fmla="*/ 2147483647 w 761"/>
                <a:gd name="T51" fmla="*/ 2147483647 h 633"/>
                <a:gd name="T52" fmla="*/ 2147483647 w 761"/>
                <a:gd name="T53" fmla="*/ 2147483647 h 633"/>
                <a:gd name="T54" fmla="*/ 0 w 761"/>
                <a:gd name="T55" fmla="*/ 2147483647 h 633"/>
                <a:gd name="T56" fmla="*/ 2147483647 w 761"/>
                <a:gd name="T57" fmla="*/ 2147483647 h 633"/>
                <a:gd name="T58" fmla="*/ 2147483647 w 761"/>
                <a:gd name="T59" fmla="*/ 2147483647 h 633"/>
                <a:gd name="T60" fmla="*/ 2147483647 w 761"/>
                <a:gd name="T61" fmla="*/ 0 h 633"/>
                <a:gd name="T62" fmla="*/ 2147483647 w 761"/>
                <a:gd name="T63" fmla="*/ 2147483647 h 633"/>
                <a:gd name="T64" fmla="*/ 2147483647 w 761"/>
                <a:gd name="T65" fmla="*/ 2147483647 h 633"/>
                <a:gd name="T66" fmla="*/ 2147483647 w 761"/>
                <a:gd name="T67" fmla="*/ 2147483647 h 633"/>
                <a:gd name="T68" fmla="*/ 2147483647 w 761"/>
                <a:gd name="T69" fmla="*/ 2147483647 h 633"/>
                <a:gd name="T70" fmla="*/ 2147483647 w 761"/>
                <a:gd name="T71" fmla="*/ 2147483647 h 633"/>
                <a:gd name="T72" fmla="*/ 2147483647 w 761"/>
                <a:gd name="T73" fmla="*/ 2147483647 h 633"/>
                <a:gd name="T74" fmla="*/ 2147483647 w 761"/>
                <a:gd name="T75" fmla="*/ 2147483647 h 633"/>
                <a:gd name="T76" fmla="*/ 2147483647 w 761"/>
                <a:gd name="T77" fmla="*/ 2147483647 h 633"/>
                <a:gd name="T78" fmla="*/ 2147483647 w 761"/>
                <a:gd name="T79" fmla="*/ 2147483647 h 633"/>
                <a:gd name="T80" fmla="*/ 2147483647 w 761"/>
                <a:gd name="T81" fmla="*/ 2147483647 h 633"/>
                <a:gd name="T82" fmla="*/ 2147483647 w 761"/>
                <a:gd name="T83" fmla="*/ 2147483647 h 633"/>
                <a:gd name="T84" fmla="*/ 2147483647 w 761"/>
                <a:gd name="T85" fmla="*/ 2147483647 h 633"/>
                <a:gd name="T86" fmla="*/ 2147483647 w 761"/>
                <a:gd name="T87" fmla="*/ 2147483647 h 633"/>
                <a:gd name="T88" fmla="*/ 2147483647 w 761"/>
                <a:gd name="T89" fmla="*/ 2147483647 h 633"/>
                <a:gd name="T90" fmla="*/ 2147483647 w 761"/>
                <a:gd name="T91" fmla="*/ 2147483647 h 633"/>
                <a:gd name="T92" fmla="*/ 2147483647 w 761"/>
                <a:gd name="T93" fmla="*/ 2147483647 h 633"/>
                <a:gd name="T94" fmla="*/ 2147483647 w 761"/>
                <a:gd name="T95" fmla="*/ 2147483647 h 633"/>
                <a:gd name="T96" fmla="*/ 2147483647 w 761"/>
                <a:gd name="T97" fmla="*/ 2147483647 h 633"/>
                <a:gd name="T98" fmla="*/ 2147483647 w 761"/>
                <a:gd name="T99" fmla="*/ 2147483647 h 633"/>
                <a:gd name="T100" fmla="*/ 2147483647 w 761"/>
                <a:gd name="T101" fmla="*/ 2147483647 h 633"/>
                <a:gd name="T102" fmla="*/ 2147483647 w 761"/>
                <a:gd name="T103" fmla="*/ 2147483647 h 633"/>
                <a:gd name="T104" fmla="*/ 2147483647 w 761"/>
                <a:gd name="T105" fmla="*/ 2147483647 h 633"/>
                <a:gd name="T106" fmla="*/ 2147483647 w 761"/>
                <a:gd name="T107" fmla="*/ 2147483647 h 633"/>
                <a:gd name="T108" fmla="*/ 2147483647 w 761"/>
                <a:gd name="T109" fmla="*/ 2147483647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16" name="Freeform 25"/>
            <p:cNvSpPr>
              <a:spLocks noChangeArrowheads="1"/>
            </p:cNvSpPr>
            <p:nvPr/>
          </p:nvSpPr>
          <p:spPr bwMode="auto">
            <a:xfrm>
              <a:off x="1511300" y="1843087"/>
              <a:ext cx="1497012" cy="1085850"/>
            </a:xfrm>
            <a:custGeom>
              <a:avLst/>
              <a:gdLst>
                <a:gd name="T0" fmla="*/ 2147483647 w 785"/>
                <a:gd name="T1" fmla="*/ 2147483647 h 617"/>
                <a:gd name="T2" fmla="*/ 2147483647 w 785"/>
                <a:gd name="T3" fmla="*/ 2147483647 h 617"/>
                <a:gd name="T4" fmla="*/ 2147483647 w 785"/>
                <a:gd name="T5" fmla="*/ 2147483647 h 617"/>
                <a:gd name="T6" fmla="*/ 2147483647 w 785"/>
                <a:gd name="T7" fmla="*/ 2147483647 h 617"/>
                <a:gd name="T8" fmla="*/ 2147483647 w 785"/>
                <a:gd name="T9" fmla="*/ 2147483647 h 617"/>
                <a:gd name="T10" fmla="*/ 2147483647 w 785"/>
                <a:gd name="T11" fmla="*/ 2147483647 h 617"/>
                <a:gd name="T12" fmla="*/ 2147483647 w 785"/>
                <a:gd name="T13" fmla="*/ 2147483647 h 617"/>
                <a:gd name="T14" fmla="*/ 2147483647 w 785"/>
                <a:gd name="T15" fmla="*/ 2147483647 h 617"/>
                <a:gd name="T16" fmla="*/ 2147483647 w 785"/>
                <a:gd name="T17" fmla="*/ 2147483647 h 617"/>
                <a:gd name="T18" fmla="*/ 2147483647 w 785"/>
                <a:gd name="T19" fmla="*/ 2147483647 h 617"/>
                <a:gd name="T20" fmla="*/ 2147483647 w 785"/>
                <a:gd name="T21" fmla="*/ 2147483647 h 617"/>
                <a:gd name="T22" fmla="*/ 2147483647 w 785"/>
                <a:gd name="T23" fmla="*/ 2147483647 h 617"/>
                <a:gd name="T24" fmla="*/ 2147483647 w 785"/>
                <a:gd name="T25" fmla="*/ 2147483647 h 617"/>
                <a:gd name="T26" fmla="*/ 2147483647 w 785"/>
                <a:gd name="T27" fmla="*/ 2147483647 h 617"/>
                <a:gd name="T28" fmla="*/ 2147483647 w 785"/>
                <a:gd name="T29" fmla="*/ 2147483647 h 617"/>
                <a:gd name="T30" fmla="*/ 2147483647 w 785"/>
                <a:gd name="T31" fmla="*/ 2147483647 h 617"/>
                <a:gd name="T32" fmla="*/ 2147483647 w 785"/>
                <a:gd name="T33" fmla="*/ 2147483647 h 617"/>
                <a:gd name="T34" fmla="*/ 2147483647 w 785"/>
                <a:gd name="T35" fmla="*/ 2147483647 h 617"/>
                <a:gd name="T36" fmla="*/ 2147483647 w 785"/>
                <a:gd name="T37" fmla="*/ 2147483647 h 617"/>
                <a:gd name="T38" fmla="*/ 2147483647 w 785"/>
                <a:gd name="T39" fmla="*/ 2147483647 h 617"/>
                <a:gd name="T40" fmla="*/ 0 w 785"/>
                <a:gd name="T41" fmla="*/ 2147483647 h 617"/>
                <a:gd name="T42" fmla="*/ 2147483647 w 785"/>
                <a:gd name="T43" fmla="*/ 2147483647 h 617"/>
                <a:gd name="T44" fmla="*/ 2147483647 w 785"/>
                <a:gd name="T45" fmla="*/ 2147483647 h 617"/>
                <a:gd name="T46" fmla="*/ 2147483647 w 785"/>
                <a:gd name="T47" fmla="*/ 2147483647 h 617"/>
                <a:gd name="T48" fmla="*/ 2147483647 w 785"/>
                <a:gd name="T49" fmla="*/ 2147483647 h 617"/>
                <a:gd name="T50" fmla="*/ 2147483647 w 785"/>
                <a:gd name="T51" fmla="*/ 2147483647 h 617"/>
                <a:gd name="T52" fmla="*/ 2147483647 w 785"/>
                <a:gd name="T53" fmla="*/ 2147483647 h 617"/>
                <a:gd name="T54" fmla="*/ 2147483647 w 785"/>
                <a:gd name="T55" fmla="*/ 2147483647 h 617"/>
                <a:gd name="T56" fmla="*/ 2147483647 w 785"/>
                <a:gd name="T57" fmla="*/ 2147483647 h 617"/>
                <a:gd name="T58" fmla="*/ 2147483647 w 785"/>
                <a:gd name="T59" fmla="*/ 2147483647 h 617"/>
                <a:gd name="T60" fmla="*/ 2147483647 w 785"/>
                <a:gd name="T61" fmla="*/ 0 h 617"/>
                <a:gd name="T62" fmla="*/ 2147483647 w 785"/>
                <a:gd name="T63" fmla="*/ 2147483647 h 617"/>
                <a:gd name="T64" fmla="*/ 2147483647 w 785"/>
                <a:gd name="T65" fmla="*/ 2147483647 h 617"/>
                <a:gd name="T66" fmla="*/ 2147483647 w 785"/>
                <a:gd name="T67" fmla="*/ 2147483647 h 617"/>
                <a:gd name="T68" fmla="*/ 2147483647 w 785"/>
                <a:gd name="T69" fmla="*/ 2147483647 h 617"/>
                <a:gd name="T70" fmla="*/ 2147483647 w 785"/>
                <a:gd name="T71" fmla="*/ 2147483647 h 617"/>
                <a:gd name="T72" fmla="*/ 2147483647 w 785"/>
                <a:gd name="T73" fmla="*/ 2147483647 h 617"/>
                <a:gd name="T74" fmla="*/ 2147483647 w 785"/>
                <a:gd name="T75" fmla="*/ 2147483647 h 617"/>
                <a:gd name="T76" fmla="*/ 2147483647 w 785"/>
                <a:gd name="T77" fmla="*/ 2147483647 h 617"/>
                <a:gd name="T78" fmla="*/ 2147483647 w 785"/>
                <a:gd name="T79" fmla="*/ 2147483647 h 617"/>
                <a:gd name="T80" fmla="*/ 2147483647 w 785"/>
                <a:gd name="T81" fmla="*/ 2147483647 h 617"/>
                <a:gd name="T82" fmla="*/ 2147483647 w 785"/>
                <a:gd name="T83" fmla="*/ 2147483647 h 617"/>
                <a:gd name="T84" fmla="*/ 2147483647 w 785"/>
                <a:gd name="T85" fmla="*/ 2147483647 h 617"/>
                <a:gd name="T86" fmla="*/ 2147483647 w 785"/>
                <a:gd name="T87" fmla="*/ 2147483647 h 617"/>
                <a:gd name="T88" fmla="*/ 2147483647 w 785"/>
                <a:gd name="T89" fmla="*/ 2147483647 h 617"/>
                <a:gd name="T90" fmla="*/ 2147483647 w 785"/>
                <a:gd name="T91" fmla="*/ 2147483647 h 617"/>
                <a:gd name="T92" fmla="*/ 2147483647 w 785"/>
                <a:gd name="T93" fmla="*/ 2147483647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17" name="Freeform 26"/>
            <p:cNvSpPr>
              <a:spLocks noChangeArrowheads="1"/>
            </p:cNvSpPr>
            <p:nvPr/>
          </p:nvSpPr>
          <p:spPr bwMode="auto">
            <a:xfrm>
              <a:off x="4225925" y="3221037"/>
              <a:ext cx="582612" cy="750888"/>
            </a:xfrm>
            <a:custGeom>
              <a:avLst/>
              <a:gdLst>
                <a:gd name="T0" fmla="*/ 2147483647 w 305"/>
                <a:gd name="T1" fmla="*/ 2147483647 h 425"/>
                <a:gd name="T2" fmla="*/ 2147483647 w 305"/>
                <a:gd name="T3" fmla="*/ 2147483647 h 425"/>
                <a:gd name="T4" fmla="*/ 2147483647 w 305"/>
                <a:gd name="T5" fmla="*/ 2147483647 h 425"/>
                <a:gd name="T6" fmla="*/ 2147483647 w 305"/>
                <a:gd name="T7" fmla="*/ 2147483647 h 425"/>
                <a:gd name="T8" fmla="*/ 2147483647 w 305"/>
                <a:gd name="T9" fmla="*/ 2147483647 h 425"/>
                <a:gd name="T10" fmla="*/ 2147483647 w 305"/>
                <a:gd name="T11" fmla="*/ 2147483647 h 425"/>
                <a:gd name="T12" fmla="*/ 2147483647 w 305"/>
                <a:gd name="T13" fmla="*/ 2147483647 h 425"/>
                <a:gd name="T14" fmla="*/ 2147483647 w 305"/>
                <a:gd name="T15" fmla="*/ 2147483647 h 425"/>
                <a:gd name="T16" fmla="*/ 2147483647 w 305"/>
                <a:gd name="T17" fmla="*/ 2147483647 h 425"/>
                <a:gd name="T18" fmla="*/ 2147483647 w 305"/>
                <a:gd name="T19" fmla="*/ 2147483647 h 425"/>
                <a:gd name="T20" fmla="*/ 2147483647 w 305"/>
                <a:gd name="T21" fmla="*/ 2147483647 h 425"/>
                <a:gd name="T22" fmla="*/ 2147483647 w 305"/>
                <a:gd name="T23" fmla="*/ 2147483647 h 425"/>
                <a:gd name="T24" fmla="*/ 2147483647 w 305"/>
                <a:gd name="T25" fmla="*/ 2147483647 h 425"/>
                <a:gd name="T26" fmla="*/ 2147483647 w 305"/>
                <a:gd name="T27" fmla="*/ 2147483647 h 425"/>
                <a:gd name="T28" fmla="*/ 2147483647 w 305"/>
                <a:gd name="T29" fmla="*/ 2147483647 h 425"/>
                <a:gd name="T30" fmla="*/ 2147483647 w 305"/>
                <a:gd name="T31" fmla="*/ 2147483647 h 425"/>
                <a:gd name="T32" fmla="*/ 2147483647 w 305"/>
                <a:gd name="T33" fmla="*/ 2147483647 h 425"/>
                <a:gd name="T34" fmla="*/ 2147483647 w 305"/>
                <a:gd name="T35" fmla="*/ 2147483647 h 425"/>
                <a:gd name="T36" fmla="*/ 2147483647 w 305"/>
                <a:gd name="T37" fmla="*/ 2147483647 h 425"/>
                <a:gd name="T38" fmla="*/ 2147483647 w 305"/>
                <a:gd name="T39" fmla="*/ 2147483647 h 425"/>
                <a:gd name="T40" fmla="*/ 2147483647 w 305"/>
                <a:gd name="T41" fmla="*/ 2147483647 h 425"/>
                <a:gd name="T42" fmla="*/ 2147483647 w 305"/>
                <a:gd name="T43" fmla="*/ 2147483647 h 425"/>
                <a:gd name="T44" fmla="*/ 2147483647 w 305"/>
                <a:gd name="T45" fmla="*/ 2147483647 h 425"/>
                <a:gd name="T46" fmla="*/ 2147483647 w 305"/>
                <a:gd name="T47" fmla="*/ 2147483647 h 425"/>
                <a:gd name="T48" fmla="*/ 2147483647 w 305"/>
                <a:gd name="T49" fmla="*/ 2147483647 h 425"/>
                <a:gd name="T50" fmla="*/ 2147483647 w 305"/>
                <a:gd name="T51" fmla="*/ 2147483647 h 425"/>
                <a:gd name="T52" fmla="*/ 2147483647 w 305"/>
                <a:gd name="T53" fmla="*/ 2147483647 h 425"/>
                <a:gd name="T54" fmla="*/ 2147483647 w 305"/>
                <a:gd name="T55" fmla="*/ 2147483647 h 425"/>
                <a:gd name="T56" fmla="*/ 2147483647 w 305"/>
                <a:gd name="T57" fmla="*/ 2147483647 h 425"/>
                <a:gd name="T58" fmla="*/ 2147483647 w 305"/>
                <a:gd name="T59" fmla="*/ 2147483647 h 425"/>
                <a:gd name="T60" fmla="*/ 2147483647 w 305"/>
                <a:gd name="T61" fmla="*/ 2147483647 h 425"/>
                <a:gd name="T62" fmla="*/ 2147483647 w 305"/>
                <a:gd name="T63" fmla="*/ 2147483647 h 425"/>
                <a:gd name="T64" fmla="*/ 2147483647 w 305"/>
                <a:gd name="T65" fmla="*/ 2147483647 h 425"/>
                <a:gd name="T66" fmla="*/ 2147483647 w 305"/>
                <a:gd name="T67" fmla="*/ 2147483647 h 425"/>
                <a:gd name="T68" fmla="*/ 2147483647 w 305"/>
                <a:gd name="T69" fmla="*/ 2147483647 h 425"/>
                <a:gd name="T70" fmla="*/ 2147483647 w 305"/>
                <a:gd name="T71" fmla="*/ 2147483647 h 425"/>
                <a:gd name="T72" fmla="*/ 0 w 305"/>
                <a:gd name="T73" fmla="*/ 2147483647 h 425"/>
                <a:gd name="T74" fmla="*/ 2147483647 w 305"/>
                <a:gd name="T75" fmla="*/ 2147483647 h 425"/>
                <a:gd name="T76" fmla="*/ 2147483647 w 305"/>
                <a:gd name="T77" fmla="*/ 2147483647 h 425"/>
                <a:gd name="T78" fmla="*/ 2147483647 w 305"/>
                <a:gd name="T79" fmla="*/ 2147483647 h 425"/>
                <a:gd name="T80" fmla="*/ 2147483647 w 305"/>
                <a:gd name="T81" fmla="*/ 2147483647 h 425"/>
                <a:gd name="T82" fmla="*/ 2147483647 w 305"/>
                <a:gd name="T83" fmla="*/ 2147483647 h 425"/>
                <a:gd name="T84" fmla="*/ 2147483647 w 305"/>
                <a:gd name="T85" fmla="*/ 2147483647 h 425"/>
                <a:gd name="T86" fmla="*/ 2147483647 w 305"/>
                <a:gd name="T87" fmla="*/ 2147483647 h 425"/>
                <a:gd name="T88" fmla="*/ 2147483647 w 305"/>
                <a:gd name="T89" fmla="*/ 2147483647 h 425"/>
                <a:gd name="T90" fmla="*/ 2147483647 w 305"/>
                <a:gd name="T91" fmla="*/ 2147483647 h 425"/>
                <a:gd name="T92" fmla="*/ 2147483647 w 305"/>
                <a:gd name="T93" fmla="*/ 2147483647 h 425"/>
                <a:gd name="T94" fmla="*/ 2147483647 w 305"/>
                <a:gd name="T95" fmla="*/ 2147483647 h 425"/>
                <a:gd name="T96" fmla="*/ 2147483647 w 305"/>
                <a:gd name="T97" fmla="*/ 0 h 425"/>
                <a:gd name="T98" fmla="*/ 2147483647 w 305"/>
                <a:gd name="T99" fmla="*/ 2147483647 h 425"/>
                <a:gd name="T100" fmla="*/ 2147483647 w 305"/>
                <a:gd name="T101" fmla="*/ 2147483647 h 425"/>
                <a:gd name="T102" fmla="*/ 2147483647 w 305"/>
                <a:gd name="T103" fmla="*/ 2147483647 h 425"/>
                <a:gd name="T104" fmla="*/ 2147483647 w 305"/>
                <a:gd name="T105" fmla="*/ 2147483647 h 425"/>
                <a:gd name="T106" fmla="*/ 2147483647 w 305"/>
                <a:gd name="T107" fmla="*/ 2147483647 h 425"/>
                <a:gd name="T108" fmla="*/ 2147483647 w 305"/>
                <a:gd name="T109" fmla="*/ 0 h 425"/>
                <a:gd name="T110" fmla="*/ 2147483647 w 305"/>
                <a:gd name="T111" fmla="*/ 2147483647 h 425"/>
                <a:gd name="T112" fmla="*/ 2147483647 w 305"/>
                <a:gd name="T113" fmla="*/ 2147483647 h 425"/>
                <a:gd name="T114" fmla="*/ 2147483647 w 305"/>
                <a:gd name="T115" fmla="*/ 2147483647 h 425"/>
                <a:gd name="T116" fmla="*/ 2147483647 w 305"/>
                <a:gd name="T117" fmla="*/ 2147483647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18" name="Freeform 27"/>
            <p:cNvSpPr>
              <a:spLocks noChangeArrowheads="1"/>
            </p:cNvSpPr>
            <p:nvPr/>
          </p:nvSpPr>
          <p:spPr bwMode="auto">
            <a:xfrm>
              <a:off x="3644900" y="3221037"/>
              <a:ext cx="673100" cy="736600"/>
            </a:xfrm>
            <a:custGeom>
              <a:avLst/>
              <a:gdLst>
                <a:gd name="T0" fmla="*/ 2147483647 w 353"/>
                <a:gd name="T1" fmla="*/ 2147483647 h 417"/>
                <a:gd name="T2" fmla="*/ 2147483647 w 353"/>
                <a:gd name="T3" fmla="*/ 2147483647 h 417"/>
                <a:gd name="T4" fmla="*/ 2147483647 w 353"/>
                <a:gd name="T5" fmla="*/ 2147483647 h 417"/>
                <a:gd name="T6" fmla="*/ 2147483647 w 353"/>
                <a:gd name="T7" fmla="*/ 2147483647 h 417"/>
                <a:gd name="T8" fmla="*/ 2147483647 w 353"/>
                <a:gd name="T9" fmla="*/ 2147483647 h 417"/>
                <a:gd name="T10" fmla="*/ 2147483647 w 353"/>
                <a:gd name="T11" fmla="*/ 2147483647 h 417"/>
                <a:gd name="T12" fmla="*/ 2147483647 w 353"/>
                <a:gd name="T13" fmla="*/ 2147483647 h 417"/>
                <a:gd name="T14" fmla="*/ 2147483647 w 353"/>
                <a:gd name="T15" fmla="*/ 2147483647 h 417"/>
                <a:gd name="T16" fmla="*/ 2147483647 w 353"/>
                <a:gd name="T17" fmla="*/ 2147483647 h 417"/>
                <a:gd name="T18" fmla="*/ 2147483647 w 353"/>
                <a:gd name="T19" fmla="*/ 2147483647 h 417"/>
                <a:gd name="T20" fmla="*/ 2147483647 w 353"/>
                <a:gd name="T21" fmla="*/ 2147483647 h 417"/>
                <a:gd name="T22" fmla="*/ 2147483647 w 353"/>
                <a:gd name="T23" fmla="*/ 2147483647 h 417"/>
                <a:gd name="T24" fmla="*/ 2147483647 w 353"/>
                <a:gd name="T25" fmla="*/ 2147483647 h 417"/>
                <a:gd name="T26" fmla="*/ 2147483647 w 353"/>
                <a:gd name="T27" fmla="*/ 2147483647 h 417"/>
                <a:gd name="T28" fmla="*/ 2147483647 w 353"/>
                <a:gd name="T29" fmla="*/ 2147483647 h 417"/>
                <a:gd name="T30" fmla="*/ 2147483647 w 353"/>
                <a:gd name="T31" fmla="*/ 2147483647 h 417"/>
                <a:gd name="T32" fmla="*/ 2147483647 w 353"/>
                <a:gd name="T33" fmla="*/ 2147483647 h 417"/>
                <a:gd name="T34" fmla="*/ 2147483647 w 353"/>
                <a:gd name="T35" fmla="*/ 2147483647 h 417"/>
                <a:gd name="T36" fmla="*/ 2147483647 w 353"/>
                <a:gd name="T37" fmla="*/ 2147483647 h 417"/>
                <a:gd name="T38" fmla="*/ 2147483647 w 353"/>
                <a:gd name="T39" fmla="*/ 2147483647 h 417"/>
                <a:gd name="T40" fmla="*/ 2147483647 w 353"/>
                <a:gd name="T41" fmla="*/ 2147483647 h 417"/>
                <a:gd name="T42" fmla="*/ 2147483647 w 353"/>
                <a:gd name="T43" fmla="*/ 2147483647 h 417"/>
                <a:gd name="T44" fmla="*/ 2147483647 w 353"/>
                <a:gd name="T45" fmla="*/ 2147483647 h 417"/>
                <a:gd name="T46" fmla="*/ 2147483647 w 353"/>
                <a:gd name="T47" fmla="*/ 2147483647 h 417"/>
                <a:gd name="T48" fmla="*/ 0 w 353"/>
                <a:gd name="T49" fmla="*/ 2147483647 h 417"/>
                <a:gd name="T50" fmla="*/ 2147483647 w 353"/>
                <a:gd name="T51" fmla="*/ 2147483647 h 417"/>
                <a:gd name="T52" fmla="*/ 2147483647 w 353"/>
                <a:gd name="T53" fmla="*/ 2147483647 h 417"/>
                <a:gd name="T54" fmla="*/ 2147483647 w 353"/>
                <a:gd name="T55" fmla="*/ 2147483647 h 417"/>
                <a:gd name="T56" fmla="*/ 2147483647 w 353"/>
                <a:gd name="T57" fmla="*/ 2147483647 h 417"/>
                <a:gd name="T58" fmla="*/ 2147483647 w 353"/>
                <a:gd name="T59" fmla="*/ 2147483647 h 417"/>
                <a:gd name="T60" fmla="*/ 2147483647 w 353"/>
                <a:gd name="T61" fmla="*/ 0 h 417"/>
                <a:gd name="T62" fmla="*/ 2147483647 w 353"/>
                <a:gd name="T63" fmla="*/ 2147483647 h 417"/>
                <a:gd name="T64" fmla="*/ 2147483647 w 353"/>
                <a:gd name="T65" fmla="*/ 2147483647 h 417"/>
                <a:gd name="T66" fmla="*/ 2147483647 w 353"/>
                <a:gd name="T67" fmla="*/ 2147483647 h 417"/>
                <a:gd name="T68" fmla="*/ 2147483647 w 353"/>
                <a:gd name="T69" fmla="*/ 2147483647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19" name="Freeform 28"/>
            <p:cNvSpPr>
              <a:spLocks noChangeArrowheads="1"/>
            </p:cNvSpPr>
            <p:nvPr/>
          </p:nvSpPr>
          <p:spPr bwMode="auto">
            <a:xfrm>
              <a:off x="3586162" y="2801937"/>
              <a:ext cx="931863" cy="561975"/>
            </a:xfrm>
            <a:custGeom>
              <a:avLst/>
              <a:gdLst>
                <a:gd name="T0" fmla="*/ 2147483647 w 489"/>
                <a:gd name="T1" fmla="*/ 2147483647 h 321"/>
                <a:gd name="T2" fmla="*/ 2147483647 w 489"/>
                <a:gd name="T3" fmla="*/ 2147483647 h 321"/>
                <a:gd name="T4" fmla="*/ 2147483647 w 489"/>
                <a:gd name="T5" fmla="*/ 2147483647 h 321"/>
                <a:gd name="T6" fmla="*/ 2147483647 w 489"/>
                <a:gd name="T7" fmla="*/ 2147483647 h 321"/>
                <a:gd name="T8" fmla="*/ 2147483647 w 489"/>
                <a:gd name="T9" fmla="*/ 2147483647 h 321"/>
                <a:gd name="T10" fmla="*/ 2147483647 w 489"/>
                <a:gd name="T11" fmla="*/ 2147483647 h 321"/>
                <a:gd name="T12" fmla="*/ 2147483647 w 489"/>
                <a:gd name="T13" fmla="*/ 2147483647 h 321"/>
                <a:gd name="T14" fmla="*/ 2147483647 w 489"/>
                <a:gd name="T15" fmla="*/ 2147483647 h 321"/>
                <a:gd name="T16" fmla="*/ 2147483647 w 489"/>
                <a:gd name="T17" fmla="*/ 2147483647 h 321"/>
                <a:gd name="T18" fmla="*/ 2147483647 w 489"/>
                <a:gd name="T19" fmla="*/ 2147483647 h 321"/>
                <a:gd name="T20" fmla="*/ 2147483647 w 489"/>
                <a:gd name="T21" fmla="*/ 2147483647 h 321"/>
                <a:gd name="T22" fmla="*/ 2147483647 w 489"/>
                <a:gd name="T23" fmla="*/ 2147483647 h 321"/>
                <a:gd name="T24" fmla="*/ 2147483647 w 489"/>
                <a:gd name="T25" fmla="*/ 2147483647 h 321"/>
                <a:gd name="T26" fmla="*/ 2147483647 w 489"/>
                <a:gd name="T27" fmla="*/ 2147483647 h 321"/>
                <a:gd name="T28" fmla="*/ 2147483647 w 489"/>
                <a:gd name="T29" fmla="*/ 2147483647 h 321"/>
                <a:gd name="T30" fmla="*/ 2147483647 w 489"/>
                <a:gd name="T31" fmla="*/ 2147483647 h 321"/>
                <a:gd name="T32" fmla="*/ 2147483647 w 489"/>
                <a:gd name="T33" fmla="*/ 2147483647 h 321"/>
                <a:gd name="T34" fmla="*/ 2147483647 w 489"/>
                <a:gd name="T35" fmla="*/ 2147483647 h 321"/>
                <a:gd name="T36" fmla="*/ 2147483647 w 489"/>
                <a:gd name="T37" fmla="*/ 2147483647 h 321"/>
                <a:gd name="T38" fmla="*/ 2147483647 w 489"/>
                <a:gd name="T39" fmla="*/ 2147483647 h 321"/>
                <a:gd name="T40" fmla="*/ 0 w 489"/>
                <a:gd name="T41" fmla="*/ 2147483647 h 321"/>
                <a:gd name="T42" fmla="*/ 2147483647 w 489"/>
                <a:gd name="T43" fmla="*/ 2147483647 h 321"/>
                <a:gd name="T44" fmla="*/ 2147483647 w 489"/>
                <a:gd name="T45" fmla="*/ 2147483647 h 321"/>
                <a:gd name="T46" fmla="*/ 0 w 489"/>
                <a:gd name="T47" fmla="*/ 2147483647 h 321"/>
                <a:gd name="T48" fmla="*/ 0 w 489"/>
                <a:gd name="T49" fmla="*/ 2147483647 h 321"/>
                <a:gd name="T50" fmla="*/ 2147483647 w 489"/>
                <a:gd name="T51" fmla="*/ 2147483647 h 321"/>
                <a:gd name="T52" fmla="*/ 2147483647 w 489"/>
                <a:gd name="T53" fmla="*/ 2147483647 h 321"/>
                <a:gd name="T54" fmla="*/ 2147483647 w 489"/>
                <a:gd name="T55" fmla="*/ 2147483647 h 321"/>
                <a:gd name="T56" fmla="*/ 2147483647 w 489"/>
                <a:gd name="T57" fmla="*/ 2147483647 h 321"/>
                <a:gd name="T58" fmla="*/ 2147483647 w 489"/>
                <a:gd name="T59" fmla="*/ 2147483647 h 321"/>
                <a:gd name="T60" fmla="*/ 2147483647 w 489"/>
                <a:gd name="T61" fmla="*/ 2147483647 h 321"/>
                <a:gd name="T62" fmla="*/ 2147483647 w 489"/>
                <a:gd name="T63" fmla="*/ 2147483647 h 321"/>
                <a:gd name="T64" fmla="*/ 2147483647 w 489"/>
                <a:gd name="T65" fmla="*/ 2147483647 h 321"/>
                <a:gd name="T66" fmla="*/ 2147483647 w 489"/>
                <a:gd name="T67" fmla="*/ 2147483647 h 321"/>
                <a:gd name="T68" fmla="*/ 2147483647 w 489"/>
                <a:gd name="T69" fmla="*/ 2147483647 h 321"/>
                <a:gd name="T70" fmla="*/ 2147483647 w 489"/>
                <a:gd name="T71" fmla="*/ 2147483647 h 321"/>
                <a:gd name="T72" fmla="*/ 2147483647 w 489"/>
                <a:gd name="T73" fmla="*/ 2147483647 h 321"/>
                <a:gd name="T74" fmla="*/ 2147483647 w 489"/>
                <a:gd name="T75" fmla="*/ 0 h 321"/>
                <a:gd name="T76" fmla="*/ 2147483647 w 489"/>
                <a:gd name="T77" fmla="*/ 2147483647 h 321"/>
                <a:gd name="T78" fmla="*/ 2147483647 w 489"/>
                <a:gd name="T79" fmla="*/ 2147483647 h 321"/>
                <a:gd name="T80" fmla="*/ 2147483647 w 489"/>
                <a:gd name="T81" fmla="*/ 2147483647 h 321"/>
                <a:gd name="T82" fmla="*/ 2147483647 w 489"/>
                <a:gd name="T83" fmla="*/ 2147483647 h 321"/>
                <a:gd name="T84" fmla="*/ 2147483647 w 489"/>
                <a:gd name="T85" fmla="*/ 2147483647 h 321"/>
                <a:gd name="T86" fmla="*/ 2147483647 w 489"/>
                <a:gd name="T87" fmla="*/ 2147483647 h 321"/>
                <a:gd name="T88" fmla="*/ 2147483647 w 489"/>
                <a:gd name="T89" fmla="*/ 2147483647 h 321"/>
                <a:gd name="T90" fmla="*/ 2147483647 w 489"/>
                <a:gd name="T91" fmla="*/ 2147483647 h 321"/>
                <a:gd name="T92" fmla="*/ 2147483647 w 489"/>
                <a:gd name="T93" fmla="*/ 2147483647 h 321"/>
                <a:gd name="T94" fmla="*/ 2147483647 w 489"/>
                <a:gd name="T95" fmla="*/ 2147483647 h 321"/>
                <a:gd name="T96" fmla="*/ 2147483647 w 489"/>
                <a:gd name="T97" fmla="*/ 2147483647 h 321"/>
                <a:gd name="T98" fmla="*/ 2147483647 w 489"/>
                <a:gd name="T99" fmla="*/ 2147483647 h 321"/>
                <a:gd name="T100" fmla="*/ 2147483647 w 489"/>
                <a:gd name="T101" fmla="*/ 2147483647 h 321"/>
                <a:gd name="T102" fmla="*/ 2147483647 w 489"/>
                <a:gd name="T103" fmla="*/ 2147483647 h 321"/>
                <a:gd name="T104" fmla="*/ 2147483647 w 489"/>
                <a:gd name="T105" fmla="*/ 2147483647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20" name="Freeform 29"/>
            <p:cNvSpPr>
              <a:spLocks noChangeArrowheads="1"/>
            </p:cNvSpPr>
            <p:nvPr/>
          </p:nvSpPr>
          <p:spPr bwMode="auto">
            <a:xfrm>
              <a:off x="4332287" y="2603500"/>
              <a:ext cx="581025" cy="677862"/>
            </a:xfrm>
            <a:custGeom>
              <a:avLst/>
              <a:gdLst>
                <a:gd name="T0" fmla="*/ 2147483647 w 305"/>
                <a:gd name="T1" fmla="*/ 0 h 385"/>
                <a:gd name="T2" fmla="*/ 2147483647 w 305"/>
                <a:gd name="T3" fmla="*/ 2147483647 h 385"/>
                <a:gd name="T4" fmla="*/ 2147483647 w 305"/>
                <a:gd name="T5" fmla="*/ 2147483647 h 385"/>
                <a:gd name="T6" fmla="*/ 2147483647 w 305"/>
                <a:gd name="T7" fmla="*/ 2147483647 h 385"/>
                <a:gd name="T8" fmla="*/ 2147483647 w 305"/>
                <a:gd name="T9" fmla="*/ 2147483647 h 385"/>
                <a:gd name="T10" fmla="*/ 2147483647 w 305"/>
                <a:gd name="T11" fmla="*/ 2147483647 h 385"/>
                <a:gd name="T12" fmla="*/ 2147483647 w 305"/>
                <a:gd name="T13" fmla="*/ 2147483647 h 385"/>
                <a:gd name="T14" fmla="*/ 2147483647 w 305"/>
                <a:gd name="T15" fmla="*/ 2147483647 h 385"/>
                <a:gd name="T16" fmla="*/ 2147483647 w 305"/>
                <a:gd name="T17" fmla="*/ 2147483647 h 385"/>
                <a:gd name="T18" fmla="*/ 2147483647 w 305"/>
                <a:gd name="T19" fmla="*/ 2147483647 h 385"/>
                <a:gd name="T20" fmla="*/ 2147483647 w 305"/>
                <a:gd name="T21" fmla="*/ 2147483647 h 385"/>
                <a:gd name="T22" fmla="*/ 2147483647 w 305"/>
                <a:gd name="T23" fmla="*/ 2147483647 h 385"/>
                <a:gd name="T24" fmla="*/ 2147483647 w 305"/>
                <a:gd name="T25" fmla="*/ 2147483647 h 385"/>
                <a:gd name="T26" fmla="*/ 2147483647 w 305"/>
                <a:gd name="T27" fmla="*/ 2147483647 h 385"/>
                <a:gd name="T28" fmla="*/ 2147483647 w 305"/>
                <a:gd name="T29" fmla="*/ 2147483647 h 385"/>
                <a:gd name="T30" fmla="*/ 2147483647 w 305"/>
                <a:gd name="T31" fmla="*/ 2147483647 h 385"/>
                <a:gd name="T32" fmla="*/ 2147483647 w 305"/>
                <a:gd name="T33" fmla="*/ 2147483647 h 385"/>
                <a:gd name="T34" fmla="*/ 2147483647 w 305"/>
                <a:gd name="T35" fmla="*/ 2147483647 h 385"/>
                <a:gd name="T36" fmla="*/ 2147483647 w 305"/>
                <a:gd name="T37" fmla="*/ 2147483647 h 385"/>
                <a:gd name="T38" fmla="*/ 2147483647 w 305"/>
                <a:gd name="T39" fmla="*/ 2147483647 h 385"/>
                <a:gd name="T40" fmla="*/ 2147483647 w 305"/>
                <a:gd name="T41" fmla="*/ 2147483647 h 385"/>
                <a:gd name="T42" fmla="*/ 2147483647 w 305"/>
                <a:gd name="T43" fmla="*/ 2147483647 h 385"/>
                <a:gd name="T44" fmla="*/ 2147483647 w 305"/>
                <a:gd name="T45" fmla="*/ 2147483647 h 385"/>
                <a:gd name="T46" fmla="*/ 2147483647 w 305"/>
                <a:gd name="T47" fmla="*/ 2147483647 h 385"/>
                <a:gd name="T48" fmla="*/ 2147483647 w 305"/>
                <a:gd name="T49" fmla="*/ 2147483647 h 385"/>
                <a:gd name="T50" fmla="*/ 2147483647 w 305"/>
                <a:gd name="T51" fmla="*/ 2147483647 h 385"/>
                <a:gd name="T52" fmla="*/ 0 w 305"/>
                <a:gd name="T53" fmla="*/ 2147483647 h 385"/>
                <a:gd name="T54" fmla="*/ 2147483647 w 305"/>
                <a:gd name="T55" fmla="*/ 2147483647 h 385"/>
                <a:gd name="T56" fmla="*/ 2147483647 w 305"/>
                <a:gd name="T57" fmla="*/ 2147483647 h 385"/>
                <a:gd name="T58" fmla="*/ 2147483647 w 305"/>
                <a:gd name="T59" fmla="*/ 2147483647 h 385"/>
                <a:gd name="T60" fmla="*/ 2147483647 w 305"/>
                <a:gd name="T61" fmla="*/ 2147483647 h 385"/>
                <a:gd name="T62" fmla="*/ 2147483647 w 305"/>
                <a:gd name="T63" fmla="*/ 214748364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21" name="Freeform 30"/>
            <p:cNvSpPr>
              <a:spLocks noChangeArrowheads="1"/>
            </p:cNvSpPr>
            <p:nvPr/>
          </p:nvSpPr>
          <p:spPr bwMode="auto">
            <a:xfrm>
              <a:off x="3814762" y="2392362"/>
              <a:ext cx="719138" cy="633413"/>
            </a:xfrm>
            <a:custGeom>
              <a:avLst/>
              <a:gdLst>
                <a:gd name="T0" fmla="*/ 2147483647 w 377"/>
                <a:gd name="T1" fmla="*/ 2147483647 h 361"/>
                <a:gd name="T2" fmla="*/ 2147483647 w 377"/>
                <a:gd name="T3" fmla="*/ 0 h 361"/>
                <a:gd name="T4" fmla="*/ 2147483647 w 377"/>
                <a:gd name="T5" fmla="*/ 2147483647 h 361"/>
                <a:gd name="T6" fmla="*/ 2147483647 w 377"/>
                <a:gd name="T7" fmla="*/ 2147483647 h 361"/>
                <a:gd name="T8" fmla="*/ 2147483647 w 377"/>
                <a:gd name="T9" fmla="*/ 2147483647 h 361"/>
                <a:gd name="T10" fmla="*/ 2147483647 w 377"/>
                <a:gd name="T11" fmla="*/ 2147483647 h 361"/>
                <a:gd name="T12" fmla="*/ 2147483647 w 377"/>
                <a:gd name="T13" fmla="*/ 2147483647 h 361"/>
                <a:gd name="T14" fmla="*/ 2147483647 w 377"/>
                <a:gd name="T15" fmla="*/ 2147483647 h 361"/>
                <a:gd name="T16" fmla="*/ 2147483647 w 377"/>
                <a:gd name="T17" fmla="*/ 2147483647 h 361"/>
                <a:gd name="T18" fmla="*/ 2147483647 w 377"/>
                <a:gd name="T19" fmla="*/ 2147483647 h 361"/>
                <a:gd name="T20" fmla="*/ 2147483647 w 377"/>
                <a:gd name="T21" fmla="*/ 2147483647 h 361"/>
                <a:gd name="T22" fmla="*/ 2147483647 w 377"/>
                <a:gd name="T23" fmla="*/ 2147483647 h 361"/>
                <a:gd name="T24" fmla="*/ 2147483647 w 377"/>
                <a:gd name="T25" fmla="*/ 2147483647 h 361"/>
                <a:gd name="T26" fmla="*/ 2147483647 w 377"/>
                <a:gd name="T27" fmla="*/ 2147483647 h 361"/>
                <a:gd name="T28" fmla="*/ 2147483647 w 377"/>
                <a:gd name="T29" fmla="*/ 2147483647 h 361"/>
                <a:gd name="T30" fmla="*/ 2147483647 w 377"/>
                <a:gd name="T31" fmla="*/ 2147483647 h 361"/>
                <a:gd name="T32" fmla="*/ 2147483647 w 377"/>
                <a:gd name="T33" fmla="*/ 2147483647 h 361"/>
                <a:gd name="T34" fmla="*/ 2147483647 w 377"/>
                <a:gd name="T35" fmla="*/ 2147483647 h 361"/>
                <a:gd name="T36" fmla="*/ 2147483647 w 377"/>
                <a:gd name="T37" fmla="*/ 2147483647 h 361"/>
                <a:gd name="T38" fmla="*/ 2147483647 w 377"/>
                <a:gd name="T39" fmla="*/ 2147483647 h 361"/>
                <a:gd name="T40" fmla="*/ 2147483647 w 377"/>
                <a:gd name="T41" fmla="*/ 2147483647 h 361"/>
                <a:gd name="T42" fmla="*/ 2147483647 w 377"/>
                <a:gd name="T43" fmla="*/ 2147483647 h 361"/>
                <a:gd name="T44" fmla="*/ 2147483647 w 377"/>
                <a:gd name="T45" fmla="*/ 2147483647 h 361"/>
                <a:gd name="T46" fmla="*/ 2147483647 w 377"/>
                <a:gd name="T47" fmla="*/ 2147483647 h 361"/>
                <a:gd name="T48" fmla="*/ 2147483647 w 377"/>
                <a:gd name="T49" fmla="*/ 2147483647 h 361"/>
                <a:gd name="T50" fmla="*/ 2147483647 w 377"/>
                <a:gd name="T51" fmla="*/ 2147483647 h 361"/>
                <a:gd name="T52" fmla="*/ 2147483647 w 377"/>
                <a:gd name="T53" fmla="*/ 2147483647 h 361"/>
                <a:gd name="T54" fmla="*/ 2147483647 w 377"/>
                <a:gd name="T55" fmla="*/ 2147483647 h 361"/>
                <a:gd name="T56" fmla="*/ 2147483647 w 377"/>
                <a:gd name="T57" fmla="*/ 2147483647 h 361"/>
                <a:gd name="T58" fmla="*/ 2147483647 w 377"/>
                <a:gd name="T59" fmla="*/ 2147483647 h 361"/>
                <a:gd name="T60" fmla="*/ 2147483647 w 377"/>
                <a:gd name="T61" fmla="*/ 2147483647 h 361"/>
                <a:gd name="T62" fmla="*/ 2147483647 w 377"/>
                <a:gd name="T63" fmla="*/ 2147483647 h 361"/>
                <a:gd name="T64" fmla="*/ 2147483647 w 377"/>
                <a:gd name="T65" fmla="*/ 2147483647 h 361"/>
                <a:gd name="T66" fmla="*/ 2147483647 w 377"/>
                <a:gd name="T67" fmla="*/ 2147483647 h 361"/>
                <a:gd name="T68" fmla="*/ 2147483647 w 377"/>
                <a:gd name="T69" fmla="*/ 2147483647 h 361"/>
                <a:gd name="T70" fmla="*/ 2147483647 w 377"/>
                <a:gd name="T71" fmla="*/ 2147483647 h 361"/>
                <a:gd name="T72" fmla="*/ 2147483647 w 377"/>
                <a:gd name="T73" fmla="*/ 2147483647 h 361"/>
                <a:gd name="T74" fmla="*/ 2147483647 w 377"/>
                <a:gd name="T75" fmla="*/ 2147483647 h 361"/>
                <a:gd name="T76" fmla="*/ 2147483647 w 377"/>
                <a:gd name="T77" fmla="*/ 2147483647 h 361"/>
                <a:gd name="T78" fmla="*/ 2147483647 w 377"/>
                <a:gd name="T79" fmla="*/ 2147483647 h 361"/>
                <a:gd name="T80" fmla="*/ 2147483647 w 377"/>
                <a:gd name="T81" fmla="*/ 2147483647 h 361"/>
                <a:gd name="T82" fmla="*/ 2147483647 w 377"/>
                <a:gd name="T83" fmla="*/ 2147483647 h 361"/>
                <a:gd name="T84" fmla="*/ 0 w 377"/>
                <a:gd name="T85" fmla="*/ 2147483647 h 361"/>
                <a:gd name="T86" fmla="*/ 2147483647 w 377"/>
                <a:gd name="T87" fmla="*/ 2147483647 h 361"/>
                <a:gd name="T88" fmla="*/ 2147483647 w 377"/>
                <a:gd name="T89" fmla="*/ 2147483647 h 361"/>
                <a:gd name="T90" fmla="*/ 2147483647 w 377"/>
                <a:gd name="T91" fmla="*/ 2147483647 h 361"/>
                <a:gd name="T92" fmla="*/ 2147483647 w 377"/>
                <a:gd name="T93" fmla="*/ 2147483647 h 361"/>
                <a:gd name="T94" fmla="*/ 2147483647 w 377"/>
                <a:gd name="T95" fmla="*/ 2147483647 h 361"/>
                <a:gd name="T96" fmla="*/ 2147483647 w 377"/>
                <a:gd name="T97" fmla="*/ 2147483647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22" name="Freeform 31"/>
            <p:cNvSpPr>
              <a:spLocks noChangeArrowheads="1"/>
            </p:cNvSpPr>
            <p:nvPr/>
          </p:nvSpPr>
          <p:spPr bwMode="auto">
            <a:xfrm>
              <a:off x="3800475" y="1816100"/>
              <a:ext cx="474662" cy="804862"/>
            </a:xfrm>
            <a:custGeom>
              <a:avLst/>
              <a:gdLst>
                <a:gd name="T0" fmla="*/ 2147483647 w 249"/>
                <a:gd name="T1" fmla="*/ 2147483647 h 457"/>
                <a:gd name="T2" fmla="*/ 2147483647 w 249"/>
                <a:gd name="T3" fmla="*/ 2147483647 h 457"/>
                <a:gd name="T4" fmla="*/ 2147483647 w 249"/>
                <a:gd name="T5" fmla="*/ 2147483647 h 457"/>
                <a:gd name="T6" fmla="*/ 2147483647 w 249"/>
                <a:gd name="T7" fmla="*/ 2147483647 h 457"/>
                <a:gd name="T8" fmla="*/ 2147483647 w 249"/>
                <a:gd name="T9" fmla="*/ 2147483647 h 457"/>
                <a:gd name="T10" fmla="*/ 2147483647 w 249"/>
                <a:gd name="T11" fmla="*/ 2147483647 h 457"/>
                <a:gd name="T12" fmla="*/ 2147483647 w 249"/>
                <a:gd name="T13" fmla="*/ 2147483647 h 457"/>
                <a:gd name="T14" fmla="*/ 0 w 249"/>
                <a:gd name="T15" fmla="*/ 2147483647 h 457"/>
                <a:gd name="T16" fmla="*/ 2147483647 w 249"/>
                <a:gd name="T17" fmla="*/ 2147483647 h 457"/>
                <a:gd name="T18" fmla="*/ 2147483647 w 249"/>
                <a:gd name="T19" fmla="*/ 2147483647 h 457"/>
                <a:gd name="T20" fmla="*/ 2147483647 w 249"/>
                <a:gd name="T21" fmla="*/ 2147483647 h 457"/>
                <a:gd name="T22" fmla="*/ 2147483647 w 249"/>
                <a:gd name="T23" fmla="*/ 2147483647 h 457"/>
                <a:gd name="T24" fmla="*/ 2147483647 w 249"/>
                <a:gd name="T25" fmla="*/ 2147483647 h 457"/>
                <a:gd name="T26" fmla="*/ 2147483647 w 249"/>
                <a:gd name="T27" fmla="*/ 2147483647 h 457"/>
                <a:gd name="T28" fmla="*/ 2147483647 w 249"/>
                <a:gd name="T29" fmla="*/ 2147483647 h 457"/>
                <a:gd name="T30" fmla="*/ 2147483647 w 249"/>
                <a:gd name="T31" fmla="*/ 2147483647 h 457"/>
                <a:gd name="T32" fmla="*/ 2147483647 w 249"/>
                <a:gd name="T33" fmla="*/ 2147483647 h 457"/>
                <a:gd name="T34" fmla="*/ 2147483647 w 249"/>
                <a:gd name="T35" fmla="*/ 2147483647 h 457"/>
                <a:gd name="T36" fmla="*/ 2147483647 w 249"/>
                <a:gd name="T37" fmla="*/ 2147483647 h 457"/>
                <a:gd name="T38" fmla="*/ 2147483647 w 249"/>
                <a:gd name="T39" fmla="*/ 2147483647 h 457"/>
                <a:gd name="T40" fmla="*/ 2147483647 w 249"/>
                <a:gd name="T41" fmla="*/ 2147483647 h 457"/>
                <a:gd name="T42" fmla="*/ 2147483647 w 249"/>
                <a:gd name="T43" fmla="*/ 0 h 457"/>
                <a:gd name="T44" fmla="*/ 2147483647 w 249"/>
                <a:gd name="T45" fmla="*/ 2147483647 h 457"/>
                <a:gd name="T46" fmla="*/ 2147483647 w 249"/>
                <a:gd name="T47" fmla="*/ 0 h 457"/>
                <a:gd name="T48" fmla="*/ 2147483647 w 249"/>
                <a:gd name="T49" fmla="*/ 2147483647 h 457"/>
                <a:gd name="T50" fmla="*/ 2147483647 w 249"/>
                <a:gd name="T51" fmla="*/ 2147483647 h 457"/>
                <a:gd name="T52" fmla="*/ 2147483647 w 249"/>
                <a:gd name="T53" fmla="*/ 2147483647 h 457"/>
                <a:gd name="T54" fmla="*/ 2147483647 w 249"/>
                <a:gd name="T55" fmla="*/ 2147483647 h 457"/>
                <a:gd name="T56" fmla="*/ 2147483647 w 249"/>
                <a:gd name="T57" fmla="*/ 2147483647 h 457"/>
                <a:gd name="T58" fmla="*/ 2147483647 w 249"/>
                <a:gd name="T59" fmla="*/ 2147483647 h 457"/>
                <a:gd name="T60" fmla="*/ 2147483647 w 249"/>
                <a:gd name="T61" fmla="*/ 2147483647 h 457"/>
                <a:gd name="T62" fmla="*/ 2147483647 w 249"/>
                <a:gd name="T63" fmla="*/ 2147483647 h 457"/>
                <a:gd name="T64" fmla="*/ 2147483647 w 249"/>
                <a:gd name="T65" fmla="*/ 2147483647 h 457"/>
                <a:gd name="T66" fmla="*/ 2147483647 w 249"/>
                <a:gd name="T67" fmla="*/ 2147483647 h 457"/>
                <a:gd name="T68" fmla="*/ 2147483647 w 249"/>
                <a:gd name="T69" fmla="*/ 2147483647 h 457"/>
                <a:gd name="T70" fmla="*/ 2147483647 w 249"/>
                <a:gd name="T71" fmla="*/ 2147483647 h 457"/>
                <a:gd name="T72" fmla="*/ 2147483647 w 249"/>
                <a:gd name="T73" fmla="*/ 2147483647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23" name="Freeform 32"/>
            <p:cNvSpPr>
              <a:spLocks noChangeArrowheads="1"/>
            </p:cNvSpPr>
            <p:nvPr/>
          </p:nvSpPr>
          <p:spPr bwMode="auto">
            <a:xfrm>
              <a:off x="3295650" y="1955800"/>
              <a:ext cx="612775" cy="1069975"/>
            </a:xfrm>
            <a:custGeom>
              <a:avLst/>
              <a:gdLst>
                <a:gd name="T0" fmla="*/ 2147483647 w 321"/>
                <a:gd name="T1" fmla="*/ 2147483647 h 609"/>
                <a:gd name="T2" fmla="*/ 2147483647 w 321"/>
                <a:gd name="T3" fmla="*/ 2147483647 h 609"/>
                <a:gd name="T4" fmla="*/ 2147483647 w 321"/>
                <a:gd name="T5" fmla="*/ 2147483647 h 609"/>
                <a:gd name="T6" fmla="*/ 2147483647 w 321"/>
                <a:gd name="T7" fmla="*/ 2147483647 h 609"/>
                <a:gd name="T8" fmla="*/ 2147483647 w 321"/>
                <a:gd name="T9" fmla="*/ 2147483647 h 609"/>
                <a:gd name="T10" fmla="*/ 2147483647 w 321"/>
                <a:gd name="T11" fmla="*/ 2147483647 h 609"/>
                <a:gd name="T12" fmla="*/ 2147483647 w 321"/>
                <a:gd name="T13" fmla="*/ 2147483647 h 609"/>
                <a:gd name="T14" fmla="*/ 2147483647 w 321"/>
                <a:gd name="T15" fmla="*/ 2147483647 h 609"/>
                <a:gd name="T16" fmla="*/ 2147483647 w 321"/>
                <a:gd name="T17" fmla="*/ 2147483647 h 609"/>
                <a:gd name="T18" fmla="*/ 2147483647 w 321"/>
                <a:gd name="T19" fmla="*/ 2147483647 h 609"/>
                <a:gd name="T20" fmla="*/ 2147483647 w 321"/>
                <a:gd name="T21" fmla="*/ 2147483647 h 609"/>
                <a:gd name="T22" fmla="*/ 2147483647 w 321"/>
                <a:gd name="T23" fmla="*/ 2147483647 h 609"/>
                <a:gd name="T24" fmla="*/ 2147483647 w 321"/>
                <a:gd name="T25" fmla="*/ 2147483647 h 609"/>
                <a:gd name="T26" fmla="*/ 0 w 321"/>
                <a:gd name="T27" fmla="*/ 2147483647 h 609"/>
                <a:gd name="T28" fmla="*/ 2147483647 w 321"/>
                <a:gd name="T29" fmla="*/ 2147483647 h 609"/>
                <a:gd name="T30" fmla="*/ 2147483647 w 321"/>
                <a:gd name="T31" fmla="*/ 2147483647 h 609"/>
                <a:gd name="T32" fmla="*/ 0 w 321"/>
                <a:gd name="T33" fmla="*/ 2147483647 h 609"/>
                <a:gd name="T34" fmla="*/ 2147483647 w 321"/>
                <a:gd name="T35" fmla="*/ 2147483647 h 609"/>
                <a:gd name="T36" fmla="*/ 2147483647 w 321"/>
                <a:gd name="T37" fmla="*/ 2147483647 h 609"/>
                <a:gd name="T38" fmla="*/ 2147483647 w 321"/>
                <a:gd name="T39" fmla="*/ 2147483647 h 609"/>
                <a:gd name="T40" fmla="*/ 2147483647 w 321"/>
                <a:gd name="T41" fmla="*/ 2147483647 h 609"/>
                <a:gd name="T42" fmla="*/ 2147483647 w 321"/>
                <a:gd name="T43" fmla="*/ 2147483647 h 609"/>
                <a:gd name="T44" fmla="*/ 2147483647 w 321"/>
                <a:gd name="T45" fmla="*/ 2147483647 h 609"/>
                <a:gd name="T46" fmla="*/ 2147483647 w 321"/>
                <a:gd name="T47" fmla="*/ 2147483647 h 609"/>
                <a:gd name="T48" fmla="*/ 2147483647 w 321"/>
                <a:gd name="T49" fmla="*/ 2147483647 h 609"/>
                <a:gd name="T50" fmla="*/ 2147483647 w 321"/>
                <a:gd name="T51" fmla="*/ 2147483647 h 609"/>
                <a:gd name="T52" fmla="*/ 2147483647 w 321"/>
                <a:gd name="T53" fmla="*/ 2147483647 h 609"/>
                <a:gd name="T54" fmla="*/ 2147483647 w 321"/>
                <a:gd name="T55" fmla="*/ 2147483647 h 609"/>
                <a:gd name="T56" fmla="*/ 2147483647 w 321"/>
                <a:gd name="T57" fmla="*/ 2147483647 h 609"/>
                <a:gd name="T58" fmla="*/ 2147483647 w 321"/>
                <a:gd name="T59" fmla="*/ 2147483647 h 609"/>
                <a:gd name="T60" fmla="*/ 2147483647 w 321"/>
                <a:gd name="T61" fmla="*/ 2147483647 h 609"/>
                <a:gd name="T62" fmla="*/ 2147483647 w 321"/>
                <a:gd name="T63" fmla="*/ 2147483647 h 609"/>
                <a:gd name="T64" fmla="*/ 2147483647 w 321"/>
                <a:gd name="T65" fmla="*/ 2147483647 h 609"/>
                <a:gd name="T66" fmla="*/ 2147483647 w 321"/>
                <a:gd name="T67" fmla="*/ 2147483647 h 609"/>
                <a:gd name="T68" fmla="*/ 2147483647 w 321"/>
                <a:gd name="T69" fmla="*/ 2147483647 h 609"/>
                <a:gd name="T70" fmla="*/ 2147483647 w 321"/>
                <a:gd name="T71" fmla="*/ 2147483647 h 609"/>
                <a:gd name="T72" fmla="*/ 2147483647 w 321"/>
                <a:gd name="T73" fmla="*/ 2147483647 h 609"/>
                <a:gd name="T74" fmla="*/ 2147483647 w 321"/>
                <a:gd name="T75" fmla="*/ 2147483647 h 609"/>
                <a:gd name="T76" fmla="*/ 2147483647 w 321"/>
                <a:gd name="T77" fmla="*/ 2147483647 h 609"/>
                <a:gd name="T78" fmla="*/ 2147483647 w 321"/>
                <a:gd name="T79" fmla="*/ 2147483647 h 609"/>
                <a:gd name="T80" fmla="*/ 2147483647 w 321"/>
                <a:gd name="T81" fmla="*/ 2147483647 h 609"/>
                <a:gd name="T82" fmla="*/ 2147483647 w 321"/>
                <a:gd name="T83" fmla="*/ 2147483647 h 609"/>
                <a:gd name="T84" fmla="*/ 2147483647 w 321"/>
                <a:gd name="T85" fmla="*/ 0 h 609"/>
                <a:gd name="T86" fmla="*/ 2147483647 w 321"/>
                <a:gd name="T87" fmla="*/ 2147483647 h 609"/>
                <a:gd name="T88" fmla="*/ 2147483647 w 321"/>
                <a:gd name="T89" fmla="*/ 2147483647 h 609"/>
                <a:gd name="T90" fmla="*/ 2147483647 w 321"/>
                <a:gd name="T91" fmla="*/ 2147483647 h 609"/>
                <a:gd name="T92" fmla="*/ 2147483647 w 321"/>
                <a:gd name="T93" fmla="*/ 2147483647 h 609"/>
                <a:gd name="T94" fmla="*/ 2147483647 w 321"/>
                <a:gd name="T95" fmla="*/ 2147483647 h 609"/>
                <a:gd name="T96" fmla="*/ 2147483647 w 321"/>
                <a:gd name="T97" fmla="*/ 2147483647 h 609"/>
                <a:gd name="T98" fmla="*/ 2147483647 w 321"/>
                <a:gd name="T99" fmla="*/ 2147483647 h 609"/>
                <a:gd name="T100" fmla="*/ 2147483647 w 321"/>
                <a:gd name="T101" fmla="*/ 2147483647 h 609"/>
                <a:gd name="T102" fmla="*/ 2147483647 w 321"/>
                <a:gd name="T103" fmla="*/ 2147483647 h 609"/>
                <a:gd name="T104" fmla="*/ 2147483647 w 321"/>
                <a:gd name="T105" fmla="*/ 2147483647 h 609"/>
                <a:gd name="T106" fmla="*/ 2147483647 w 321"/>
                <a:gd name="T107" fmla="*/ 214748364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24" name="Freeform 33"/>
            <p:cNvSpPr>
              <a:spLocks noChangeArrowheads="1"/>
            </p:cNvSpPr>
            <p:nvPr/>
          </p:nvSpPr>
          <p:spPr bwMode="auto">
            <a:xfrm>
              <a:off x="3181350" y="1970087"/>
              <a:ext cx="334962" cy="550863"/>
            </a:xfrm>
            <a:custGeom>
              <a:avLst/>
              <a:gdLst>
                <a:gd name="T0" fmla="*/ 2147483647 w 177"/>
                <a:gd name="T1" fmla="*/ 2147483647 h 313"/>
                <a:gd name="T2" fmla="*/ 2147483647 w 177"/>
                <a:gd name="T3" fmla="*/ 2147483647 h 313"/>
                <a:gd name="T4" fmla="*/ 2147483647 w 177"/>
                <a:gd name="T5" fmla="*/ 2147483647 h 313"/>
                <a:gd name="T6" fmla="*/ 2147483647 w 177"/>
                <a:gd name="T7" fmla="*/ 2147483647 h 313"/>
                <a:gd name="T8" fmla="*/ 2147483647 w 177"/>
                <a:gd name="T9" fmla="*/ 0 h 313"/>
                <a:gd name="T10" fmla="*/ 2147483647 w 177"/>
                <a:gd name="T11" fmla="*/ 2147483647 h 313"/>
                <a:gd name="T12" fmla="*/ 2147483647 w 177"/>
                <a:gd name="T13" fmla="*/ 2147483647 h 313"/>
                <a:gd name="T14" fmla="*/ 2147483647 w 177"/>
                <a:gd name="T15" fmla="*/ 2147483647 h 313"/>
                <a:gd name="T16" fmla="*/ 2147483647 w 177"/>
                <a:gd name="T17" fmla="*/ 2147483647 h 313"/>
                <a:gd name="T18" fmla="*/ 0 w 177"/>
                <a:gd name="T19" fmla="*/ 2147483647 h 313"/>
                <a:gd name="T20" fmla="*/ 2147483647 w 177"/>
                <a:gd name="T21" fmla="*/ 2147483647 h 313"/>
                <a:gd name="T22" fmla="*/ 2147483647 w 177"/>
                <a:gd name="T23" fmla="*/ 2147483647 h 313"/>
                <a:gd name="T24" fmla="*/ 2147483647 w 177"/>
                <a:gd name="T25" fmla="*/ 2147483647 h 313"/>
                <a:gd name="T26" fmla="*/ 2147483647 w 177"/>
                <a:gd name="T27" fmla="*/ 2147483647 h 313"/>
                <a:gd name="T28" fmla="*/ 2147483647 w 177"/>
                <a:gd name="T29" fmla="*/ 2147483647 h 313"/>
                <a:gd name="T30" fmla="*/ 2147483647 w 177"/>
                <a:gd name="T31" fmla="*/ 2147483647 h 313"/>
                <a:gd name="T32" fmla="*/ 2147483647 w 177"/>
                <a:gd name="T33" fmla="*/ 2147483647 h 313"/>
                <a:gd name="T34" fmla="*/ 2147483647 w 177"/>
                <a:gd name="T35" fmla="*/ 2147483647 h 313"/>
                <a:gd name="T36" fmla="*/ 2147483647 w 177"/>
                <a:gd name="T37" fmla="*/ 2147483647 h 313"/>
                <a:gd name="T38" fmla="*/ 2147483647 w 177"/>
                <a:gd name="T39" fmla="*/ 2147483647 h 313"/>
                <a:gd name="T40" fmla="*/ 2147483647 w 177"/>
                <a:gd name="T41" fmla="*/ 2147483647 h 313"/>
                <a:gd name="T42" fmla="*/ 2147483647 w 177"/>
                <a:gd name="T43" fmla="*/ 2147483647 h 313"/>
                <a:gd name="T44" fmla="*/ 2147483647 w 177"/>
                <a:gd name="T45" fmla="*/ 2147483647 h 313"/>
                <a:gd name="T46" fmla="*/ 2147483647 w 177"/>
                <a:gd name="T47" fmla="*/ 2147483647 h 313"/>
                <a:gd name="T48" fmla="*/ 2147483647 w 177"/>
                <a:gd name="T49" fmla="*/ 2147483647 h 313"/>
                <a:gd name="T50" fmla="*/ 2147483647 w 177"/>
                <a:gd name="T51" fmla="*/ 2147483647 h 313"/>
                <a:gd name="T52" fmla="*/ 2147483647 w 177"/>
                <a:gd name="T53" fmla="*/ 2147483647 h 313"/>
                <a:gd name="T54" fmla="*/ 2147483647 w 177"/>
                <a:gd name="T55" fmla="*/ 2147483647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25" name="Freeform 34"/>
            <p:cNvSpPr>
              <a:spLocks noChangeArrowheads="1"/>
            </p:cNvSpPr>
            <p:nvPr/>
          </p:nvSpPr>
          <p:spPr bwMode="auto">
            <a:xfrm>
              <a:off x="1982787" y="1422400"/>
              <a:ext cx="1635125" cy="1477962"/>
            </a:xfrm>
            <a:custGeom>
              <a:avLst/>
              <a:gdLst>
                <a:gd name="T0" fmla="*/ 2147483647 w 857"/>
                <a:gd name="T1" fmla="*/ 2147483647 h 841"/>
                <a:gd name="T2" fmla="*/ 2147483647 w 857"/>
                <a:gd name="T3" fmla="*/ 2147483647 h 841"/>
                <a:gd name="T4" fmla="*/ 2147483647 w 857"/>
                <a:gd name="T5" fmla="*/ 2147483647 h 841"/>
                <a:gd name="T6" fmla="*/ 2147483647 w 857"/>
                <a:gd name="T7" fmla="*/ 2147483647 h 841"/>
                <a:gd name="T8" fmla="*/ 2147483647 w 857"/>
                <a:gd name="T9" fmla="*/ 2147483647 h 841"/>
                <a:gd name="T10" fmla="*/ 2147483647 w 857"/>
                <a:gd name="T11" fmla="*/ 2147483647 h 841"/>
                <a:gd name="T12" fmla="*/ 2147483647 w 857"/>
                <a:gd name="T13" fmla="*/ 2147483647 h 841"/>
                <a:gd name="T14" fmla="*/ 2147483647 w 857"/>
                <a:gd name="T15" fmla="*/ 2147483647 h 841"/>
                <a:gd name="T16" fmla="*/ 2147483647 w 857"/>
                <a:gd name="T17" fmla="*/ 2147483647 h 841"/>
                <a:gd name="T18" fmla="*/ 2147483647 w 857"/>
                <a:gd name="T19" fmla="*/ 2147483647 h 841"/>
                <a:gd name="T20" fmla="*/ 2147483647 w 857"/>
                <a:gd name="T21" fmla="*/ 2147483647 h 841"/>
                <a:gd name="T22" fmla="*/ 2147483647 w 857"/>
                <a:gd name="T23" fmla="*/ 2147483647 h 841"/>
                <a:gd name="T24" fmla="*/ 2147483647 w 857"/>
                <a:gd name="T25" fmla="*/ 2147483647 h 841"/>
                <a:gd name="T26" fmla="*/ 2147483647 w 857"/>
                <a:gd name="T27" fmla="*/ 2147483647 h 841"/>
                <a:gd name="T28" fmla="*/ 2147483647 w 857"/>
                <a:gd name="T29" fmla="*/ 2147483647 h 841"/>
                <a:gd name="T30" fmla="*/ 2147483647 w 857"/>
                <a:gd name="T31" fmla="*/ 2147483647 h 841"/>
                <a:gd name="T32" fmla="*/ 2147483647 w 857"/>
                <a:gd name="T33" fmla="*/ 2147483647 h 841"/>
                <a:gd name="T34" fmla="*/ 2147483647 w 857"/>
                <a:gd name="T35" fmla="*/ 2147483647 h 841"/>
                <a:gd name="T36" fmla="*/ 2147483647 w 857"/>
                <a:gd name="T37" fmla="*/ 2147483647 h 841"/>
                <a:gd name="T38" fmla="*/ 2147483647 w 857"/>
                <a:gd name="T39" fmla="*/ 2147483647 h 841"/>
                <a:gd name="T40" fmla="*/ 2147483647 w 857"/>
                <a:gd name="T41" fmla="*/ 2147483647 h 841"/>
                <a:gd name="T42" fmla="*/ 2147483647 w 857"/>
                <a:gd name="T43" fmla="*/ 2147483647 h 841"/>
                <a:gd name="T44" fmla="*/ 2147483647 w 857"/>
                <a:gd name="T45" fmla="*/ 2147483647 h 841"/>
                <a:gd name="T46" fmla="*/ 2147483647 w 857"/>
                <a:gd name="T47" fmla="*/ 2147483647 h 841"/>
                <a:gd name="T48" fmla="*/ 2147483647 w 857"/>
                <a:gd name="T49" fmla="*/ 2147483647 h 841"/>
                <a:gd name="T50" fmla="*/ 2147483647 w 857"/>
                <a:gd name="T51" fmla="*/ 2147483647 h 841"/>
                <a:gd name="T52" fmla="*/ 2147483647 w 857"/>
                <a:gd name="T53" fmla="*/ 2147483647 h 841"/>
                <a:gd name="T54" fmla="*/ 2147483647 w 857"/>
                <a:gd name="T55" fmla="*/ 2147483647 h 841"/>
                <a:gd name="T56" fmla="*/ 2147483647 w 857"/>
                <a:gd name="T57" fmla="*/ 2147483647 h 841"/>
                <a:gd name="T58" fmla="*/ 2147483647 w 857"/>
                <a:gd name="T59" fmla="*/ 2147483647 h 841"/>
                <a:gd name="T60" fmla="*/ 2147483647 w 857"/>
                <a:gd name="T61" fmla="*/ 2147483647 h 841"/>
                <a:gd name="T62" fmla="*/ 2147483647 w 857"/>
                <a:gd name="T63" fmla="*/ 2147483647 h 841"/>
                <a:gd name="T64" fmla="*/ 2147483647 w 857"/>
                <a:gd name="T65" fmla="*/ 2147483647 h 841"/>
                <a:gd name="T66" fmla="*/ 2147483647 w 857"/>
                <a:gd name="T67" fmla="*/ 2147483647 h 841"/>
                <a:gd name="T68" fmla="*/ 2147483647 w 857"/>
                <a:gd name="T69" fmla="*/ 2147483647 h 841"/>
                <a:gd name="T70" fmla="*/ 2147483647 w 857"/>
                <a:gd name="T71" fmla="*/ 2147483647 h 841"/>
                <a:gd name="T72" fmla="*/ 2147483647 w 857"/>
                <a:gd name="T73" fmla="*/ 2147483647 h 841"/>
                <a:gd name="T74" fmla="*/ 2147483647 w 857"/>
                <a:gd name="T75" fmla="*/ 2147483647 h 841"/>
                <a:gd name="T76" fmla="*/ 2147483647 w 857"/>
                <a:gd name="T77" fmla="*/ 2147483647 h 841"/>
                <a:gd name="T78" fmla="*/ 2147483647 w 857"/>
                <a:gd name="T79" fmla="*/ 2147483647 h 841"/>
                <a:gd name="T80" fmla="*/ 2147483647 w 857"/>
                <a:gd name="T81" fmla="*/ 2147483647 h 841"/>
                <a:gd name="T82" fmla="*/ 2147483647 w 857"/>
                <a:gd name="T83" fmla="*/ 2147483647 h 841"/>
                <a:gd name="T84" fmla="*/ 2147483647 w 857"/>
                <a:gd name="T85" fmla="*/ 0 h 841"/>
                <a:gd name="T86" fmla="*/ 2147483647 w 857"/>
                <a:gd name="T87" fmla="*/ 2147483647 h 841"/>
                <a:gd name="T88" fmla="*/ 2147483647 w 857"/>
                <a:gd name="T89" fmla="*/ 2147483647 h 841"/>
                <a:gd name="T90" fmla="*/ 2147483647 w 857"/>
                <a:gd name="T91" fmla="*/ 2147483647 h 841"/>
                <a:gd name="T92" fmla="*/ 2147483647 w 857"/>
                <a:gd name="T93" fmla="*/ 2147483647 h 841"/>
                <a:gd name="T94" fmla="*/ 2147483647 w 857"/>
                <a:gd name="T95" fmla="*/ 2147483647 h 841"/>
                <a:gd name="T96" fmla="*/ 2147483647 w 857"/>
                <a:gd name="T97" fmla="*/ 2147483647 h 841"/>
                <a:gd name="T98" fmla="*/ 2147483647 w 857"/>
                <a:gd name="T99" fmla="*/ 2147483647 h 841"/>
                <a:gd name="T100" fmla="*/ 2147483647 w 857"/>
                <a:gd name="T101" fmla="*/ 2147483647 h 841"/>
                <a:gd name="T102" fmla="*/ 2147483647 w 857"/>
                <a:gd name="T103" fmla="*/ 2147483647 h 841"/>
                <a:gd name="T104" fmla="*/ 2147483647 w 857"/>
                <a:gd name="T105" fmla="*/ 2147483647 h 841"/>
                <a:gd name="T106" fmla="*/ 2147483647 w 857"/>
                <a:gd name="T107" fmla="*/ 2147483647 h 841"/>
                <a:gd name="T108" fmla="*/ 2147483647 w 857"/>
                <a:gd name="T109" fmla="*/ 2147483647 h 841"/>
                <a:gd name="T110" fmla="*/ 2147483647 w 857"/>
                <a:gd name="T111" fmla="*/ 2147483647 h 841"/>
                <a:gd name="T112" fmla="*/ 2147483647 w 857"/>
                <a:gd name="T113" fmla="*/ 2147483647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26" name="Freeform 35"/>
            <p:cNvSpPr>
              <a:spLocks noChangeArrowheads="1"/>
            </p:cNvSpPr>
            <p:nvPr/>
          </p:nvSpPr>
          <p:spPr bwMode="auto">
            <a:xfrm>
              <a:off x="2501900" y="57150"/>
              <a:ext cx="2716212" cy="2182812"/>
            </a:xfrm>
            <a:custGeom>
              <a:avLst/>
              <a:gdLst>
                <a:gd name="T0" fmla="*/ 2147483647 w 1425"/>
                <a:gd name="T1" fmla="*/ 2147483647 h 1241"/>
                <a:gd name="T2" fmla="*/ 2147483647 w 1425"/>
                <a:gd name="T3" fmla="*/ 2147483647 h 1241"/>
                <a:gd name="T4" fmla="*/ 2147483647 w 1425"/>
                <a:gd name="T5" fmla="*/ 2147483647 h 1241"/>
                <a:gd name="T6" fmla="*/ 2147483647 w 1425"/>
                <a:gd name="T7" fmla="*/ 2147483647 h 1241"/>
                <a:gd name="T8" fmla="*/ 2147483647 w 1425"/>
                <a:gd name="T9" fmla="*/ 2147483647 h 1241"/>
                <a:gd name="T10" fmla="*/ 2147483647 w 1425"/>
                <a:gd name="T11" fmla="*/ 2147483647 h 1241"/>
                <a:gd name="T12" fmla="*/ 2147483647 w 1425"/>
                <a:gd name="T13" fmla="*/ 2147483647 h 1241"/>
                <a:gd name="T14" fmla="*/ 2147483647 w 1425"/>
                <a:gd name="T15" fmla="*/ 2147483647 h 1241"/>
                <a:gd name="T16" fmla="*/ 2147483647 w 1425"/>
                <a:gd name="T17" fmla="*/ 2147483647 h 1241"/>
                <a:gd name="T18" fmla="*/ 2147483647 w 1425"/>
                <a:gd name="T19" fmla="*/ 2147483647 h 1241"/>
                <a:gd name="T20" fmla="*/ 2147483647 w 1425"/>
                <a:gd name="T21" fmla="*/ 2147483647 h 1241"/>
                <a:gd name="T22" fmla="*/ 2147483647 w 1425"/>
                <a:gd name="T23" fmla="*/ 2147483647 h 1241"/>
                <a:gd name="T24" fmla="*/ 2147483647 w 1425"/>
                <a:gd name="T25" fmla="*/ 2147483647 h 1241"/>
                <a:gd name="T26" fmla="*/ 2147483647 w 1425"/>
                <a:gd name="T27" fmla="*/ 2147483647 h 1241"/>
                <a:gd name="T28" fmla="*/ 2147483647 w 1425"/>
                <a:gd name="T29" fmla="*/ 2147483647 h 1241"/>
                <a:gd name="T30" fmla="*/ 2147483647 w 1425"/>
                <a:gd name="T31" fmla="*/ 2147483647 h 1241"/>
                <a:gd name="T32" fmla="*/ 2147483647 w 1425"/>
                <a:gd name="T33" fmla="*/ 2147483647 h 1241"/>
                <a:gd name="T34" fmla="*/ 2147483647 w 1425"/>
                <a:gd name="T35" fmla="*/ 2147483647 h 1241"/>
                <a:gd name="T36" fmla="*/ 2147483647 w 1425"/>
                <a:gd name="T37" fmla="*/ 2147483647 h 1241"/>
                <a:gd name="T38" fmla="*/ 2147483647 w 1425"/>
                <a:gd name="T39" fmla="*/ 2147483647 h 1241"/>
                <a:gd name="T40" fmla="*/ 2147483647 w 1425"/>
                <a:gd name="T41" fmla="*/ 2147483647 h 1241"/>
                <a:gd name="T42" fmla="*/ 2147483647 w 1425"/>
                <a:gd name="T43" fmla="*/ 2147483647 h 1241"/>
                <a:gd name="T44" fmla="*/ 2147483647 w 1425"/>
                <a:gd name="T45" fmla="*/ 2147483647 h 1241"/>
                <a:gd name="T46" fmla="*/ 2147483647 w 1425"/>
                <a:gd name="T47" fmla="*/ 2147483647 h 1241"/>
                <a:gd name="T48" fmla="*/ 2147483647 w 1425"/>
                <a:gd name="T49" fmla="*/ 2147483647 h 1241"/>
                <a:gd name="T50" fmla="*/ 2147483647 w 1425"/>
                <a:gd name="T51" fmla="*/ 2147483647 h 1241"/>
                <a:gd name="T52" fmla="*/ 2147483647 w 1425"/>
                <a:gd name="T53" fmla="*/ 2147483647 h 1241"/>
                <a:gd name="T54" fmla="*/ 2147483647 w 1425"/>
                <a:gd name="T55" fmla="*/ 2147483647 h 1241"/>
                <a:gd name="T56" fmla="*/ 2147483647 w 1425"/>
                <a:gd name="T57" fmla="*/ 2147483647 h 1241"/>
                <a:gd name="T58" fmla="*/ 2147483647 w 1425"/>
                <a:gd name="T59" fmla="*/ 2147483647 h 1241"/>
                <a:gd name="T60" fmla="*/ 2147483647 w 1425"/>
                <a:gd name="T61" fmla="*/ 2147483647 h 1241"/>
                <a:gd name="T62" fmla="*/ 2147483647 w 1425"/>
                <a:gd name="T63" fmla="*/ 2147483647 h 1241"/>
                <a:gd name="T64" fmla="*/ 2147483647 w 1425"/>
                <a:gd name="T65" fmla="*/ 2147483647 h 1241"/>
                <a:gd name="T66" fmla="*/ 2147483647 w 1425"/>
                <a:gd name="T67" fmla="*/ 2147483647 h 1241"/>
                <a:gd name="T68" fmla="*/ 2147483647 w 1425"/>
                <a:gd name="T69" fmla="*/ 2147483647 h 1241"/>
                <a:gd name="T70" fmla="*/ 2147483647 w 1425"/>
                <a:gd name="T71" fmla="*/ 2147483647 h 1241"/>
                <a:gd name="T72" fmla="*/ 2147483647 w 1425"/>
                <a:gd name="T73" fmla="*/ 0 h 1241"/>
                <a:gd name="T74" fmla="*/ 2147483647 w 1425"/>
                <a:gd name="T75" fmla="*/ 2147483647 h 1241"/>
                <a:gd name="T76" fmla="*/ 2147483647 w 1425"/>
                <a:gd name="T77" fmla="*/ 2147483647 h 1241"/>
                <a:gd name="T78" fmla="*/ 2147483647 w 1425"/>
                <a:gd name="T79" fmla="*/ 2147483647 h 1241"/>
                <a:gd name="T80" fmla="*/ 2147483647 w 1425"/>
                <a:gd name="T81" fmla="*/ 2147483647 h 1241"/>
                <a:gd name="T82" fmla="*/ 2147483647 w 1425"/>
                <a:gd name="T83" fmla="*/ 2147483647 h 1241"/>
                <a:gd name="T84" fmla="*/ 2147483647 w 1425"/>
                <a:gd name="T85" fmla="*/ 2147483647 h 1241"/>
                <a:gd name="T86" fmla="*/ 2147483647 w 1425"/>
                <a:gd name="T87" fmla="*/ 2147483647 h 1241"/>
                <a:gd name="T88" fmla="*/ 2147483647 w 1425"/>
                <a:gd name="T89" fmla="*/ 2147483647 h 1241"/>
                <a:gd name="T90" fmla="*/ 2147483647 w 1425"/>
                <a:gd name="T91" fmla="*/ 2147483647 h 1241"/>
                <a:gd name="T92" fmla="*/ 2147483647 w 1425"/>
                <a:gd name="T93" fmla="*/ 2147483647 h 1241"/>
                <a:gd name="T94" fmla="*/ 2147483647 w 1425"/>
                <a:gd name="T95" fmla="*/ 2147483647 h 1241"/>
                <a:gd name="T96" fmla="*/ 2147483647 w 1425"/>
                <a:gd name="T97" fmla="*/ 2147483647 h 1241"/>
                <a:gd name="T98" fmla="*/ 2147483647 w 1425"/>
                <a:gd name="T99" fmla="*/ 2147483647 h 1241"/>
                <a:gd name="T100" fmla="*/ 2147483647 w 1425"/>
                <a:gd name="T101" fmla="*/ 2147483647 h 1241"/>
                <a:gd name="T102" fmla="*/ 2147483647 w 1425"/>
                <a:gd name="T103" fmla="*/ 2147483647 h 1241"/>
                <a:gd name="T104" fmla="*/ 2147483647 w 1425"/>
                <a:gd name="T105" fmla="*/ 2147483647 h 1241"/>
                <a:gd name="T106" fmla="*/ 2147483647 w 1425"/>
                <a:gd name="T107" fmla="*/ 2147483647 h 1241"/>
                <a:gd name="T108" fmla="*/ 2147483647 w 1425"/>
                <a:gd name="T109" fmla="*/ 2147483647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27" name="Freeform 36"/>
            <p:cNvSpPr>
              <a:spLocks noChangeArrowheads="1"/>
            </p:cNvSpPr>
            <p:nvPr/>
          </p:nvSpPr>
          <p:spPr bwMode="auto">
            <a:xfrm>
              <a:off x="0" y="423862"/>
              <a:ext cx="2427287" cy="1816100"/>
            </a:xfrm>
            <a:custGeom>
              <a:avLst/>
              <a:gdLst>
                <a:gd name="T0" fmla="*/ 2147483647 w 1273"/>
                <a:gd name="T1" fmla="*/ 2147483647 h 1033"/>
                <a:gd name="T2" fmla="*/ 2147483647 w 1273"/>
                <a:gd name="T3" fmla="*/ 2147483647 h 1033"/>
                <a:gd name="T4" fmla="*/ 2147483647 w 1273"/>
                <a:gd name="T5" fmla="*/ 2147483647 h 1033"/>
                <a:gd name="T6" fmla="*/ 2147483647 w 1273"/>
                <a:gd name="T7" fmla="*/ 2147483647 h 1033"/>
                <a:gd name="T8" fmla="*/ 2147483647 w 1273"/>
                <a:gd name="T9" fmla="*/ 2147483647 h 1033"/>
                <a:gd name="T10" fmla="*/ 2147483647 w 1273"/>
                <a:gd name="T11" fmla="*/ 2147483647 h 1033"/>
                <a:gd name="T12" fmla="*/ 2147483647 w 1273"/>
                <a:gd name="T13" fmla="*/ 2147483647 h 1033"/>
                <a:gd name="T14" fmla="*/ 2147483647 w 1273"/>
                <a:gd name="T15" fmla="*/ 2147483647 h 1033"/>
                <a:gd name="T16" fmla="*/ 2147483647 w 1273"/>
                <a:gd name="T17" fmla="*/ 2147483647 h 1033"/>
                <a:gd name="T18" fmla="*/ 2147483647 w 1273"/>
                <a:gd name="T19" fmla="*/ 2147483647 h 1033"/>
                <a:gd name="T20" fmla="*/ 2147483647 w 1273"/>
                <a:gd name="T21" fmla="*/ 2147483647 h 1033"/>
                <a:gd name="T22" fmla="*/ 2147483647 w 1273"/>
                <a:gd name="T23" fmla="*/ 2147483647 h 1033"/>
                <a:gd name="T24" fmla="*/ 2147483647 w 1273"/>
                <a:gd name="T25" fmla="*/ 2147483647 h 1033"/>
                <a:gd name="T26" fmla="*/ 2147483647 w 1273"/>
                <a:gd name="T27" fmla="*/ 2147483647 h 1033"/>
                <a:gd name="T28" fmla="*/ 2147483647 w 1273"/>
                <a:gd name="T29" fmla="*/ 2147483647 h 1033"/>
                <a:gd name="T30" fmla="*/ 2147483647 w 1273"/>
                <a:gd name="T31" fmla="*/ 2147483647 h 1033"/>
                <a:gd name="T32" fmla="*/ 2147483647 w 1273"/>
                <a:gd name="T33" fmla="*/ 2147483647 h 1033"/>
                <a:gd name="T34" fmla="*/ 2147483647 w 1273"/>
                <a:gd name="T35" fmla="*/ 2147483647 h 1033"/>
                <a:gd name="T36" fmla="*/ 2147483647 w 1273"/>
                <a:gd name="T37" fmla="*/ 2147483647 h 1033"/>
                <a:gd name="T38" fmla="*/ 2147483647 w 1273"/>
                <a:gd name="T39" fmla="*/ 2147483647 h 1033"/>
                <a:gd name="T40" fmla="*/ 2147483647 w 1273"/>
                <a:gd name="T41" fmla="*/ 2147483647 h 1033"/>
                <a:gd name="T42" fmla="*/ 2147483647 w 1273"/>
                <a:gd name="T43" fmla="*/ 2147483647 h 1033"/>
                <a:gd name="T44" fmla="*/ 2147483647 w 1273"/>
                <a:gd name="T45" fmla="*/ 2147483647 h 1033"/>
                <a:gd name="T46" fmla="*/ 2147483647 w 1273"/>
                <a:gd name="T47" fmla="*/ 2147483647 h 1033"/>
                <a:gd name="T48" fmla="*/ 2147483647 w 1273"/>
                <a:gd name="T49" fmla="*/ 2147483647 h 1033"/>
                <a:gd name="T50" fmla="*/ 0 w 1273"/>
                <a:gd name="T51" fmla="*/ 2147483647 h 1033"/>
                <a:gd name="T52" fmla="*/ 2147483647 w 1273"/>
                <a:gd name="T53" fmla="*/ 2147483647 h 1033"/>
                <a:gd name="T54" fmla="*/ 2147483647 w 1273"/>
                <a:gd name="T55" fmla="*/ 2147483647 h 1033"/>
                <a:gd name="T56" fmla="*/ 2147483647 w 1273"/>
                <a:gd name="T57" fmla="*/ 2147483647 h 1033"/>
                <a:gd name="T58" fmla="*/ 0 w 1273"/>
                <a:gd name="T59" fmla="*/ 2147483647 h 1033"/>
                <a:gd name="T60" fmla="*/ 2147483647 w 1273"/>
                <a:gd name="T61" fmla="*/ 2147483647 h 1033"/>
                <a:gd name="T62" fmla="*/ 2147483647 w 1273"/>
                <a:gd name="T63" fmla="*/ 2147483647 h 1033"/>
                <a:gd name="T64" fmla="*/ 2147483647 w 1273"/>
                <a:gd name="T65" fmla="*/ 2147483647 h 1033"/>
                <a:gd name="T66" fmla="*/ 2147483647 w 1273"/>
                <a:gd name="T67" fmla="*/ 2147483647 h 1033"/>
                <a:gd name="T68" fmla="*/ 2147483647 w 1273"/>
                <a:gd name="T69" fmla="*/ 2147483647 h 1033"/>
                <a:gd name="T70" fmla="*/ 2147483647 w 1273"/>
                <a:gd name="T71" fmla="*/ 2147483647 h 1033"/>
                <a:gd name="T72" fmla="*/ 2147483647 w 1273"/>
                <a:gd name="T73" fmla="*/ 2147483647 h 1033"/>
                <a:gd name="T74" fmla="*/ 2147483647 w 1273"/>
                <a:gd name="T75" fmla="*/ 2147483647 h 1033"/>
                <a:gd name="T76" fmla="*/ 2147483647 w 1273"/>
                <a:gd name="T77" fmla="*/ 2147483647 h 1033"/>
                <a:gd name="T78" fmla="*/ 2147483647 w 1273"/>
                <a:gd name="T79" fmla="*/ 2147483647 h 1033"/>
                <a:gd name="T80" fmla="*/ 2147483647 w 1273"/>
                <a:gd name="T81" fmla="*/ 2147483647 h 1033"/>
                <a:gd name="T82" fmla="*/ 2147483647 w 1273"/>
                <a:gd name="T83" fmla="*/ 2147483647 h 1033"/>
                <a:gd name="T84" fmla="*/ 2147483647 w 1273"/>
                <a:gd name="T85" fmla="*/ 2147483647 h 1033"/>
                <a:gd name="T86" fmla="*/ 2147483647 w 1273"/>
                <a:gd name="T87" fmla="*/ 2147483647 h 1033"/>
                <a:gd name="T88" fmla="*/ 2147483647 w 1273"/>
                <a:gd name="T89" fmla="*/ 0 h 1033"/>
                <a:gd name="T90" fmla="*/ 2147483647 w 1273"/>
                <a:gd name="T91" fmla="*/ 2147483647 h 1033"/>
                <a:gd name="T92" fmla="*/ 2147483647 w 1273"/>
                <a:gd name="T93" fmla="*/ 2147483647 h 1033"/>
                <a:gd name="T94" fmla="*/ 2147483647 w 1273"/>
                <a:gd name="T95" fmla="*/ 2147483647 h 1033"/>
                <a:gd name="T96" fmla="*/ 2147483647 w 1273"/>
                <a:gd name="T97" fmla="*/ 2147483647 h 1033"/>
                <a:gd name="T98" fmla="*/ 2147483647 w 1273"/>
                <a:gd name="T99" fmla="*/ 2147483647 h 1033"/>
                <a:gd name="T100" fmla="*/ 2147483647 w 1273"/>
                <a:gd name="T101" fmla="*/ 2147483647 h 1033"/>
                <a:gd name="T102" fmla="*/ 2147483647 w 1273"/>
                <a:gd name="T103" fmla="*/ 2147483647 h 1033"/>
                <a:gd name="T104" fmla="*/ 2147483647 w 1273"/>
                <a:gd name="T105" fmla="*/ 2147483647 h 1033"/>
                <a:gd name="T106" fmla="*/ 2147483647 w 1273"/>
                <a:gd name="T107" fmla="*/ 2147483647 h 1033"/>
                <a:gd name="T108" fmla="*/ 2147483647 w 1273"/>
                <a:gd name="T109" fmla="*/ 21474836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sp>
          <p:nvSpPr>
            <p:cNvPr id="16428" name="Freeform 37"/>
            <p:cNvSpPr>
              <a:spLocks noChangeArrowheads="1"/>
            </p:cNvSpPr>
            <p:nvPr/>
          </p:nvSpPr>
          <p:spPr bwMode="auto">
            <a:xfrm>
              <a:off x="5051425" y="3757612"/>
              <a:ext cx="242887" cy="454025"/>
            </a:xfrm>
            <a:custGeom>
              <a:avLst/>
              <a:gdLst>
                <a:gd name="T0" fmla="*/ 2147483647 w 129"/>
                <a:gd name="T1" fmla="*/ 2147483647 h 257"/>
                <a:gd name="T2" fmla="*/ 2147483647 w 129"/>
                <a:gd name="T3" fmla="*/ 2147483647 h 257"/>
                <a:gd name="T4" fmla="*/ 2147483647 w 129"/>
                <a:gd name="T5" fmla="*/ 2147483647 h 257"/>
                <a:gd name="T6" fmla="*/ 2147483647 w 129"/>
                <a:gd name="T7" fmla="*/ 2147483647 h 257"/>
                <a:gd name="T8" fmla="*/ 2147483647 w 129"/>
                <a:gd name="T9" fmla="*/ 2147483647 h 257"/>
                <a:gd name="T10" fmla="*/ 2147483647 w 129"/>
                <a:gd name="T11" fmla="*/ 2147483647 h 257"/>
                <a:gd name="T12" fmla="*/ 2147483647 w 129"/>
                <a:gd name="T13" fmla="*/ 2147483647 h 257"/>
                <a:gd name="T14" fmla="*/ 2147483647 w 129"/>
                <a:gd name="T15" fmla="*/ 2147483647 h 257"/>
                <a:gd name="T16" fmla="*/ 2147483647 w 129"/>
                <a:gd name="T17" fmla="*/ 2147483647 h 257"/>
                <a:gd name="T18" fmla="*/ 2147483647 w 129"/>
                <a:gd name="T19" fmla="*/ 0 h 257"/>
                <a:gd name="T20" fmla="*/ 2147483647 w 129"/>
                <a:gd name="T21" fmla="*/ 2147483647 h 257"/>
                <a:gd name="T22" fmla="*/ 2147483647 w 129"/>
                <a:gd name="T23" fmla="*/ 2147483647 h 257"/>
                <a:gd name="T24" fmla="*/ 2147483647 w 129"/>
                <a:gd name="T25" fmla="*/ 2147483647 h 257"/>
                <a:gd name="T26" fmla="*/ 2147483647 w 129"/>
                <a:gd name="T27" fmla="*/ 2147483647 h 257"/>
                <a:gd name="T28" fmla="*/ 2147483647 w 129"/>
                <a:gd name="T29" fmla="*/ 2147483647 h 257"/>
                <a:gd name="T30" fmla="*/ 0 w 129"/>
                <a:gd name="T31" fmla="*/ 2147483647 h 257"/>
                <a:gd name="T32" fmla="*/ 2147483647 w 129"/>
                <a:gd name="T33" fmla="*/ 2147483647 h 257"/>
                <a:gd name="T34" fmla="*/ 2147483647 w 129"/>
                <a:gd name="T35" fmla="*/ 2147483647 h 257"/>
                <a:gd name="T36" fmla="*/ 2147483647 w 129"/>
                <a:gd name="T37" fmla="*/ 2147483647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solidFill>
              <a:srgbClr val="FFFFFF">
                <a:alpha val="69019"/>
              </a:srgbClr>
            </a:solidFill>
            <a:ln w="3175" cap="rnd" cmpd="sng">
              <a:solidFill>
                <a:schemeClr val="tx1"/>
              </a:solidFill>
              <a:prstDash val="sysDash"/>
              <a:miter lim="800000"/>
              <a:headEnd/>
              <a:tailEnd/>
            </a:ln>
          </p:spPr>
          <p:txBody>
            <a:bodyPr/>
            <a:lstStyle/>
            <a:p>
              <a:endParaRPr lang="zh-CN" altLang="en-US"/>
            </a:p>
          </p:txBody>
        </p:sp>
      </p:grpSp>
      <p:sp>
        <p:nvSpPr>
          <p:cNvPr id="16391" name="椭圆 34"/>
          <p:cNvSpPr>
            <a:spLocks noChangeArrowheads="1"/>
          </p:cNvSpPr>
          <p:nvPr/>
        </p:nvSpPr>
        <p:spPr bwMode="auto">
          <a:xfrm>
            <a:off x="7518400" y="2957513"/>
            <a:ext cx="231775" cy="231775"/>
          </a:xfrm>
          <a:prstGeom prst="ellipse">
            <a:avLst/>
          </a:prstGeom>
          <a:solidFill>
            <a:srgbClr val="3B87D5"/>
          </a:solidFill>
          <a:ln w="12700">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1000"/>
              </a:spcBef>
            </a:pPr>
            <a:endParaRPr lang="zh-CN" altLang="zh-CN">
              <a:solidFill>
                <a:schemeClr val="bg1"/>
              </a:solidFill>
              <a:latin typeface="Calibri" pitchFamily="34" charset="0"/>
            </a:endParaRPr>
          </a:p>
        </p:txBody>
      </p:sp>
      <p:sp>
        <p:nvSpPr>
          <p:cNvPr id="16392" name="椭圆 35"/>
          <p:cNvSpPr>
            <a:spLocks noChangeArrowheads="1"/>
          </p:cNvSpPr>
          <p:nvPr/>
        </p:nvSpPr>
        <p:spPr bwMode="auto">
          <a:xfrm>
            <a:off x="4178300" y="4081463"/>
            <a:ext cx="231775" cy="230187"/>
          </a:xfrm>
          <a:prstGeom prst="ellipse">
            <a:avLst/>
          </a:prstGeom>
          <a:solidFill>
            <a:srgbClr val="3B87D5"/>
          </a:solidFill>
          <a:ln w="12700">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1000"/>
              </a:spcBef>
            </a:pPr>
            <a:endParaRPr lang="zh-CN" altLang="zh-CN">
              <a:solidFill>
                <a:schemeClr val="bg1"/>
              </a:solidFill>
              <a:latin typeface="Calibri" pitchFamily="34" charset="0"/>
            </a:endParaRPr>
          </a:p>
        </p:txBody>
      </p:sp>
      <p:sp>
        <p:nvSpPr>
          <p:cNvPr id="16393" name="椭圆 36"/>
          <p:cNvSpPr>
            <a:spLocks noChangeArrowheads="1"/>
          </p:cNvSpPr>
          <p:nvPr/>
        </p:nvSpPr>
        <p:spPr bwMode="auto">
          <a:xfrm>
            <a:off x="8054975" y="4986338"/>
            <a:ext cx="231775" cy="231775"/>
          </a:xfrm>
          <a:prstGeom prst="ellipse">
            <a:avLst/>
          </a:prstGeom>
          <a:solidFill>
            <a:srgbClr val="3B87D5"/>
          </a:solidFill>
          <a:ln w="12700">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1000"/>
              </a:spcBef>
            </a:pPr>
            <a:endParaRPr lang="zh-CN" altLang="zh-CN">
              <a:solidFill>
                <a:schemeClr val="bg1"/>
              </a:solidFill>
              <a:latin typeface="Calibri" pitchFamily="34" charset="0"/>
            </a:endParaRPr>
          </a:p>
        </p:txBody>
      </p:sp>
      <p:sp>
        <p:nvSpPr>
          <p:cNvPr id="16394" name="矩形 40"/>
          <p:cNvSpPr>
            <a:spLocks noChangeArrowheads="1"/>
          </p:cNvSpPr>
          <p:nvPr/>
        </p:nvSpPr>
        <p:spPr bwMode="auto">
          <a:xfrm>
            <a:off x="3502025" y="4837113"/>
            <a:ext cx="1108075" cy="369887"/>
          </a:xfrm>
          <a:prstGeom prst="rect">
            <a:avLst/>
          </a:prstGeom>
          <a:solidFill>
            <a:srgbClr val="3B87D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r>
              <a:rPr lang="zh-CN" altLang="en-US">
                <a:solidFill>
                  <a:schemeClr val="bg1"/>
                </a:solidFill>
                <a:latin typeface="Bodoni MT Black" pitchFamily="18" charset="0"/>
                <a:ea typeface="微软雅黑" pitchFamily="34" charset="-122"/>
                <a:sym typeface="Bodoni MT Black" pitchFamily="18" charset="0"/>
              </a:rPr>
              <a:t>添加名称</a:t>
            </a:r>
            <a:endParaRPr lang="en-US" altLang="zh-CN">
              <a:solidFill>
                <a:schemeClr val="bg1"/>
              </a:solidFill>
              <a:latin typeface="Calibri" pitchFamily="34" charset="0"/>
            </a:endParaRPr>
          </a:p>
        </p:txBody>
      </p:sp>
      <p:sp>
        <p:nvSpPr>
          <p:cNvPr id="16395" name="矩形 41"/>
          <p:cNvSpPr>
            <a:spLocks noChangeArrowheads="1"/>
          </p:cNvSpPr>
          <p:nvPr/>
        </p:nvSpPr>
        <p:spPr bwMode="auto">
          <a:xfrm>
            <a:off x="8724900" y="4730750"/>
            <a:ext cx="1108075" cy="368300"/>
          </a:xfrm>
          <a:prstGeom prst="rect">
            <a:avLst/>
          </a:prstGeom>
          <a:solidFill>
            <a:srgbClr val="3B87D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r>
              <a:rPr lang="zh-CN" altLang="en-US">
                <a:solidFill>
                  <a:schemeClr val="bg1"/>
                </a:solidFill>
                <a:latin typeface="Bodoni MT Black" pitchFamily="18" charset="0"/>
                <a:ea typeface="微软雅黑" pitchFamily="34" charset="-122"/>
                <a:sym typeface="Bodoni MT Black" pitchFamily="18" charset="0"/>
              </a:rPr>
              <a:t>添加名称</a:t>
            </a:r>
            <a:endParaRPr lang="en-US" altLang="zh-CN">
              <a:solidFill>
                <a:schemeClr val="bg1"/>
              </a:solidFill>
              <a:latin typeface="Calibri" pitchFamily="34" charset="0"/>
            </a:endParaRPr>
          </a:p>
        </p:txBody>
      </p:sp>
      <p:sp>
        <p:nvSpPr>
          <p:cNvPr id="16396" name="矩形 42"/>
          <p:cNvSpPr>
            <a:spLocks noChangeArrowheads="1"/>
          </p:cNvSpPr>
          <p:nvPr/>
        </p:nvSpPr>
        <p:spPr bwMode="auto">
          <a:xfrm>
            <a:off x="8664575" y="2913063"/>
            <a:ext cx="1108075" cy="369887"/>
          </a:xfrm>
          <a:prstGeom prst="rect">
            <a:avLst/>
          </a:prstGeom>
          <a:solidFill>
            <a:srgbClr val="3B87D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r>
              <a:rPr lang="zh-CN" altLang="en-US">
                <a:solidFill>
                  <a:schemeClr val="bg1"/>
                </a:solidFill>
                <a:latin typeface="Bodoni MT Black" pitchFamily="18" charset="0"/>
                <a:ea typeface="微软雅黑" pitchFamily="34" charset="-122"/>
                <a:sym typeface="Bodoni MT Black" pitchFamily="18" charset="0"/>
              </a:rPr>
              <a:t>添加名称</a:t>
            </a:r>
            <a:endParaRPr lang="en-US" altLang="zh-CN">
              <a:solidFill>
                <a:schemeClr val="bg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9469"/>
                                        </p:tgtEl>
                                        <p:attrNameLst>
                                          <p:attrName>style.visibility</p:attrName>
                                        </p:attrNameLst>
                                      </p:cBhvr>
                                      <p:to>
                                        <p:strVal val="visible"/>
                                      </p:to>
                                    </p:set>
                                    <p:anim calcmode="lin" valueType="num">
                                      <p:cBhvr>
                                        <p:cTn id="7" dur="750" fill="hold"/>
                                        <p:tgtEl>
                                          <p:spTgt spid="19469"/>
                                        </p:tgtEl>
                                        <p:attrNameLst>
                                          <p:attrName>ppt_w</p:attrName>
                                        </p:attrNameLst>
                                      </p:cBhvr>
                                      <p:tavLst>
                                        <p:tav tm="0">
                                          <p:val>
                                            <p:fltVal val="0"/>
                                          </p:val>
                                        </p:tav>
                                        <p:tav tm="100000">
                                          <p:val>
                                            <p:strVal val="#ppt_w"/>
                                          </p:val>
                                        </p:tav>
                                      </p:tavLst>
                                    </p:anim>
                                    <p:anim calcmode="lin" valueType="num">
                                      <p:cBhvr>
                                        <p:cTn id="8" dur="750" fill="hold"/>
                                        <p:tgtEl>
                                          <p:spTgt spid="19469"/>
                                        </p:tgtEl>
                                        <p:attrNameLst>
                                          <p:attrName>ppt_h</p:attrName>
                                        </p:attrNameLst>
                                      </p:cBhvr>
                                      <p:tavLst>
                                        <p:tav tm="0">
                                          <p:val>
                                            <p:fltVal val="0"/>
                                          </p:val>
                                        </p:tav>
                                        <p:tav tm="100000">
                                          <p:val>
                                            <p:strVal val="#ppt_h"/>
                                          </p:val>
                                        </p:tav>
                                      </p:tavLst>
                                    </p:anim>
                                    <p:animEffect>
                                      <p:cBhvr>
                                        <p:cTn id="9" dur="750"/>
                                        <p:tgtEl>
                                          <p:spTgt spid="19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直接连接符 27"/>
          <p:cNvSpPr>
            <a:spLocks noChangeShapeType="1"/>
          </p:cNvSpPr>
          <p:nvPr/>
        </p:nvSpPr>
        <p:spPr bwMode="auto">
          <a:xfrm flipH="1" flipV="1">
            <a:off x="6096000" y="2390775"/>
            <a:ext cx="0" cy="3392488"/>
          </a:xfrm>
          <a:prstGeom prst="line">
            <a:avLst/>
          </a:prstGeom>
          <a:noFill/>
          <a:ln w="28575">
            <a:solidFill>
              <a:srgbClr val="575F2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7412" name="Group 4"/>
          <p:cNvGrpSpPr>
            <a:grpSpLocks/>
          </p:cNvGrpSpPr>
          <p:nvPr/>
        </p:nvGrpSpPr>
        <p:grpSpPr bwMode="auto">
          <a:xfrm>
            <a:off x="1741488" y="2332038"/>
            <a:ext cx="2611437" cy="865187"/>
            <a:chOff x="0" y="0"/>
            <a:chExt cx="2611364" cy="864000"/>
          </a:xfrm>
        </p:grpSpPr>
        <p:grpSp>
          <p:nvGrpSpPr>
            <p:cNvPr id="17434" name="Group 5"/>
            <p:cNvGrpSpPr>
              <a:grpSpLocks/>
            </p:cNvGrpSpPr>
            <p:nvPr/>
          </p:nvGrpSpPr>
          <p:grpSpPr bwMode="auto">
            <a:xfrm>
              <a:off x="0" y="0"/>
              <a:ext cx="864000" cy="864000"/>
              <a:chOff x="0" y="0"/>
              <a:chExt cx="1368425" cy="1368425"/>
            </a:xfrm>
          </p:grpSpPr>
          <p:sp>
            <p:nvSpPr>
              <p:cNvPr id="17438" name="Freeform 62"/>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39" name="Freeform 63"/>
              <p:cNvSpPr>
                <a:spLocks noChangeArrowheads="1"/>
              </p:cNvSpPr>
              <p:nvPr/>
            </p:nvSpPr>
            <p:spPr bwMode="auto">
              <a:xfrm flipH="1">
                <a:off x="311150" y="330200"/>
                <a:ext cx="1057275" cy="1038225"/>
              </a:xfrm>
              <a:custGeom>
                <a:avLst/>
                <a:gdLst>
                  <a:gd name="T0" fmla="*/ 1618351148 w 408"/>
                  <a:gd name="T1" fmla="*/ 0 h 401"/>
                  <a:gd name="T2" fmla="*/ 0 w 408"/>
                  <a:gd name="T3" fmla="*/ 1615516936 h 401"/>
                  <a:gd name="T4" fmla="*/ 0 w 408"/>
                  <a:gd name="T5" fmla="*/ 2147483647 h 401"/>
                  <a:gd name="T6" fmla="*/ 268604860 w 408"/>
                  <a:gd name="T7" fmla="*/ 2147483647 h 401"/>
                  <a:gd name="T8" fmla="*/ 1611634342 w 408"/>
                  <a:gd name="T9" fmla="*/ 2147483647 h 401"/>
                  <a:gd name="T10" fmla="*/ 2147483647 w 408"/>
                  <a:gd name="T11" fmla="*/ 1568592273 h 401"/>
                  <a:gd name="T12" fmla="*/ 1618351148 w 408"/>
                  <a:gd name="T13" fmla="*/ 0 h 401"/>
                  <a:gd name="T14" fmla="*/ 0 60000 65536"/>
                  <a:gd name="T15" fmla="*/ 0 60000 65536"/>
                  <a:gd name="T16" fmla="*/ 0 60000 65536"/>
                  <a:gd name="T17" fmla="*/ 0 60000 65536"/>
                  <a:gd name="T18" fmla="*/ 0 60000 65536"/>
                  <a:gd name="T19" fmla="*/ 0 60000 65536"/>
                  <a:gd name="T20" fmla="*/ 0 60000 65536"/>
                  <a:gd name="T21" fmla="*/ 0 w 408"/>
                  <a:gd name="T22" fmla="*/ 0 h 401"/>
                  <a:gd name="T23" fmla="*/ 408 w 408"/>
                  <a:gd name="T24" fmla="*/ 401 h 4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8" h="401">
                    <a:moveTo>
                      <a:pt x="241" y="0"/>
                    </a:moveTo>
                    <a:cubicBezTo>
                      <a:pt x="0" y="241"/>
                      <a:pt x="0" y="241"/>
                      <a:pt x="0" y="241"/>
                    </a:cubicBezTo>
                    <a:cubicBezTo>
                      <a:pt x="0" y="361"/>
                      <a:pt x="0" y="361"/>
                      <a:pt x="0" y="361"/>
                    </a:cubicBezTo>
                    <a:cubicBezTo>
                      <a:pt x="0" y="383"/>
                      <a:pt x="18" y="401"/>
                      <a:pt x="40" y="401"/>
                    </a:cubicBezTo>
                    <a:cubicBezTo>
                      <a:pt x="240" y="401"/>
                      <a:pt x="240" y="401"/>
                      <a:pt x="240" y="401"/>
                    </a:cubicBezTo>
                    <a:cubicBezTo>
                      <a:pt x="408" y="234"/>
                      <a:pt x="408" y="234"/>
                      <a:pt x="408" y="234"/>
                    </a:cubicBezTo>
                    <a:cubicBezTo>
                      <a:pt x="241" y="0"/>
                      <a:pt x="241" y="0"/>
                      <a:pt x="241"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40" name="Freeform 64"/>
              <p:cNvSpPr>
                <a:spLocks noEditPoints="1" noChangeArrowheads="1"/>
              </p:cNvSpPr>
              <p:nvPr/>
            </p:nvSpPr>
            <p:spPr bwMode="auto">
              <a:xfrm flipH="1">
                <a:off x="274637" y="301625"/>
                <a:ext cx="798513" cy="661988"/>
              </a:xfrm>
              <a:custGeom>
                <a:avLst/>
                <a:gdLst>
                  <a:gd name="T0" fmla="*/ 1263631267 w 308"/>
                  <a:gd name="T1" fmla="*/ 127049978 h 256"/>
                  <a:gd name="T2" fmla="*/ 1035103587 w 308"/>
                  <a:gd name="T3" fmla="*/ 0 h 256"/>
                  <a:gd name="T4" fmla="*/ 806573315 w 308"/>
                  <a:gd name="T5" fmla="*/ 127049978 h 256"/>
                  <a:gd name="T6" fmla="*/ 53772591 w 308"/>
                  <a:gd name="T7" fmla="*/ 1303932762 h 256"/>
                  <a:gd name="T8" fmla="*/ 47050045 w 308"/>
                  <a:gd name="T9" fmla="*/ 1571404359 h 256"/>
                  <a:gd name="T10" fmla="*/ 282300271 w 308"/>
                  <a:gd name="T11" fmla="*/ 1711828563 h 256"/>
                  <a:gd name="T12" fmla="*/ 1787904310 w 308"/>
                  <a:gd name="T13" fmla="*/ 1711828563 h 256"/>
                  <a:gd name="T14" fmla="*/ 2023154537 w 308"/>
                  <a:gd name="T15" fmla="*/ 1571404359 h 256"/>
                  <a:gd name="T16" fmla="*/ 2016431990 w 308"/>
                  <a:gd name="T17" fmla="*/ 1303932762 h 256"/>
                  <a:gd name="T18" fmla="*/ 1263631267 w 308"/>
                  <a:gd name="T19" fmla="*/ 127049978 h 256"/>
                  <a:gd name="T20" fmla="*/ 1035103587 w 308"/>
                  <a:gd name="T21" fmla="*/ 1444354380 h 256"/>
                  <a:gd name="T22" fmla="*/ 927558404 w 308"/>
                  <a:gd name="T23" fmla="*/ 1337365742 h 256"/>
                  <a:gd name="T24" fmla="*/ 1035103587 w 308"/>
                  <a:gd name="T25" fmla="*/ 1230377103 h 256"/>
                  <a:gd name="T26" fmla="*/ 1142646177 w 308"/>
                  <a:gd name="T27" fmla="*/ 1337365742 h 256"/>
                  <a:gd name="T28" fmla="*/ 1035103587 w 308"/>
                  <a:gd name="T29" fmla="*/ 1444354380 h 256"/>
                  <a:gd name="T30" fmla="*/ 1142646177 w 308"/>
                  <a:gd name="T31" fmla="*/ 1016397240 h 256"/>
                  <a:gd name="T32" fmla="*/ 1035103587 w 308"/>
                  <a:gd name="T33" fmla="*/ 1123388464 h 256"/>
                  <a:gd name="T34" fmla="*/ 927558404 w 308"/>
                  <a:gd name="T35" fmla="*/ 1016397240 h 256"/>
                  <a:gd name="T36" fmla="*/ 927558404 w 308"/>
                  <a:gd name="T37" fmla="*/ 641937004 h 256"/>
                  <a:gd name="T38" fmla="*/ 1035103587 w 308"/>
                  <a:gd name="T39" fmla="*/ 534945779 h 256"/>
                  <a:gd name="T40" fmla="*/ 1142646177 w 308"/>
                  <a:gd name="T41" fmla="*/ 641937004 h 256"/>
                  <a:gd name="T42" fmla="*/ 1142646177 w 308"/>
                  <a:gd name="T43" fmla="*/ 1016397240 h 25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08"/>
                  <a:gd name="T67" fmla="*/ 0 h 256"/>
                  <a:gd name="T68" fmla="*/ 308 w 308"/>
                  <a:gd name="T69" fmla="*/ 256 h 25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7435" name="Group 9"/>
            <p:cNvGrpSpPr>
              <a:grpSpLocks/>
            </p:cNvGrpSpPr>
            <p:nvPr/>
          </p:nvGrpSpPr>
          <p:grpSpPr bwMode="auto">
            <a:xfrm>
              <a:off x="890308" y="64068"/>
              <a:ext cx="1721056" cy="735864"/>
              <a:chOff x="0" y="0"/>
              <a:chExt cx="1721056" cy="735864"/>
            </a:xfrm>
          </p:grpSpPr>
          <p:sp>
            <p:nvSpPr>
              <p:cNvPr id="17436" name="文本框 46"/>
              <p:cNvSpPr>
                <a:spLocks noChangeArrowheads="1"/>
              </p:cNvSpPr>
              <p:nvPr/>
            </p:nvSpPr>
            <p:spPr bwMode="auto">
              <a:xfrm>
                <a:off x="0" y="0"/>
                <a:ext cx="17210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创新点</a:t>
                </a:r>
              </a:p>
            </p:txBody>
          </p:sp>
          <p:sp>
            <p:nvSpPr>
              <p:cNvPr id="17437" name="矩形 47"/>
              <p:cNvSpPr>
                <a:spLocks noChangeArrowheads="1"/>
              </p:cNvSpPr>
              <p:nvPr/>
            </p:nvSpPr>
            <p:spPr bwMode="auto">
              <a:xfrm>
                <a:off x="0" y="428087"/>
                <a:ext cx="109805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a:solidFill>
                      <a:srgbClr val="2B2B2B"/>
                    </a:solidFill>
                    <a:latin typeface="微软雅黑" pitchFamily="34" charset="-122"/>
                    <a:ea typeface="微软雅黑" pitchFamily="34" charset="-122"/>
                    <a:sym typeface="微软雅黑" pitchFamily="34" charset="-122"/>
                  </a:rPr>
                  <a:t>Innovation</a:t>
                </a:r>
                <a:endParaRPr lang="zh-CN" altLang="en-US" sz="1400">
                  <a:solidFill>
                    <a:srgbClr val="2B2B2B"/>
                  </a:solidFill>
                  <a:latin typeface="微软雅黑" pitchFamily="34" charset="-122"/>
                  <a:ea typeface="微软雅黑" pitchFamily="34" charset="-122"/>
                  <a:sym typeface="微软雅黑" pitchFamily="34" charset="-122"/>
                </a:endParaRPr>
              </a:p>
            </p:txBody>
          </p:sp>
        </p:grpSp>
      </p:grpSp>
      <p:grpSp>
        <p:nvGrpSpPr>
          <p:cNvPr id="17413" name="Group 12"/>
          <p:cNvGrpSpPr>
            <a:grpSpLocks/>
          </p:cNvGrpSpPr>
          <p:nvPr/>
        </p:nvGrpSpPr>
        <p:grpSpPr bwMode="auto">
          <a:xfrm>
            <a:off x="7939088" y="2332038"/>
            <a:ext cx="2611437" cy="865187"/>
            <a:chOff x="0" y="0"/>
            <a:chExt cx="2611117" cy="864000"/>
          </a:xfrm>
        </p:grpSpPr>
        <p:grpSp>
          <p:nvGrpSpPr>
            <p:cNvPr id="17426" name="Group 13"/>
            <p:cNvGrpSpPr>
              <a:grpSpLocks/>
            </p:cNvGrpSpPr>
            <p:nvPr/>
          </p:nvGrpSpPr>
          <p:grpSpPr bwMode="auto">
            <a:xfrm>
              <a:off x="0" y="0"/>
              <a:ext cx="864000" cy="864000"/>
              <a:chOff x="0" y="0"/>
              <a:chExt cx="1368425" cy="1368425"/>
            </a:xfrm>
          </p:grpSpPr>
          <p:sp>
            <p:nvSpPr>
              <p:cNvPr id="17430" name="Freeform 34"/>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31" name="Freeform 35"/>
              <p:cNvSpPr>
                <a:spLocks noChangeArrowheads="1"/>
              </p:cNvSpPr>
              <p:nvPr/>
            </p:nvSpPr>
            <p:spPr bwMode="auto">
              <a:xfrm flipH="1">
                <a:off x="509587" y="323850"/>
                <a:ext cx="858838" cy="1044575"/>
              </a:xfrm>
              <a:custGeom>
                <a:avLst/>
                <a:gdLst>
                  <a:gd name="T0" fmla="*/ 1837931483 w 331"/>
                  <a:gd name="T1" fmla="*/ 0 h 403"/>
                  <a:gd name="T2" fmla="*/ 1265680718 w 331"/>
                  <a:gd name="T3" fmla="*/ 100776864 h 403"/>
                  <a:gd name="T4" fmla="*/ 0 w 331"/>
                  <a:gd name="T5" fmla="*/ 1363844294 h 403"/>
                  <a:gd name="T6" fmla="*/ 0 w 331"/>
                  <a:gd name="T7" fmla="*/ 2147483647 h 403"/>
                  <a:gd name="T8" fmla="*/ 269293715 w 331"/>
                  <a:gd name="T9" fmla="*/ 2147483647 h 403"/>
                  <a:gd name="T10" fmla="*/ 915599148 w 331"/>
                  <a:gd name="T11" fmla="*/ 2147483647 h 403"/>
                  <a:gd name="T12" fmla="*/ 1905255560 w 331"/>
                  <a:gd name="T13" fmla="*/ 1726641003 h 403"/>
                  <a:gd name="T14" fmla="*/ 1763874219 w 331"/>
                  <a:gd name="T15" fmla="*/ 1572116479 h 403"/>
                  <a:gd name="T16" fmla="*/ 2006240379 w 331"/>
                  <a:gd name="T17" fmla="*/ 1323536141 h 403"/>
                  <a:gd name="T18" fmla="*/ 2147483647 w 331"/>
                  <a:gd name="T19" fmla="*/ 262019845 h 403"/>
                  <a:gd name="T20" fmla="*/ 1837931483 w 331"/>
                  <a:gd name="T21" fmla="*/ 0 h 4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403"/>
                  <a:gd name="T35" fmla="*/ 331 w 331"/>
                  <a:gd name="T36" fmla="*/ 403 h 4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403">
                    <a:moveTo>
                      <a:pt x="273" y="0"/>
                    </a:moveTo>
                    <a:cubicBezTo>
                      <a:pt x="188" y="15"/>
                      <a:pt x="188" y="15"/>
                      <a:pt x="188" y="15"/>
                    </a:cubicBezTo>
                    <a:cubicBezTo>
                      <a:pt x="0" y="203"/>
                      <a:pt x="0" y="203"/>
                      <a:pt x="0" y="203"/>
                    </a:cubicBezTo>
                    <a:cubicBezTo>
                      <a:pt x="0" y="363"/>
                      <a:pt x="0" y="363"/>
                      <a:pt x="0" y="363"/>
                    </a:cubicBezTo>
                    <a:cubicBezTo>
                      <a:pt x="0" y="385"/>
                      <a:pt x="18" y="403"/>
                      <a:pt x="40" y="403"/>
                    </a:cubicBezTo>
                    <a:cubicBezTo>
                      <a:pt x="136" y="403"/>
                      <a:pt x="136" y="403"/>
                      <a:pt x="136" y="403"/>
                    </a:cubicBezTo>
                    <a:cubicBezTo>
                      <a:pt x="283" y="257"/>
                      <a:pt x="283" y="257"/>
                      <a:pt x="283" y="257"/>
                    </a:cubicBezTo>
                    <a:cubicBezTo>
                      <a:pt x="262" y="234"/>
                      <a:pt x="262" y="234"/>
                      <a:pt x="262" y="234"/>
                    </a:cubicBezTo>
                    <a:cubicBezTo>
                      <a:pt x="298" y="197"/>
                      <a:pt x="298" y="197"/>
                      <a:pt x="298" y="197"/>
                    </a:cubicBezTo>
                    <a:cubicBezTo>
                      <a:pt x="331" y="39"/>
                      <a:pt x="331" y="39"/>
                      <a:pt x="331" y="39"/>
                    </a:cubicBezTo>
                    <a:cubicBezTo>
                      <a:pt x="273" y="0"/>
                      <a:pt x="273" y="0"/>
                      <a:pt x="273"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32" name="Freeform 36"/>
              <p:cNvSpPr>
                <a:spLocks noChangeArrowheads="1"/>
              </p:cNvSpPr>
              <p:nvPr/>
            </p:nvSpPr>
            <p:spPr bwMode="auto">
              <a:xfrm flipH="1">
                <a:off x="601662" y="892175"/>
                <a:ext cx="206375" cy="123825"/>
              </a:xfrm>
              <a:custGeom>
                <a:avLst/>
                <a:gdLst>
                  <a:gd name="T0" fmla="*/ 485799011 w 80"/>
                  <a:gd name="T1" fmla="*/ 13308608 h 48"/>
                  <a:gd name="T2" fmla="*/ 292810009 w 80"/>
                  <a:gd name="T3" fmla="*/ 53239591 h 48"/>
                  <a:gd name="T4" fmla="*/ 266192794 w 80"/>
                  <a:gd name="T5" fmla="*/ 53239591 h 48"/>
                  <a:gd name="T6" fmla="*/ 239572998 w 80"/>
                  <a:gd name="T7" fmla="*/ 53239591 h 48"/>
                  <a:gd name="T8" fmla="*/ 46583997 w 80"/>
                  <a:gd name="T9" fmla="*/ 13308608 h 48"/>
                  <a:gd name="T10" fmla="*/ 0 w 80"/>
                  <a:gd name="T11" fmla="*/ 0 h 48"/>
                  <a:gd name="T12" fmla="*/ 0 w 80"/>
                  <a:gd name="T13" fmla="*/ 0 h 48"/>
                  <a:gd name="T14" fmla="*/ 266192794 w 80"/>
                  <a:gd name="T15" fmla="*/ 319429805 h 48"/>
                  <a:gd name="T16" fmla="*/ 532383008 w 80"/>
                  <a:gd name="T17" fmla="*/ 0 h 48"/>
                  <a:gd name="T18" fmla="*/ 532383008 w 80"/>
                  <a:gd name="T19" fmla="*/ 0 h 48"/>
                  <a:gd name="T20" fmla="*/ 485799011 w 80"/>
                  <a:gd name="T21" fmla="*/ 13308608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48"/>
                  <a:gd name="T35" fmla="*/ 80 w 8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33" name="Freeform 37"/>
              <p:cNvSpPr>
                <a:spLocks noEditPoints="1" noChangeArrowheads="1"/>
              </p:cNvSpPr>
              <p:nvPr/>
            </p:nvSpPr>
            <p:spPr bwMode="auto">
              <a:xfrm flipH="1">
                <a:off x="455612" y="290512"/>
                <a:ext cx="498475" cy="581025"/>
              </a:xfrm>
              <a:custGeom>
                <a:avLst/>
                <a:gdLst>
                  <a:gd name="T0" fmla="*/ 647077667 w 192"/>
                  <a:gd name="T1" fmla="*/ 0 h 224"/>
                  <a:gd name="T2" fmla="*/ 0 w 192"/>
                  <a:gd name="T3" fmla="*/ 645900073 h 224"/>
                  <a:gd name="T4" fmla="*/ 323538833 w 192"/>
                  <a:gd name="T5" fmla="*/ 1345622774 h 224"/>
                  <a:gd name="T6" fmla="*/ 451605369 w 192"/>
                  <a:gd name="T7" fmla="*/ 1473458649 h 224"/>
                  <a:gd name="T8" fmla="*/ 606633690 w 192"/>
                  <a:gd name="T9" fmla="*/ 1507098440 h 224"/>
                  <a:gd name="T10" fmla="*/ 647077667 w 192"/>
                  <a:gd name="T11" fmla="*/ 1507098440 h 224"/>
                  <a:gd name="T12" fmla="*/ 842547369 w 192"/>
                  <a:gd name="T13" fmla="*/ 1466730172 h 224"/>
                  <a:gd name="T14" fmla="*/ 970613904 w 192"/>
                  <a:gd name="T15" fmla="*/ 1345622774 h 224"/>
                  <a:gd name="T16" fmla="*/ 1294152738 w 192"/>
                  <a:gd name="T17" fmla="*/ 645900073 h 224"/>
                  <a:gd name="T18" fmla="*/ 647077667 w 192"/>
                  <a:gd name="T19" fmla="*/ 0 h 224"/>
                  <a:gd name="T20" fmla="*/ 761662011 w 192"/>
                  <a:gd name="T21" fmla="*/ 269123517 h 224"/>
                  <a:gd name="T22" fmla="*/ 208951893 w 192"/>
                  <a:gd name="T23" fmla="*/ 814101622 h 224"/>
                  <a:gd name="T24" fmla="*/ 208951893 w 192"/>
                  <a:gd name="T25" fmla="*/ 861198368 h 224"/>
                  <a:gd name="T26" fmla="*/ 161768119 w 192"/>
                  <a:gd name="T27" fmla="*/ 659354433 h 224"/>
                  <a:gd name="T28" fmla="*/ 667297059 w 192"/>
                  <a:gd name="T29" fmla="*/ 161475667 h 224"/>
                  <a:gd name="T30" fmla="*/ 1078461047 w 192"/>
                  <a:gd name="T31" fmla="*/ 363319601 h 224"/>
                  <a:gd name="T32" fmla="*/ 761662011 w 192"/>
                  <a:gd name="T33" fmla="*/ 269123517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224"/>
                  <a:gd name="T53" fmla="*/ 192 w 192"/>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7427" name="Group 18"/>
            <p:cNvGrpSpPr>
              <a:grpSpLocks/>
            </p:cNvGrpSpPr>
            <p:nvPr/>
          </p:nvGrpSpPr>
          <p:grpSpPr bwMode="auto">
            <a:xfrm>
              <a:off x="890061" y="64068"/>
              <a:ext cx="1721056" cy="735864"/>
              <a:chOff x="0" y="0"/>
              <a:chExt cx="1721056" cy="735864"/>
            </a:xfrm>
          </p:grpSpPr>
          <p:sp>
            <p:nvSpPr>
              <p:cNvPr id="17428" name="文本框 49"/>
              <p:cNvSpPr>
                <a:spLocks noChangeArrowheads="1"/>
              </p:cNvSpPr>
              <p:nvPr/>
            </p:nvSpPr>
            <p:spPr bwMode="auto">
              <a:xfrm>
                <a:off x="0" y="0"/>
                <a:ext cx="17210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不足</a:t>
                </a:r>
              </a:p>
            </p:txBody>
          </p:sp>
          <p:sp>
            <p:nvSpPr>
              <p:cNvPr id="17429" name="矩形 50"/>
              <p:cNvSpPr>
                <a:spLocks noChangeArrowheads="1"/>
              </p:cNvSpPr>
              <p:nvPr/>
            </p:nvSpPr>
            <p:spPr bwMode="auto">
              <a:xfrm>
                <a:off x="0" y="428087"/>
                <a:ext cx="11288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a:solidFill>
                      <a:srgbClr val="2B2B2B"/>
                    </a:solidFill>
                    <a:latin typeface="微软雅黑" pitchFamily="34" charset="-122"/>
                    <a:ea typeface="微软雅黑" pitchFamily="34" charset="-122"/>
                    <a:sym typeface="微软雅黑" pitchFamily="34" charset="-122"/>
                  </a:rPr>
                  <a:t>Insufficient</a:t>
                </a:r>
                <a:endParaRPr lang="zh-CN" altLang="en-US" sz="1400">
                  <a:solidFill>
                    <a:srgbClr val="2B2B2B"/>
                  </a:solidFill>
                  <a:latin typeface="微软雅黑" pitchFamily="34" charset="-122"/>
                  <a:ea typeface="微软雅黑" pitchFamily="34" charset="-122"/>
                  <a:sym typeface="微软雅黑" pitchFamily="34" charset="-122"/>
                </a:endParaRPr>
              </a:p>
            </p:txBody>
          </p:sp>
        </p:grpSp>
      </p:grpSp>
      <p:sp>
        <p:nvSpPr>
          <p:cNvPr id="17414" name="矩形 51"/>
          <p:cNvSpPr>
            <a:spLocks noChangeArrowheads="1"/>
          </p:cNvSpPr>
          <p:nvPr/>
        </p:nvSpPr>
        <p:spPr bwMode="auto">
          <a:xfrm>
            <a:off x="1666875" y="3463925"/>
            <a:ext cx="24923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endParaRPr lang="en-US" altLang="zh-CN">
              <a:solidFill>
                <a:srgbClr val="000000"/>
              </a:solidFill>
              <a:latin typeface="微软雅黑" pitchFamily="34" charset="-122"/>
              <a:ea typeface="微软雅黑" pitchFamily="34" charset="-122"/>
              <a:sym typeface="微软雅黑" pitchFamily="34" charset="-122"/>
            </a:endParaRP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p:txBody>
      </p:sp>
      <p:sp>
        <p:nvSpPr>
          <p:cNvPr id="17415" name="矩形 52"/>
          <p:cNvSpPr>
            <a:spLocks noChangeArrowheads="1"/>
          </p:cNvSpPr>
          <p:nvPr/>
        </p:nvSpPr>
        <p:spPr bwMode="auto">
          <a:xfrm>
            <a:off x="7621588" y="3463925"/>
            <a:ext cx="24923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endParaRPr lang="en-US" altLang="zh-CN">
              <a:solidFill>
                <a:srgbClr val="000000"/>
              </a:solidFill>
              <a:latin typeface="微软雅黑" pitchFamily="34" charset="-122"/>
              <a:ea typeface="微软雅黑" pitchFamily="34" charset="-122"/>
              <a:sym typeface="微软雅黑" pitchFamily="34" charset="-122"/>
            </a:endParaRP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p:txBody>
      </p:sp>
      <p:sp>
        <p:nvSpPr>
          <p:cNvPr id="17416" name="直接连接符 34"/>
          <p:cNvSpPr>
            <a:spLocks noChangeShapeType="1"/>
          </p:cNvSpPr>
          <p:nvPr/>
        </p:nvSpPr>
        <p:spPr bwMode="auto">
          <a:xfrm flipH="1" flipV="1">
            <a:off x="11299825" y="4763"/>
            <a:ext cx="1588" cy="792162"/>
          </a:xfrm>
          <a:prstGeom prst="line">
            <a:avLst/>
          </a:prstGeom>
          <a:noFill/>
          <a:ln w="2857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7417" name="Group 24"/>
          <p:cNvGrpSpPr>
            <a:grpSpLocks/>
          </p:cNvGrpSpPr>
          <p:nvPr/>
        </p:nvGrpSpPr>
        <p:grpSpPr bwMode="auto">
          <a:xfrm flipH="1">
            <a:off x="11577638" y="98425"/>
            <a:ext cx="614362" cy="685800"/>
            <a:chOff x="0" y="0"/>
            <a:chExt cx="1409701" cy="1574801"/>
          </a:xfrm>
        </p:grpSpPr>
        <p:sp>
          <p:nvSpPr>
            <p:cNvPr id="17421" name="Freeform 107"/>
            <p:cNvSpPr>
              <a:spLocks noChangeArrowheads="1"/>
            </p:cNvSpPr>
            <p:nvPr/>
          </p:nvSpPr>
          <p:spPr bwMode="auto">
            <a:xfrm>
              <a:off x="0" y="17463"/>
              <a:ext cx="1409700" cy="1557338"/>
            </a:xfrm>
            <a:custGeom>
              <a:avLst/>
              <a:gdLst>
                <a:gd name="T0" fmla="*/ 2147483647 w 376"/>
                <a:gd name="T1" fmla="*/ 0 h 415"/>
                <a:gd name="T2" fmla="*/ 0 w 376"/>
                <a:gd name="T3" fmla="*/ 2147483647 h 415"/>
                <a:gd name="T4" fmla="*/ 0 w 376"/>
                <a:gd name="T5" fmla="*/ 2147483647 h 415"/>
                <a:gd name="T6" fmla="*/ 562260345 w 376"/>
                <a:gd name="T7" fmla="*/ 2147483647 h 415"/>
                <a:gd name="T8" fmla="*/ 2147483647 w 376"/>
                <a:gd name="T9" fmla="*/ 2147483647 h 415"/>
                <a:gd name="T10" fmla="*/ 2147483647 w 376"/>
                <a:gd name="T11" fmla="*/ 2147483647 h 415"/>
                <a:gd name="T12" fmla="*/ 2147483647 w 376"/>
                <a:gd name="T13" fmla="*/ 2147483647 h 415"/>
                <a:gd name="T14" fmla="*/ 2147483647 w 376"/>
                <a:gd name="T15" fmla="*/ 2147483647 h 415"/>
                <a:gd name="T16" fmla="*/ 2147483647 w 376"/>
                <a:gd name="T17" fmla="*/ 2147483647 h 415"/>
                <a:gd name="T18" fmla="*/ 2147483647 w 376"/>
                <a:gd name="T19" fmla="*/ 2147483647 h 415"/>
                <a:gd name="T20" fmla="*/ 2147483647 w 376"/>
                <a:gd name="T21" fmla="*/ 2147483647 h 415"/>
                <a:gd name="T22" fmla="*/ 2147483647 w 376"/>
                <a:gd name="T23" fmla="*/ 2147483647 h 415"/>
                <a:gd name="T24" fmla="*/ 2147483647 w 376"/>
                <a:gd name="T25" fmla="*/ 2147483647 h 415"/>
                <a:gd name="T26" fmla="*/ 2147483647 w 376"/>
                <a:gd name="T27" fmla="*/ 1957420009 h 415"/>
                <a:gd name="T28" fmla="*/ 2147483647 w 376"/>
                <a:gd name="T29" fmla="*/ 1844762553 h 415"/>
                <a:gd name="T30" fmla="*/ 2147483647 w 376"/>
                <a:gd name="T31" fmla="*/ 154904471 h 415"/>
                <a:gd name="T32" fmla="*/ 2147483647 w 376"/>
                <a:gd name="T33" fmla="*/ 0 h 4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6"/>
                <a:gd name="T52" fmla="*/ 0 h 415"/>
                <a:gd name="T53" fmla="*/ 376 w 376"/>
                <a:gd name="T54" fmla="*/ 415 h 4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6" h="415">
                  <a:moveTo>
                    <a:pt x="157" y="0"/>
                  </a:moveTo>
                  <a:cubicBezTo>
                    <a:pt x="0" y="157"/>
                    <a:pt x="0" y="157"/>
                    <a:pt x="0" y="157"/>
                  </a:cubicBezTo>
                  <a:cubicBezTo>
                    <a:pt x="0" y="375"/>
                    <a:pt x="0" y="375"/>
                    <a:pt x="0" y="375"/>
                  </a:cubicBezTo>
                  <a:cubicBezTo>
                    <a:pt x="0" y="397"/>
                    <a:pt x="18" y="415"/>
                    <a:pt x="40" y="415"/>
                  </a:cubicBezTo>
                  <a:cubicBezTo>
                    <a:pt x="234" y="415"/>
                    <a:pt x="234" y="415"/>
                    <a:pt x="234" y="415"/>
                  </a:cubicBezTo>
                  <a:cubicBezTo>
                    <a:pt x="372" y="278"/>
                    <a:pt x="372" y="278"/>
                    <a:pt x="372" y="278"/>
                  </a:cubicBezTo>
                  <a:cubicBezTo>
                    <a:pt x="369" y="254"/>
                    <a:pt x="369" y="254"/>
                    <a:pt x="369" y="254"/>
                  </a:cubicBezTo>
                  <a:cubicBezTo>
                    <a:pt x="350" y="261"/>
                    <a:pt x="350" y="261"/>
                    <a:pt x="350" y="261"/>
                  </a:cubicBezTo>
                  <a:cubicBezTo>
                    <a:pt x="376" y="235"/>
                    <a:pt x="376" y="235"/>
                    <a:pt x="376" y="235"/>
                  </a:cubicBezTo>
                  <a:cubicBezTo>
                    <a:pt x="371" y="224"/>
                    <a:pt x="371" y="224"/>
                    <a:pt x="371" y="224"/>
                  </a:cubicBezTo>
                  <a:cubicBezTo>
                    <a:pt x="351" y="212"/>
                    <a:pt x="351" y="212"/>
                    <a:pt x="351" y="212"/>
                  </a:cubicBezTo>
                  <a:cubicBezTo>
                    <a:pt x="376" y="187"/>
                    <a:pt x="376" y="187"/>
                    <a:pt x="376" y="187"/>
                  </a:cubicBezTo>
                  <a:cubicBezTo>
                    <a:pt x="345" y="170"/>
                    <a:pt x="345" y="170"/>
                    <a:pt x="345" y="170"/>
                  </a:cubicBezTo>
                  <a:cubicBezTo>
                    <a:pt x="376" y="139"/>
                    <a:pt x="376" y="139"/>
                    <a:pt x="376" y="139"/>
                  </a:cubicBezTo>
                  <a:cubicBezTo>
                    <a:pt x="368" y="131"/>
                    <a:pt x="368" y="131"/>
                    <a:pt x="368" y="131"/>
                  </a:cubicBezTo>
                  <a:cubicBezTo>
                    <a:pt x="351" y="11"/>
                    <a:pt x="351" y="11"/>
                    <a:pt x="351" y="11"/>
                  </a:cubicBezTo>
                  <a:cubicBezTo>
                    <a:pt x="157" y="0"/>
                    <a:pt x="157" y="0"/>
                    <a:pt x="157" y="0"/>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22" name="Freeform 108"/>
            <p:cNvSpPr>
              <a:spLocks noChangeArrowheads="1"/>
            </p:cNvSpPr>
            <p:nvPr/>
          </p:nvSpPr>
          <p:spPr bwMode="auto">
            <a:xfrm>
              <a:off x="1290638" y="958851"/>
              <a:ext cx="119063" cy="120650"/>
            </a:xfrm>
            <a:custGeom>
              <a:avLst/>
              <a:gdLst>
                <a:gd name="T0" fmla="*/ 0 w 32"/>
                <a:gd name="T1" fmla="*/ 454888203 h 32"/>
                <a:gd name="T2" fmla="*/ 221501829 w 32"/>
                <a:gd name="T3" fmla="*/ 454888203 h 32"/>
                <a:gd name="T4" fmla="*/ 442999937 w 32"/>
                <a:gd name="T5" fmla="*/ 227444102 h 32"/>
                <a:gd name="T6" fmla="*/ 442999937 w 32"/>
                <a:gd name="T7" fmla="*/ 0 h 32"/>
                <a:gd name="T8" fmla="*/ 0 w 32"/>
                <a:gd name="T9" fmla="*/ 0 h 32"/>
                <a:gd name="T10" fmla="*/ 0 w 32"/>
                <a:gd name="T11" fmla="*/ 454888203 h 32"/>
                <a:gd name="T12" fmla="*/ 0 60000 65536"/>
                <a:gd name="T13" fmla="*/ 0 60000 65536"/>
                <a:gd name="T14" fmla="*/ 0 60000 65536"/>
                <a:gd name="T15" fmla="*/ 0 60000 65536"/>
                <a:gd name="T16" fmla="*/ 0 60000 65536"/>
                <a:gd name="T17" fmla="*/ 0 60000 65536"/>
                <a:gd name="T18" fmla="*/ 0 w 32"/>
                <a:gd name="T19" fmla="*/ 0 h 32"/>
                <a:gd name="T20" fmla="*/ 32 w 3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23" name="Freeform 109"/>
            <p:cNvSpPr>
              <a:spLocks noEditPoints="1" noChangeArrowheads="1"/>
            </p:cNvSpPr>
            <p:nvPr/>
          </p:nvSpPr>
          <p:spPr bwMode="auto">
            <a:xfrm>
              <a:off x="569913" y="0"/>
              <a:ext cx="839788" cy="1079501"/>
            </a:xfrm>
            <a:custGeom>
              <a:avLst/>
              <a:gdLst>
                <a:gd name="T0" fmla="*/ 2147483647 w 224"/>
                <a:gd name="T1" fmla="*/ 0 h 288"/>
                <a:gd name="T2" fmla="*/ 224886978 w 224"/>
                <a:gd name="T3" fmla="*/ 0 h 288"/>
                <a:gd name="T4" fmla="*/ 0 w 224"/>
                <a:gd name="T5" fmla="*/ 224791090 h 288"/>
                <a:gd name="T6" fmla="*/ 0 w 224"/>
                <a:gd name="T7" fmla="*/ 2147483647 h 288"/>
                <a:gd name="T8" fmla="*/ 224886978 w 224"/>
                <a:gd name="T9" fmla="*/ 2147483647 h 288"/>
                <a:gd name="T10" fmla="*/ 2147483647 w 224"/>
                <a:gd name="T11" fmla="*/ 2147483647 h 288"/>
                <a:gd name="T12" fmla="*/ 2147483647 w 224"/>
                <a:gd name="T13" fmla="*/ 2023131056 h 288"/>
                <a:gd name="T14" fmla="*/ 2147483647 w 224"/>
                <a:gd name="T15" fmla="*/ 2023131056 h 288"/>
                <a:gd name="T16" fmla="*/ 2147483647 w 224"/>
                <a:gd name="T17" fmla="*/ 224791090 h 288"/>
                <a:gd name="T18" fmla="*/ 2147483647 w 224"/>
                <a:gd name="T19" fmla="*/ 0 h 288"/>
                <a:gd name="T20" fmla="*/ 2147483647 w 224"/>
                <a:gd name="T21" fmla="*/ 1461149583 h 288"/>
                <a:gd name="T22" fmla="*/ 787102550 w 224"/>
                <a:gd name="T23" fmla="*/ 1461149583 h 288"/>
                <a:gd name="T24" fmla="*/ 787102550 w 224"/>
                <a:gd name="T25" fmla="*/ 1236358493 h 288"/>
                <a:gd name="T26" fmla="*/ 2147483647 w 224"/>
                <a:gd name="T27" fmla="*/ 1236358493 h 288"/>
                <a:gd name="T28" fmla="*/ 2147483647 w 224"/>
                <a:gd name="T29" fmla="*/ 1461149583 h 288"/>
                <a:gd name="T30" fmla="*/ 2147483647 w 224"/>
                <a:gd name="T31" fmla="*/ 1011563654 h 288"/>
                <a:gd name="T32" fmla="*/ 787102550 w 224"/>
                <a:gd name="T33" fmla="*/ 1011563654 h 288"/>
                <a:gd name="T34" fmla="*/ 787102550 w 224"/>
                <a:gd name="T35" fmla="*/ 786772564 h 288"/>
                <a:gd name="T36" fmla="*/ 2147483647 w 224"/>
                <a:gd name="T37" fmla="*/ 786772564 h 288"/>
                <a:gd name="T38" fmla="*/ 2147483647 w 224"/>
                <a:gd name="T39" fmla="*/ 1011563654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4"/>
                <a:gd name="T61" fmla="*/ 0 h 288"/>
                <a:gd name="T62" fmla="*/ 224 w 224"/>
                <a:gd name="T63" fmla="*/ 288 h 28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24" name="Rectangle 110"/>
            <p:cNvSpPr>
              <a:spLocks noChangeArrowheads="1"/>
            </p:cNvSpPr>
            <p:nvPr/>
          </p:nvSpPr>
          <p:spPr bwMode="auto">
            <a:xfrm>
              <a:off x="1290638" y="600076"/>
              <a:ext cx="119063" cy="119063"/>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sp>
          <p:nvSpPr>
            <p:cNvPr id="17425" name="Rectangle 111"/>
            <p:cNvSpPr>
              <a:spLocks noChangeArrowheads="1"/>
            </p:cNvSpPr>
            <p:nvPr/>
          </p:nvSpPr>
          <p:spPr bwMode="auto">
            <a:xfrm>
              <a:off x="1290638" y="779463"/>
              <a:ext cx="119063" cy="120650"/>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grpSp>
      <p:grpSp>
        <p:nvGrpSpPr>
          <p:cNvPr id="17418" name="Group 30"/>
          <p:cNvGrpSpPr>
            <a:grpSpLocks/>
          </p:cNvGrpSpPr>
          <p:nvPr/>
        </p:nvGrpSpPr>
        <p:grpSpPr bwMode="auto">
          <a:xfrm>
            <a:off x="9507538" y="47625"/>
            <a:ext cx="1720850" cy="735013"/>
            <a:chOff x="0" y="0"/>
            <a:chExt cx="1721056" cy="735864"/>
          </a:xfrm>
        </p:grpSpPr>
        <p:sp>
          <p:nvSpPr>
            <p:cNvPr id="17419" name="文本框 59"/>
            <p:cNvSpPr>
              <a:spLocks noChangeArrowheads="1"/>
            </p:cNvSpPr>
            <p:nvPr/>
          </p:nvSpPr>
          <p:spPr bwMode="auto">
            <a:xfrm>
              <a:off x="0" y="0"/>
              <a:ext cx="17210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chemeClr val="bg1"/>
                  </a:solidFill>
                  <a:latin typeface="微软雅黑" pitchFamily="34" charset="-122"/>
                  <a:ea typeface="微软雅黑" pitchFamily="34" charset="-122"/>
                </a:rPr>
                <a:t>论题总结</a:t>
              </a:r>
              <a:endParaRPr lang="zh-CN" altLang="en-US"/>
            </a:p>
          </p:txBody>
        </p:sp>
        <p:sp>
          <p:nvSpPr>
            <p:cNvPr id="17420" name="矩形 60"/>
            <p:cNvSpPr>
              <a:spLocks noChangeArrowheads="1"/>
            </p:cNvSpPr>
            <p:nvPr/>
          </p:nvSpPr>
          <p:spPr bwMode="auto">
            <a:xfrm>
              <a:off x="366390" y="428087"/>
              <a:ext cx="135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1400">
                  <a:solidFill>
                    <a:schemeClr val="bg1"/>
                  </a:solidFill>
                  <a:latin typeface="微软雅黑" pitchFamily="34" charset="-122"/>
                  <a:ea typeface="微软雅黑" pitchFamily="34" charset="-122"/>
                  <a:sym typeface="微软雅黑" pitchFamily="34" charset="-122"/>
                </a:rPr>
                <a:t>The summary</a:t>
              </a:r>
              <a:endParaRPr lang="zh-CN" altLang="en-US" sz="1400">
                <a:solidFill>
                  <a:schemeClr val="bg1"/>
                </a:solidFill>
                <a:latin typeface="微软雅黑" pitchFamily="34" charset="-122"/>
                <a:ea typeface="微软雅黑" pitchFamily="34" charset="-122"/>
                <a:sym typeface="微软雅黑" pitchFamily="34" charset="-122"/>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文本框 6"/>
          <p:cNvSpPr>
            <a:spLocks noChangeArrowheads="1"/>
          </p:cNvSpPr>
          <p:nvPr/>
        </p:nvSpPr>
        <p:spPr bwMode="auto">
          <a:xfrm>
            <a:off x="1423988" y="1346200"/>
            <a:ext cx="727868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400" b="1">
                <a:solidFill>
                  <a:srgbClr val="000000"/>
                </a:solidFill>
                <a:latin typeface="微软雅黑" pitchFamily="34" charset="-122"/>
                <a:ea typeface="微软雅黑" pitchFamily="34" charset="-122"/>
                <a:sym typeface="微软雅黑" pitchFamily="34" charset="-122"/>
              </a:rPr>
              <a:t>谢谢各位老师的建议与指正</a:t>
            </a:r>
          </a:p>
        </p:txBody>
      </p:sp>
      <p:sp>
        <p:nvSpPr>
          <p:cNvPr id="18436" name="矩形 7"/>
          <p:cNvSpPr>
            <a:spLocks noChangeArrowheads="1"/>
          </p:cNvSpPr>
          <p:nvPr/>
        </p:nvSpPr>
        <p:spPr bwMode="auto">
          <a:xfrm>
            <a:off x="1423988" y="2117725"/>
            <a:ext cx="56213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solidFill>
                  <a:srgbClr val="000000"/>
                </a:solidFill>
                <a:latin typeface="Calibri" pitchFamily="34" charset="0"/>
                <a:sym typeface="Calibri" pitchFamily="34" charset="0"/>
              </a:rPr>
              <a:t>Thanks For The Advice And Opinion</a:t>
            </a:r>
            <a:endParaRPr lang="zh-CN" altLang="en-US" sz="2000">
              <a:solidFill>
                <a:srgbClr val="000000"/>
              </a:solidFill>
              <a:latin typeface="Calibri" pitchFamily="34" charset="0"/>
              <a:sym typeface="宋体" pitchFamily="2" charset="-122"/>
            </a:endParaRPr>
          </a:p>
        </p:txBody>
      </p:sp>
      <p:sp>
        <p:nvSpPr>
          <p:cNvPr id="18437" name="矩形 10"/>
          <p:cNvSpPr>
            <a:spLocks noChangeArrowheads="1"/>
          </p:cNvSpPr>
          <p:nvPr/>
        </p:nvSpPr>
        <p:spPr bwMode="auto">
          <a:xfrm>
            <a:off x="1423988" y="736600"/>
            <a:ext cx="989012" cy="304800"/>
          </a:xfrm>
          <a:prstGeom prst="rect">
            <a:avLst/>
          </a:prstGeom>
          <a:solidFill>
            <a:srgbClr val="47474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2000">
                <a:solidFill>
                  <a:srgbClr val="FFFFFF"/>
                </a:solidFill>
                <a:latin typeface="微软雅黑" pitchFamily="34" charset="-122"/>
                <a:ea typeface="微软雅黑" pitchFamily="34" charset="-122"/>
                <a:sym typeface="微软雅黑" pitchFamily="34" charset="-122"/>
              </a:rPr>
              <a:t>LOGO</a:t>
            </a:r>
            <a:endParaRPr lang="zh-CN" altLang="en-US" sz="2000">
              <a:solidFill>
                <a:srgbClr val="FFFFFF"/>
              </a:solidFill>
              <a:latin typeface="微软雅黑" pitchFamily="34" charset="-122"/>
              <a:ea typeface="微软雅黑" pitchFamily="34" charset="-122"/>
              <a:sym typeface="微软雅黑" pitchFamily="34" charset="-122"/>
            </a:endParaRPr>
          </a:p>
        </p:txBody>
      </p:sp>
      <p:sp>
        <p:nvSpPr>
          <p:cNvPr id="18438" name="文本框 9"/>
          <p:cNvSpPr>
            <a:spLocks noChangeArrowheads="1"/>
          </p:cNvSpPr>
          <p:nvPr/>
        </p:nvSpPr>
        <p:spPr bwMode="auto">
          <a:xfrm>
            <a:off x="1423988" y="2736850"/>
            <a:ext cx="536098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2000" dirty="0">
                <a:solidFill>
                  <a:srgbClr val="000000"/>
                </a:solidFill>
                <a:latin typeface="微软雅黑" pitchFamily="34" charset="-122"/>
                <a:ea typeface="微软雅黑" pitchFamily="34" charset="-122"/>
                <a:sym typeface="微软雅黑" pitchFamily="34" charset="-122"/>
              </a:rPr>
              <a:t>答辩人</a:t>
            </a:r>
            <a:r>
              <a:rPr lang="zh-CN" altLang="en-US" sz="2000" dirty="0" smtClean="0">
                <a:solidFill>
                  <a:srgbClr val="000000"/>
                </a:solidFill>
                <a:latin typeface="微软雅黑" pitchFamily="34" charset="-122"/>
                <a:ea typeface="微软雅黑" pitchFamily="34" charset="-122"/>
                <a:sym typeface="微软雅黑" pitchFamily="34" charset="-122"/>
              </a:rPr>
              <a:t>：第一</a:t>
            </a:r>
            <a:r>
              <a:rPr lang="en-US" altLang="zh-CN" sz="2000" dirty="0" smtClean="0">
                <a:solidFill>
                  <a:srgbClr val="000000"/>
                </a:solidFill>
                <a:latin typeface="微软雅黑" pitchFamily="34" charset="-122"/>
                <a:ea typeface="微软雅黑" pitchFamily="34" charset="-122"/>
                <a:sym typeface="微软雅黑" pitchFamily="34" charset="-122"/>
              </a:rPr>
              <a:t>PPT</a:t>
            </a:r>
            <a:r>
              <a:rPr lang="zh-CN" altLang="en-US" sz="2000" dirty="0" smtClean="0">
                <a:solidFill>
                  <a:srgbClr val="000000"/>
                </a:solidFill>
                <a:latin typeface="微软雅黑" pitchFamily="34" charset="-122"/>
                <a:ea typeface="微软雅黑" pitchFamily="34" charset="-122"/>
                <a:sym typeface="微软雅黑" pitchFamily="34" charset="-122"/>
              </a:rPr>
              <a:t>             </a:t>
            </a:r>
            <a:endParaRPr lang="en-US" altLang="zh-CN" sz="2000" dirty="0">
              <a:solidFill>
                <a:srgbClr val="000000"/>
              </a:solidFill>
              <a:latin typeface="微软雅黑" pitchFamily="34" charset="-122"/>
              <a:ea typeface="微软雅黑" pitchFamily="34" charset="-122"/>
              <a:sym typeface="微软雅黑" pitchFamily="34" charset="-122"/>
            </a:endParaRPr>
          </a:p>
          <a:p>
            <a:pPr eaLnBrk="1" hangingPunct="1">
              <a:lnSpc>
                <a:spcPct val="150000"/>
              </a:lnSpc>
            </a:pPr>
            <a:r>
              <a:rPr lang="zh-CN" altLang="en-US" sz="2000" dirty="0">
                <a:solidFill>
                  <a:srgbClr val="000000"/>
                </a:solidFill>
                <a:latin typeface="微软雅黑" pitchFamily="34" charset="-122"/>
                <a:ea typeface="微软雅黑" pitchFamily="34" charset="-122"/>
                <a:sym typeface="微软雅黑" pitchFamily="34" charset="-122"/>
              </a:rPr>
              <a:t>导师</a:t>
            </a:r>
            <a:r>
              <a:rPr lang="zh-CN" altLang="en-US" sz="2000" dirty="0" smtClean="0">
                <a:solidFill>
                  <a:srgbClr val="000000"/>
                </a:solidFill>
                <a:latin typeface="微软雅黑" pitchFamily="34" charset="-122"/>
                <a:ea typeface="微软雅黑" pitchFamily="34" charset="-122"/>
                <a:sym typeface="微软雅黑" pitchFamily="34" charset="-122"/>
              </a:rPr>
              <a:t>：都教授</a:t>
            </a:r>
            <a:endParaRPr lang="zh-CN" altLang="en-US" sz="2000" dirty="0">
              <a:solidFill>
                <a:srgbClr val="000000"/>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2018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2"/>
          <p:cNvSpPr>
            <a:spLocks noChangeArrowheads="1"/>
          </p:cNvSpPr>
          <p:nvPr/>
        </p:nvSpPr>
        <p:spPr bwMode="auto">
          <a:xfrm>
            <a:off x="1660525" y="1129554"/>
            <a:ext cx="860425" cy="5056094"/>
          </a:xfrm>
          <a:prstGeom prst="rect">
            <a:avLst/>
          </a:prstGeom>
          <a:solidFill>
            <a:srgbClr val="1B67B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altLang="zh-CN" sz="4800" b="1" dirty="0">
                <a:solidFill>
                  <a:schemeClr val="bg1"/>
                </a:solidFill>
                <a:latin typeface="微软雅黑" pitchFamily="34" charset="-122"/>
                <a:ea typeface="微软雅黑" pitchFamily="34" charset="-122"/>
                <a:sym typeface="微软雅黑" pitchFamily="34" charset="-122"/>
              </a:rPr>
              <a:t>CONTENT</a:t>
            </a:r>
            <a:endParaRPr lang="zh-CN" altLang="en-US" sz="4800" b="1" dirty="0">
              <a:solidFill>
                <a:schemeClr val="bg1"/>
              </a:solidFill>
              <a:latin typeface="微软雅黑" pitchFamily="34" charset="-122"/>
              <a:ea typeface="微软雅黑" pitchFamily="34" charset="-122"/>
              <a:sym typeface="微软雅黑" pitchFamily="34" charset="-122"/>
            </a:endParaRPr>
          </a:p>
        </p:txBody>
      </p:sp>
      <p:sp>
        <p:nvSpPr>
          <p:cNvPr id="3076" name="文本框 4"/>
          <p:cNvSpPr>
            <a:spLocks noChangeArrowheads="1"/>
          </p:cNvSpPr>
          <p:nvPr/>
        </p:nvSpPr>
        <p:spPr bwMode="auto">
          <a:xfrm>
            <a:off x="5445125" y="1568450"/>
            <a:ext cx="35337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sym typeface="微软雅黑" pitchFamily="34" charset="-122"/>
              </a:rPr>
              <a:t>选题背景及意义</a:t>
            </a:r>
            <a:endParaRPr lang="zh-CN" altLang="en-US"/>
          </a:p>
        </p:txBody>
      </p:sp>
      <p:sp>
        <p:nvSpPr>
          <p:cNvPr id="3077" name="文本框 5"/>
          <p:cNvSpPr>
            <a:spLocks noChangeArrowheads="1"/>
          </p:cNvSpPr>
          <p:nvPr/>
        </p:nvSpPr>
        <p:spPr bwMode="auto">
          <a:xfrm>
            <a:off x="5445125" y="2686050"/>
            <a:ext cx="29606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论文综述</a:t>
            </a:r>
            <a:endParaRPr lang="zh-CN" altLang="en-US"/>
          </a:p>
        </p:txBody>
      </p:sp>
      <p:sp>
        <p:nvSpPr>
          <p:cNvPr id="3078" name="文本框 6"/>
          <p:cNvSpPr>
            <a:spLocks noChangeArrowheads="1"/>
          </p:cNvSpPr>
          <p:nvPr/>
        </p:nvSpPr>
        <p:spPr bwMode="auto">
          <a:xfrm>
            <a:off x="5445125" y="3749675"/>
            <a:ext cx="3197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研究方法</a:t>
            </a:r>
            <a:endParaRPr lang="zh-CN" altLang="en-US"/>
          </a:p>
        </p:txBody>
      </p:sp>
      <p:sp>
        <p:nvSpPr>
          <p:cNvPr id="3079" name="文本框 7"/>
          <p:cNvSpPr>
            <a:spLocks noChangeArrowheads="1"/>
          </p:cNvSpPr>
          <p:nvPr/>
        </p:nvSpPr>
        <p:spPr bwMode="auto">
          <a:xfrm>
            <a:off x="5445125" y="4813300"/>
            <a:ext cx="3181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论题总结</a:t>
            </a:r>
            <a:endParaRPr lang="zh-CN" altLang="en-US"/>
          </a:p>
        </p:txBody>
      </p:sp>
      <p:grpSp>
        <p:nvGrpSpPr>
          <p:cNvPr id="3080" name="Group 8"/>
          <p:cNvGrpSpPr>
            <a:grpSpLocks/>
          </p:cNvGrpSpPr>
          <p:nvPr/>
        </p:nvGrpSpPr>
        <p:grpSpPr bwMode="auto">
          <a:xfrm>
            <a:off x="4165600" y="3651250"/>
            <a:ext cx="863600" cy="863600"/>
            <a:chOff x="0" y="0"/>
            <a:chExt cx="1368425" cy="1368425"/>
          </a:xfrm>
        </p:grpSpPr>
        <p:sp>
          <p:nvSpPr>
            <p:cNvPr id="3107" name="Freeform 34"/>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08" name="Freeform 35"/>
            <p:cNvSpPr>
              <a:spLocks noChangeArrowheads="1"/>
            </p:cNvSpPr>
            <p:nvPr/>
          </p:nvSpPr>
          <p:spPr bwMode="auto">
            <a:xfrm flipH="1">
              <a:off x="509587" y="323850"/>
              <a:ext cx="858838" cy="1044575"/>
            </a:xfrm>
            <a:custGeom>
              <a:avLst/>
              <a:gdLst>
                <a:gd name="T0" fmla="*/ 1837931483 w 331"/>
                <a:gd name="T1" fmla="*/ 0 h 403"/>
                <a:gd name="T2" fmla="*/ 1265680718 w 331"/>
                <a:gd name="T3" fmla="*/ 100776864 h 403"/>
                <a:gd name="T4" fmla="*/ 0 w 331"/>
                <a:gd name="T5" fmla="*/ 1363844294 h 403"/>
                <a:gd name="T6" fmla="*/ 0 w 331"/>
                <a:gd name="T7" fmla="*/ 2147483647 h 403"/>
                <a:gd name="T8" fmla="*/ 269293715 w 331"/>
                <a:gd name="T9" fmla="*/ 2147483647 h 403"/>
                <a:gd name="T10" fmla="*/ 915599148 w 331"/>
                <a:gd name="T11" fmla="*/ 2147483647 h 403"/>
                <a:gd name="T12" fmla="*/ 1905255560 w 331"/>
                <a:gd name="T13" fmla="*/ 1726641003 h 403"/>
                <a:gd name="T14" fmla="*/ 1763874219 w 331"/>
                <a:gd name="T15" fmla="*/ 1572116479 h 403"/>
                <a:gd name="T16" fmla="*/ 2006240379 w 331"/>
                <a:gd name="T17" fmla="*/ 1323536141 h 403"/>
                <a:gd name="T18" fmla="*/ 2147483647 w 331"/>
                <a:gd name="T19" fmla="*/ 262019845 h 403"/>
                <a:gd name="T20" fmla="*/ 1837931483 w 331"/>
                <a:gd name="T21" fmla="*/ 0 h 4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403"/>
                <a:gd name="T35" fmla="*/ 331 w 331"/>
                <a:gd name="T36" fmla="*/ 403 h 4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403">
                  <a:moveTo>
                    <a:pt x="273" y="0"/>
                  </a:moveTo>
                  <a:cubicBezTo>
                    <a:pt x="188" y="15"/>
                    <a:pt x="188" y="15"/>
                    <a:pt x="188" y="15"/>
                  </a:cubicBezTo>
                  <a:cubicBezTo>
                    <a:pt x="0" y="203"/>
                    <a:pt x="0" y="203"/>
                    <a:pt x="0" y="203"/>
                  </a:cubicBezTo>
                  <a:cubicBezTo>
                    <a:pt x="0" y="363"/>
                    <a:pt x="0" y="363"/>
                    <a:pt x="0" y="363"/>
                  </a:cubicBezTo>
                  <a:cubicBezTo>
                    <a:pt x="0" y="385"/>
                    <a:pt x="18" y="403"/>
                    <a:pt x="40" y="403"/>
                  </a:cubicBezTo>
                  <a:cubicBezTo>
                    <a:pt x="136" y="403"/>
                    <a:pt x="136" y="403"/>
                    <a:pt x="136" y="403"/>
                  </a:cubicBezTo>
                  <a:cubicBezTo>
                    <a:pt x="283" y="257"/>
                    <a:pt x="283" y="257"/>
                    <a:pt x="283" y="257"/>
                  </a:cubicBezTo>
                  <a:cubicBezTo>
                    <a:pt x="262" y="234"/>
                    <a:pt x="262" y="234"/>
                    <a:pt x="262" y="234"/>
                  </a:cubicBezTo>
                  <a:cubicBezTo>
                    <a:pt x="298" y="197"/>
                    <a:pt x="298" y="197"/>
                    <a:pt x="298" y="197"/>
                  </a:cubicBezTo>
                  <a:cubicBezTo>
                    <a:pt x="331" y="39"/>
                    <a:pt x="331" y="39"/>
                    <a:pt x="331" y="39"/>
                  </a:cubicBezTo>
                  <a:cubicBezTo>
                    <a:pt x="273" y="0"/>
                    <a:pt x="273" y="0"/>
                    <a:pt x="273"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09" name="Freeform 36"/>
            <p:cNvSpPr>
              <a:spLocks noChangeArrowheads="1"/>
            </p:cNvSpPr>
            <p:nvPr/>
          </p:nvSpPr>
          <p:spPr bwMode="auto">
            <a:xfrm flipH="1">
              <a:off x="601662" y="892175"/>
              <a:ext cx="206375" cy="123825"/>
            </a:xfrm>
            <a:custGeom>
              <a:avLst/>
              <a:gdLst>
                <a:gd name="T0" fmla="*/ 485799011 w 80"/>
                <a:gd name="T1" fmla="*/ 13308608 h 48"/>
                <a:gd name="T2" fmla="*/ 292810009 w 80"/>
                <a:gd name="T3" fmla="*/ 53239591 h 48"/>
                <a:gd name="T4" fmla="*/ 266192794 w 80"/>
                <a:gd name="T5" fmla="*/ 53239591 h 48"/>
                <a:gd name="T6" fmla="*/ 239572998 w 80"/>
                <a:gd name="T7" fmla="*/ 53239591 h 48"/>
                <a:gd name="T8" fmla="*/ 46583997 w 80"/>
                <a:gd name="T9" fmla="*/ 13308608 h 48"/>
                <a:gd name="T10" fmla="*/ 0 w 80"/>
                <a:gd name="T11" fmla="*/ 0 h 48"/>
                <a:gd name="T12" fmla="*/ 0 w 80"/>
                <a:gd name="T13" fmla="*/ 0 h 48"/>
                <a:gd name="T14" fmla="*/ 266192794 w 80"/>
                <a:gd name="T15" fmla="*/ 319429805 h 48"/>
                <a:gd name="T16" fmla="*/ 532383008 w 80"/>
                <a:gd name="T17" fmla="*/ 0 h 48"/>
                <a:gd name="T18" fmla="*/ 532383008 w 80"/>
                <a:gd name="T19" fmla="*/ 0 h 48"/>
                <a:gd name="T20" fmla="*/ 485799011 w 80"/>
                <a:gd name="T21" fmla="*/ 13308608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48"/>
                <a:gd name="T35" fmla="*/ 80 w 8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10" name="Freeform 37"/>
            <p:cNvSpPr>
              <a:spLocks noEditPoints="1" noChangeArrowheads="1"/>
            </p:cNvSpPr>
            <p:nvPr/>
          </p:nvSpPr>
          <p:spPr bwMode="auto">
            <a:xfrm flipH="1">
              <a:off x="455612" y="290512"/>
              <a:ext cx="498475" cy="581025"/>
            </a:xfrm>
            <a:custGeom>
              <a:avLst/>
              <a:gdLst>
                <a:gd name="T0" fmla="*/ 647077667 w 192"/>
                <a:gd name="T1" fmla="*/ 0 h 224"/>
                <a:gd name="T2" fmla="*/ 0 w 192"/>
                <a:gd name="T3" fmla="*/ 645900073 h 224"/>
                <a:gd name="T4" fmla="*/ 323538833 w 192"/>
                <a:gd name="T5" fmla="*/ 1345622774 h 224"/>
                <a:gd name="T6" fmla="*/ 451605369 w 192"/>
                <a:gd name="T7" fmla="*/ 1473458649 h 224"/>
                <a:gd name="T8" fmla="*/ 606633690 w 192"/>
                <a:gd name="T9" fmla="*/ 1507098440 h 224"/>
                <a:gd name="T10" fmla="*/ 647077667 w 192"/>
                <a:gd name="T11" fmla="*/ 1507098440 h 224"/>
                <a:gd name="T12" fmla="*/ 842547369 w 192"/>
                <a:gd name="T13" fmla="*/ 1466730172 h 224"/>
                <a:gd name="T14" fmla="*/ 970613904 w 192"/>
                <a:gd name="T15" fmla="*/ 1345622774 h 224"/>
                <a:gd name="T16" fmla="*/ 1294152738 w 192"/>
                <a:gd name="T17" fmla="*/ 645900073 h 224"/>
                <a:gd name="T18" fmla="*/ 647077667 w 192"/>
                <a:gd name="T19" fmla="*/ 0 h 224"/>
                <a:gd name="T20" fmla="*/ 761662011 w 192"/>
                <a:gd name="T21" fmla="*/ 269123517 h 224"/>
                <a:gd name="T22" fmla="*/ 208951893 w 192"/>
                <a:gd name="T23" fmla="*/ 814101622 h 224"/>
                <a:gd name="T24" fmla="*/ 208951893 w 192"/>
                <a:gd name="T25" fmla="*/ 861198368 h 224"/>
                <a:gd name="T26" fmla="*/ 161768119 w 192"/>
                <a:gd name="T27" fmla="*/ 659354433 h 224"/>
                <a:gd name="T28" fmla="*/ 667297059 w 192"/>
                <a:gd name="T29" fmla="*/ 161475667 h 224"/>
                <a:gd name="T30" fmla="*/ 1078461047 w 192"/>
                <a:gd name="T31" fmla="*/ 363319601 h 224"/>
                <a:gd name="T32" fmla="*/ 761662011 w 192"/>
                <a:gd name="T33" fmla="*/ 269123517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224"/>
                <a:gd name="T53" fmla="*/ 192 w 192"/>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3081" name="Group 13"/>
          <p:cNvGrpSpPr>
            <a:grpSpLocks/>
          </p:cNvGrpSpPr>
          <p:nvPr/>
        </p:nvGrpSpPr>
        <p:grpSpPr bwMode="auto">
          <a:xfrm>
            <a:off x="4165600" y="1470025"/>
            <a:ext cx="863600" cy="863600"/>
            <a:chOff x="0" y="0"/>
            <a:chExt cx="1368425" cy="1368425"/>
          </a:xfrm>
        </p:grpSpPr>
        <p:sp>
          <p:nvSpPr>
            <p:cNvPr id="3104" name="Freeform 39"/>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05" name="Freeform 40"/>
            <p:cNvSpPr>
              <a:spLocks noChangeArrowheads="1"/>
            </p:cNvSpPr>
            <p:nvPr/>
          </p:nvSpPr>
          <p:spPr bwMode="auto">
            <a:xfrm flipH="1">
              <a:off x="417512" y="401637"/>
              <a:ext cx="950913" cy="966788"/>
            </a:xfrm>
            <a:custGeom>
              <a:avLst/>
              <a:gdLst>
                <a:gd name="T0" fmla="*/ 1215145035 w 367"/>
                <a:gd name="T1" fmla="*/ 0 h 373"/>
                <a:gd name="T2" fmla="*/ 0 w 367"/>
                <a:gd name="T3" fmla="*/ 1209252210 h 373"/>
                <a:gd name="T4" fmla="*/ 0 w 367"/>
                <a:gd name="T5" fmla="*/ 2147483647 h 373"/>
                <a:gd name="T6" fmla="*/ 268540940 w 367"/>
                <a:gd name="T7" fmla="*/ 2147483647 h 373"/>
                <a:gd name="T8" fmla="*/ 1127868322 w 367"/>
                <a:gd name="T9" fmla="*/ 2147483647 h 373"/>
                <a:gd name="T10" fmla="*/ 2147483647 w 367"/>
                <a:gd name="T11" fmla="*/ 1168945185 h 373"/>
                <a:gd name="T12" fmla="*/ 2147483647 w 367"/>
                <a:gd name="T13" fmla="*/ 107489719 h 373"/>
                <a:gd name="T14" fmla="*/ 1215145035 w 367"/>
                <a:gd name="T15" fmla="*/ 0 h 373"/>
                <a:gd name="T16" fmla="*/ 0 60000 65536"/>
                <a:gd name="T17" fmla="*/ 0 60000 65536"/>
                <a:gd name="T18" fmla="*/ 0 60000 65536"/>
                <a:gd name="T19" fmla="*/ 0 60000 65536"/>
                <a:gd name="T20" fmla="*/ 0 60000 65536"/>
                <a:gd name="T21" fmla="*/ 0 60000 65536"/>
                <a:gd name="T22" fmla="*/ 0 60000 65536"/>
                <a:gd name="T23" fmla="*/ 0 60000 65536"/>
                <a:gd name="T24" fmla="*/ 0 w 367"/>
                <a:gd name="T25" fmla="*/ 0 h 373"/>
                <a:gd name="T26" fmla="*/ 367 w 367"/>
                <a:gd name="T27" fmla="*/ 373 h 37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7" h="373">
                  <a:moveTo>
                    <a:pt x="181" y="0"/>
                  </a:moveTo>
                  <a:cubicBezTo>
                    <a:pt x="0" y="180"/>
                    <a:pt x="0" y="180"/>
                    <a:pt x="0" y="180"/>
                  </a:cubicBezTo>
                  <a:cubicBezTo>
                    <a:pt x="0" y="333"/>
                    <a:pt x="0" y="333"/>
                    <a:pt x="0" y="333"/>
                  </a:cubicBezTo>
                  <a:cubicBezTo>
                    <a:pt x="0" y="355"/>
                    <a:pt x="18" y="373"/>
                    <a:pt x="40" y="373"/>
                  </a:cubicBezTo>
                  <a:cubicBezTo>
                    <a:pt x="168" y="373"/>
                    <a:pt x="168" y="373"/>
                    <a:pt x="168" y="373"/>
                  </a:cubicBezTo>
                  <a:cubicBezTo>
                    <a:pt x="367" y="174"/>
                    <a:pt x="367" y="174"/>
                    <a:pt x="367" y="174"/>
                  </a:cubicBezTo>
                  <a:cubicBezTo>
                    <a:pt x="350" y="16"/>
                    <a:pt x="350" y="16"/>
                    <a:pt x="350" y="16"/>
                  </a:cubicBezTo>
                  <a:cubicBezTo>
                    <a:pt x="181" y="0"/>
                    <a:pt x="181" y="0"/>
                    <a:pt x="181"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06" name="Freeform 41"/>
            <p:cNvSpPr>
              <a:spLocks noEditPoints="1" noChangeArrowheads="1"/>
            </p:cNvSpPr>
            <p:nvPr/>
          </p:nvSpPr>
          <p:spPr bwMode="auto">
            <a:xfrm>
              <a:off x="341312" y="311150"/>
              <a:ext cx="663575" cy="663575"/>
            </a:xfrm>
            <a:custGeom>
              <a:avLst/>
              <a:gdLst>
                <a:gd name="T0" fmla="*/ 860024305 w 256"/>
                <a:gd name="T1" fmla="*/ 0 h 256"/>
                <a:gd name="T2" fmla="*/ 0 w 256"/>
                <a:gd name="T3" fmla="*/ 860024305 h 256"/>
                <a:gd name="T4" fmla="*/ 860024305 w 256"/>
                <a:gd name="T5" fmla="*/ 1720046018 h 256"/>
                <a:gd name="T6" fmla="*/ 1720046018 w 256"/>
                <a:gd name="T7" fmla="*/ 860024305 h 256"/>
                <a:gd name="T8" fmla="*/ 860024305 w 256"/>
                <a:gd name="T9" fmla="*/ 0 h 256"/>
                <a:gd name="T10" fmla="*/ 907055183 w 256"/>
                <a:gd name="T11" fmla="*/ 1343786033 h 256"/>
                <a:gd name="T12" fmla="*/ 799553441 w 256"/>
                <a:gd name="T13" fmla="*/ 1343786033 h 256"/>
                <a:gd name="T14" fmla="*/ 752519971 w 256"/>
                <a:gd name="T15" fmla="*/ 1290033866 h 256"/>
                <a:gd name="T16" fmla="*/ 745801274 w 256"/>
                <a:gd name="T17" fmla="*/ 1182532123 h 256"/>
                <a:gd name="T18" fmla="*/ 799553441 w 256"/>
                <a:gd name="T19" fmla="*/ 1128779956 h 256"/>
                <a:gd name="T20" fmla="*/ 907055183 w 256"/>
                <a:gd name="T21" fmla="*/ 1128779956 h 256"/>
                <a:gd name="T22" fmla="*/ 960807350 w 256"/>
                <a:gd name="T23" fmla="*/ 1182532123 h 256"/>
                <a:gd name="T24" fmla="*/ 967526047 w 256"/>
                <a:gd name="T25" fmla="*/ 1290033866 h 256"/>
                <a:gd name="T26" fmla="*/ 907055183 w 256"/>
                <a:gd name="T27" fmla="*/ 1343786033 h 256"/>
                <a:gd name="T28" fmla="*/ 1142217350 w 256"/>
                <a:gd name="T29" fmla="*/ 732363880 h 256"/>
                <a:gd name="T30" fmla="*/ 1034715608 w 256"/>
                <a:gd name="T31" fmla="*/ 839865622 h 256"/>
                <a:gd name="T32" fmla="*/ 974244744 w 256"/>
                <a:gd name="T33" fmla="*/ 886899093 h 256"/>
                <a:gd name="T34" fmla="*/ 967526047 w 256"/>
                <a:gd name="T35" fmla="*/ 907055183 h 256"/>
                <a:gd name="T36" fmla="*/ 960807350 w 256"/>
                <a:gd name="T37" fmla="*/ 967526047 h 256"/>
                <a:gd name="T38" fmla="*/ 907055183 w 256"/>
                <a:gd name="T39" fmla="*/ 1021278214 h 256"/>
                <a:gd name="T40" fmla="*/ 806272138 w 256"/>
                <a:gd name="T41" fmla="*/ 1021278214 h 256"/>
                <a:gd name="T42" fmla="*/ 752519971 w 256"/>
                <a:gd name="T43" fmla="*/ 967526047 h 256"/>
                <a:gd name="T44" fmla="*/ 752519971 w 256"/>
                <a:gd name="T45" fmla="*/ 940651260 h 256"/>
                <a:gd name="T46" fmla="*/ 772676062 w 256"/>
                <a:gd name="T47" fmla="*/ 833146925 h 256"/>
                <a:gd name="T48" fmla="*/ 826428229 w 256"/>
                <a:gd name="T49" fmla="*/ 759238668 h 256"/>
                <a:gd name="T50" fmla="*/ 900336486 w 256"/>
                <a:gd name="T51" fmla="*/ 698767804 h 256"/>
                <a:gd name="T52" fmla="*/ 960807350 w 256"/>
                <a:gd name="T53" fmla="*/ 645018229 h 256"/>
                <a:gd name="T54" fmla="*/ 967526047 w 256"/>
                <a:gd name="T55" fmla="*/ 624859546 h 256"/>
                <a:gd name="T56" fmla="*/ 940651260 w 256"/>
                <a:gd name="T57" fmla="*/ 577828668 h 256"/>
                <a:gd name="T58" fmla="*/ 860024305 w 256"/>
                <a:gd name="T59" fmla="*/ 557669985 h 256"/>
                <a:gd name="T60" fmla="*/ 786116047 w 256"/>
                <a:gd name="T61" fmla="*/ 577828668 h 256"/>
                <a:gd name="T62" fmla="*/ 745801274 w 256"/>
                <a:gd name="T63" fmla="*/ 651736926 h 256"/>
                <a:gd name="T64" fmla="*/ 692049107 w 256"/>
                <a:gd name="T65" fmla="*/ 698767804 h 256"/>
                <a:gd name="T66" fmla="*/ 692049107 w 256"/>
                <a:gd name="T67" fmla="*/ 698767804 h 256"/>
                <a:gd name="T68" fmla="*/ 584547365 w 256"/>
                <a:gd name="T69" fmla="*/ 685330410 h 256"/>
                <a:gd name="T70" fmla="*/ 544232592 w 256"/>
                <a:gd name="T71" fmla="*/ 665174319 h 256"/>
                <a:gd name="T72" fmla="*/ 537513895 w 256"/>
                <a:gd name="T73" fmla="*/ 624859546 h 256"/>
                <a:gd name="T74" fmla="*/ 638299532 w 256"/>
                <a:gd name="T75" fmla="*/ 443449546 h 256"/>
                <a:gd name="T76" fmla="*/ 860024305 w 256"/>
                <a:gd name="T77" fmla="*/ 376259985 h 256"/>
                <a:gd name="T78" fmla="*/ 1088467775 w 256"/>
                <a:gd name="T79" fmla="*/ 443449546 h 256"/>
                <a:gd name="T80" fmla="*/ 1182532123 w 256"/>
                <a:gd name="T81" fmla="*/ 618140849 h 256"/>
                <a:gd name="T82" fmla="*/ 1142217350 w 256"/>
                <a:gd name="T83" fmla="*/ 732363880 h 2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56"/>
                <a:gd name="T127" fmla="*/ 0 h 256"/>
                <a:gd name="T128" fmla="*/ 256 w 256"/>
                <a:gd name="T129" fmla="*/ 256 h 2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3082" name="Group 17"/>
          <p:cNvGrpSpPr>
            <a:grpSpLocks/>
          </p:cNvGrpSpPr>
          <p:nvPr/>
        </p:nvGrpSpPr>
        <p:grpSpPr bwMode="auto">
          <a:xfrm flipH="1">
            <a:off x="4165600" y="4714875"/>
            <a:ext cx="863600" cy="863600"/>
            <a:chOff x="0" y="0"/>
            <a:chExt cx="1979613" cy="1981201"/>
          </a:xfrm>
        </p:grpSpPr>
        <p:sp>
          <p:nvSpPr>
            <p:cNvPr id="3098" name="Freeform 106"/>
            <p:cNvSpPr>
              <a:spLocks noChangeArrowheads="1"/>
            </p:cNvSpPr>
            <p:nvPr/>
          </p:nvSpPr>
          <p:spPr bwMode="auto">
            <a:xfrm>
              <a:off x="0" y="0"/>
              <a:ext cx="1979613" cy="1981201"/>
            </a:xfrm>
            <a:custGeom>
              <a:avLst/>
              <a:gdLst>
                <a:gd name="T0" fmla="*/ 2147483647 w 528"/>
                <a:gd name="T1" fmla="*/ 2147483647 h 528"/>
                <a:gd name="T2" fmla="*/ 2147483647 w 528"/>
                <a:gd name="T3" fmla="*/ 2147483647 h 528"/>
                <a:gd name="T4" fmla="*/ 562281328 w 528"/>
                <a:gd name="T5" fmla="*/ 2147483647 h 528"/>
                <a:gd name="T6" fmla="*/ 0 w 528"/>
                <a:gd name="T7" fmla="*/ 2147483647 h 528"/>
                <a:gd name="T8" fmla="*/ 0 w 528"/>
                <a:gd name="T9" fmla="*/ 563182650 h 528"/>
                <a:gd name="T10" fmla="*/ 562281328 w 528"/>
                <a:gd name="T11" fmla="*/ 0 h 528"/>
                <a:gd name="T12" fmla="*/ 2147483647 w 528"/>
                <a:gd name="T13" fmla="*/ 0 h 528"/>
                <a:gd name="T14" fmla="*/ 2147483647 w 528"/>
                <a:gd name="T15" fmla="*/ 56318265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099" name="Freeform 107"/>
            <p:cNvSpPr>
              <a:spLocks noChangeArrowheads="1"/>
            </p:cNvSpPr>
            <p:nvPr/>
          </p:nvSpPr>
          <p:spPr bwMode="auto">
            <a:xfrm>
              <a:off x="0" y="423863"/>
              <a:ext cx="1409700" cy="1557338"/>
            </a:xfrm>
            <a:custGeom>
              <a:avLst/>
              <a:gdLst>
                <a:gd name="T0" fmla="*/ 2147483647 w 376"/>
                <a:gd name="T1" fmla="*/ 0 h 415"/>
                <a:gd name="T2" fmla="*/ 0 w 376"/>
                <a:gd name="T3" fmla="*/ 2147483647 h 415"/>
                <a:gd name="T4" fmla="*/ 0 w 376"/>
                <a:gd name="T5" fmla="*/ 2147483647 h 415"/>
                <a:gd name="T6" fmla="*/ 562260345 w 376"/>
                <a:gd name="T7" fmla="*/ 2147483647 h 415"/>
                <a:gd name="T8" fmla="*/ 2147483647 w 376"/>
                <a:gd name="T9" fmla="*/ 2147483647 h 415"/>
                <a:gd name="T10" fmla="*/ 2147483647 w 376"/>
                <a:gd name="T11" fmla="*/ 2147483647 h 415"/>
                <a:gd name="T12" fmla="*/ 2147483647 w 376"/>
                <a:gd name="T13" fmla="*/ 2147483647 h 415"/>
                <a:gd name="T14" fmla="*/ 2147483647 w 376"/>
                <a:gd name="T15" fmla="*/ 2147483647 h 415"/>
                <a:gd name="T16" fmla="*/ 2147483647 w 376"/>
                <a:gd name="T17" fmla="*/ 2147483647 h 415"/>
                <a:gd name="T18" fmla="*/ 2147483647 w 376"/>
                <a:gd name="T19" fmla="*/ 2147483647 h 415"/>
                <a:gd name="T20" fmla="*/ 2147483647 w 376"/>
                <a:gd name="T21" fmla="*/ 2147483647 h 415"/>
                <a:gd name="T22" fmla="*/ 2147483647 w 376"/>
                <a:gd name="T23" fmla="*/ 2147483647 h 415"/>
                <a:gd name="T24" fmla="*/ 2147483647 w 376"/>
                <a:gd name="T25" fmla="*/ 2147483647 h 415"/>
                <a:gd name="T26" fmla="*/ 2147483647 w 376"/>
                <a:gd name="T27" fmla="*/ 1957420009 h 415"/>
                <a:gd name="T28" fmla="*/ 2147483647 w 376"/>
                <a:gd name="T29" fmla="*/ 1844762553 h 415"/>
                <a:gd name="T30" fmla="*/ 2147483647 w 376"/>
                <a:gd name="T31" fmla="*/ 154904471 h 415"/>
                <a:gd name="T32" fmla="*/ 2147483647 w 376"/>
                <a:gd name="T33" fmla="*/ 0 h 4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6"/>
                <a:gd name="T52" fmla="*/ 0 h 415"/>
                <a:gd name="T53" fmla="*/ 376 w 376"/>
                <a:gd name="T54" fmla="*/ 415 h 4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6" h="415">
                  <a:moveTo>
                    <a:pt x="157" y="0"/>
                  </a:moveTo>
                  <a:cubicBezTo>
                    <a:pt x="0" y="157"/>
                    <a:pt x="0" y="157"/>
                    <a:pt x="0" y="157"/>
                  </a:cubicBezTo>
                  <a:cubicBezTo>
                    <a:pt x="0" y="375"/>
                    <a:pt x="0" y="375"/>
                    <a:pt x="0" y="375"/>
                  </a:cubicBezTo>
                  <a:cubicBezTo>
                    <a:pt x="0" y="397"/>
                    <a:pt x="18" y="415"/>
                    <a:pt x="40" y="415"/>
                  </a:cubicBezTo>
                  <a:cubicBezTo>
                    <a:pt x="234" y="415"/>
                    <a:pt x="234" y="415"/>
                    <a:pt x="234" y="415"/>
                  </a:cubicBezTo>
                  <a:cubicBezTo>
                    <a:pt x="372" y="278"/>
                    <a:pt x="372" y="278"/>
                    <a:pt x="372" y="278"/>
                  </a:cubicBezTo>
                  <a:cubicBezTo>
                    <a:pt x="369" y="254"/>
                    <a:pt x="369" y="254"/>
                    <a:pt x="369" y="254"/>
                  </a:cubicBezTo>
                  <a:cubicBezTo>
                    <a:pt x="350" y="261"/>
                    <a:pt x="350" y="261"/>
                    <a:pt x="350" y="261"/>
                  </a:cubicBezTo>
                  <a:cubicBezTo>
                    <a:pt x="376" y="235"/>
                    <a:pt x="376" y="235"/>
                    <a:pt x="376" y="235"/>
                  </a:cubicBezTo>
                  <a:cubicBezTo>
                    <a:pt x="371" y="224"/>
                    <a:pt x="371" y="224"/>
                    <a:pt x="371" y="224"/>
                  </a:cubicBezTo>
                  <a:cubicBezTo>
                    <a:pt x="351" y="212"/>
                    <a:pt x="351" y="212"/>
                    <a:pt x="351" y="212"/>
                  </a:cubicBezTo>
                  <a:cubicBezTo>
                    <a:pt x="376" y="187"/>
                    <a:pt x="376" y="187"/>
                    <a:pt x="376" y="187"/>
                  </a:cubicBezTo>
                  <a:cubicBezTo>
                    <a:pt x="345" y="170"/>
                    <a:pt x="345" y="170"/>
                    <a:pt x="345" y="170"/>
                  </a:cubicBezTo>
                  <a:cubicBezTo>
                    <a:pt x="376" y="139"/>
                    <a:pt x="376" y="139"/>
                    <a:pt x="376" y="139"/>
                  </a:cubicBezTo>
                  <a:cubicBezTo>
                    <a:pt x="368" y="131"/>
                    <a:pt x="368" y="131"/>
                    <a:pt x="368" y="131"/>
                  </a:cubicBezTo>
                  <a:cubicBezTo>
                    <a:pt x="351" y="11"/>
                    <a:pt x="351" y="11"/>
                    <a:pt x="351" y="11"/>
                  </a:cubicBezTo>
                  <a:cubicBezTo>
                    <a:pt x="157" y="0"/>
                    <a:pt x="157" y="0"/>
                    <a:pt x="157"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00" name="Freeform 108"/>
            <p:cNvSpPr>
              <a:spLocks noChangeArrowheads="1"/>
            </p:cNvSpPr>
            <p:nvPr/>
          </p:nvSpPr>
          <p:spPr bwMode="auto">
            <a:xfrm>
              <a:off x="1290638" y="1365251"/>
              <a:ext cx="119063" cy="120650"/>
            </a:xfrm>
            <a:custGeom>
              <a:avLst/>
              <a:gdLst>
                <a:gd name="T0" fmla="*/ 0 w 32"/>
                <a:gd name="T1" fmla="*/ 454888203 h 32"/>
                <a:gd name="T2" fmla="*/ 221501829 w 32"/>
                <a:gd name="T3" fmla="*/ 454888203 h 32"/>
                <a:gd name="T4" fmla="*/ 442999937 w 32"/>
                <a:gd name="T5" fmla="*/ 227444102 h 32"/>
                <a:gd name="T6" fmla="*/ 442999937 w 32"/>
                <a:gd name="T7" fmla="*/ 0 h 32"/>
                <a:gd name="T8" fmla="*/ 0 w 32"/>
                <a:gd name="T9" fmla="*/ 0 h 32"/>
                <a:gd name="T10" fmla="*/ 0 w 32"/>
                <a:gd name="T11" fmla="*/ 454888203 h 32"/>
                <a:gd name="T12" fmla="*/ 0 60000 65536"/>
                <a:gd name="T13" fmla="*/ 0 60000 65536"/>
                <a:gd name="T14" fmla="*/ 0 60000 65536"/>
                <a:gd name="T15" fmla="*/ 0 60000 65536"/>
                <a:gd name="T16" fmla="*/ 0 60000 65536"/>
                <a:gd name="T17" fmla="*/ 0 60000 65536"/>
                <a:gd name="T18" fmla="*/ 0 w 32"/>
                <a:gd name="T19" fmla="*/ 0 h 32"/>
                <a:gd name="T20" fmla="*/ 32 w 3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01" name="Freeform 109"/>
            <p:cNvSpPr>
              <a:spLocks noEditPoints="1" noChangeArrowheads="1"/>
            </p:cNvSpPr>
            <p:nvPr/>
          </p:nvSpPr>
          <p:spPr bwMode="auto">
            <a:xfrm>
              <a:off x="569913" y="406400"/>
              <a:ext cx="839788" cy="1079501"/>
            </a:xfrm>
            <a:custGeom>
              <a:avLst/>
              <a:gdLst>
                <a:gd name="T0" fmla="*/ 2147483647 w 224"/>
                <a:gd name="T1" fmla="*/ 0 h 288"/>
                <a:gd name="T2" fmla="*/ 224886978 w 224"/>
                <a:gd name="T3" fmla="*/ 0 h 288"/>
                <a:gd name="T4" fmla="*/ 0 w 224"/>
                <a:gd name="T5" fmla="*/ 224791090 h 288"/>
                <a:gd name="T6" fmla="*/ 0 w 224"/>
                <a:gd name="T7" fmla="*/ 2147483647 h 288"/>
                <a:gd name="T8" fmla="*/ 224886978 w 224"/>
                <a:gd name="T9" fmla="*/ 2147483647 h 288"/>
                <a:gd name="T10" fmla="*/ 2147483647 w 224"/>
                <a:gd name="T11" fmla="*/ 2147483647 h 288"/>
                <a:gd name="T12" fmla="*/ 2147483647 w 224"/>
                <a:gd name="T13" fmla="*/ 2023131056 h 288"/>
                <a:gd name="T14" fmla="*/ 2147483647 w 224"/>
                <a:gd name="T15" fmla="*/ 2023131056 h 288"/>
                <a:gd name="T16" fmla="*/ 2147483647 w 224"/>
                <a:gd name="T17" fmla="*/ 224791090 h 288"/>
                <a:gd name="T18" fmla="*/ 2147483647 w 224"/>
                <a:gd name="T19" fmla="*/ 0 h 288"/>
                <a:gd name="T20" fmla="*/ 2147483647 w 224"/>
                <a:gd name="T21" fmla="*/ 1461149583 h 288"/>
                <a:gd name="T22" fmla="*/ 787102550 w 224"/>
                <a:gd name="T23" fmla="*/ 1461149583 h 288"/>
                <a:gd name="T24" fmla="*/ 787102550 w 224"/>
                <a:gd name="T25" fmla="*/ 1236358493 h 288"/>
                <a:gd name="T26" fmla="*/ 2147483647 w 224"/>
                <a:gd name="T27" fmla="*/ 1236358493 h 288"/>
                <a:gd name="T28" fmla="*/ 2147483647 w 224"/>
                <a:gd name="T29" fmla="*/ 1461149583 h 288"/>
                <a:gd name="T30" fmla="*/ 2147483647 w 224"/>
                <a:gd name="T31" fmla="*/ 1011563654 h 288"/>
                <a:gd name="T32" fmla="*/ 787102550 w 224"/>
                <a:gd name="T33" fmla="*/ 1011563654 h 288"/>
                <a:gd name="T34" fmla="*/ 787102550 w 224"/>
                <a:gd name="T35" fmla="*/ 786772564 h 288"/>
                <a:gd name="T36" fmla="*/ 2147483647 w 224"/>
                <a:gd name="T37" fmla="*/ 786772564 h 288"/>
                <a:gd name="T38" fmla="*/ 2147483647 w 224"/>
                <a:gd name="T39" fmla="*/ 1011563654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4"/>
                <a:gd name="T61" fmla="*/ 0 h 288"/>
                <a:gd name="T62" fmla="*/ 224 w 224"/>
                <a:gd name="T63" fmla="*/ 288 h 28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02" name="Rectangle 110"/>
            <p:cNvSpPr>
              <a:spLocks noChangeArrowheads="1"/>
            </p:cNvSpPr>
            <p:nvPr/>
          </p:nvSpPr>
          <p:spPr bwMode="auto">
            <a:xfrm>
              <a:off x="1290638" y="1006476"/>
              <a:ext cx="119063" cy="119063"/>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sp>
          <p:nvSpPr>
            <p:cNvPr id="3103" name="Rectangle 111"/>
            <p:cNvSpPr>
              <a:spLocks noChangeArrowheads="1"/>
            </p:cNvSpPr>
            <p:nvPr/>
          </p:nvSpPr>
          <p:spPr bwMode="auto">
            <a:xfrm>
              <a:off x="1290638" y="1185863"/>
              <a:ext cx="119063" cy="120650"/>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grpSp>
      <p:grpSp>
        <p:nvGrpSpPr>
          <p:cNvPr id="3083" name="Group 24"/>
          <p:cNvGrpSpPr>
            <a:grpSpLocks/>
          </p:cNvGrpSpPr>
          <p:nvPr/>
        </p:nvGrpSpPr>
        <p:grpSpPr bwMode="auto">
          <a:xfrm flipH="1">
            <a:off x="4165600" y="2586038"/>
            <a:ext cx="863600" cy="865187"/>
            <a:chOff x="0" y="0"/>
            <a:chExt cx="1979613" cy="1981201"/>
          </a:xfrm>
        </p:grpSpPr>
        <p:sp>
          <p:nvSpPr>
            <p:cNvPr id="3095" name="Freeform 117"/>
            <p:cNvSpPr>
              <a:spLocks noChangeArrowheads="1"/>
            </p:cNvSpPr>
            <p:nvPr/>
          </p:nvSpPr>
          <p:spPr bwMode="auto">
            <a:xfrm>
              <a:off x="0" y="0"/>
              <a:ext cx="1979613" cy="1981201"/>
            </a:xfrm>
            <a:custGeom>
              <a:avLst/>
              <a:gdLst>
                <a:gd name="T0" fmla="*/ 2147483647 w 528"/>
                <a:gd name="T1" fmla="*/ 2147483647 h 528"/>
                <a:gd name="T2" fmla="*/ 2147483647 w 528"/>
                <a:gd name="T3" fmla="*/ 2147483647 h 528"/>
                <a:gd name="T4" fmla="*/ 562281328 w 528"/>
                <a:gd name="T5" fmla="*/ 2147483647 h 528"/>
                <a:gd name="T6" fmla="*/ 0 w 528"/>
                <a:gd name="T7" fmla="*/ 2147483647 h 528"/>
                <a:gd name="T8" fmla="*/ 0 w 528"/>
                <a:gd name="T9" fmla="*/ 563182650 h 528"/>
                <a:gd name="T10" fmla="*/ 562281328 w 528"/>
                <a:gd name="T11" fmla="*/ 0 h 528"/>
                <a:gd name="T12" fmla="*/ 2147483647 w 528"/>
                <a:gd name="T13" fmla="*/ 0 h 528"/>
                <a:gd name="T14" fmla="*/ 2147483647 w 528"/>
                <a:gd name="T15" fmla="*/ 56318265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096" name="Freeform 118"/>
            <p:cNvSpPr>
              <a:spLocks noChangeArrowheads="1"/>
            </p:cNvSpPr>
            <p:nvPr/>
          </p:nvSpPr>
          <p:spPr bwMode="auto">
            <a:xfrm>
              <a:off x="0" y="503238"/>
              <a:ext cx="1435100" cy="1477963"/>
            </a:xfrm>
            <a:custGeom>
              <a:avLst/>
              <a:gdLst>
                <a:gd name="T0" fmla="*/ 2147483647 w 383"/>
                <a:gd name="T1" fmla="*/ 0 h 394"/>
                <a:gd name="T2" fmla="*/ 2147483647 w 383"/>
                <a:gd name="T3" fmla="*/ 1210132847 h 394"/>
                <a:gd name="T4" fmla="*/ 0 w 383"/>
                <a:gd name="T5" fmla="*/ 2147483647 h 394"/>
                <a:gd name="T6" fmla="*/ 0 w 383"/>
                <a:gd name="T7" fmla="*/ 2147483647 h 394"/>
                <a:gd name="T8" fmla="*/ 561599969 w 383"/>
                <a:gd name="T9" fmla="*/ 2147483647 h 394"/>
                <a:gd name="T10" fmla="*/ 1319759926 w 383"/>
                <a:gd name="T11" fmla="*/ 2147483647 h 394"/>
                <a:gd name="T12" fmla="*/ 2147483647 w 383"/>
                <a:gd name="T13" fmla="*/ 2147483647 h 394"/>
                <a:gd name="T14" fmla="*/ 2147483647 w 383"/>
                <a:gd name="T15" fmla="*/ 1097563833 h 394"/>
                <a:gd name="T16" fmla="*/ 2147483647 w 383"/>
                <a:gd name="T17" fmla="*/ 323640136 h 394"/>
                <a:gd name="T18" fmla="*/ 2147483647 w 383"/>
                <a:gd name="T19" fmla="*/ 0 h 3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3"/>
                <a:gd name="T31" fmla="*/ 0 h 394"/>
                <a:gd name="T32" fmla="*/ 383 w 383"/>
                <a:gd name="T33" fmla="*/ 394 h 3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3" h="394">
                  <a:moveTo>
                    <a:pt x="307" y="0"/>
                  </a:moveTo>
                  <a:cubicBezTo>
                    <a:pt x="199" y="86"/>
                    <a:pt x="199" y="86"/>
                    <a:pt x="199" y="86"/>
                  </a:cubicBezTo>
                  <a:cubicBezTo>
                    <a:pt x="0" y="285"/>
                    <a:pt x="0" y="285"/>
                    <a:pt x="0" y="285"/>
                  </a:cubicBezTo>
                  <a:cubicBezTo>
                    <a:pt x="0" y="354"/>
                    <a:pt x="0" y="354"/>
                    <a:pt x="0" y="354"/>
                  </a:cubicBezTo>
                  <a:cubicBezTo>
                    <a:pt x="0" y="376"/>
                    <a:pt x="18" y="394"/>
                    <a:pt x="40" y="394"/>
                  </a:cubicBezTo>
                  <a:cubicBezTo>
                    <a:pt x="94" y="394"/>
                    <a:pt x="94" y="394"/>
                    <a:pt x="94" y="394"/>
                  </a:cubicBezTo>
                  <a:cubicBezTo>
                    <a:pt x="313" y="175"/>
                    <a:pt x="313" y="175"/>
                    <a:pt x="313" y="175"/>
                  </a:cubicBezTo>
                  <a:cubicBezTo>
                    <a:pt x="383" y="78"/>
                    <a:pt x="383" y="78"/>
                    <a:pt x="383" y="78"/>
                  </a:cubicBezTo>
                  <a:cubicBezTo>
                    <a:pt x="368" y="23"/>
                    <a:pt x="368" y="23"/>
                    <a:pt x="368" y="23"/>
                  </a:cubicBezTo>
                  <a:cubicBezTo>
                    <a:pt x="307" y="0"/>
                    <a:pt x="307" y="0"/>
                    <a:pt x="307"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097" name="Freeform 119"/>
            <p:cNvSpPr>
              <a:spLocks noChangeArrowheads="1"/>
            </p:cNvSpPr>
            <p:nvPr/>
          </p:nvSpPr>
          <p:spPr bwMode="auto">
            <a:xfrm>
              <a:off x="460375" y="469900"/>
              <a:ext cx="1009650" cy="925513"/>
            </a:xfrm>
            <a:custGeom>
              <a:avLst/>
              <a:gdLst>
                <a:gd name="T0" fmla="*/ 2147483647 w 269"/>
                <a:gd name="T1" fmla="*/ 0 h 247"/>
                <a:gd name="T2" fmla="*/ 2147483647 w 269"/>
                <a:gd name="T3" fmla="*/ 0 h 247"/>
                <a:gd name="T4" fmla="*/ 2028615804 w 269"/>
                <a:gd name="T5" fmla="*/ 336961672 h 247"/>
                <a:gd name="T6" fmla="*/ 295838710 w 269"/>
                <a:gd name="T7" fmla="*/ 2106017946 h 247"/>
                <a:gd name="T8" fmla="*/ 295838710 w 269"/>
                <a:gd name="T9" fmla="*/ 2147483647 h 247"/>
                <a:gd name="T10" fmla="*/ 845257211 w 269"/>
                <a:gd name="T11" fmla="*/ 2147483647 h 247"/>
                <a:gd name="T12" fmla="*/ 1394671958 w 269"/>
                <a:gd name="T13" fmla="*/ 2147483647 h 247"/>
                <a:gd name="T14" fmla="*/ 2147483647 w 269"/>
                <a:gd name="T15" fmla="*/ 1558455229 h 247"/>
                <a:gd name="T16" fmla="*/ 2147483647 w 269"/>
                <a:gd name="T17" fmla="*/ 659887022 h 247"/>
                <a:gd name="T18" fmla="*/ 2147483647 w 269"/>
                <a:gd name="T19" fmla="*/ 519486325 h 247"/>
                <a:gd name="T20" fmla="*/ 2147483647 w 269"/>
                <a:gd name="T21" fmla="*/ 744127440 h 247"/>
                <a:gd name="T22" fmla="*/ 648030153 w 269"/>
                <a:gd name="T23" fmla="*/ 2147483647 h 247"/>
                <a:gd name="T24" fmla="*/ 648030153 w 269"/>
                <a:gd name="T25" fmla="*/ 2147483647 h 247"/>
                <a:gd name="T26" fmla="*/ 732555499 w 269"/>
                <a:gd name="T27" fmla="*/ 2147483647 h 247"/>
                <a:gd name="T28" fmla="*/ 802994538 w 269"/>
                <a:gd name="T29" fmla="*/ 2147483647 h 247"/>
                <a:gd name="T30" fmla="*/ 2147483647 w 269"/>
                <a:gd name="T31" fmla="*/ 912608276 h 247"/>
                <a:gd name="T32" fmla="*/ 2147483647 w 269"/>
                <a:gd name="T33" fmla="*/ 744127440 h 247"/>
                <a:gd name="T34" fmla="*/ 2147483647 w 269"/>
                <a:gd name="T35" fmla="*/ 828367858 h 247"/>
                <a:gd name="T36" fmla="*/ 2147483647 w 269"/>
                <a:gd name="T37" fmla="*/ 1389974392 h 247"/>
                <a:gd name="T38" fmla="*/ 1239707573 w 269"/>
                <a:gd name="T39" fmla="*/ 2147483647 h 247"/>
                <a:gd name="T40" fmla="*/ 845257211 w 269"/>
                <a:gd name="T41" fmla="*/ 2147483647 h 247"/>
                <a:gd name="T42" fmla="*/ 450803095 w 269"/>
                <a:gd name="T43" fmla="*/ 2147483647 h 247"/>
                <a:gd name="T44" fmla="*/ 450803095 w 269"/>
                <a:gd name="T45" fmla="*/ 2147483647 h 247"/>
                <a:gd name="T46" fmla="*/ 2147483647 w 269"/>
                <a:gd name="T47" fmla="*/ 491406186 h 247"/>
                <a:gd name="T48" fmla="*/ 2147483647 w 269"/>
                <a:gd name="T49" fmla="*/ 224641115 h 247"/>
                <a:gd name="T50" fmla="*/ 2147483647 w 269"/>
                <a:gd name="T51" fmla="*/ 224641115 h 247"/>
                <a:gd name="T52" fmla="*/ 2147483647 w 269"/>
                <a:gd name="T53" fmla="*/ 505446256 h 247"/>
                <a:gd name="T54" fmla="*/ 2147483647 w 269"/>
                <a:gd name="T55" fmla="*/ 1081089112 h 247"/>
                <a:gd name="T56" fmla="*/ 2147483647 w 269"/>
                <a:gd name="T57" fmla="*/ 1628655577 h 247"/>
                <a:gd name="T58" fmla="*/ 2147483647 w 269"/>
                <a:gd name="T59" fmla="*/ 2147483647 h 247"/>
                <a:gd name="T60" fmla="*/ 2147483647 w 269"/>
                <a:gd name="T61" fmla="*/ 2147483647 h 247"/>
                <a:gd name="T62" fmla="*/ 2147483647 w 269"/>
                <a:gd name="T63" fmla="*/ 2147483647 h 247"/>
                <a:gd name="T64" fmla="*/ 2147483647 w 269"/>
                <a:gd name="T65" fmla="*/ 2147483647 h 247"/>
                <a:gd name="T66" fmla="*/ 2147483647 w 269"/>
                <a:gd name="T67" fmla="*/ 1797136413 h 247"/>
                <a:gd name="T68" fmla="*/ 2147483647 w 269"/>
                <a:gd name="T69" fmla="*/ 1095129182 h 247"/>
                <a:gd name="T70" fmla="*/ 2147483647 w 269"/>
                <a:gd name="T71" fmla="*/ 336961672 h 247"/>
                <a:gd name="T72" fmla="*/ 2147483647 w 269"/>
                <a:gd name="T73" fmla="*/ 0 h 2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9"/>
                <a:gd name="T112" fmla="*/ 0 h 247"/>
                <a:gd name="T113" fmla="*/ 269 w 269"/>
                <a:gd name="T114" fmla="*/ 247 h 24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3084" name="矩形 28"/>
          <p:cNvSpPr>
            <a:spLocks noChangeArrowheads="1"/>
          </p:cNvSpPr>
          <p:nvPr/>
        </p:nvSpPr>
        <p:spPr bwMode="auto">
          <a:xfrm>
            <a:off x="5445125" y="1993900"/>
            <a:ext cx="34242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2B2B2B"/>
                </a:solidFill>
                <a:latin typeface="微软雅黑" pitchFamily="34" charset="-122"/>
                <a:ea typeface="微软雅黑" pitchFamily="34" charset="-122"/>
                <a:sym typeface="微软雅黑" pitchFamily="34" charset="-122"/>
              </a:rPr>
              <a:t>The background and significance</a:t>
            </a:r>
            <a:endParaRPr lang="zh-CN" altLang="en-US" sz="1600">
              <a:solidFill>
                <a:srgbClr val="000000"/>
              </a:solidFill>
              <a:latin typeface="微软雅黑" pitchFamily="34" charset="-122"/>
              <a:ea typeface="微软雅黑" pitchFamily="34" charset="-122"/>
              <a:sym typeface="微软雅黑" pitchFamily="34" charset="-122"/>
            </a:endParaRPr>
          </a:p>
        </p:txBody>
      </p:sp>
      <p:sp>
        <p:nvSpPr>
          <p:cNvPr id="3085" name="矩形 29"/>
          <p:cNvSpPr>
            <a:spLocks noChangeArrowheads="1"/>
          </p:cNvSpPr>
          <p:nvPr/>
        </p:nvSpPr>
        <p:spPr bwMode="auto">
          <a:xfrm>
            <a:off x="5445125" y="3119438"/>
            <a:ext cx="19542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2B2B2B"/>
                </a:solidFill>
                <a:latin typeface="微软雅黑" pitchFamily="34" charset="-122"/>
                <a:ea typeface="微软雅黑" pitchFamily="34" charset="-122"/>
                <a:sym typeface="微软雅黑" pitchFamily="34" charset="-122"/>
              </a:rPr>
              <a:t>The Paper reviews</a:t>
            </a:r>
            <a:endParaRPr lang="zh-CN" altLang="en-US" sz="1600">
              <a:solidFill>
                <a:srgbClr val="2B2B2B"/>
              </a:solidFill>
              <a:latin typeface="微软雅黑" pitchFamily="34" charset="-122"/>
              <a:ea typeface="微软雅黑" pitchFamily="34" charset="-122"/>
              <a:sym typeface="微软雅黑" pitchFamily="34" charset="-122"/>
            </a:endParaRPr>
          </a:p>
        </p:txBody>
      </p:sp>
      <p:sp>
        <p:nvSpPr>
          <p:cNvPr id="3086" name="矩形 30"/>
          <p:cNvSpPr>
            <a:spLocks noChangeArrowheads="1"/>
          </p:cNvSpPr>
          <p:nvPr/>
        </p:nvSpPr>
        <p:spPr bwMode="auto">
          <a:xfrm>
            <a:off x="5445125" y="4179888"/>
            <a:ext cx="23590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2B2B2B"/>
                </a:solidFill>
                <a:latin typeface="微软雅黑" pitchFamily="34" charset="-122"/>
                <a:ea typeface="微软雅黑" pitchFamily="34" charset="-122"/>
                <a:sym typeface="微软雅黑" pitchFamily="34" charset="-122"/>
              </a:rPr>
              <a:t>The research methods</a:t>
            </a:r>
            <a:endParaRPr lang="zh-CN" altLang="en-US" sz="1600">
              <a:solidFill>
                <a:srgbClr val="2B2B2B"/>
              </a:solidFill>
              <a:latin typeface="微软雅黑" pitchFamily="34" charset="-122"/>
              <a:ea typeface="微软雅黑" pitchFamily="34" charset="-122"/>
              <a:sym typeface="微软雅黑" pitchFamily="34" charset="-122"/>
            </a:endParaRPr>
          </a:p>
        </p:txBody>
      </p:sp>
      <p:sp>
        <p:nvSpPr>
          <p:cNvPr id="3087" name="矩形 31"/>
          <p:cNvSpPr>
            <a:spLocks noChangeArrowheads="1"/>
          </p:cNvSpPr>
          <p:nvPr/>
        </p:nvSpPr>
        <p:spPr bwMode="auto">
          <a:xfrm>
            <a:off x="5445125" y="5241925"/>
            <a:ext cx="15224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2B2B2B"/>
                </a:solidFill>
                <a:latin typeface="微软雅黑" pitchFamily="34" charset="-122"/>
                <a:ea typeface="微软雅黑" pitchFamily="34" charset="-122"/>
                <a:sym typeface="微软雅黑" pitchFamily="34" charset="-122"/>
              </a:rPr>
              <a:t>The summary</a:t>
            </a:r>
            <a:endParaRPr lang="zh-CN" altLang="en-US" sz="1600">
              <a:solidFill>
                <a:srgbClr val="2B2B2B"/>
              </a:solidFill>
              <a:latin typeface="微软雅黑" pitchFamily="34" charset="-122"/>
              <a:ea typeface="微软雅黑" pitchFamily="34" charset="-122"/>
              <a:sym typeface="微软雅黑" pitchFamily="34" charset="-122"/>
            </a:endParaRPr>
          </a:p>
        </p:txBody>
      </p:sp>
      <p:grpSp>
        <p:nvGrpSpPr>
          <p:cNvPr id="3088" name="Group 32"/>
          <p:cNvGrpSpPr>
            <a:grpSpLocks/>
          </p:cNvGrpSpPr>
          <p:nvPr/>
        </p:nvGrpSpPr>
        <p:grpSpPr bwMode="auto">
          <a:xfrm>
            <a:off x="2533650" y="1906588"/>
            <a:ext cx="1631950" cy="3360737"/>
            <a:chOff x="0" y="0"/>
            <a:chExt cx="1631222" cy="3361722"/>
          </a:xfrm>
        </p:grpSpPr>
        <p:sp>
          <p:nvSpPr>
            <p:cNvPr id="3089" name="直接连接符 3"/>
            <p:cNvSpPr>
              <a:spLocks noChangeShapeType="1"/>
            </p:cNvSpPr>
            <p:nvPr/>
          </p:nvSpPr>
          <p:spPr bwMode="auto">
            <a:xfrm>
              <a:off x="815611" y="0"/>
              <a:ext cx="815611" cy="1"/>
            </a:xfrm>
            <a:prstGeom prst="line">
              <a:avLst/>
            </a:prstGeom>
            <a:noFill/>
            <a:ln w="19050">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90" name="直接连接符 32"/>
            <p:cNvSpPr>
              <a:spLocks noChangeShapeType="1"/>
            </p:cNvSpPr>
            <p:nvPr/>
          </p:nvSpPr>
          <p:spPr bwMode="auto">
            <a:xfrm>
              <a:off x="815611" y="1101687"/>
              <a:ext cx="815611" cy="1"/>
            </a:xfrm>
            <a:prstGeom prst="line">
              <a:avLst/>
            </a:prstGeom>
            <a:noFill/>
            <a:ln w="19050">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91" name="直接连接符 33"/>
            <p:cNvSpPr>
              <a:spLocks noChangeShapeType="1"/>
            </p:cNvSpPr>
            <p:nvPr/>
          </p:nvSpPr>
          <p:spPr bwMode="auto">
            <a:xfrm>
              <a:off x="815611" y="2208882"/>
              <a:ext cx="815611" cy="1"/>
            </a:xfrm>
            <a:prstGeom prst="line">
              <a:avLst/>
            </a:prstGeom>
            <a:noFill/>
            <a:ln w="19050">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92" name="直接连接符 34"/>
            <p:cNvSpPr>
              <a:spLocks noChangeShapeType="1"/>
            </p:cNvSpPr>
            <p:nvPr/>
          </p:nvSpPr>
          <p:spPr bwMode="auto">
            <a:xfrm>
              <a:off x="815611" y="3361722"/>
              <a:ext cx="815611" cy="1"/>
            </a:xfrm>
            <a:prstGeom prst="line">
              <a:avLst/>
            </a:prstGeom>
            <a:noFill/>
            <a:ln w="19050">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93" name="直接连接符 35"/>
            <p:cNvSpPr>
              <a:spLocks noChangeShapeType="1"/>
            </p:cNvSpPr>
            <p:nvPr/>
          </p:nvSpPr>
          <p:spPr bwMode="auto">
            <a:xfrm>
              <a:off x="0" y="1696598"/>
              <a:ext cx="815611" cy="1"/>
            </a:xfrm>
            <a:prstGeom prst="line">
              <a:avLst/>
            </a:prstGeom>
            <a:noFill/>
            <a:ln w="19050">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94" name="直接连接符 37"/>
            <p:cNvSpPr>
              <a:spLocks noChangeShapeType="1"/>
            </p:cNvSpPr>
            <p:nvPr/>
          </p:nvSpPr>
          <p:spPr bwMode="auto">
            <a:xfrm>
              <a:off x="815611" y="0"/>
              <a:ext cx="1" cy="3361722"/>
            </a:xfrm>
            <a:prstGeom prst="line">
              <a:avLst/>
            </a:prstGeom>
            <a:noFill/>
            <a:ln w="19050">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矩形 1"/>
          <p:cNvSpPr>
            <a:spLocks noChangeArrowheads="1"/>
          </p:cNvSpPr>
          <p:nvPr/>
        </p:nvSpPr>
        <p:spPr bwMode="auto">
          <a:xfrm>
            <a:off x="9324975" y="277813"/>
            <a:ext cx="2492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3600" b="1">
                <a:solidFill>
                  <a:schemeClr val="bg1"/>
                </a:solidFill>
                <a:latin typeface="微软雅黑" pitchFamily="34" charset="-122"/>
                <a:ea typeface="微软雅黑" pitchFamily="34" charset="-122"/>
                <a:sym typeface="微软雅黑" pitchFamily="34" charset="-122"/>
              </a:rPr>
              <a:t>CONTENT</a:t>
            </a:r>
            <a:endParaRPr lang="zh-CN" altLang="en-US" sz="3600" b="1">
              <a:solidFill>
                <a:schemeClr val="bg1"/>
              </a:solidFill>
              <a:latin typeface="微软雅黑" pitchFamily="34" charset="-122"/>
              <a:ea typeface="微软雅黑" pitchFamily="34" charset="-122"/>
              <a:sym typeface="微软雅黑" pitchFamily="34" charset="-122"/>
            </a:endParaRPr>
          </a:p>
        </p:txBody>
      </p:sp>
      <p:sp>
        <p:nvSpPr>
          <p:cNvPr id="4100" name="文本框 32"/>
          <p:cNvSpPr>
            <a:spLocks noChangeArrowheads="1"/>
          </p:cNvSpPr>
          <p:nvPr/>
        </p:nvSpPr>
        <p:spPr bwMode="auto">
          <a:xfrm>
            <a:off x="5445125" y="1568450"/>
            <a:ext cx="35337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24FA3"/>
                </a:solidFill>
                <a:latin typeface="微软雅黑" pitchFamily="34" charset="-122"/>
                <a:ea typeface="微软雅黑" pitchFamily="34" charset="-122"/>
                <a:sym typeface="微软雅黑" pitchFamily="34" charset="-122"/>
              </a:rPr>
              <a:t>选题背景及意义</a:t>
            </a:r>
            <a:endParaRPr lang="zh-CN" altLang="en-US"/>
          </a:p>
        </p:txBody>
      </p:sp>
      <p:sp>
        <p:nvSpPr>
          <p:cNvPr id="4101" name="文本框 33"/>
          <p:cNvSpPr>
            <a:spLocks noChangeArrowheads="1"/>
          </p:cNvSpPr>
          <p:nvPr/>
        </p:nvSpPr>
        <p:spPr bwMode="auto">
          <a:xfrm>
            <a:off x="5445125" y="2686050"/>
            <a:ext cx="29606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论文综述</a:t>
            </a:r>
            <a:endParaRPr lang="zh-CN" altLang="en-US"/>
          </a:p>
        </p:txBody>
      </p:sp>
      <p:sp>
        <p:nvSpPr>
          <p:cNvPr id="4102" name="文本框 34"/>
          <p:cNvSpPr>
            <a:spLocks noChangeArrowheads="1"/>
          </p:cNvSpPr>
          <p:nvPr/>
        </p:nvSpPr>
        <p:spPr bwMode="auto">
          <a:xfrm>
            <a:off x="5445125" y="3749675"/>
            <a:ext cx="3197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研究方法</a:t>
            </a:r>
            <a:endParaRPr lang="zh-CN" altLang="en-US"/>
          </a:p>
        </p:txBody>
      </p:sp>
      <p:sp>
        <p:nvSpPr>
          <p:cNvPr id="4103" name="文本框 35"/>
          <p:cNvSpPr>
            <a:spLocks noChangeArrowheads="1"/>
          </p:cNvSpPr>
          <p:nvPr/>
        </p:nvSpPr>
        <p:spPr bwMode="auto">
          <a:xfrm>
            <a:off x="5445125" y="4813300"/>
            <a:ext cx="3181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论题总结</a:t>
            </a:r>
            <a:endParaRPr lang="zh-CN" altLang="en-US"/>
          </a:p>
        </p:txBody>
      </p:sp>
      <p:grpSp>
        <p:nvGrpSpPr>
          <p:cNvPr id="4104" name="Group 8"/>
          <p:cNvGrpSpPr>
            <a:grpSpLocks/>
          </p:cNvGrpSpPr>
          <p:nvPr/>
        </p:nvGrpSpPr>
        <p:grpSpPr bwMode="auto">
          <a:xfrm>
            <a:off x="4165600" y="3651250"/>
            <a:ext cx="863600" cy="863600"/>
            <a:chOff x="0" y="0"/>
            <a:chExt cx="1368425" cy="1368425"/>
          </a:xfrm>
        </p:grpSpPr>
        <p:sp>
          <p:nvSpPr>
            <p:cNvPr id="4124" name="Freeform 34"/>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25" name="Freeform 35"/>
            <p:cNvSpPr>
              <a:spLocks noChangeArrowheads="1"/>
            </p:cNvSpPr>
            <p:nvPr/>
          </p:nvSpPr>
          <p:spPr bwMode="auto">
            <a:xfrm flipH="1">
              <a:off x="509587" y="323850"/>
              <a:ext cx="858838" cy="1044575"/>
            </a:xfrm>
            <a:custGeom>
              <a:avLst/>
              <a:gdLst>
                <a:gd name="T0" fmla="*/ 1837931483 w 331"/>
                <a:gd name="T1" fmla="*/ 0 h 403"/>
                <a:gd name="T2" fmla="*/ 1265680718 w 331"/>
                <a:gd name="T3" fmla="*/ 100776864 h 403"/>
                <a:gd name="T4" fmla="*/ 0 w 331"/>
                <a:gd name="T5" fmla="*/ 1363844294 h 403"/>
                <a:gd name="T6" fmla="*/ 0 w 331"/>
                <a:gd name="T7" fmla="*/ 2147483647 h 403"/>
                <a:gd name="T8" fmla="*/ 269293715 w 331"/>
                <a:gd name="T9" fmla="*/ 2147483647 h 403"/>
                <a:gd name="T10" fmla="*/ 915599148 w 331"/>
                <a:gd name="T11" fmla="*/ 2147483647 h 403"/>
                <a:gd name="T12" fmla="*/ 1905255560 w 331"/>
                <a:gd name="T13" fmla="*/ 1726641003 h 403"/>
                <a:gd name="T14" fmla="*/ 1763874219 w 331"/>
                <a:gd name="T15" fmla="*/ 1572116479 h 403"/>
                <a:gd name="T16" fmla="*/ 2006240379 w 331"/>
                <a:gd name="T17" fmla="*/ 1323536141 h 403"/>
                <a:gd name="T18" fmla="*/ 2147483647 w 331"/>
                <a:gd name="T19" fmla="*/ 262019845 h 403"/>
                <a:gd name="T20" fmla="*/ 1837931483 w 331"/>
                <a:gd name="T21" fmla="*/ 0 h 4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403"/>
                <a:gd name="T35" fmla="*/ 331 w 331"/>
                <a:gd name="T36" fmla="*/ 403 h 4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403">
                  <a:moveTo>
                    <a:pt x="273" y="0"/>
                  </a:moveTo>
                  <a:cubicBezTo>
                    <a:pt x="188" y="15"/>
                    <a:pt x="188" y="15"/>
                    <a:pt x="188" y="15"/>
                  </a:cubicBezTo>
                  <a:cubicBezTo>
                    <a:pt x="0" y="203"/>
                    <a:pt x="0" y="203"/>
                    <a:pt x="0" y="203"/>
                  </a:cubicBezTo>
                  <a:cubicBezTo>
                    <a:pt x="0" y="363"/>
                    <a:pt x="0" y="363"/>
                    <a:pt x="0" y="363"/>
                  </a:cubicBezTo>
                  <a:cubicBezTo>
                    <a:pt x="0" y="385"/>
                    <a:pt x="18" y="403"/>
                    <a:pt x="40" y="403"/>
                  </a:cubicBezTo>
                  <a:cubicBezTo>
                    <a:pt x="136" y="403"/>
                    <a:pt x="136" y="403"/>
                    <a:pt x="136" y="403"/>
                  </a:cubicBezTo>
                  <a:cubicBezTo>
                    <a:pt x="283" y="257"/>
                    <a:pt x="283" y="257"/>
                    <a:pt x="283" y="257"/>
                  </a:cubicBezTo>
                  <a:cubicBezTo>
                    <a:pt x="262" y="234"/>
                    <a:pt x="262" y="234"/>
                    <a:pt x="262" y="234"/>
                  </a:cubicBezTo>
                  <a:cubicBezTo>
                    <a:pt x="298" y="197"/>
                    <a:pt x="298" y="197"/>
                    <a:pt x="298" y="197"/>
                  </a:cubicBezTo>
                  <a:cubicBezTo>
                    <a:pt x="331" y="39"/>
                    <a:pt x="331" y="39"/>
                    <a:pt x="331" y="39"/>
                  </a:cubicBezTo>
                  <a:cubicBezTo>
                    <a:pt x="273" y="0"/>
                    <a:pt x="273" y="0"/>
                    <a:pt x="273"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26" name="Freeform 36"/>
            <p:cNvSpPr>
              <a:spLocks noChangeArrowheads="1"/>
            </p:cNvSpPr>
            <p:nvPr/>
          </p:nvSpPr>
          <p:spPr bwMode="auto">
            <a:xfrm flipH="1">
              <a:off x="601662" y="892175"/>
              <a:ext cx="206375" cy="123825"/>
            </a:xfrm>
            <a:custGeom>
              <a:avLst/>
              <a:gdLst>
                <a:gd name="T0" fmla="*/ 485799011 w 80"/>
                <a:gd name="T1" fmla="*/ 13308608 h 48"/>
                <a:gd name="T2" fmla="*/ 292810009 w 80"/>
                <a:gd name="T3" fmla="*/ 53239591 h 48"/>
                <a:gd name="T4" fmla="*/ 266192794 w 80"/>
                <a:gd name="T5" fmla="*/ 53239591 h 48"/>
                <a:gd name="T6" fmla="*/ 239572998 w 80"/>
                <a:gd name="T7" fmla="*/ 53239591 h 48"/>
                <a:gd name="T8" fmla="*/ 46583997 w 80"/>
                <a:gd name="T9" fmla="*/ 13308608 h 48"/>
                <a:gd name="T10" fmla="*/ 0 w 80"/>
                <a:gd name="T11" fmla="*/ 0 h 48"/>
                <a:gd name="T12" fmla="*/ 0 w 80"/>
                <a:gd name="T13" fmla="*/ 0 h 48"/>
                <a:gd name="T14" fmla="*/ 266192794 w 80"/>
                <a:gd name="T15" fmla="*/ 319429805 h 48"/>
                <a:gd name="T16" fmla="*/ 532383008 w 80"/>
                <a:gd name="T17" fmla="*/ 0 h 48"/>
                <a:gd name="T18" fmla="*/ 532383008 w 80"/>
                <a:gd name="T19" fmla="*/ 0 h 48"/>
                <a:gd name="T20" fmla="*/ 485799011 w 80"/>
                <a:gd name="T21" fmla="*/ 13308608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48"/>
                <a:gd name="T35" fmla="*/ 80 w 8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27" name="Freeform 37"/>
            <p:cNvSpPr>
              <a:spLocks noEditPoints="1" noChangeArrowheads="1"/>
            </p:cNvSpPr>
            <p:nvPr/>
          </p:nvSpPr>
          <p:spPr bwMode="auto">
            <a:xfrm flipH="1">
              <a:off x="455612" y="290512"/>
              <a:ext cx="498475" cy="581025"/>
            </a:xfrm>
            <a:custGeom>
              <a:avLst/>
              <a:gdLst>
                <a:gd name="T0" fmla="*/ 647077667 w 192"/>
                <a:gd name="T1" fmla="*/ 0 h 224"/>
                <a:gd name="T2" fmla="*/ 0 w 192"/>
                <a:gd name="T3" fmla="*/ 645900073 h 224"/>
                <a:gd name="T4" fmla="*/ 323538833 w 192"/>
                <a:gd name="T5" fmla="*/ 1345622774 h 224"/>
                <a:gd name="T6" fmla="*/ 451605369 w 192"/>
                <a:gd name="T7" fmla="*/ 1473458649 h 224"/>
                <a:gd name="T8" fmla="*/ 606633690 w 192"/>
                <a:gd name="T9" fmla="*/ 1507098440 h 224"/>
                <a:gd name="T10" fmla="*/ 647077667 w 192"/>
                <a:gd name="T11" fmla="*/ 1507098440 h 224"/>
                <a:gd name="T12" fmla="*/ 842547369 w 192"/>
                <a:gd name="T13" fmla="*/ 1466730172 h 224"/>
                <a:gd name="T14" fmla="*/ 970613904 w 192"/>
                <a:gd name="T15" fmla="*/ 1345622774 h 224"/>
                <a:gd name="T16" fmla="*/ 1294152738 w 192"/>
                <a:gd name="T17" fmla="*/ 645900073 h 224"/>
                <a:gd name="T18" fmla="*/ 647077667 w 192"/>
                <a:gd name="T19" fmla="*/ 0 h 224"/>
                <a:gd name="T20" fmla="*/ 761662011 w 192"/>
                <a:gd name="T21" fmla="*/ 269123517 h 224"/>
                <a:gd name="T22" fmla="*/ 208951893 w 192"/>
                <a:gd name="T23" fmla="*/ 814101622 h 224"/>
                <a:gd name="T24" fmla="*/ 208951893 w 192"/>
                <a:gd name="T25" fmla="*/ 861198368 h 224"/>
                <a:gd name="T26" fmla="*/ 161768119 w 192"/>
                <a:gd name="T27" fmla="*/ 659354433 h 224"/>
                <a:gd name="T28" fmla="*/ 667297059 w 192"/>
                <a:gd name="T29" fmla="*/ 161475667 h 224"/>
                <a:gd name="T30" fmla="*/ 1078461047 w 192"/>
                <a:gd name="T31" fmla="*/ 363319601 h 224"/>
                <a:gd name="T32" fmla="*/ 761662011 w 192"/>
                <a:gd name="T33" fmla="*/ 269123517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224"/>
                <a:gd name="T53" fmla="*/ 192 w 192"/>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4105" name="Group 13"/>
          <p:cNvGrpSpPr>
            <a:grpSpLocks/>
          </p:cNvGrpSpPr>
          <p:nvPr/>
        </p:nvGrpSpPr>
        <p:grpSpPr bwMode="auto">
          <a:xfrm>
            <a:off x="4165600" y="1470025"/>
            <a:ext cx="863600" cy="863600"/>
            <a:chOff x="0" y="0"/>
            <a:chExt cx="1368425" cy="1368425"/>
          </a:xfrm>
        </p:grpSpPr>
        <p:sp>
          <p:nvSpPr>
            <p:cNvPr id="4121" name="Freeform 39"/>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22" name="Freeform 40"/>
            <p:cNvSpPr>
              <a:spLocks noChangeArrowheads="1"/>
            </p:cNvSpPr>
            <p:nvPr/>
          </p:nvSpPr>
          <p:spPr bwMode="auto">
            <a:xfrm flipH="1">
              <a:off x="417512" y="401637"/>
              <a:ext cx="950913" cy="966788"/>
            </a:xfrm>
            <a:custGeom>
              <a:avLst/>
              <a:gdLst>
                <a:gd name="T0" fmla="*/ 1215145035 w 367"/>
                <a:gd name="T1" fmla="*/ 0 h 373"/>
                <a:gd name="T2" fmla="*/ 0 w 367"/>
                <a:gd name="T3" fmla="*/ 1209252210 h 373"/>
                <a:gd name="T4" fmla="*/ 0 w 367"/>
                <a:gd name="T5" fmla="*/ 2147483647 h 373"/>
                <a:gd name="T6" fmla="*/ 268540940 w 367"/>
                <a:gd name="T7" fmla="*/ 2147483647 h 373"/>
                <a:gd name="T8" fmla="*/ 1127868322 w 367"/>
                <a:gd name="T9" fmla="*/ 2147483647 h 373"/>
                <a:gd name="T10" fmla="*/ 2147483647 w 367"/>
                <a:gd name="T11" fmla="*/ 1168945185 h 373"/>
                <a:gd name="T12" fmla="*/ 2147483647 w 367"/>
                <a:gd name="T13" fmla="*/ 107489719 h 373"/>
                <a:gd name="T14" fmla="*/ 1215145035 w 367"/>
                <a:gd name="T15" fmla="*/ 0 h 373"/>
                <a:gd name="T16" fmla="*/ 0 60000 65536"/>
                <a:gd name="T17" fmla="*/ 0 60000 65536"/>
                <a:gd name="T18" fmla="*/ 0 60000 65536"/>
                <a:gd name="T19" fmla="*/ 0 60000 65536"/>
                <a:gd name="T20" fmla="*/ 0 60000 65536"/>
                <a:gd name="T21" fmla="*/ 0 60000 65536"/>
                <a:gd name="T22" fmla="*/ 0 60000 65536"/>
                <a:gd name="T23" fmla="*/ 0 60000 65536"/>
                <a:gd name="T24" fmla="*/ 0 w 367"/>
                <a:gd name="T25" fmla="*/ 0 h 373"/>
                <a:gd name="T26" fmla="*/ 367 w 367"/>
                <a:gd name="T27" fmla="*/ 373 h 37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7" h="373">
                  <a:moveTo>
                    <a:pt x="181" y="0"/>
                  </a:moveTo>
                  <a:cubicBezTo>
                    <a:pt x="0" y="180"/>
                    <a:pt x="0" y="180"/>
                    <a:pt x="0" y="180"/>
                  </a:cubicBezTo>
                  <a:cubicBezTo>
                    <a:pt x="0" y="333"/>
                    <a:pt x="0" y="333"/>
                    <a:pt x="0" y="333"/>
                  </a:cubicBezTo>
                  <a:cubicBezTo>
                    <a:pt x="0" y="355"/>
                    <a:pt x="18" y="373"/>
                    <a:pt x="40" y="373"/>
                  </a:cubicBezTo>
                  <a:cubicBezTo>
                    <a:pt x="168" y="373"/>
                    <a:pt x="168" y="373"/>
                    <a:pt x="168" y="373"/>
                  </a:cubicBezTo>
                  <a:cubicBezTo>
                    <a:pt x="367" y="174"/>
                    <a:pt x="367" y="174"/>
                    <a:pt x="367" y="174"/>
                  </a:cubicBezTo>
                  <a:cubicBezTo>
                    <a:pt x="350" y="16"/>
                    <a:pt x="350" y="16"/>
                    <a:pt x="350" y="16"/>
                  </a:cubicBezTo>
                  <a:cubicBezTo>
                    <a:pt x="181" y="0"/>
                    <a:pt x="181" y="0"/>
                    <a:pt x="181"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23" name="Freeform 41"/>
            <p:cNvSpPr>
              <a:spLocks noEditPoints="1" noChangeArrowheads="1"/>
            </p:cNvSpPr>
            <p:nvPr/>
          </p:nvSpPr>
          <p:spPr bwMode="auto">
            <a:xfrm>
              <a:off x="341312" y="311150"/>
              <a:ext cx="663575" cy="663575"/>
            </a:xfrm>
            <a:custGeom>
              <a:avLst/>
              <a:gdLst>
                <a:gd name="T0" fmla="*/ 860024305 w 256"/>
                <a:gd name="T1" fmla="*/ 0 h 256"/>
                <a:gd name="T2" fmla="*/ 0 w 256"/>
                <a:gd name="T3" fmla="*/ 860024305 h 256"/>
                <a:gd name="T4" fmla="*/ 860024305 w 256"/>
                <a:gd name="T5" fmla="*/ 1720046018 h 256"/>
                <a:gd name="T6" fmla="*/ 1720046018 w 256"/>
                <a:gd name="T7" fmla="*/ 860024305 h 256"/>
                <a:gd name="T8" fmla="*/ 860024305 w 256"/>
                <a:gd name="T9" fmla="*/ 0 h 256"/>
                <a:gd name="T10" fmla="*/ 907055183 w 256"/>
                <a:gd name="T11" fmla="*/ 1343786033 h 256"/>
                <a:gd name="T12" fmla="*/ 799553441 w 256"/>
                <a:gd name="T13" fmla="*/ 1343786033 h 256"/>
                <a:gd name="T14" fmla="*/ 752519971 w 256"/>
                <a:gd name="T15" fmla="*/ 1290033866 h 256"/>
                <a:gd name="T16" fmla="*/ 745801274 w 256"/>
                <a:gd name="T17" fmla="*/ 1182532123 h 256"/>
                <a:gd name="T18" fmla="*/ 799553441 w 256"/>
                <a:gd name="T19" fmla="*/ 1128779956 h 256"/>
                <a:gd name="T20" fmla="*/ 907055183 w 256"/>
                <a:gd name="T21" fmla="*/ 1128779956 h 256"/>
                <a:gd name="T22" fmla="*/ 960807350 w 256"/>
                <a:gd name="T23" fmla="*/ 1182532123 h 256"/>
                <a:gd name="T24" fmla="*/ 967526047 w 256"/>
                <a:gd name="T25" fmla="*/ 1290033866 h 256"/>
                <a:gd name="T26" fmla="*/ 907055183 w 256"/>
                <a:gd name="T27" fmla="*/ 1343786033 h 256"/>
                <a:gd name="T28" fmla="*/ 1142217350 w 256"/>
                <a:gd name="T29" fmla="*/ 732363880 h 256"/>
                <a:gd name="T30" fmla="*/ 1034715608 w 256"/>
                <a:gd name="T31" fmla="*/ 839865622 h 256"/>
                <a:gd name="T32" fmla="*/ 974244744 w 256"/>
                <a:gd name="T33" fmla="*/ 886899093 h 256"/>
                <a:gd name="T34" fmla="*/ 967526047 w 256"/>
                <a:gd name="T35" fmla="*/ 907055183 h 256"/>
                <a:gd name="T36" fmla="*/ 960807350 w 256"/>
                <a:gd name="T37" fmla="*/ 967526047 h 256"/>
                <a:gd name="T38" fmla="*/ 907055183 w 256"/>
                <a:gd name="T39" fmla="*/ 1021278214 h 256"/>
                <a:gd name="T40" fmla="*/ 806272138 w 256"/>
                <a:gd name="T41" fmla="*/ 1021278214 h 256"/>
                <a:gd name="T42" fmla="*/ 752519971 w 256"/>
                <a:gd name="T43" fmla="*/ 967526047 h 256"/>
                <a:gd name="T44" fmla="*/ 752519971 w 256"/>
                <a:gd name="T45" fmla="*/ 940651260 h 256"/>
                <a:gd name="T46" fmla="*/ 772676062 w 256"/>
                <a:gd name="T47" fmla="*/ 833146925 h 256"/>
                <a:gd name="T48" fmla="*/ 826428229 w 256"/>
                <a:gd name="T49" fmla="*/ 759238668 h 256"/>
                <a:gd name="T50" fmla="*/ 900336486 w 256"/>
                <a:gd name="T51" fmla="*/ 698767804 h 256"/>
                <a:gd name="T52" fmla="*/ 960807350 w 256"/>
                <a:gd name="T53" fmla="*/ 645018229 h 256"/>
                <a:gd name="T54" fmla="*/ 967526047 w 256"/>
                <a:gd name="T55" fmla="*/ 624859546 h 256"/>
                <a:gd name="T56" fmla="*/ 940651260 w 256"/>
                <a:gd name="T57" fmla="*/ 577828668 h 256"/>
                <a:gd name="T58" fmla="*/ 860024305 w 256"/>
                <a:gd name="T59" fmla="*/ 557669985 h 256"/>
                <a:gd name="T60" fmla="*/ 786116047 w 256"/>
                <a:gd name="T61" fmla="*/ 577828668 h 256"/>
                <a:gd name="T62" fmla="*/ 745801274 w 256"/>
                <a:gd name="T63" fmla="*/ 651736926 h 256"/>
                <a:gd name="T64" fmla="*/ 692049107 w 256"/>
                <a:gd name="T65" fmla="*/ 698767804 h 256"/>
                <a:gd name="T66" fmla="*/ 692049107 w 256"/>
                <a:gd name="T67" fmla="*/ 698767804 h 256"/>
                <a:gd name="T68" fmla="*/ 584547365 w 256"/>
                <a:gd name="T69" fmla="*/ 685330410 h 256"/>
                <a:gd name="T70" fmla="*/ 544232592 w 256"/>
                <a:gd name="T71" fmla="*/ 665174319 h 256"/>
                <a:gd name="T72" fmla="*/ 537513895 w 256"/>
                <a:gd name="T73" fmla="*/ 624859546 h 256"/>
                <a:gd name="T74" fmla="*/ 638299532 w 256"/>
                <a:gd name="T75" fmla="*/ 443449546 h 256"/>
                <a:gd name="T76" fmla="*/ 860024305 w 256"/>
                <a:gd name="T77" fmla="*/ 376259985 h 256"/>
                <a:gd name="T78" fmla="*/ 1088467775 w 256"/>
                <a:gd name="T79" fmla="*/ 443449546 h 256"/>
                <a:gd name="T80" fmla="*/ 1182532123 w 256"/>
                <a:gd name="T81" fmla="*/ 618140849 h 256"/>
                <a:gd name="T82" fmla="*/ 1142217350 w 256"/>
                <a:gd name="T83" fmla="*/ 732363880 h 2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56"/>
                <a:gd name="T127" fmla="*/ 0 h 256"/>
                <a:gd name="T128" fmla="*/ 256 w 256"/>
                <a:gd name="T129" fmla="*/ 256 h 2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4106" name="Group 17"/>
          <p:cNvGrpSpPr>
            <a:grpSpLocks/>
          </p:cNvGrpSpPr>
          <p:nvPr/>
        </p:nvGrpSpPr>
        <p:grpSpPr bwMode="auto">
          <a:xfrm flipH="1">
            <a:off x="4165600" y="4714875"/>
            <a:ext cx="863600" cy="863600"/>
            <a:chOff x="0" y="0"/>
            <a:chExt cx="1979613" cy="1981201"/>
          </a:xfrm>
        </p:grpSpPr>
        <p:sp>
          <p:nvSpPr>
            <p:cNvPr id="4115" name="Freeform 106"/>
            <p:cNvSpPr>
              <a:spLocks noChangeArrowheads="1"/>
            </p:cNvSpPr>
            <p:nvPr/>
          </p:nvSpPr>
          <p:spPr bwMode="auto">
            <a:xfrm>
              <a:off x="0" y="0"/>
              <a:ext cx="1979613" cy="1981201"/>
            </a:xfrm>
            <a:custGeom>
              <a:avLst/>
              <a:gdLst>
                <a:gd name="T0" fmla="*/ 2147483647 w 528"/>
                <a:gd name="T1" fmla="*/ 2147483647 h 528"/>
                <a:gd name="T2" fmla="*/ 2147483647 w 528"/>
                <a:gd name="T3" fmla="*/ 2147483647 h 528"/>
                <a:gd name="T4" fmla="*/ 562281328 w 528"/>
                <a:gd name="T5" fmla="*/ 2147483647 h 528"/>
                <a:gd name="T6" fmla="*/ 0 w 528"/>
                <a:gd name="T7" fmla="*/ 2147483647 h 528"/>
                <a:gd name="T8" fmla="*/ 0 w 528"/>
                <a:gd name="T9" fmla="*/ 563182650 h 528"/>
                <a:gd name="T10" fmla="*/ 562281328 w 528"/>
                <a:gd name="T11" fmla="*/ 0 h 528"/>
                <a:gd name="T12" fmla="*/ 2147483647 w 528"/>
                <a:gd name="T13" fmla="*/ 0 h 528"/>
                <a:gd name="T14" fmla="*/ 2147483647 w 528"/>
                <a:gd name="T15" fmla="*/ 56318265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16" name="Freeform 107"/>
            <p:cNvSpPr>
              <a:spLocks noChangeArrowheads="1"/>
            </p:cNvSpPr>
            <p:nvPr/>
          </p:nvSpPr>
          <p:spPr bwMode="auto">
            <a:xfrm>
              <a:off x="0" y="423863"/>
              <a:ext cx="1409700" cy="1557338"/>
            </a:xfrm>
            <a:custGeom>
              <a:avLst/>
              <a:gdLst>
                <a:gd name="T0" fmla="*/ 2147483647 w 376"/>
                <a:gd name="T1" fmla="*/ 0 h 415"/>
                <a:gd name="T2" fmla="*/ 0 w 376"/>
                <a:gd name="T3" fmla="*/ 2147483647 h 415"/>
                <a:gd name="T4" fmla="*/ 0 w 376"/>
                <a:gd name="T5" fmla="*/ 2147483647 h 415"/>
                <a:gd name="T6" fmla="*/ 562260345 w 376"/>
                <a:gd name="T7" fmla="*/ 2147483647 h 415"/>
                <a:gd name="T8" fmla="*/ 2147483647 w 376"/>
                <a:gd name="T9" fmla="*/ 2147483647 h 415"/>
                <a:gd name="T10" fmla="*/ 2147483647 w 376"/>
                <a:gd name="T11" fmla="*/ 2147483647 h 415"/>
                <a:gd name="T12" fmla="*/ 2147483647 w 376"/>
                <a:gd name="T13" fmla="*/ 2147483647 h 415"/>
                <a:gd name="T14" fmla="*/ 2147483647 w 376"/>
                <a:gd name="T15" fmla="*/ 2147483647 h 415"/>
                <a:gd name="T16" fmla="*/ 2147483647 w 376"/>
                <a:gd name="T17" fmla="*/ 2147483647 h 415"/>
                <a:gd name="T18" fmla="*/ 2147483647 w 376"/>
                <a:gd name="T19" fmla="*/ 2147483647 h 415"/>
                <a:gd name="T20" fmla="*/ 2147483647 w 376"/>
                <a:gd name="T21" fmla="*/ 2147483647 h 415"/>
                <a:gd name="T22" fmla="*/ 2147483647 w 376"/>
                <a:gd name="T23" fmla="*/ 2147483647 h 415"/>
                <a:gd name="T24" fmla="*/ 2147483647 w 376"/>
                <a:gd name="T25" fmla="*/ 2147483647 h 415"/>
                <a:gd name="T26" fmla="*/ 2147483647 w 376"/>
                <a:gd name="T27" fmla="*/ 1957420009 h 415"/>
                <a:gd name="T28" fmla="*/ 2147483647 w 376"/>
                <a:gd name="T29" fmla="*/ 1844762553 h 415"/>
                <a:gd name="T30" fmla="*/ 2147483647 w 376"/>
                <a:gd name="T31" fmla="*/ 154904471 h 415"/>
                <a:gd name="T32" fmla="*/ 2147483647 w 376"/>
                <a:gd name="T33" fmla="*/ 0 h 4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6"/>
                <a:gd name="T52" fmla="*/ 0 h 415"/>
                <a:gd name="T53" fmla="*/ 376 w 376"/>
                <a:gd name="T54" fmla="*/ 415 h 4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6" h="415">
                  <a:moveTo>
                    <a:pt x="157" y="0"/>
                  </a:moveTo>
                  <a:cubicBezTo>
                    <a:pt x="0" y="157"/>
                    <a:pt x="0" y="157"/>
                    <a:pt x="0" y="157"/>
                  </a:cubicBezTo>
                  <a:cubicBezTo>
                    <a:pt x="0" y="375"/>
                    <a:pt x="0" y="375"/>
                    <a:pt x="0" y="375"/>
                  </a:cubicBezTo>
                  <a:cubicBezTo>
                    <a:pt x="0" y="397"/>
                    <a:pt x="18" y="415"/>
                    <a:pt x="40" y="415"/>
                  </a:cubicBezTo>
                  <a:cubicBezTo>
                    <a:pt x="234" y="415"/>
                    <a:pt x="234" y="415"/>
                    <a:pt x="234" y="415"/>
                  </a:cubicBezTo>
                  <a:cubicBezTo>
                    <a:pt x="372" y="278"/>
                    <a:pt x="372" y="278"/>
                    <a:pt x="372" y="278"/>
                  </a:cubicBezTo>
                  <a:cubicBezTo>
                    <a:pt x="369" y="254"/>
                    <a:pt x="369" y="254"/>
                    <a:pt x="369" y="254"/>
                  </a:cubicBezTo>
                  <a:cubicBezTo>
                    <a:pt x="350" y="261"/>
                    <a:pt x="350" y="261"/>
                    <a:pt x="350" y="261"/>
                  </a:cubicBezTo>
                  <a:cubicBezTo>
                    <a:pt x="376" y="235"/>
                    <a:pt x="376" y="235"/>
                    <a:pt x="376" y="235"/>
                  </a:cubicBezTo>
                  <a:cubicBezTo>
                    <a:pt x="371" y="224"/>
                    <a:pt x="371" y="224"/>
                    <a:pt x="371" y="224"/>
                  </a:cubicBezTo>
                  <a:cubicBezTo>
                    <a:pt x="351" y="212"/>
                    <a:pt x="351" y="212"/>
                    <a:pt x="351" y="212"/>
                  </a:cubicBezTo>
                  <a:cubicBezTo>
                    <a:pt x="376" y="187"/>
                    <a:pt x="376" y="187"/>
                    <a:pt x="376" y="187"/>
                  </a:cubicBezTo>
                  <a:cubicBezTo>
                    <a:pt x="345" y="170"/>
                    <a:pt x="345" y="170"/>
                    <a:pt x="345" y="170"/>
                  </a:cubicBezTo>
                  <a:cubicBezTo>
                    <a:pt x="376" y="139"/>
                    <a:pt x="376" y="139"/>
                    <a:pt x="376" y="139"/>
                  </a:cubicBezTo>
                  <a:cubicBezTo>
                    <a:pt x="368" y="131"/>
                    <a:pt x="368" y="131"/>
                    <a:pt x="368" y="131"/>
                  </a:cubicBezTo>
                  <a:cubicBezTo>
                    <a:pt x="351" y="11"/>
                    <a:pt x="351" y="11"/>
                    <a:pt x="351" y="11"/>
                  </a:cubicBezTo>
                  <a:cubicBezTo>
                    <a:pt x="157" y="0"/>
                    <a:pt x="157" y="0"/>
                    <a:pt x="157"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17" name="Freeform 108"/>
            <p:cNvSpPr>
              <a:spLocks noChangeArrowheads="1"/>
            </p:cNvSpPr>
            <p:nvPr/>
          </p:nvSpPr>
          <p:spPr bwMode="auto">
            <a:xfrm>
              <a:off x="1290638" y="1365251"/>
              <a:ext cx="119063" cy="120650"/>
            </a:xfrm>
            <a:custGeom>
              <a:avLst/>
              <a:gdLst>
                <a:gd name="T0" fmla="*/ 0 w 32"/>
                <a:gd name="T1" fmla="*/ 454888203 h 32"/>
                <a:gd name="T2" fmla="*/ 221501829 w 32"/>
                <a:gd name="T3" fmla="*/ 454888203 h 32"/>
                <a:gd name="T4" fmla="*/ 442999937 w 32"/>
                <a:gd name="T5" fmla="*/ 227444102 h 32"/>
                <a:gd name="T6" fmla="*/ 442999937 w 32"/>
                <a:gd name="T7" fmla="*/ 0 h 32"/>
                <a:gd name="T8" fmla="*/ 0 w 32"/>
                <a:gd name="T9" fmla="*/ 0 h 32"/>
                <a:gd name="T10" fmla="*/ 0 w 32"/>
                <a:gd name="T11" fmla="*/ 454888203 h 32"/>
                <a:gd name="T12" fmla="*/ 0 60000 65536"/>
                <a:gd name="T13" fmla="*/ 0 60000 65536"/>
                <a:gd name="T14" fmla="*/ 0 60000 65536"/>
                <a:gd name="T15" fmla="*/ 0 60000 65536"/>
                <a:gd name="T16" fmla="*/ 0 60000 65536"/>
                <a:gd name="T17" fmla="*/ 0 60000 65536"/>
                <a:gd name="T18" fmla="*/ 0 w 32"/>
                <a:gd name="T19" fmla="*/ 0 h 32"/>
                <a:gd name="T20" fmla="*/ 32 w 3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18" name="Freeform 109"/>
            <p:cNvSpPr>
              <a:spLocks noEditPoints="1" noChangeArrowheads="1"/>
            </p:cNvSpPr>
            <p:nvPr/>
          </p:nvSpPr>
          <p:spPr bwMode="auto">
            <a:xfrm>
              <a:off x="569913" y="406400"/>
              <a:ext cx="839788" cy="1079501"/>
            </a:xfrm>
            <a:custGeom>
              <a:avLst/>
              <a:gdLst>
                <a:gd name="T0" fmla="*/ 2147483647 w 224"/>
                <a:gd name="T1" fmla="*/ 0 h 288"/>
                <a:gd name="T2" fmla="*/ 224886978 w 224"/>
                <a:gd name="T3" fmla="*/ 0 h 288"/>
                <a:gd name="T4" fmla="*/ 0 w 224"/>
                <a:gd name="T5" fmla="*/ 224791090 h 288"/>
                <a:gd name="T6" fmla="*/ 0 w 224"/>
                <a:gd name="T7" fmla="*/ 2147483647 h 288"/>
                <a:gd name="T8" fmla="*/ 224886978 w 224"/>
                <a:gd name="T9" fmla="*/ 2147483647 h 288"/>
                <a:gd name="T10" fmla="*/ 2147483647 w 224"/>
                <a:gd name="T11" fmla="*/ 2147483647 h 288"/>
                <a:gd name="T12" fmla="*/ 2147483647 w 224"/>
                <a:gd name="T13" fmla="*/ 2023131056 h 288"/>
                <a:gd name="T14" fmla="*/ 2147483647 w 224"/>
                <a:gd name="T15" fmla="*/ 2023131056 h 288"/>
                <a:gd name="T16" fmla="*/ 2147483647 w 224"/>
                <a:gd name="T17" fmla="*/ 224791090 h 288"/>
                <a:gd name="T18" fmla="*/ 2147483647 w 224"/>
                <a:gd name="T19" fmla="*/ 0 h 288"/>
                <a:gd name="T20" fmla="*/ 2147483647 w 224"/>
                <a:gd name="T21" fmla="*/ 1461149583 h 288"/>
                <a:gd name="T22" fmla="*/ 787102550 w 224"/>
                <a:gd name="T23" fmla="*/ 1461149583 h 288"/>
                <a:gd name="T24" fmla="*/ 787102550 w 224"/>
                <a:gd name="T25" fmla="*/ 1236358493 h 288"/>
                <a:gd name="T26" fmla="*/ 2147483647 w 224"/>
                <a:gd name="T27" fmla="*/ 1236358493 h 288"/>
                <a:gd name="T28" fmla="*/ 2147483647 w 224"/>
                <a:gd name="T29" fmla="*/ 1461149583 h 288"/>
                <a:gd name="T30" fmla="*/ 2147483647 w 224"/>
                <a:gd name="T31" fmla="*/ 1011563654 h 288"/>
                <a:gd name="T32" fmla="*/ 787102550 w 224"/>
                <a:gd name="T33" fmla="*/ 1011563654 h 288"/>
                <a:gd name="T34" fmla="*/ 787102550 w 224"/>
                <a:gd name="T35" fmla="*/ 786772564 h 288"/>
                <a:gd name="T36" fmla="*/ 2147483647 w 224"/>
                <a:gd name="T37" fmla="*/ 786772564 h 288"/>
                <a:gd name="T38" fmla="*/ 2147483647 w 224"/>
                <a:gd name="T39" fmla="*/ 1011563654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4"/>
                <a:gd name="T61" fmla="*/ 0 h 288"/>
                <a:gd name="T62" fmla="*/ 224 w 224"/>
                <a:gd name="T63" fmla="*/ 288 h 28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19" name="Rectangle 110"/>
            <p:cNvSpPr>
              <a:spLocks noChangeArrowheads="1"/>
            </p:cNvSpPr>
            <p:nvPr/>
          </p:nvSpPr>
          <p:spPr bwMode="auto">
            <a:xfrm>
              <a:off x="1290638" y="1006476"/>
              <a:ext cx="119063" cy="119063"/>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sp>
          <p:nvSpPr>
            <p:cNvPr id="4120" name="Rectangle 111"/>
            <p:cNvSpPr>
              <a:spLocks noChangeArrowheads="1"/>
            </p:cNvSpPr>
            <p:nvPr/>
          </p:nvSpPr>
          <p:spPr bwMode="auto">
            <a:xfrm>
              <a:off x="1290638" y="1185863"/>
              <a:ext cx="119063" cy="120650"/>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grpSp>
      <p:grpSp>
        <p:nvGrpSpPr>
          <p:cNvPr id="4107" name="Group 24"/>
          <p:cNvGrpSpPr>
            <a:grpSpLocks/>
          </p:cNvGrpSpPr>
          <p:nvPr/>
        </p:nvGrpSpPr>
        <p:grpSpPr bwMode="auto">
          <a:xfrm flipH="1">
            <a:off x="4165600" y="2586038"/>
            <a:ext cx="863600" cy="865187"/>
            <a:chOff x="0" y="0"/>
            <a:chExt cx="1979613" cy="1981201"/>
          </a:xfrm>
        </p:grpSpPr>
        <p:sp>
          <p:nvSpPr>
            <p:cNvPr id="4112" name="Freeform 117"/>
            <p:cNvSpPr>
              <a:spLocks noChangeArrowheads="1"/>
            </p:cNvSpPr>
            <p:nvPr/>
          </p:nvSpPr>
          <p:spPr bwMode="auto">
            <a:xfrm>
              <a:off x="0" y="0"/>
              <a:ext cx="1979613" cy="1981201"/>
            </a:xfrm>
            <a:custGeom>
              <a:avLst/>
              <a:gdLst>
                <a:gd name="T0" fmla="*/ 2147483647 w 528"/>
                <a:gd name="T1" fmla="*/ 2147483647 h 528"/>
                <a:gd name="T2" fmla="*/ 2147483647 w 528"/>
                <a:gd name="T3" fmla="*/ 2147483647 h 528"/>
                <a:gd name="T4" fmla="*/ 562281328 w 528"/>
                <a:gd name="T5" fmla="*/ 2147483647 h 528"/>
                <a:gd name="T6" fmla="*/ 0 w 528"/>
                <a:gd name="T7" fmla="*/ 2147483647 h 528"/>
                <a:gd name="T8" fmla="*/ 0 w 528"/>
                <a:gd name="T9" fmla="*/ 563182650 h 528"/>
                <a:gd name="T10" fmla="*/ 562281328 w 528"/>
                <a:gd name="T11" fmla="*/ 0 h 528"/>
                <a:gd name="T12" fmla="*/ 2147483647 w 528"/>
                <a:gd name="T13" fmla="*/ 0 h 528"/>
                <a:gd name="T14" fmla="*/ 2147483647 w 528"/>
                <a:gd name="T15" fmla="*/ 56318265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13" name="Freeform 118"/>
            <p:cNvSpPr>
              <a:spLocks noChangeArrowheads="1"/>
            </p:cNvSpPr>
            <p:nvPr/>
          </p:nvSpPr>
          <p:spPr bwMode="auto">
            <a:xfrm>
              <a:off x="0" y="503238"/>
              <a:ext cx="1435100" cy="1477963"/>
            </a:xfrm>
            <a:custGeom>
              <a:avLst/>
              <a:gdLst>
                <a:gd name="T0" fmla="*/ 2147483647 w 383"/>
                <a:gd name="T1" fmla="*/ 0 h 394"/>
                <a:gd name="T2" fmla="*/ 2147483647 w 383"/>
                <a:gd name="T3" fmla="*/ 1210132847 h 394"/>
                <a:gd name="T4" fmla="*/ 0 w 383"/>
                <a:gd name="T5" fmla="*/ 2147483647 h 394"/>
                <a:gd name="T6" fmla="*/ 0 w 383"/>
                <a:gd name="T7" fmla="*/ 2147483647 h 394"/>
                <a:gd name="T8" fmla="*/ 561599969 w 383"/>
                <a:gd name="T9" fmla="*/ 2147483647 h 394"/>
                <a:gd name="T10" fmla="*/ 1319759926 w 383"/>
                <a:gd name="T11" fmla="*/ 2147483647 h 394"/>
                <a:gd name="T12" fmla="*/ 2147483647 w 383"/>
                <a:gd name="T13" fmla="*/ 2147483647 h 394"/>
                <a:gd name="T14" fmla="*/ 2147483647 w 383"/>
                <a:gd name="T15" fmla="*/ 1097563833 h 394"/>
                <a:gd name="T16" fmla="*/ 2147483647 w 383"/>
                <a:gd name="T17" fmla="*/ 323640136 h 394"/>
                <a:gd name="T18" fmla="*/ 2147483647 w 383"/>
                <a:gd name="T19" fmla="*/ 0 h 3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3"/>
                <a:gd name="T31" fmla="*/ 0 h 394"/>
                <a:gd name="T32" fmla="*/ 383 w 383"/>
                <a:gd name="T33" fmla="*/ 394 h 3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3" h="394">
                  <a:moveTo>
                    <a:pt x="307" y="0"/>
                  </a:moveTo>
                  <a:cubicBezTo>
                    <a:pt x="199" y="86"/>
                    <a:pt x="199" y="86"/>
                    <a:pt x="199" y="86"/>
                  </a:cubicBezTo>
                  <a:cubicBezTo>
                    <a:pt x="0" y="285"/>
                    <a:pt x="0" y="285"/>
                    <a:pt x="0" y="285"/>
                  </a:cubicBezTo>
                  <a:cubicBezTo>
                    <a:pt x="0" y="354"/>
                    <a:pt x="0" y="354"/>
                    <a:pt x="0" y="354"/>
                  </a:cubicBezTo>
                  <a:cubicBezTo>
                    <a:pt x="0" y="376"/>
                    <a:pt x="18" y="394"/>
                    <a:pt x="40" y="394"/>
                  </a:cubicBezTo>
                  <a:cubicBezTo>
                    <a:pt x="94" y="394"/>
                    <a:pt x="94" y="394"/>
                    <a:pt x="94" y="394"/>
                  </a:cubicBezTo>
                  <a:cubicBezTo>
                    <a:pt x="313" y="175"/>
                    <a:pt x="313" y="175"/>
                    <a:pt x="313" y="175"/>
                  </a:cubicBezTo>
                  <a:cubicBezTo>
                    <a:pt x="383" y="78"/>
                    <a:pt x="383" y="78"/>
                    <a:pt x="383" y="78"/>
                  </a:cubicBezTo>
                  <a:cubicBezTo>
                    <a:pt x="368" y="23"/>
                    <a:pt x="368" y="23"/>
                    <a:pt x="368" y="23"/>
                  </a:cubicBezTo>
                  <a:cubicBezTo>
                    <a:pt x="307" y="0"/>
                    <a:pt x="307" y="0"/>
                    <a:pt x="307"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14" name="Freeform 119"/>
            <p:cNvSpPr>
              <a:spLocks noChangeArrowheads="1"/>
            </p:cNvSpPr>
            <p:nvPr/>
          </p:nvSpPr>
          <p:spPr bwMode="auto">
            <a:xfrm>
              <a:off x="460375" y="469900"/>
              <a:ext cx="1009650" cy="925513"/>
            </a:xfrm>
            <a:custGeom>
              <a:avLst/>
              <a:gdLst>
                <a:gd name="T0" fmla="*/ 2147483647 w 269"/>
                <a:gd name="T1" fmla="*/ 0 h 247"/>
                <a:gd name="T2" fmla="*/ 2147483647 w 269"/>
                <a:gd name="T3" fmla="*/ 0 h 247"/>
                <a:gd name="T4" fmla="*/ 2028615804 w 269"/>
                <a:gd name="T5" fmla="*/ 336961672 h 247"/>
                <a:gd name="T6" fmla="*/ 295838710 w 269"/>
                <a:gd name="T7" fmla="*/ 2106017946 h 247"/>
                <a:gd name="T8" fmla="*/ 295838710 w 269"/>
                <a:gd name="T9" fmla="*/ 2147483647 h 247"/>
                <a:gd name="T10" fmla="*/ 845257211 w 269"/>
                <a:gd name="T11" fmla="*/ 2147483647 h 247"/>
                <a:gd name="T12" fmla="*/ 1394671958 w 269"/>
                <a:gd name="T13" fmla="*/ 2147483647 h 247"/>
                <a:gd name="T14" fmla="*/ 2147483647 w 269"/>
                <a:gd name="T15" fmla="*/ 1558455229 h 247"/>
                <a:gd name="T16" fmla="*/ 2147483647 w 269"/>
                <a:gd name="T17" fmla="*/ 659887022 h 247"/>
                <a:gd name="T18" fmla="*/ 2147483647 w 269"/>
                <a:gd name="T19" fmla="*/ 519486325 h 247"/>
                <a:gd name="T20" fmla="*/ 2147483647 w 269"/>
                <a:gd name="T21" fmla="*/ 744127440 h 247"/>
                <a:gd name="T22" fmla="*/ 648030153 w 269"/>
                <a:gd name="T23" fmla="*/ 2147483647 h 247"/>
                <a:gd name="T24" fmla="*/ 648030153 w 269"/>
                <a:gd name="T25" fmla="*/ 2147483647 h 247"/>
                <a:gd name="T26" fmla="*/ 732555499 w 269"/>
                <a:gd name="T27" fmla="*/ 2147483647 h 247"/>
                <a:gd name="T28" fmla="*/ 802994538 w 269"/>
                <a:gd name="T29" fmla="*/ 2147483647 h 247"/>
                <a:gd name="T30" fmla="*/ 2147483647 w 269"/>
                <a:gd name="T31" fmla="*/ 912608276 h 247"/>
                <a:gd name="T32" fmla="*/ 2147483647 w 269"/>
                <a:gd name="T33" fmla="*/ 744127440 h 247"/>
                <a:gd name="T34" fmla="*/ 2147483647 w 269"/>
                <a:gd name="T35" fmla="*/ 828367858 h 247"/>
                <a:gd name="T36" fmla="*/ 2147483647 w 269"/>
                <a:gd name="T37" fmla="*/ 1389974392 h 247"/>
                <a:gd name="T38" fmla="*/ 1239707573 w 269"/>
                <a:gd name="T39" fmla="*/ 2147483647 h 247"/>
                <a:gd name="T40" fmla="*/ 845257211 w 269"/>
                <a:gd name="T41" fmla="*/ 2147483647 h 247"/>
                <a:gd name="T42" fmla="*/ 450803095 w 269"/>
                <a:gd name="T43" fmla="*/ 2147483647 h 247"/>
                <a:gd name="T44" fmla="*/ 450803095 w 269"/>
                <a:gd name="T45" fmla="*/ 2147483647 h 247"/>
                <a:gd name="T46" fmla="*/ 2147483647 w 269"/>
                <a:gd name="T47" fmla="*/ 491406186 h 247"/>
                <a:gd name="T48" fmla="*/ 2147483647 w 269"/>
                <a:gd name="T49" fmla="*/ 224641115 h 247"/>
                <a:gd name="T50" fmla="*/ 2147483647 w 269"/>
                <a:gd name="T51" fmla="*/ 224641115 h 247"/>
                <a:gd name="T52" fmla="*/ 2147483647 w 269"/>
                <a:gd name="T53" fmla="*/ 505446256 h 247"/>
                <a:gd name="T54" fmla="*/ 2147483647 w 269"/>
                <a:gd name="T55" fmla="*/ 1081089112 h 247"/>
                <a:gd name="T56" fmla="*/ 2147483647 w 269"/>
                <a:gd name="T57" fmla="*/ 1628655577 h 247"/>
                <a:gd name="T58" fmla="*/ 2147483647 w 269"/>
                <a:gd name="T59" fmla="*/ 2147483647 h 247"/>
                <a:gd name="T60" fmla="*/ 2147483647 w 269"/>
                <a:gd name="T61" fmla="*/ 2147483647 h 247"/>
                <a:gd name="T62" fmla="*/ 2147483647 w 269"/>
                <a:gd name="T63" fmla="*/ 2147483647 h 247"/>
                <a:gd name="T64" fmla="*/ 2147483647 w 269"/>
                <a:gd name="T65" fmla="*/ 2147483647 h 247"/>
                <a:gd name="T66" fmla="*/ 2147483647 w 269"/>
                <a:gd name="T67" fmla="*/ 1797136413 h 247"/>
                <a:gd name="T68" fmla="*/ 2147483647 w 269"/>
                <a:gd name="T69" fmla="*/ 1095129182 h 247"/>
                <a:gd name="T70" fmla="*/ 2147483647 w 269"/>
                <a:gd name="T71" fmla="*/ 336961672 h 247"/>
                <a:gd name="T72" fmla="*/ 2147483647 w 269"/>
                <a:gd name="T73" fmla="*/ 0 h 2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9"/>
                <a:gd name="T112" fmla="*/ 0 h 247"/>
                <a:gd name="T113" fmla="*/ 269 w 269"/>
                <a:gd name="T114" fmla="*/ 247 h 24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4108" name="矩形 56"/>
          <p:cNvSpPr>
            <a:spLocks noChangeArrowheads="1"/>
          </p:cNvSpPr>
          <p:nvPr/>
        </p:nvSpPr>
        <p:spPr bwMode="auto">
          <a:xfrm>
            <a:off x="5445125" y="1993900"/>
            <a:ext cx="34242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024FA3"/>
                </a:solidFill>
                <a:latin typeface="微软雅黑" pitchFamily="34" charset="-122"/>
                <a:ea typeface="微软雅黑" pitchFamily="34" charset="-122"/>
                <a:sym typeface="微软雅黑" pitchFamily="34" charset="-122"/>
              </a:rPr>
              <a:t>The background and significance</a:t>
            </a:r>
            <a:endParaRPr lang="zh-CN" altLang="en-US" sz="1600">
              <a:solidFill>
                <a:srgbClr val="024FA3"/>
              </a:solidFill>
              <a:latin typeface="微软雅黑" pitchFamily="34" charset="-122"/>
              <a:ea typeface="微软雅黑" pitchFamily="34" charset="-122"/>
              <a:sym typeface="微软雅黑" pitchFamily="34" charset="-122"/>
            </a:endParaRPr>
          </a:p>
        </p:txBody>
      </p:sp>
      <p:sp>
        <p:nvSpPr>
          <p:cNvPr id="4109" name="矩形 57"/>
          <p:cNvSpPr>
            <a:spLocks noChangeArrowheads="1"/>
          </p:cNvSpPr>
          <p:nvPr/>
        </p:nvSpPr>
        <p:spPr bwMode="auto">
          <a:xfrm>
            <a:off x="5445125" y="3119438"/>
            <a:ext cx="19542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2B2B2B"/>
                </a:solidFill>
                <a:latin typeface="微软雅黑" pitchFamily="34" charset="-122"/>
                <a:ea typeface="微软雅黑" pitchFamily="34" charset="-122"/>
                <a:sym typeface="微软雅黑" pitchFamily="34" charset="-122"/>
              </a:rPr>
              <a:t>The Paper reviews</a:t>
            </a:r>
            <a:endParaRPr lang="zh-CN" altLang="en-US" sz="1600">
              <a:solidFill>
                <a:srgbClr val="2B2B2B"/>
              </a:solidFill>
              <a:latin typeface="微软雅黑" pitchFamily="34" charset="-122"/>
              <a:ea typeface="微软雅黑" pitchFamily="34" charset="-122"/>
              <a:sym typeface="微软雅黑" pitchFamily="34" charset="-122"/>
            </a:endParaRPr>
          </a:p>
        </p:txBody>
      </p:sp>
      <p:sp>
        <p:nvSpPr>
          <p:cNvPr id="4110" name="矩形 58"/>
          <p:cNvSpPr>
            <a:spLocks noChangeArrowheads="1"/>
          </p:cNvSpPr>
          <p:nvPr/>
        </p:nvSpPr>
        <p:spPr bwMode="auto">
          <a:xfrm>
            <a:off x="5445125" y="4179888"/>
            <a:ext cx="23590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2B2B2B"/>
                </a:solidFill>
                <a:latin typeface="微软雅黑" pitchFamily="34" charset="-122"/>
                <a:ea typeface="微软雅黑" pitchFamily="34" charset="-122"/>
                <a:sym typeface="微软雅黑" pitchFamily="34" charset="-122"/>
              </a:rPr>
              <a:t>The research methods</a:t>
            </a:r>
            <a:endParaRPr lang="zh-CN" altLang="en-US" sz="1600">
              <a:solidFill>
                <a:srgbClr val="2B2B2B"/>
              </a:solidFill>
              <a:latin typeface="微软雅黑" pitchFamily="34" charset="-122"/>
              <a:ea typeface="微软雅黑" pitchFamily="34" charset="-122"/>
              <a:sym typeface="微软雅黑" pitchFamily="34" charset="-122"/>
            </a:endParaRPr>
          </a:p>
        </p:txBody>
      </p:sp>
      <p:sp>
        <p:nvSpPr>
          <p:cNvPr id="4111" name="矩形 59"/>
          <p:cNvSpPr>
            <a:spLocks noChangeArrowheads="1"/>
          </p:cNvSpPr>
          <p:nvPr/>
        </p:nvSpPr>
        <p:spPr bwMode="auto">
          <a:xfrm>
            <a:off x="5445125" y="5241925"/>
            <a:ext cx="15224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2B2B2B"/>
                </a:solidFill>
                <a:latin typeface="微软雅黑" pitchFamily="34" charset="-122"/>
                <a:ea typeface="微软雅黑" pitchFamily="34" charset="-122"/>
                <a:sym typeface="微软雅黑" pitchFamily="34" charset="-122"/>
              </a:rPr>
              <a:t>The summary</a:t>
            </a:r>
            <a:endParaRPr lang="zh-CN" altLang="en-US" sz="1600">
              <a:solidFill>
                <a:srgbClr val="2B2B2B"/>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3" name="Group 3"/>
          <p:cNvGrpSpPr>
            <a:grpSpLocks/>
          </p:cNvGrpSpPr>
          <p:nvPr/>
        </p:nvGrpSpPr>
        <p:grpSpPr bwMode="auto">
          <a:xfrm>
            <a:off x="8207375" y="0"/>
            <a:ext cx="3021013" cy="781050"/>
            <a:chOff x="0" y="0"/>
            <a:chExt cx="3021020" cy="780451"/>
          </a:xfrm>
        </p:grpSpPr>
        <p:sp>
          <p:nvSpPr>
            <p:cNvPr id="5137" name="文本框 1"/>
            <p:cNvSpPr>
              <a:spLocks noChangeArrowheads="1"/>
            </p:cNvSpPr>
            <p:nvPr/>
          </p:nvSpPr>
          <p:spPr bwMode="auto">
            <a:xfrm>
              <a:off x="122119" y="0"/>
              <a:ext cx="289890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chemeClr val="bg1"/>
                  </a:solidFill>
                  <a:latin typeface="微软雅黑" pitchFamily="34" charset="-122"/>
                  <a:ea typeface="微软雅黑" pitchFamily="34" charset="-122"/>
                  <a:sym typeface="微软雅黑" pitchFamily="34" charset="-122"/>
                </a:rPr>
                <a:t>选题背景及意义</a:t>
              </a:r>
              <a:endParaRPr lang="zh-CN" altLang="en-US"/>
            </a:p>
          </p:txBody>
        </p:sp>
        <p:sp>
          <p:nvSpPr>
            <p:cNvPr id="5138" name="矩形 9"/>
            <p:cNvSpPr>
              <a:spLocks noChangeArrowheads="1"/>
            </p:cNvSpPr>
            <p:nvPr/>
          </p:nvSpPr>
          <p:spPr bwMode="auto">
            <a:xfrm>
              <a:off x="0" y="472674"/>
              <a:ext cx="30210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a:solidFill>
                    <a:schemeClr val="bg1"/>
                  </a:solidFill>
                  <a:latin typeface="微软雅黑" pitchFamily="34" charset="-122"/>
                  <a:ea typeface="微软雅黑" pitchFamily="34" charset="-122"/>
                  <a:sym typeface="微软雅黑" pitchFamily="34" charset="-122"/>
                </a:rPr>
                <a:t>The background and significance</a:t>
              </a:r>
              <a:endParaRPr lang="zh-CN" altLang="en-US" sz="1400">
                <a:solidFill>
                  <a:schemeClr val="bg1"/>
                </a:solidFill>
                <a:latin typeface="微软雅黑" pitchFamily="34" charset="-122"/>
                <a:ea typeface="微软雅黑" pitchFamily="34" charset="-122"/>
                <a:sym typeface="微软雅黑" pitchFamily="34" charset="-122"/>
              </a:endParaRPr>
            </a:p>
          </p:txBody>
        </p:sp>
      </p:grpSp>
      <p:sp>
        <p:nvSpPr>
          <p:cNvPr id="5124" name="平行四边形 14"/>
          <p:cNvSpPr>
            <a:spLocks noChangeArrowheads="1"/>
          </p:cNvSpPr>
          <p:nvPr/>
        </p:nvSpPr>
        <p:spPr bwMode="auto">
          <a:xfrm>
            <a:off x="728663" y="2225675"/>
            <a:ext cx="10734675" cy="4098925"/>
          </a:xfrm>
          <a:prstGeom prst="parallelogram">
            <a:avLst>
              <a:gd name="adj" fmla="val 0"/>
            </a:avLst>
          </a:prstGeom>
          <a:noFill/>
          <a:ln w="12700">
            <a:solidFill>
              <a:srgbClr val="3B87D5"/>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grpSp>
        <p:nvGrpSpPr>
          <p:cNvPr id="5125" name="Group 7"/>
          <p:cNvGrpSpPr>
            <a:grpSpLocks/>
          </p:cNvGrpSpPr>
          <p:nvPr/>
        </p:nvGrpSpPr>
        <p:grpSpPr bwMode="auto">
          <a:xfrm>
            <a:off x="6673850" y="1733550"/>
            <a:ext cx="2193925" cy="488950"/>
            <a:chOff x="0" y="0"/>
            <a:chExt cx="2194781" cy="489289"/>
          </a:xfrm>
        </p:grpSpPr>
        <p:sp>
          <p:nvSpPr>
            <p:cNvPr id="5135" name="平行四边形 15"/>
            <p:cNvSpPr>
              <a:spLocks noChangeArrowheads="1"/>
            </p:cNvSpPr>
            <p:nvPr/>
          </p:nvSpPr>
          <p:spPr bwMode="auto">
            <a:xfrm>
              <a:off x="17390" y="0"/>
              <a:ext cx="2160000" cy="489289"/>
            </a:xfrm>
            <a:prstGeom prst="parallelogram">
              <a:avLst>
                <a:gd name="adj" fmla="val 0"/>
              </a:avLst>
            </a:prstGeom>
            <a:solidFill>
              <a:srgbClr val="3B87D5"/>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bg1"/>
                </a:solidFill>
                <a:latin typeface="宋体" pitchFamily="2" charset="-122"/>
                <a:sym typeface="宋体" pitchFamily="2" charset="-122"/>
              </a:endParaRPr>
            </a:p>
          </p:txBody>
        </p:sp>
        <p:sp>
          <p:nvSpPr>
            <p:cNvPr id="5136" name="文本框 7"/>
            <p:cNvSpPr>
              <a:spLocks noChangeArrowheads="1"/>
            </p:cNvSpPr>
            <p:nvPr/>
          </p:nvSpPr>
          <p:spPr bwMode="auto">
            <a:xfrm>
              <a:off x="0" y="13812"/>
              <a:ext cx="21947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b="1">
                  <a:solidFill>
                    <a:schemeClr val="bg1"/>
                  </a:solidFill>
                  <a:latin typeface="微软雅黑" pitchFamily="34" charset="-122"/>
                  <a:ea typeface="微软雅黑" pitchFamily="34" charset="-122"/>
                  <a:sym typeface="微软雅黑" pitchFamily="34" charset="-122"/>
                </a:rPr>
                <a:t>选题背景</a:t>
              </a:r>
            </a:p>
          </p:txBody>
        </p:sp>
      </p:grpSp>
      <p:grpSp>
        <p:nvGrpSpPr>
          <p:cNvPr id="5126" name="Group 10"/>
          <p:cNvGrpSpPr>
            <a:grpSpLocks/>
          </p:cNvGrpSpPr>
          <p:nvPr/>
        </p:nvGrpSpPr>
        <p:grpSpPr bwMode="auto">
          <a:xfrm>
            <a:off x="9070975" y="1733550"/>
            <a:ext cx="2160588" cy="488950"/>
            <a:chOff x="0" y="0"/>
            <a:chExt cx="2160000" cy="489289"/>
          </a:xfrm>
        </p:grpSpPr>
        <p:sp>
          <p:nvSpPr>
            <p:cNvPr id="5133" name="平行四边形 16"/>
            <p:cNvSpPr>
              <a:spLocks noChangeArrowheads="1"/>
            </p:cNvSpPr>
            <p:nvPr/>
          </p:nvSpPr>
          <p:spPr bwMode="auto">
            <a:xfrm>
              <a:off x="0" y="0"/>
              <a:ext cx="2160000" cy="489289"/>
            </a:xfrm>
            <a:prstGeom prst="parallelogram">
              <a:avLst>
                <a:gd name="adj" fmla="val 0"/>
              </a:avLst>
            </a:prstGeom>
            <a:noFill/>
            <a:ln w="12700">
              <a:solidFill>
                <a:srgbClr val="3B87D5"/>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5134" name="文本框 17"/>
            <p:cNvSpPr>
              <a:spLocks noChangeArrowheads="1"/>
            </p:cNvSpPr>
            <p:nvPr/>
          </p:nvSpPr>
          <p:spPr bwMode="auto">
            <a:xfrm>
              <a:off x="52677" y="13812"/>
              <a:ext cx="20546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b="1">
                  <a:solidFill>
                    <a:srgbClr val="000000"/>
                  </a:solidFill>
                  <a:latin typeface="微软雅黑" pitchFamily="34" charset="-122"/>
                  <a:ea typeface="微软雅黑" pitchFamily="34" charset="-122"/>
                  <a:sym typeface="微软雅黑" pitchFamily="34" charset="-122"/>
                </a:rPr>
                <a:t>选题意义</a:t>
              </a:r>
            </a:p>
          </p:txBody>
        </p:sp>
      </p:grpSp>
      <p:sp>
        <p:nvSpPr>
          <p:cNvPr id="5127" name="矩形 20"/>
          <p:cNvSpPr>
            <a:spLocks noChangeArrowheads="1"/>
          </p:cNvSpPr>
          <p:nvPr/>
        </p:nvSpPr>
        <p:spPr bwMode="auto">
          <a:xfrm>
            <a:off x="908050" y="2308225"/>
            <a:ext cx="102711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2800" b="1">
                <a:solidFill>
                  <a:srgbClr val="000000"/>
                </a:solidFill>
                <a:latin typeface="微软雅黑" pitchFamily="34" charset="-122"/>
                <a:ea typeface="微软雅黑" pitchFamily="34" charset="-122"/>
                <a:sym typeface="微软雅黑" pitchFamily="34" charset="-122"/>
              </a:rPr>
              <a:t>（一）社会依据</a:t>
            </a:r>
            <a:endParaRPr lang="en-US" altLang="zh-CN" sz="2800" b="1">
              <a:solidFill>
                <a:srgbClr val="000000"/>
              </a:solidFill>
              <a:latin typeface="微软雅黑" pitchFamily="34" charset="-122"/>
              <a:ea typeface="微软雅黑" pitchFamily="34" charset="-122"/>
              <a:sym typeface="微软雅黑" pitchFamily="34" charset="-122"/>
            </a:endParaRPr>
          </a:p>
          <a:p>
            <a:pPr eaLnBrk="1" hangingPunct="1">
              <a:lnSpc>
                <a:spcPct val="150000"/>
              </a:lnSpc>
            </a:pPr>
            <a:r>
              <a:rPr lang="zh-CN" altLang="en-US">
                <a:solidFill>
                  <a:srgbClr val="000000"/>
                </a:solidFill>
                <a:latin typeface="微软雅黑" pitchFamily="34" charset="-122"/>
                <a:ea typeface="微软雅黑" pitchFamily="34" charset="-122"/>
                <a:sym typeface="微软雅黑" pitchFamily="34" charset="-122"/>
              </a:rPr>
              <a:t> 进入21世纪，以Internet为核心的现代网络技术和通信技术已经得到了飞速的发展和广泛的应用，世界经济向全球化和信息化发展成为新世纪鲜明的特征和趋势。</a:t>
            </a:r>
          </a:p>
        </p:txBody>
      </p:sp>
      <p:sp>
        <p:nvSpPr>
          <p:cNvPr id="5128" name="矩形 21"/>
          <p:cNvSpPr>
            <a:spLocks noChangeArrowheads="1"/>
          </p:cNvSpPr>
          <p:nvPr/>
        </p:nvSpPr>
        <p:spPr bwMode="auto">
          <a:xfrm>
            <a:off x="858838" y="4256088"/>
            <a:ext cx="10271125" cy="19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2800" b="1">
                <a:solidFill>
                  <a:srgbClr val="000000"/>
                </a:solidFill>
                <a:latin typeface="微软雅黑" pitchFamily="34" charset="-122"/>
                <a:ea typeface="微软雅黑" pitchFamily="34" charset="-122"/>
                <a:sym typeface="微软雅黑" pitchFamily="34" charset="-122"/>
              </a:rPr>
              <a:t>（二）现实依据</a:t>
            </a:r>
            <a:endParaRPr lang="en-US" altLang="zh-CN" sz="2800" b="1">
              <a:solidFill>
                <a:srgbClr val="000000"/>
              </a:solidFill>
              <a:latin typeface="微软雅黑" pitchFamily="34" charset="-122"/>
              <a:ea typeface="微软雅黑" pitchFamily="34" charset="-122"/>
              <a:sym typeface="微软雅黑" pitchFamily="34" charset="-122"/>
            </a:endParaRPr>
          </a:p>
          <a:p>
            <a:pPr eaLnBrk="1" hangingPunct="1">
              <a:lnSpc>
                <a:spcPct val="150000"/>
              </a:lnSpc>
            </a:pPr>
            <a:r>
              <a:rPr lang="zh-CN" altLang="en-US">
                <a:solidFill>
                  <a:srgbClr val="000000"/>
                </a:solidFill>
                <a:latin typeface="微软雅黑" pitchFamily="34" charset="-122"/>
                <a:ea typeface="微软雅黑" pitchFamily="34" charset="-122"/>
                <a:sym typeface="微软雅黑" pitchFamily="34" charset="-122"/>
              </a:rPr>
              <a:t> 进入21世纪，以Internet为核心的现代网络技术和通信技术已经得到了飞速的发展和广泛的应用，世界经济向全球化和信息化发展成为新世纪鲜明的特征和趋势。今天，我们已经走入以因特网为基础的网络经济时代，企业利用互联网有效展开网络营销活动，寻找新的商机</a:t>
            </a:r>
          </a:p>
        </p:txBody>
      </p:sp>
      <p:grpSp>
        <p:nvGrpSpPr>
          <p:cNvPr id="5129" name="Group 15"/>
          <p:cNvGrpSpPr>
            <a:grpSpLocks/>
          </p:cNvGrpSpPr>
          <p:nvPr/>
        </p:nvGrpSpPr>
        <p:grpSpPr bwMode="auto">
          <a:xfrm>
            <a:off x="11610975" y="184150"/>
            <a:ext cx="581025" cy="596900"/>
            <a:chOff x="0" y="0"/>
            <a:chExt cx="1027113" cy="1057275"/>
          </a:xfrm>
        </p:grpSpPr>
        <p:sp>
          <p:nvSpPr>
            <p:cNvPr id="5131" name="Freeform 40"/>
            <p:cNvSpPr>
              <a:spLocks noChangeArrowheads="1"/>
            </p:cNvSpPr>
            <p:nvPr/>
          </p:nvSpPr>
          <p:spPr bwMode="auto">
            <a:xfrm flipH="1">
              <a:off x="76200" y="90487"/>
              <a:ext cx="950913" cy="966788"/>
            </a:xfrm>
            <a:custGeom>
              <a:avLst/>
              <a:gdLst>
                <a:gd name="T0" fmla="*/ 1215145035 w 367"/>
                <a:gd name="T1" fmla="*/ 0 h 373"/>
                <a:gd name="T2" fmla="*/ 0 w 367"/>
                <a:gd name="T3" fmla="*/ 1209252210 h 373"/>
                <a:gd name="T4" fmla="*/ 0 w 367"/>
                <a:gd name="T5" fmla="*/ 2147483647 h 373"/>
                <a:gd name="T6" fmla="*/ 268540940 w 367"/>
                <a:gd name="T7" fmla="*/ 2147483647 h 373"/>
                <a:gd name="T8" fmla="*/ 1127868322 w 367"/>
                <a:gd name="T9" fmla="*/ 2147483647 h 373"/>
                <a:gd name="T10" fmla="*/ 2147483647 w 367"/>
                <a:gd name="T11" fmla="*/ 1168945185 h 373"/>
                <a:gd name="T12" fmla="*/ 2147483647 w 367"/>
                <a:gd name="T13" fmla="*/ 107489719 h 373"/>
                <a:gd name="T14" fmla="*/ 1215145035 w 367"/>
                <a:gd name="T15" fmla="*/ 0 h 373"/>
                <a:gd name="T16" fmla="*/ 0 60000 65536"/>
                <a:gd name="T17" fmla="*/ 0 60000 65536"/>
                <a:gd name="T18" fmla="*/ 0 60000 65536"/>
                <a:gd name="T19" fmla="*/ 0 60000 65536"/>
                <a:gd name="T20" fmla="*/ 0 60000 65536"/>
                <a:gd name="T21" fmla="*/ 0 60000 65536"/>
                <a:gd name="T22" fmla="*/ 0 60000 65536"/>
                <a:gd name="T23" fmla="*/ 0 60000 65536"/>
                <a:gd name="T24" fmla="*/ 0 w 367"/>
                <a:gd name="T25" fmla="*/ 0 h 373"/>
                <a:gd name="T26" fmla="*/ 367 w 367"/>
                <a:gd name="T27" fmla="*/ 373 h 37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7" h="373">
                  <a:moveTo>
                    <a:pt x="181" y="0"/>
                  </a:moveTo>
                  <a:cubicBezTo>
                    <a:pt x="0" y="180"/>
                    <a:pt x="0" y="180"/>
                    <a:pt x="0" y="180"/>
                  </a:cubicBezTo>
                  <a:cubicBezTo>
                    <a:pt x="0" y="333"/>
                    <a:pt x="0" y="333"/>
                    <a:pt x="0" y="333"/>
                  </a:cubicBezTo>
                  <a:cubicBezTo>
                    <a:pt x="0" y="355"/>
                    <a:pt x="18" y="373"/>
                    <a:pt x="40" y="373"/>
                  </a:cubicBezTo>
                  <a:cubicBezTo>
                    <a:pt x="168" y="373"/>
                    <a:pt x="168" y="373"/>
                    <a:pt x="168" y="373"/>
                  </a:cubicBezTo>
                  <a:cubicBezTo>
                    <a:pt x="367" y="174"/>
                    <a:pt x="367" y="174"/>
                    <a:pt x="367" y="174"/>
                  </a:cubicBezTo>
                  <a:cubicBezTo>
                    <a:pt x="350" y="16"/>
                    <a:pt x="350" y="16"/>
                    <a:pt x="350" y="16"/>
                  </a:cubicBezTo>
                  <a:cubicBezTo>
                    <a:pt x="181" y="0"/>
                    <a:pt x="181" y="0"/>
                    <a:pt x="181" y="0"/>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32" name="Freeform 41"/>
            <p:cNvSpPr>
              <a:spLocks noEditPoints="1" noChangeArrowheads="1"/>
            </p:cNvSpPr>
            <p:nvPr/>
          </p:nvSpPr>
          <p:spPr bwMode="auto">
            <a:xfrm>
              <a:off x="0" y="0"/>
              <a:ext cx="663575" cy="663575"/>
            </a:xfrm>
            <a:custGeom>
              <a:avLst/>
              <a:gdLst>
                <a:gd name="T0" fmla="*/ 860024305 w 256"/>
                <a:gd name="T1" fmla="*/ 0 h 256"/>
                <a:gd name="T2" fmla="*/ 0 w 256"/>
                <a:gd name="T3" fmla="*/ 860024305 h 256"/>
                <a:gd name="T4" fmla="*/ 860024305 w 256"/>
                <a:gd name="T5" fmla="*/ 1720046018 h 256"/>
                <a:gd name="T6" fmla="*/ 1720046018 w 256"/>
                <a:gd name="T7" fmla="*/ 860024305 h 256"/>
                <a:gd name="T8" fmla="*/ 860024305 w 256"/>
                <a:gd name="T9" fmla="*/ 0 h 256"/>
                <a:gd name="T10" fmla="*/ 907055183 w 256"/>
                <a:gd name="T11" fmla="*/ 1343786033 h 256"/>
                <a:gd name="T12" fmla="*/ 799553441 w 256"/>
                <a:gd name="T13" fmla="*/ 1343786033 h 256"/>
                <a:gd name="T14" fmla="*/ 752519971 w 256"/>
                <a:gd name="T15" fmla="*/ 1290033866 h 256"/>
                <a:gd name="T16" fmla="*/ 745801274 w 256"/>
                <a:gd name="T17" fmla="*/ 1182532123 h 256"/>
                <a:gd name="T18" fmla="*/ 799553441 w 256"/>
                <a:gd name="T19" fmla="*/ 1128779956 h 256"/>
                <a:gd name="T20" fmla="*/ 907055183 w 256"/>
                <a:gd name="T21" fmla="*/ 1128779956 h 256"/>
                <a:gd name="T22" fmla="*/ 960807350 w 256"/>
                <a:gd name="T23" fmla="*/ 1182532123 h 256"/>
                <a:gd name="T24" fmla="*/ 967526047 w 256"/>
                <a:gd name="T25" fmla="*/ 1290033866 h 256"/>
                <a:gd name="T26" fmla="*/ 907055183 w 256"/>
                <a:gd name="T27" fmla="*/ 1343786033 h 256"/>
                <a:gd name="T28" fmla="*/ 1142217350 w 256"/>
                <a:gd name="T29" fmla="*/ 732363880 h 256"/>
                <a:gd name="T30" fmla="*/ 1034715608 w 256"/>
                <a:gd name="T31" fmla="*/ 839865622 h 256"/>
                <a:gd name="T32" fmla="*/ 974244744 w 256"/>
                <a:gd name="T33" fmla="*/ 886899093 h 256"/>
                <a:gd name="T34" fmla="*/ 967526047 w 256"/>
                <a:gd name="T35" fmla="*/ 907055183 h 256"/>
                <a:gd name="T36" fmla="*/ 960807350 w 256"/>
                <a:gd name="T37" fmla="*/ 967526047 h 256"/>
                <a:gd name="T38" fmla="*/ 907055183 w 256"/>
                <a:gd name="T39" fmla="*/ 1021278214 h 256"/>
                <a:gd name="T40" fmla="*/ 806272138 w 256"/>
                <a:gd name="T41" fmla="*/ 1021278214 h 256"/>
                <a:gd name="T42" fmla="*/ 752519971 w 256"/>
                <a:gd name="T43" fmla="*/ 967526047 h 256"/>
                <a:gd name="T44" fmla="*/ 752519971 w 256"/>
                <a:gd name="T45" fmla="*/ 940651260 h 256"/>
                <a:gd name="T46" fmla="*/ 772676062 w 256"/>
                <a:gd name="T47" fmla="*/ 833146925 h 256"/>
                <a:gd name="T48" fmla="*/ 826428229 w 256"/>
                <a:gd name="T49" fmla="*/ 759238668 h 256"/>
                <a:gd name="T50" fmla="*/ 900336486 w 256"/>
                <a:gd name="T51" fmla="*/ 698767804 h 256"/>
                <a:gd name="T52" fmla="*/ 960807350 w 256"/>
                <a:gd name="T53" fmla="*/ 645018229 h 256"/>
                <a:gd name="T54" fmla="*/ 967526047 w 256"/>
                <a:gd name="T55" fmla="*/ 624859546 h 256"/>
                <a:gd name="T56" fmla="*/ 940651260 w 256"/>
                <a:gd name="T57" fmla="*/ 577828668 h 256"/>
                <a:gd name="T58" fmla="*/ 860024305 w 256"/>
                <a:gd name="T59" fmla="*/ 557669985 h 256"/>
                <a:gd name="T60" fmla="*/ 786116047 w 256"/>
                <a:gd name="T61" fmla="*/ 577828668 h 256"/>
                <a:gd name="T62" fmla="*/ 745801274 w 256"/>
                <a:gd name="T63" fmla="*/ 651736926 h 256"/>
                <a:gd name="T64" fmla="*/ 692049107 w 256"/>
                <a:gd name="T65" fmla="*/ 698767804 h 256"/>
                <a:gd name="T66" fmla="*/ 692049107 w 256"/>
                <a:gd name="T67" fmla="*/ 698767804 h 256"/>
                <a:gd name="T68" fmla="*/ 584547365 w 256"/>
                <a:gd name="T69" fmla="*/ 685330410 h 256"/>
                <a:gd name="T70" fmla="*/ 544232592 w 256"/>
                <a:gd name="T71" fmla="*/ 665174319 h 256"/>
                <a:gd name="T72" fmla="*/ 537513895 w 256"/>
                <a:gd name="T73" fmla="*/ 624859546 h 256"/>
                <a:gd name="T74" fmla="*/ 638299532 w 256"/>
                <a:gd name="T75" fmla="*/ 443449546 h 256"/>
                <a:gd name="T76" fmla="*/ 860024305 w 256"/>
                <a:gd name="T77" fmla="*/ 376259985 h 256"/>
                <a:gd name="T78" fmla="*/ 1088467775 w 256"/>
                <a:gd name="T79" fmla="*/ 443449546 h 256"/>
                <a:gd name="T80" fmla="*/ 1182532123 w 256"/>
                <a:gd name="T81" fmla="*/ 618140849 h 256"/>
                <a:gd name="T82" fmla="*/ 1142217350 w 256"/>
                <a:gd name="T83" fmla="*/ 732363880 h 2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56"/>
                <a:gd name="T127" fmla="*/ 0 h 256"/>
                <a:gd name="T128" fmla="*/ 256 w 256"/>
                <a:gd name="T129" fmla="*/ 256 h 2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5130" name="直接连接符 26"/>
          <p:cNvSpPr>
            <a:spLocks noChangeShapeType="1"/>
          </p:cNvSpPr>
          <p:nvPr/>
        </p:nvSpPr>
        <p:spPr bwMode="auto">
          <a:xfrm flipH="1" flipV="1">
            <a:off x="11350625" y="107950"/>
            <a:ext cx="0" cy="633413"/>
          </a:xfrm>
          <a:prstGeom prst="line">
            <a:avLst/>
          </a:prstGeom>
          <a:noFill/>
          <a:ln w="2857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平行四边形 14"/>
          <p:cNvSpPr>
            <a:spLocks noChangeArrowheads="1"/>
          </p:cNvSpPr>
          <p:nvPr/>
        </p:nvSpPr>
        <p:spPr bwMode="auto">
          <a:xfrm>
            <a:off x="728663" y="2225675"/>
            <a:ext cx="10734675" cy="4098925"/>
          </a:xfrm>
          <a:prstGeom prst="parallelogram">
            <a:avLst>
              <a:gd name="adj" fmla="val 0"/>
            </a:avLst>
          </a:prstGeom>
          <a:noFill/>
          <a:ln w="12700">
            <a:solidFill>
              <a:srgbClr val="3B87D5"/>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grpSp>
        <p:nvGrpSpPr>
          <p:cNvPr id="6148" name="Group 4"/>
          <p:cNvGrpSpPr>
            <a:grpSpLocks/>
          </p:cNvGrpSpPr>
          <p:nvPr/>
        </p:nvGrpSpPr>
        <p:grpSpPr bwMode="auto">
          <a:xfrm>
            <a:off x="6673850" y="1739900"/>
            <a:ext cx="2193925" cy="488950"/>
            <a:chOff x="0" y="0"/>
            <a:chExt cx="2194781" cy="489289"/>
          </a:xfrm>
        </p:grpSpPr>
        <p:sp>
          <p:nvSpPr>
            <p:cNvPr id="6160" name="平行四边形 15"/>
            <p:cNvSpPr>
              <a:spLocks noChangeArrowheads="1"/>
            </p:cNvSpPr>
            <p:nvPr/>
          </p:nvSpPr>
          <p:spPr bwMode="auto">
            <a:xfrm>
              <a:off x="17390" y="0"/>
              <a:ext cx="2160000" cy="489289"/>
            </a:xfrm>
            <a:prstGeom prst="parallelogram">
              <a:avLst>
                <a:gd name="adj" fmla="val 0"/>
              </a:avLst>
            </a:prstGeom>
            <a:noFill/>
            <a:ln w="12700">
              <a:solidFill>
                <a:srgbClr val="3B87D5"/>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6161" name="文本框 7"/>
            <p:cNvSpPr>
              <a:spLocks noChangeArrowheads="1"/>
            </p:cNvSpPr>
            <p:nvPr/>
          </p:nvSpPr>
          <p:spPr bwMode="auto">
            <a:xfrm>
              <a:off x="0" y="13812"/>
              <a:ext cx="21947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b="1">
                  <a:solidFill>
                    <a:srgbClr val="000000"/>
                  </a:solidFill>
                  <a:latin typeface="微软雅黑" pitchFamily="34" charset="-122"/>
                  <a:ea typeface="微软雅黑" pitchFamily="34" charset="-122"/>
                  <a:sym typeface="微软雅黑" pitchFamily="34" charset="-122"/>
                </a:rPr>
                <a:t>选题背景</a:t>
              </a:r>
            </a:p>
          </p:txBody>
        </p:sp>
      </p:grpSp>
      <p:grpSp>
        <p:nvGrpSpPr>
          <p:cNvPr id="6149" name="Group 7"/>
          <p:cNvGrpSpPr>
            <a:grpSpLocks/>
          </p:cNvGrpSpPr>
          <p:nvPr/>
        </p:nvGrpSpPr>
        <p:grpSpPr bwMode="auto">
          <a:xfrm>
            <a:off x="9070975" y="1733550"/>
            <a:ext cx="2160588" cy="488950"/>
            <a:chOff x="0" y="0"/>
            <a:chExt cx="2160000" cy="489289"/>
          </a:xfrm>
        </p:grpSpPr>
        <p:sp>
          <p:nvSpPr>
            <p:cNvPr id="6158" name="平行四边形 16"/>
            <p:cNvSpPr>
              <a:spLocks noChangeArrowheads="1"/>
            </p:cNvSpPr>
            <p:nvPr/>
          </p:nvSpPr>
          <p:spPr bwMode="auto">
            <a:xfrm>
              <a:off x="0" y="0"/>
              <a:ext cx="2160000" cy="489289"/>
            </a:xfrm>
            <a:prstGeom prst="parallelogram">
              <a:avLst>
                <a:gd name="adj" fmla="val 0"/>
              </a:avLst>
            </a:prstGeom>
            <a:solidFill>
              <a:srgbClr val="3B87D5"/>
            </a:solidFill>
            <a:ln w="12700">
              <a:solidFill>
                <a:srgbClr val="909D4D"/>
              </a:solidFill>
              <a:bevel/>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bg1"/>
                </a:solidFill>
                <a:latin typeface="宋体" pitchFamily="2" charset="-122"/>
                <a:sym typeface="宋体" pitchFamily="2" charset="-122"/>
              </a:endParaRPr>
            </a:p>
          </p:txBody>
        </p:sp>
        <p:sp>
          <p:nvSpPr>
            <p:cNvPr id="6159" name="文本框 17"/>
            <p:cNvSpPr>
              <a:spLocks noChangeArrowheads="1"/>
            </p:cNvSpPr>
            <p:nvPr/>
          </p:nvSpPr>
          <p:spPr bwMode="auto">
            <a:xfrm>
              <a:off x="52677" y="13812"/>
              <a:ext cx="2054646" cy="461665"/>
            </a:xfrm>
            <a:prstGeom prst="rect">
              <a:avLst/>
            </a:prstGeom>
            <a:solidFill>
              <a:srgbClr val="3B87D5"/>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b="1">
                  <a:solidFill>
                    <a:schemeClr val="bg1"/>
                  </a:solidFill>
                  <a:latin typeface="微软雅黑" pitchFamily="34" charset="-122"/>
                  <a:ea typeface="微软雅黑" pitchFamily="34" charset="-122"/>
                  <a:sym typeface="微软雅黑" pitchFamily="34" charset="-122"/>
                </a:rPr>
                <a:t>选题意义</a:t>
              </a:r>
            </a:p>
          </p:txBody>
        </p:sp>
      </p:grpSp>
      <p:sp>
        <p:nvSpPr>
          <p:cNvPr id="6150" name="矩形 13"/>
          <p:cNvSpPr>
            <a:spLocks noChangeArrowheads="1"/>
          </p:cNvSpPr>
          <p:nvPr/>
        </p:nvSpPr>
        <p:spPr bwMode="auto">
          <a:xfrm>
            <a:off x="868363" y="2438400"/>
            <a:ext cx="10274300" cy="346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2800" b="1">
                <a:solidFill>
                  <a:srgbClr val="000000"/>
                </a:solidFill>
                <a:latin typeface="微软雅黑" pitchFamily="34" charset="-122"/>
                <a:ea typeface="微软雅黑" pitchFamily="34" charset="-122"/>
                <a:sym typeface="微软雅黑" pitchFamily="34" charset="-122"/>
              </a:rPr>
              <a:t>（一）现实意义</a:t>
            </a:r>
            <a:endParaRPr lang="en-US" altLang="zh-CN" sz="2800" b="1">
              <a:solidFill>
                <a:srgbClr val="000000"/>
              </a:solidFill>
              <a:latin typeface="微软雅黑" pitchFamily="34" charset="-122"/>
              <a:ea typeface="微软雅黑" pitchFamily="34" charset="-122"/>
              <a:sym typeface="微软雅黑" pitchFamily="34" charset="-122"/>
            </a:endParaRPr>
          </a:p>
          <a:p>
            <a:pPr eaLnBrk="1" hangingPunct="1">
              <a:lnSpc>
                <a:spcPct val="150000"/>
              </a:lnSpc>
            </a:pPr>
            <a:r>
              <a:rPr lang="zh-CN" altLang="en-US">
                <a:solidFill>
                  <a:srgbClr val="000000"/>
                </a:solidFill>
                <a:latin typeface="微软雅黑" pitchFamily="34" charset="-122"/>
                <a:ea typeface="微软雅黑" pitchFamily="34" charset="-122"/>
                <a:sym typeface="微软雅黑" pitchFamily="34" charset="-122"/>
              </a:rPr>
              <a:t> 网络营销是借助于互联网技术来实现一定营销目标的新型营销方式，由于它具有传播范围广、速度快、不受时空限制、成本低等特点。</a:t>
            </a:r>
            <a:endParaRPr lang="en-US" altLang="zh-CN">
              <a:solidFill>
                <a:srgbClr val="000000"/>
              </a:solidFill>
              <a:latin typeface="微软雅黑" pitchFamily="34" charset="-122"/>
              <a:ea typeface="微软雅黑" pitchFamily="34" charset="-122"/>
              <a:sym typeface="微软雅黑" pitchFamily="34" charset="-122"/>
            </a:endParaRPr>
          </a:p>
          <a:p>
            <a:pPr eaLnBrk="1" hangingPunct="1">
              <a:lnSpc>
                <a:spcPct val="150000"/>
              </a:lnSpc>
            </a:pPr>
            <a:r>
              <a:rPr lang="zh-CN" altLang="en-US" sz="2800" b="1">
                <a:solidFill>
                  <a:srgbClr val="000000"/>
                </a:solidFill>
                <a:latin typeface="微软雅黑" pitchFamily="34" charset="-122"/>
                <a:ea typeface="微软雅黑" pitchFamily="34" charset="-122"/>
                <a:sym typeface="微软雅黑" pitchFamily="34" charset="-122"/>
              </a:rPr>
              <a:t>（二）社会意义</a:t>
            </a:r>
            <a:endParaRPr lang="en-US" altLang="zh-CN" sz="2800" b="1">
              <a:solidFill>
                <a:srgbClr val="000000"/>
              </a:solidFill>
              <a:latin typeface="微软雅黑" pitchFamily="34" charset="-122"/>
              <a:ea typeface="微软雅黑" pitchFamily="34" charset="-122"/>
              <a:sym typeface="微软雅黑" pitchFamily="34" charset="-122"/>
            </a:endParaRPr>
          </a:p>
          <a:p>
            <a:pPr eaLnBrk="1" hangingPunct="1">
              <a:lnSpc>
                <a:spcPct val="150000"/>
              </a:lnSpc>
            </a:pPr>
            <a:r>
              <a:rPr lang="zh-CN" altLang="en-US">
                <a:solidFill>
                  <a:srgbClr val="000000"/>
                </a:solidFill>
                <a:latin typeface="微软雅黑" pitchFamily="34" charset="-122"/>
                <a:ea typeface="微软雅黑" pitchFamily="34" charset="-122"/>
                <a:sym typeface="微软雅黑" pitchFamily="34" charset="-122"/>
              </a:rPr>
              <a:t>在网络环境下，即使是中小企业都可以通过电子布告栏、在线讨论广场、电子邮件等方式</a:t>
            </a:r>
            <a:r>
              <a:rPr lang="en-US" altLang="zh-CN">
                <a:solidFill>
                  <a:srgbClr val="000000"/>
                </a:solidFill>
                <a:latin typeface="微软雅黑" pitchFamily="34" charset="-122"/>
                <a:ea typeface="微软雅黑" pitchFamily="34" charset="-122"/>
                <a:sym typeface="微软雅黑" pitchFamily="34" charset="-122"/>
              </a:rPr>
              <a:t>,</a:t>
            </a:r>
            <a:r>
              <a:rPr lang="zh-CN" altLang="en-US">
                <a:solidFill>
                  <a:srgbClr val="000000"/>
                </a:solidFill>
                <a:latin typeface="微软雅黑" pitchFamily="34" charset="-122"/>
                <a:ea typeface="微软雅黑" pitchFamily="34" charset="-122"/>
                <a:sym typeface="微软雅黑" pitchFamily="34" charset="-122"/>
              </a:rPr>
              <a:t>以极低的成本在营销全过程对消费者进行即时的信息搜索同时消费者也方便对产品的设计、包装、定价、服务等一系列问题发表意见。通过这种双向互动的沟通方式提高了消费者的参与性。</a:t>
            </a:r>
          </a:p>
        </p:txBody>
      </p:sp>
      <p:grpSp>
        <p:nvGrpSpPr>
          <p:cNvPr id="6151" name="Group 11"/>
          <p:cNvGrpSpPr>
            <a:grpSpLocks/>
          </p:cNvGrpSpPr>
          <p:nvPr/>
        </p:nvGrpSpPr>
        <p:grpSpPr bwMode="auto">
          <a:xfrm>
            <a:off x="8207375" y="0"/>
            <a:ext cx="3021013" cy="781050"/>
            <a:chOff x="0" y="0"/>
            <a:chExt cx="3021020" cy="780451"/>
          </a:xfrm>
        </p:grpSpPr>
        <p:sp>
          <p:nvSpPr>
            <p:cNvPr id="6156" name="文本框 21"/>
            <p:cNvSpPr>
              <a:spLocks noChangeArrowheads="1"/>
            </p:cNvSpPr>
            <p:nvPr/>
          </p:nvSpPr>
          <p:spPr bwMode="auto">
            <a:xfrm>
              <a:off x="122119" y="0"/>
              <a:ext cx="289890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chemeClr val="bg1"/>
                  </a:solidFill>
                  <a:latin typeface="微软雅黑" pitchFamily="34" charset="-122"/>
                  <a:ea typeface="微软雅黑" pitchFamily="34" charset="-122"/>
                  <a:sym typeface="微软雅黑" pitchFamily="34" charset="-122"/>
                </a:rPr>
                <a:t>选题背景及意义</a:t>
              </a:r>
              <a:endParaRPr lang="zh-CN" altLang="en-US"/>
            </a:p>
          </p:txBody>
        </p:sp>
        <p:sp>
          <p:nvSpPr>
            <p:cNvPr id="6157" name="矩形 22"/>
            <p:cNvSpPr>
              <a:spLocks noChangeArrowheads="1"/>
            </p:cNvSpPr>
            <p:nvPr/>
          </p:nvSpPr>
          <p:spPr bwMode="auto">
            <a:xfrm>
              <a:off x="0" y="472674"/>
              <a:ext cx="30210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a:solidFill>
                    <a:schemeClr val="bg1"/>
                  </a:solidFill>
                  <a:latin typeface="微软雅黑" pitchFamily="34" charset="-122"/>
                  <a:ea typeface="微软雅黑" pitchFamily="34" charset="-122"/>
                  <a:sym typeface="微软雅黑" pitchFamily="34" charset="-122"/>
                </a:rPr>
                <a:t>The background and significance</a:t>
              </a:r>
              <a:endParaRPr lang="zh-CN" altLang="en-US" sz="1400">
                <a:solidFill>
                  <a:schemeClr val="bg1"/>
                </a:solidFill>
                <a:latin typeface="微软雅黑" pitchFamily="34" charset="-122"/>
                <a:ea typeface="微软雅黑" pitchFamily="34" charset="-122"/>
                <a:sym typeface="微软雅黑" pitchFamily="34" charset="-122"/>
              </a:endParaRPr>
            </a:p>
          </p:txBody>
        </p:sp>
      </p:grpSp>
      <p:grpSp>
        <p:nvGrpSpPr>
          <p:cNvPr id="6152" name="Group 14"/>
          <p:cNvGrpSpPr>
            <a:grpSpLocks/>
          </p:cNvGrpSpPr>
          <p:nvPr/>
        </p:nvGrpSpPr>
        <p:grpSpPr bwMode="auto">
          <a:xfrm>
            <a:off x="11610975" y="184150"/>
            <a:ext cx="581025" cy="596900"/>
            <a:chOff x="0" y="0"/>
            <a:chExt cx="1027113" cy="1057275"/>
          </a:xfrm>
        </p:grpSpPr>
        <p:sp>
          <p:nvSpPr>
            <p:cNvPr id="6154" name="Freeform 40"/>
            <p:cNvSpPr>
              <a:spLocks noChangeArrowheads="1"/>
            </p:cNvSpPr>
            <p:nvPr/>
          </p:nvSpPr>
          <p:spPr bwMode="auto">
            <a:xfrm flipH="1">
              <a:off x="76200" y="90487"/>
              <a:ext cx="950913" cy="966788"/>
            </a:xfrm>
            <a:custGeom>
              <a:avLst/>
              <a:gdLst>
                <a:gd name="T0" fmla="*/ 1215145035 w 367"/>
                <a:gd name="T1" fmla="*/ 0 h 373"/>
                <a:gd name="T2" fmla="*/ 0 w 367"/>
                <a:gd name="T3" fmla="*/ 1209252210 h 373"/>
                <a:gd name="T4" fmla="*/ 0 w 367"/>
                <a:gd name="T5" fmla="*/ 2147483647 h 373"/>
                <a:gd name="T6" fmla="*/ 268540940 w 367"/>
                <a:gd name="T7" fmla="*/ 2147483647 h 373"/>
                <a:gd name="T8" fmla="*/ 1127868322 w 367"/>
                <a:gd name="T9" fmla="*/ 2147483647 h 373"/>
                <a:gd name="T10" fmla="*/ 2147483647 w 367"/>
                <a:gd name="T11" fmla="*/ 1168945185 h 373"/>
                <a:gd name="T12" fmla="*/ 2147483647 w 367"/>
                <a:gd name="T13" fmla="*/ 107489719 h 373"/>
                <a:gd name="T14" fmla="*/ 1215145035 w 367"/>
                <a:gd name="T15" fmla="*/ 0 h 373"/>
                <a:gd name="T16" fmla="*/ 0 60000 65536"/>
                <a:gd name="T17" fmla="*/ 0 60000 65536"/>
                <a:gd name="T18" fmla="*/ 0 60000 65536"/>
                <a:gd name="T19" fmla="*/ 0 60000 65536"/>
                <a:gd name="T20" fmla="*/ 0 60000 65536"/>
                <a:gd name="T21" fmla="*/ 0 60000 65536"/>
                <a:gd name="T22" fmla="*/ 0 60000 65536"/>
                <a:gd name="T23" fmla="*/ 0 60000 65536"/>
                <a:gd name="T24" fmla="*/ 0 w 367"/>
                <a:gd name="T25" fmla="*/ 0 h 373"/>
                <a:gd name="T26" fmla="*/ 367 w 367"/>
                <a:gd name="T27" fmla="*/ 373 h 37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7" h="373">
                  <a:moveTo>
                    <a:pt x="181" y="0"/>
                  </a:moveTo>
                  <a:cubicBezTo>
                    <a:pt x="0" y="180"/>
                    <a:pt x="0" y="180"/>
                    <a:pt x="0" y="180"/>
                  </a:cubicBezTo>
                  <a:cubicBezTo>
                    <a:pt x="0" y="333"/>
                    <a:pt x="0" y="333"/>
                    <a:pt x="0" y="333"/>
                  </a:cubicBezTo>
                  <a:cubicBezTo>
                    <a:pt x="0" y="355"/>
                    <a:pt x="18" y="373"/>
                    <a:pt x="40" y="373"/>
                  </a:cubicBezTo>
                  <a:cubicBezTo>
                    <a:pt x="168" y="373"/>
                    <a:pt x="168" y="373"/>
                    <a:pt x="168" y="373"/>
                  </a:cubicBezTo>
                  <a:cubicBezTo>
                    <a:pt x="367" y="174"/>
                    <a:pt x="367" y="174"/>
                    <a:pt x="367" y="174"/>
                  </a:cubicBezTo>
                  <a:cubicBezTo>
                    <a:pt x="350" y="16"/>
                    <a:pt x="350" y="16"/>
                    <a:pt x="350" y="16"/>
                  </a:cubicBezTo>
                  <a:cubicBezTo>
                    <a:pt x="181" y="0"/>
                    <a:pt x="181" y="0"/>
                    <a:pt x="181" y="0"/>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55" name="Freeform 41"/>
            <p:cNvSpPr>
              <a:spLocks noEditPoints="1" noChangeArrowheads="1"/>
            </p:cNvSpPr>
            <p:nvPr/>
          </p:nvSpPr>
          <p:spPr bwMode="auto">
            <a:xfrm>
              <a:off x="0" y="0"/>
              <a:ext cx="663575" cy="663575"/>
            </a:xfrm>
            <a:custGeom>
              <a:avLst/>
              <a:gdLst>
                <a:gd name="T0" fmla="*/ 860024305 w 256"/>
                <a:gd name="T1" fmla="*/ 0 h 256"/>
                <a:gd name="T2" fmla="*/ 0 w 256"/>
                <a:gd name="T3" fmla="*/ 860024305 h 256"/>
                <a:gd name="T4" fmla="*/ 860024305 w 256"/>
                <a:gd name="T5" fmla="*/ 1720046018 h 256"/>
                <a:gd name="T6" fmla="*/ 1720046018 w 256"/>
                <a:gd name="T7" fmla="*/ 860024305 h 256"/>
                <a:gd name="T8" fmla="*/ 860024305 w 256"/>
                <a:gd name="T9" fmla="*/ 0 h 256"/>
                <a:gd name="T10" fmla="*/ 907055183 w 256"/>
                <a:gd name="T11" fmla="*/ 1343786033 h 256"/>
                <a:gd name="T12" fmla="*/ 799553441 w 256"/>
                <a:gd name="T13" fmla="*/ 1343786033 h 256"/>
                <a:gd name="T14" fmla="*/ 752519971 w 256"/>
                <a:gd name="T15" fmla="*/ 1290033866 h 256"/>
                <a:gd name="T16" fmla="*/ 745801274 w 256"/>
                <a:gd name="T17" fmla="*/ 1182532123 h 256"/>
                <a:gd name="T18" fmla="*/ 799553441 w 256"/>
                <a:gd name="T19" fmla="*/ 1128779956 h 256"/>
                <a:gd name="T20" fmla="*/ 907055183 w 256"/>
                <a:gd name="T21" fmla="*/ 1128779956 h 256"/>
                <a:gd name="T22" fmla="*/ 960807350 w 256"/>
                <a:gd name="T23" fmla="*/ 1182532123 h 256"/>
                <a:gd name="T24" fmla="*/ 967526047 w 256"/>
                <a:gd name="T25" fmla="*/ 1290033866 h 256"/>
                <a:gd name="T26" fmla="*/ 907055183 w 256"/>
                <a:gd name="T27" fmla="*/ 1343786033 h 256"/>
                <a:gd name="T28" fmla="*/ 1142217350 w 256"/>
                <a:gd name="T29" fmla="*/ 732363880 h 256"/>
                <a:gd name="T30" fmla="*/ 1034715608 w 256"/>
                <a:gd name="T31" fmla="*/ 839865622 h 256"/>
                <a:gd name="T32" fmla="*/ 974244744 w 256"/>
                <a:gd name="T33" fmla="*/ 886899093 h 256"/>
                <a:gd name="T34" fmla="*/ 967526047 w 256"/>
                <a:gd name="T35" fmla="*/ 907055183 h 256"/>
                <a:gd name="T36" fmla="*/ 960807350 w 256"/>
                <a:gd name="T37" fmla="*/ 967526047 h 256"/>
                <a:gd name="T38" fmla="*/ 907055183 w 256"/>
                <a:gd name="T39" fmla="*/ 1021278214 h 256"/>
                <a:gd name="T40" fmla="*/ 806272138 w 256"/>
                <a:gd name="T41" fmla="*/ 1021278214 h 256"/>
                <a:gd name="T42" fmla="*/ 752519971 w 256"/>
                <a:gd name="T43" fmla="*/ 967526047 h 256"/>
                <a:gd name="T44" fmla="*/ 752519971 w 256"/>
                <a:gd name="T45" fmla="*/ 940651260 h 256"/>
                <a:gd name="T46" fmla="*/ 772676062 w 256"/>
                <a:gd name="T47" fmla="*/ 833146925 h 256"/>
                <a:gd name="T48" fmla="*/ 826428229 w 256"/>
                <a:gd name="T49" fmla="*/ 759238668 h 256"/>
                <a:gd name="T50" fmla="*/ 900336486 w 256"/>
                <a:gd name="T51" fmla="*/ 698767804 h 256"/>
                <a:gd name="T52" fmla="*/ 960807350 w 256"/>
                <a:gd name="T53" fmla="*/ 645018229 h 256"/>
                <a:gd name="T54" fmla="*/ 967526047 w 256"/>
                <a:gd name="T55" fmla="*/ 624859546 h 256"/>
                <a:gd name="T56" fmla="*/ 940651260 w 256"/>
                <a:gd name="T57" fmla="*/ 577828668 h 256"/>
                <a:gd name="T58" fmla="*/ 860024305 w 256"/>
                <a:gd name="T59" fmla="*/ 557669985 h 256"/>
                <a:gd name="T60" fmla="*/ 786116047 w 256"/>
                <a:gd name="T61" fmla="*/ 577828668 h 256"/>
                <a:gd name="T62" fmla="*/ 745801274 w 256"/>
                <a:gd name="T63" fmla="*/ 651736926 h 256"/>
                <a:gd name="T64" fmla="*/ 692049107 w 256"/>
                <a:gd name="T65" fmla="*/ 698767804 h 256"/>
                <a:gd name="T66" fmla="*/ 692049107 w 256"/>
                <a:gd name="T67" fmla="*/ 698767804 h 256"/>
                <a:gd name="T68" fmla="*/ 584547365 w 256"/>
                <a:gd name="T69" fmla="*/ 685330410 h 256"/>
                <a:gd name="T70" fmla="*/ 544232592 w 256"/>
                <a:gd name="T71" fmla="*/ 665174319 h 256"/>
                <a:gd name="T72" fmla="*/ 537513895 w 256"/>
                <a:gd name="T73" fmla="*/ 624859546 h 256"/>
                <a:gd name="T74" fmla="*/ 638299532 w 256"/>
                <a:gd name="T75" fmla="*/ 443449546 h 256"/>
                <a:gd name="T76" fmla="*/ 860024305 w 256"/>
                <a:gd name="T77" fmla="*/ 376259985 h 256"/>
                <a:gd name="T78" fmla="*/ 1088467775 w 256"/>
                <a:gd name="T79" fmla="*/ 443449546 h 256"/>
                <a:gd name="T80" fmla="*/ 1182532123 w 256"/>
                <a:gd name="T81" fmla="*/ 618140849 h 256"/>
                <a:gd name="T82" fmla="*/ 1142217350 w 256"/>
                <a:gd name="T83" fmla="*/ 732363880 h 2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56"/>
                <a:gd name="T127" fmla="*/ 0 h 256"/>
                <a:gd name="T128" fmla="*/ 256 w 256"/>
                <a:gd name="T129" fmla="*/ 256 h 2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6153" name="直接连接符 26"/>
          <p:cNvSpPr>
            <a:spLocks noChangeShapeType="1"/>
          </p:cNvSpPr>
          <p:nvPr/>
        </p:nvSpPr>
        <p:spPr bwMode="auto">
          <a:xfrm flipH="1" flipV="1">
            <a:off x="11350625" y="107950"/>
            <a:ext cx="0" cy="633413"/>
          </a:xfrm>
          <a:prstGeom prst="line">
            <a:avLst/>
          </a:prstGeom>
          <a:noFill/>
          <a:ln w="2857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1"/>
          <p:cNvSpPr>
            <a:spLocks noChangeArrowheads="1"/>
          </p:cNvSpPr>
          <p:nvPr/>
        </p:nvSpPr>
        <p:spPr bwMode="auto">
          <a:xfrm>
            <a:off x="9324975" y="277813"/>
            <a:ext cx="2492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3600" b="1">
                <a:solidFill>
                  <a:schemeClr val="bg1"/>
                </a:solidFill>
                <a:latin typeface="微软雅黑" pitchFamily="34" charset="-122"/>
                <a:ea typeface="微软雅黑" pitchFamily="34" charset="-122"/>
                <a:sym typeface="微软雅黑" pitchFamily="34" charset="-122"/>
              </a:rPr>
              <a:t>CONTENT</a:t>
            </a:r>
            <a:endParaRPr lang="zh-CN" altLang="en-US" sz="3600" b="1">
              <a:solidFill>
                <a:schemeClr val="bg1"/>
              </a:solidFill>
              <a:latin typeface="微软雅黑" pitchFamily="34" charset="-122"/>
              <a:ea typeface="微软雅黑" pitchFamily="34" charset="-122"/>
              <a:sym typeface="微软雅黑" pitchFamily="34" charset="-122"/>
            </a:endParaRPr>
          </a:p>
        </p:txBody>
      </p:sp>
      <p:sp>
        <p:nvSpPr>
          <p:cNvPr id="7172" name="文本框 32"/>
          <p:cNvSpPr>
            <a:spLocks noChangeArrowheads="1"/>
          </p:cNvSpPr>
          <p:nvPr/>
        </p:nvSpPr>
        <p:spPr bwMode="auto">
          <a:xfrm>
            <a:off x="5445125" y="1568450"/>
            <a:ext cx="35337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sym typeface="微软雅黑" pitchFamily="34" charset="-122"/>
              </a:rPr>
              <a:t>选题背景及意义</a:t>
            </a:r>
            <a:endParaRPr lang="zh-CN" altLang="en-US"/>
          </a:p>
        </p:txBody>
      </p:sp>
      <p:sp>
        <p:nvSpPr>
          <p:cNvPr id="7173" name="文本框 33"/>
          <p:cNvSpPr>
            <a:spLocks noChangeArrowheads="1"/>
          </p:cNvSpPr>
          <p:nvPr/>
        </p:nvSpPr>
        <p:spPr bwMode="auto">
          <a:xfrm>
            <a:off x="5445125" y="2686050"/>
            <a:ext cx="29606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24FA3"/>
                </a:solidFill>
                <a:latin typeface="微软雅黑" pitchFamily="34" charset="-122"/>
                <a:ea typeface="微软雅黑" pitchFamily="34" charset="-122"/>
              </a:rPr>
              <a:t>论文综述</a:t>
            </a:r>
            <a:endParaRPr lang="zh-CN" altLang="en-US"/>
          </a:p>
        </p:txBody>
      </p:sp>
      <p:sp>
        <p:nvSpPr>
          <p:cNvPr id="7174" name="文本框 34"/>
          <p:cNvSpPr>
            <a:spLocks noChangeArrowheads="1"/>
          </p:cNvSpPr>
          <p:nvPr/>
        </p:nvSpPr>
        <p:spPr bwMode="auto">
          <a:xfrm>
            <a:off x="5445125" y="3749675"/>
            <a:ext cx="3197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研究方法</a:t>
            </a:r>
            <a:endParaRPr lang="zh-CN" altLang="en-US"/>
          </a:p>
        </p:txBody>
      </p:sp>
      <p:sp>
        <p:nvSpPr>
          <p:cNvPr id="7175" name="文本框 35"/>
          <p:cNvSpPr>
            <a:spLocks noChangeArrowheads="1"/>
          </p:cNvSpPr>
          <p:nvPr/>
        </p:nvSpPr>
        <p:spPr bwMode="auto">
          <a:xfrm>
            <a:off x="5445125" y="4813300"/>
            <a:ext cx="3181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1">
                <a:solidFill>
                  <a:srgbClr val="000000"/>
                </a:solidFill>
                <a:latin typeface="微软雅黑" pitchFamily="34" charset="-122"/>
                <a:ea typeface="微软雅黑" pitchFamily="34" charset="-122"/>
              </a:rPr>
              <a:t>论题总结</a:t>
            </a:r>
            <a:endParaRPr lang="zh-CN" altLang="en-US"/>
          </a:p>
        </p:txBody>
      </p:sp>
      <p:grpSp>
        <p:nvGrpSpPr>
          <p:cNvPr id="7176" name="Group 8"/>
          <p:cNvGrpSpPr>
            <a:grpSpLocks/>
          </p:cNvGrpSpPr>
          <p:nvPr/>
        </p:nvGrpSpPr>
        <p:grpSpPr bwMode="auto">
          <a:xfrm>
            <a:off x="4165600" y="3651250"/>
            <a:ext cx="863600" cy="863600"/>
            <a:chOff x="0" y="0"/>
            <a:chExt cx="1368425" cy="1368425"/>
          </a:xfrm>
        </p:grpSpPr>
        <p:sp>
          <p:nvSpPr>
            <p:cNvPr id="7196" name="Freeform 34"/>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7" name="Freeform 35"/>
            <p:cNvSpPr>
              <a:spLocks noChangeArrowheads="1"/>
            </p:cNvSpPr>
            <p:nvPr/>
          </p:nvSpPr>
          <p:spPr bwMode="auto">
            <a:xfrm flipH="1">
              <a:off x="509587" y="323850"/>
              <a:ext cx="858838" cy="1044575"/>
            </a:xfrm>
            <a:custGeom>
              <a:avLst/>
              <a:gdLst>
                <a:gd name="T0" fmla="*/ 1837931483 w 331"/>
                <a:gd name="T1" fmla="*/ 0 h 403"/>
                <a:gd name="T2" fmla="*/ 1265680718 w 331"/>
                <a:gd name="T3" fmla="*/ 100776864 h 403"/>
                <a:gd name="T4" fmla="*/ 0 w 331"/>
                <a:gd name="T5" fmla="*/ 1363844294 h 403"/>
                <a:gd name="T6" fmla="*/ 0 w 331"/>
                <a:gd name="T7" fmla="*/ 2147483647 h 403"/>
                <a:gd name="T8" fmla="*/ 269293715 w 331"/>
                <a:gd name="T9" fmla="*/ 2147483647 h 403"/>
                <a:gd name="T10" fmla="*/ 915599148 w 331"/>
                <a:gd name="T11" fmla="*/ 2147483647 h 403"/>
                <a:gd name="T12" fmla="*/ 1905255560 w 331"/>
                <a:gd name="T13" fmla="*/ 1726641003 h 403"/>
                <a:gd name="T14" fmla="*/ 1763874219 w 331"/>
                <a:gd name="T15" fmla="*/ 1572116479 h 403"/>
                <a:gd name="T16" fmla="*/ 2006240379 w 331"/>
                <a:gd name="T17" fmla="*/ 1323536141 h 403"/>
                <a:gd name="T18" fmla="*/ 2147483647 w 331"/>
                <a:gd name="T19" fmla="*/ 262019845 h 403"/>
                <a:gd name="T20" fmla="*/ 1837931483 w 331"/>
                <a:gd name="T21" fmla="*/ 0 h 4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403"/>
                <a:gd name="T35" fmla="*/ 331 w 331"/>
                <a:gd name="T36" fmla="*/ 403 h 4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403">
                  <a:moveTo>
                    <a:pt x="273" y="0"/>
                  </a:moveTo>
                  <a:cubicBezTo>
                    <a:pt x="188" y="15"/>
                    <a:pt x="188" y="15"/>
                    <a:pt x="188" y="15"/>
                  </a:cubicBezTo>
                  <a:cubicBezTo>
                    <a:pt x="0" y="203"/>
                    <a:pt x="0" y="203"/>
                    <a:pt x="0" y="203"/>
                  </a:cubicBezTo>
                  <a:cubicBezTo>
                    <a:pt x="0" y="363"/>
                    <a:pt x="0" y="363"/>
                    <a:pt x="0" y="363"/>
                  </a:cubicBezTo>
                  <a:cubicBezTo>
                    <a:pt x="0" y="385"/>
                    <a:pt x="18" y="403"/>
                    <a:pt x="40" y="403"/>
                  </a:cubicBezTo>
                  <a:cubicBezTo>
                    <a:pt x="136" y="403"/>
                    <a:pt x="136" y="403"/>
                    <a:pt x="136" y="403"/>
                  </a:cubicBezTo>
                  <a:cubicBezTo>
                    <a:pt x="283" y="257"/>
                    <a:pt x="283" y="257"/>
                    <a:pt x="283" y="257"/>
                  </a:cubicBezTo>
                  <a:cubicBezTo>
                    <a:pt x="262" y="234"/>
                    <a:pt x="262" y="234"/>
                    <a:pt x="262" y="234"/>
                  </a:cubicBezTo>
                  <a:cubicBezTo>
                    <a:pt x="298" y="197"/>
                    <a:pt x="298" y="197"/>
                    <a:pt x="298" y="197"/>
                  </a:cubicBezTo>
                  <a:cubicBezTo>
                    <a:pt x="331" y="39"/>
                    <a:pt x="331" y="39"/>
                    <a:pt x="331" y="39"/>
                  </a:cubicBezTo>
                  <a:cubicBezTo>
                    <a:pt x="273" y="0"/>
                    <a:pt x="273" y="0"/>
                    <a:pt x="273"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8" name="Freeform 36"/>
            <p:cNvSpPr>
              <a:spLocks noChangeArrowheads="1"/>
            </p:cNvSpPr>
            <p:nvPr/>
          </p:nvSpPr>
          <p:spPr bwMode="auto">
            <a:xfrm flipH="1">
              <a:off x="601662" y="892175"/>
              <a:ext cx="206375" cy="123825"/>
            </a:xfrm>
            <a:custGeom>
              <a:avLst/>
              <a:gdLst>
                <a:gd name="T0" fmla="*/ 485799011 w 80"/>
                <a:gd name="T1" fmla="*/ 13308608 h 48"/>
                <a:gd name="T2" fmla="*/ 292810009 w 80"/>
                <a:gd name="T3" fmla="*/ 53239591 h 48"/>
                <a:gd name="T4" fmla="*/ 266192794 w 80"/>
                <a:gd name="T5" fmla="*/ 53239591 h 48"/>
                <a:gd name="T6" fmla="*/ 239572998 w 80"/>
                <a:gd name="T7" fmla="*/ 53239591 h 48"/>
                <a:gd name="T8" fmla="*/ 46583997 w 80"/>
                <a:gd name="T9" fmla="*/ 13308608 h 48"/>
                <a:gd name="T10" fmla="*/ 0 w 80"/>
                <a:gd name="T11" fmla="*/ 0 h 48"/>
                <a:gd name="T12" fmla="*/ 0 w 80"/>
                <a:gd name="T13" fmla="*/ 0 h 48"/>
                <a:gd name="T14" fmla="*/ 266192794 w 80"/>
                <a:gd name="T15" fmla="*/ 319429805 h 48"/>
                <a:gd name="T16" fmla="*/ 532383008 w 80"/>
                <a:gd name="T17" fmla="*/ 0 h 48"/>
                <a:gd name="T18" fmla="*/ 532383008 w 80"/>
                <a:gd name="T19" fmla="*/ 0 h 48"/>
                <a:gd name="T20" fmla="*/ 485799011 w 80"/>
                <a:gd name="T21" fmla="*/ 13308608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48"/>
                <a:gd name="T35" fmla="*/ 80 w 8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9" name="Freeform 37"/>
            <p:cNvSpPr>
              <a:spLocks noEditPoints="1" noChangeArrowheads="1"/>
            </p:cNvSpPr>
            <p:nvPr/>
          </p:nvSpPr>
          <p:spPr bwMode="auto">
            <a:xfrm flipH="1">
              <a:off x="455612" y="290512"/>
              <a:ext cx="498475" cy="581025"/>
            </a:xfrm>
            <a:custGeom>
              <a:avLst/>
              <a:gdLst>
                <a:gd name="T0" fmla="*/ 647077667 w 192"/>
                <a:gd name="T1" fmla="*/ 0 h 224"/>
                <a:gd name="T2" fmla="*/ 0 w 192"/>
                <a:gd name="T3" fmla="*/ 645900073 h 224"/>
                <a:gd name="T4" fmla="*/ 323538833 w 192"/>
                <a:gd name="T5" fmla="*/ 1345622774 h 224"/>
                <a:gd name="T6" fmla="*/ 451605369 w 192"/>
                <a:gd name="T7" fmla="*/ 1473458649 h 224"/>
                <a:gd name="T8" fmla="*/ 606633690 w 192"/>
                <a:gd name="T9" fmla="*/ 1507098440 h 224"/>
                <a:gd name="T10" fmla="*/ 647077667 w 192"/>
                <a:gd name="T11" fmla="*/ 1507098440 h 224"/>
                <a:gd name="T12" fmla="*/ 842547369 w 192"/>
                <a:gd name="T13" fmla="*/ 1466730172 h 224"/>
                <a:gd name="T14" fmla="*/ 970613904 w 192"/>
                <a:gd name="T15" fmla="*/ 1345622774 h 224"/>
                <a:gd name="T16" fmla="*/ 1294152738 w 192"/>
                <a:gd name="T17" fmla="*/ 645900073 h 224"/>
                <a:gd name="T18" fmla="*/ 647077667 w 192"/>
                <a:gd name="T19" fmla="*/ 0 h 224"/>
                <a:gd name="T20" fmla="*/ 761662011 w 192"/>
                <a:gd name="T21" fmla="*/ 269123517 h 224"/>
                <a:gd name="T22" fmla="*/ 208951893 w 192"/>
                <a:gd name="T23" fmla="*/ 814101622 h 224"/>
                <a:gd name="T24" fmla="*/ 208951893 w 192"/>
                <a:gd name="T25" fmla="*/ 861198368 h 224"/>
                <a:gd name="T26" fmla="*/ 161768119 w 192"/>
                <a:gd name="T27" fmla="*/ 659354433 h 224"/>
                <a:gd name="T28" fmla="*/ 667297059 w 192"/>
                <a:gd name="T29" fmla="*/ 161475667 h 224"/>
                <a:gd name="T30" fmla="*/ 1078461047 w 192"/>
                <a:gd name="T31" fmla="*/ 363319601 h 224"/>
                <a:gd name="T32" fmla="*/ 761662011 w 192"/>
                <a:gd name="T33" fmla="*/ 269123517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224"/>
                <a:gd name="T53" fmla="*/ 192 w 192"/>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7177" name="Group 13"/>
          <p:cNvGrpSpPr>
            <a:grpSpLocks/>
          </p:cNvGrpSpPr>
          <p:nvPr/>
        </p:nvGrpSpPr>
        <p:grpSpPr bwMode="auto">
          <a:xfrm>
            <a:off x="4165600" y="1470025"/>
            <a:ext cx="863600" cy="863600"/>
            <a:chOff x="0" y="0"/>
            <a:chExt cx="1368425" cy="1368425"/>
          </a:xfrm>
        </p:grpSpPr>
        <p:sp>
          <p:nvSpPr>
            <p:cNvPr id="7193" name="Freeform 39"/>
            <p:cNvSpPr>
              <a:spLocks noChangeArrowheads="1"/>
            </p:cNvSpPr>
            <p:nvPr/>
          </p:nvSpPr>
          <p:spPr bwMode="auto">
            <a:xfrm flipH="1">
              <a:off x="0" y="0"/>
              <a:ext cx="1368425" cy="1368425"/>
            </a:xfrm>
            <a:custGeom>
              <a:avLst/>
              <a:gdLst>
                <a:gd name="T0" fmla="*/ 2147483647 w 528"/>
                <a:gd name="T1" fmla="*/ 2147483647 h 528"/>
                <a:gd name="T2" fmla="*/ 2147483647 w 528"/>
                <a:gd name="T3" fmla="*/ 2147483647 h 528"/>
                <a:gd name="T4" fmla="*/ 268680400 w 528"/>
                <a:gd name="T5" fmla="*/ 2147483647 h 528"/>
                <a:gd name="T6" fmla="*/ 0 w 528"/>
                <a:gd name="T7" fmla="*/ 2147483647 h 528"/>
                <a:gd name="T8" fmla="*/ 0 w 528"/>
                <a:gd name="T9" fmla="*/ 268680400 h 528"/>
                <a:gd name="T10" fmla="*/ 268680400 w 528"/>
                <a:gd name="T11" fmla="*/ 0 h 528"/>
                <a:gd name="T12" fmla="*/ 2147483647 w 528"/>
                <a:gd name="T13" fmla="*/ 0 h 528"/>
                <a:gd name="T14" fmla="*/ 2147483647 w 528"/>
                <a:gd name="T15" fmla="*/ 26868040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4" name="Freeform 40"/>
            <p:cNvSpPr>
              <a:spLocks noChangeArrowheads="1"/>
            </p:cNvSpPr>
            <p:nvPr/>
          </p:nvSpPr>
          <p:spPr bwMode="auto">
            <a:xfrm flipH="1">
              <a:off x="417512" y="401637"/>
              <a:ext cx="950913" cy="966788"/>
            </a:xfrm>
            <a:custGeom>
              <a:avLst/>
              <a:gdLst>
                <a:gd name="T0" fmla="*/ 1215145035 w 367"/>
                <a:gd name="T1" fmla="*/ 0 h 373"/>
                <a:gd name="T2" fmla="*/ 0 w 367"/>
                <a:gd name="T3" fmla="*/ 1209252210 h 373"/>
                <a:gd name="T4" fmla="*/ 0 w 367"/>
                <a:gd name="T5" fmla="*/ 2147483647 h 373"/>
                <a:gd name="T6" fmla="*/ 268540940 w 367"/>
                <a:gd name="T7" fmla="*/ 2147483647 h 373"/>
                <a:gd name="T8" fmla="*/ 1127868322 w 367"/>
                <a:gd name="T9" fmla="*/ 2147483647 h 373"/>
                <a:gd name="T10" fmla="*/ 2147483647 w 367"/>
                <a:gd name="T11" fmla="*/ 1168945185 h 373"/>
                <a:gd name="T12" fmla="*/ 2147483647 w 367"/>
                <a:gd name="T13" fmla="*/ 107489719 h 373"/>
                <a:gd name="T14" fmla="*/ 1215145035 w 367"/>
                <a:gd name="T15" fmla="*/ 0 h 373"/>
                <a:gd name="T16" fmla="*/ 0 60000 65536"/>
                <a:gd name="T17" fmla="*/ 0 60000 65536"/>
                <a:gd name="T18" fmla="*/ 0 60000 65536"/>
                <a:gd name="T19" fmla="*/ 0 60000 65536"/>
                <a:gd name="T20" fmla="*/ 0 60000 65536"/>
                <a:gd name="T21" fmla="*/ 0 60000 65536"/>
                <a:gd name="T22" fmla="*/ 0 60000 65536"/>
                <a:gd name="T23" fmla="*/ 0 60000 65536"/>
                <a:gd name="T24" fmla="*/ 0 w 367"/>
                <a:gd name="T25" fmla="*/ 0 h 373"/>
                <a:gd name="T26" fmla="*/ 367 w 367"/>
                <a:gd name="T27" fmla="*/ 373 h 37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7" h="373">
                  <a:moveTo>
                    <a:pt x="181" y="0"/>
                  </a:moveTo>
                  <a:cubicBezTo>
                    <a:pt x="0" y="180"/>
                    <a:pt x="0" y="180"/>
                    <a:pt x="0" y="180"/>
                  </a:cubicBezTo>
                  <a:cubicBezTo>
                    <a:pt x="0" y="333"/>
                    <a:pt x="0" y="333"/>
                    <a:pt x="0" y="333"/>
                  </a:cubicBezTo>
                  <a:cubicBezTo>
                    <a:pt x="0" y="355"/>
                    <a:pt x="18" y="373"/>
                    <a:pt x="40" y="373"/>
                  </a:cubicBezTo>
                  <a:cubicBezTo>
                    <a:pt x="168" y="373"/>
                    <a:pt x="168" y="373"/>
                    <a:pt x="168" y="373"/>
                  </a:cubicBezTo>
                  <a:cubicBezTo>
                    <a:pt x="367" y="174"/>
                    <a:pt x="367" y="174"/>
                    <a:pt x="367" y="174"/>
                  </a:cubicBezTo>
                  <a:cubicBezTo>
                    <a:pt x="350" y="16"/>
                    <a:pt x="350" y="16"/>
                    <a:pt x="350" y="16"/>
                  </a:cubicBezTo>
                  <a:cubicBezTo>
                    <a:pt x="181" y="0"/>
                    <a:pt x="181" y="0"/>
                    <a:pt x="181"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5" name="Freeform 41"/>
            <p:cNvSpPr>
              <a:spLocks noEditPoints="1" noChangeArrowheads="1"/>
            </p:cNvSpPr>
            <p:nvPr/>
          </p:nvSpPr>
          <p:spPr bwMode="auto">
            <a:xfrm>
              <a:off x="341312" y="311150"/>
              <a:ext cx="663575" cy="663575"/>
            </a:xfrm>
            <a:custGeom>
              <a:avLst/>
              <a:gdLst>
                <a:gd name="T0" fmla="*/ 860024305 w 256"/>
                <a:gd name="T1" fmla="*/ 0 h 256"/>
                <a:gd name="T2" fmla="*/ 0 w 256"/>
                <a:gd name="T3" fmla="*/ 860024305 h 256"/>
                <a:gd name="T4" fmla="*/ 860024305 w 256"/>
                <a:gd name="T5" fmla="*/ 1720046018 h 256"/>
                <a:gd name="T6" fmla="*/ 1720046018 w 256"/>
                <a:gd name="T7" fmla="*/ 860024305 h 256"/>
                <a:gd name="T8" fmla="*/ 860024305 w 256"/>
                <a:gd name="T9" fmla="*/ 0 h 256"/>
                <a:gd name="T10" fmla="*/ 907055183 w 256"/>
                <a:gd name="T11" fmla="*/ 1343786033 h 256"/>
                <a:gd name="T12" fmla="*/ 799553441 w 256"/>
                <a:gd name="T13" fmla="*/ 1343786033 h 256"/>
                <a:gd name="T14" fmla="*/ 752519971 w 256"/>
                <a:gd name="T15" fmla="*/ 1290033866 h 256"/>
                <a:gd name="T16" fmla="*/ 745801274 w 256"/>
                <a:gd name="T17" fmla="*/ 1182532123 h 256"/>
                <a:gd name="T18" fmla="*/ 799553441 w 256"/>
                <a:gd name="T19" fmla="*/ 1128779956 h 256"/>
                <a:gd name="T20" fmla="*/ 907055183 w 256"/>
                <a:gd name="T21" fmla="*/ 1128779956 h 256"/>
                <a:gd name="T22" fmla="*/ 960807350 w 256"/>
                <a:gd name="T23" fmla="*/ 1182532123 h 256"/>
                <a:gd name="T24" fmla="*/ 967526047 w 256"/>
                <a:gd name="T25" fmla="*/ 1290033866 h 256"/>
                <a:gd name="T26" fmla="*/ 907055183 w 256"/>
                <a:gd name="T27" fmla="*/ 1343786033 h 256"/>
                <a:gd name="T28" fmla="*/ 1142217350 w 256"/>
                <a:gd name="T29" fmla="*/ 732363880 h 256"/>
                <a:gd name="T30" fmla="*/ 1034715608 w 256"/>
                <a:gd name="T31" fmla="*/ 839865622 h 256"/>
                <a:gd name="T32" fmla="*/ 974244744 w 256"/>
                <a:gd name="T33" fmla="*/ 886899093 h 256"/>
                <a:gd name="T34" fmla="*/ 967526047 w 256"/>
                <a:gd name="T35" fmla="*/ 907055183 h 256"/>
                <a:gd name="T36" fmla="*/ 960807350 w 256"/>
                <a:gd name="T37" fmla="*/ 967526047 h 256"/>
                <a:gd name="T38" fmla="*/ 907055183 w 256"/>
                <a:gd name="T39" fmla="*/ 1021278214 h 256"/>
                <a:gd name="T40" fmla="*/ 806272138 w 256"/>
                <a:gd name="T41" fmla="*/ 1021278214 h 256"/>
                <a:gd name="T42" fmla="*/ 752519971 w 256"/>
                <a:gd name="T43" fmla="*/ 967526047 h 256"/>
                <a:gd name="T44" fmla="*/ 752519971 w 256"/>
                <a:gd name="T45" fmla="*/ 940651260 h 256"/>
                <a:gd name="T46" fmla="*/ 772676062 w 256"/>
                <a:gd name="T47" fmla="*/ 833146925 h 256"/>
                <a:gd name="T48" fmla="*/ 826428229 w 256"/>
                <a:gd name="T49" fmla="*/ 759238668 h 256"/>
                <a:gd name="T50" fmla="*/ 900336486 w 256"/>
                <a:gd name="T51" fmla="*/ 698767804 h 256"/>
                <a:gd name="T52" fmla="*/ 960807350 w 256"/>
                <a:gd name="T53" fmla="*/ 645018229 h 256"/>
                <a:gd name="T54" fmla="*/ 967526047 w 256"/>
                <a:gd name="T55" fmla="*/ 624859546 h 256"/>
                <a:gd name="T56" fmla="*/ 940651260 w 256"/>
                <a:gd name="T57" fmla="*/ 577828668 h 256"/>
                <a:gd name="T58" fmla="*/ 860024305 w 256"/>
                <a:gd name="T59" fmla="*/ 557669985 h 256"/>
                <a:gd name="T60" fmla="*/ 786116047 w 256"/>
                <a:gd name="T61" fmla="*/ 577828668 h 256"/>
                <a:gd name="T62" fmla="*/ 745801274 w 256"/>
                <a:gd name="T63" fmla="*/ 651736926 h 256"/>
                <a:gd name="T64" fmla="*/ 692049107 w 256"/>
                <a:gd name="T65" fmla="*/ 698767804 h 256"/>
                <a:gd name="T66" fmla="*/ 692049107 w 256"/>
                <a:gd name="T67" fmla="*/ 698767804 h 256"/>
                <a:gd name="T68" fmla="*/ 584547365 w 256"/>
                <a:gd name="T69" fmla="*/ 685330410 h 256"/>
                <a:gd name="T70" fmla="*/ 544232592 w 256"/>
                <a:gd name="T71" fmla="*/ 665174319 h 256"/>
                <a:gd name="T72" fmla="*/ 537513895 w 256"/>
                <a:gd name="T73" fmla="*/ 624859546 h 256"/>
                <a:gd name="T74" fmla="*/ 638299532 w 256"/>
                <a:gd name="T75" fmla="*/ 443449546 h 256"/>
                <a:gd name="T76" fmla="*/ 860024305 w 256"/>
                <a:gd name="T77" fmla="*/ 376259985 h 256"/>
                <a:gd name="T78" fmla="*/ 1088467775 w 256"/>
                <a:gd name="T79" fmla="*/ 443449546 h 256"/>
                <a:gd name="T80" fmla="*/ 1182532123 w 256"/>
                <a:gd name="T81" fmla="*/ 618140849 h 256"/>
                <a:gd name="T82" fmla="*/ 1142217350 w 256"/>
                <a:gd name="T83" fmla="*/ 732363880 h 2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56"/>
                <a:gd name="T127" fmla="*/ 0 h 256"/>
                <a:gd name="T128" fmla="*/ 256 w 256"/>
                <a:gd name="T129" fmla="*/ 256 h 2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7178" name="Group 17"/>
          <p:cNvGrpSpPr>
            <a:grpSpLocks/>
          </p:cNvGrpSpPr>
          <p:nvPr/>
        </p:nvGrpSpPr>
        <p:grpSpPr bwMode="auto">
          <a:xfrm flipH="1">
            <a:off x="4165600" y="4714875"/>
            <a:ext cx="863600" cy="863600"/>
            <a:chOff x="0" y="0"/>
            <a:chExt cx="1979613" cy="1981201"/>
          </a:xfrm>
        </p:grpSpPr>
        <p:sp>
          <p:nvSpPr>
            <p:cNvPr id="7187" name="Freeform 106"/>
            <p:cNvSpPr>
              <a:spLocks noChangeArrowheads="1"/>
            </p:cNvSpPr>
            <p:nvPr/>
          </p:nvSpPr>
          <p:spPr bwMode="auto">
            <a:xfrm>
              <a:off x="0" y="0"/>
              <a:ext cx="1979613" cy="1981201"/>
            </a:xfrm>
            <a:custGeom>
              <a:avLst/>
              <a:gdLst>
                <a:gd name="T0" fmla="*/ 2147483647 w 528"/>
                <a:gd name="T1" fmla="*/ 2147483647 h 528"/>
                <a:gd name="T2" fmla="*/ 2147483647 w 528"/>
                <a:gd name="T3" fmla="*/ 2147483647 h 528"/>
                <a:gd name="T4" fmla="*/ 562281328 w 528"/>
                <a:gd name="T5" fmla="*/ 2147483647 h 528"/>
                <a:gd name="T6" fmla="*/ 0 w 528"/>
                <a:gd name="T7" fmla="*/ 2147483647 h 528"/>
                <a:gd name="T8" fmla="*/ 0 w 528"/>
                <a:gd name="T9" fmla="*/ 563182650 h 528"/>
                <a:gd name="T10" fmla="*/ 562281328 w 528"/>
                <a:gd name="T11" fmla="*/ 0 h 528"/>
                <a:gd name="T12" fmla="*/ 2147483647 w 528"/>
                <a:gd name="T13" fmla="*/ 0 h 528"/>
                <a:gd name="T14" fmla="*/ 2147483647 w 528"/>
                <a:gd name="T15" fmla="*/ 56318265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8" name="Freeform 107"/>
            <p:cNvSpPr>
              <a:spLocks noChangeArrowheads="1"/>
            </p:cNvSpPr>
            <p:nvPr/>
          </p:nvSpPr>
          <p:spPr bwMode="auto">
            <a:xfrm>
              <a:off x="0" y="423863"/>
              <a:ext cx="1409700" cy="1557338"/>
            </a:xfrm>
            <a:custGeom>
              <a:avLst/>
              <a:gdLst>
                <a:gd name="T0" fmla="*/ 2147483647 w 376"/>
                <a:gd name="T1" fmla="*/ 0 h 415"/>
                <a:gd name="T2" fmla="*/ 0 w 376"/>
                <a:gd name="T3" fmla="*/ 2147483647 h 415"/>
                <a:gd name="T4" fmla="*/ 0 w 376"/>
                <a:gd name="T5" fmla="*/ 2147483647 h 415"/>
                <a:gd name="T6" fmla="*/ 562260345 w 376"/>
                <a:gd name="T7" fmla="*/ 2147483647 h 415"/>
                <a:gd name="T8" fmla="*/ 2147483647 w 376"/>
                <a:gd name="T9" fmla="*/ 2147483647 h 415"/>
                <a:gd name="T10" fmla="*/ 2147483647 w 376"/>
                <a:gd name="T11" fmla="*/ 2147483647 h 415"/>
                <a:gd name="T12" fmla="*/ 2147483647 w 376"/>
                <a:gd name="T13" fmla="*/ 2147483647 h 415"/>
                <a:gd name="T14" fmla="*/ 2147483647 w 376"/>
                <a:gd name="T15" fmla="*/ 2147483647 h 415"/>
                <a:gd name="T16" fmla="*/ 2147483647 w 376"/>
                <a:gd name="T17" fmla="*/ 2147483647 h 415"/>
                <a:gd name="T18" fmla="*/ 2147483647 w 376"/>
                <a:gd name="T19" fmla="*/ 2147483647 h 415"/>
                <a:gd name="T20" fmla="*/ 2147483647 w 376"/>
                <a:gd name="T21" fmla="*/ 2147483647 h 415"/>
                <a:gd name="T22" fmla="*/ 2147483647 w 376"/>
                <a:gd name="T23" fmla="*/ 2147483647 h 415"/>
                <a:gd name="T24" fmla="*/ 2147483647 w 376"/>
                <a:gd name="T25" fmla="*/ 2147483647 h 415"/>
                <a:gd name="T26" fmla="*/ 2147483647 w 376"/>
                <a:gd name="T27" fmla="*/ 1957420009 h 415"/>
                <a:gd name="T28" fmla="*/ 2147483647 w 376"/>
                <a:gd name="T29" fmla="*/ 1844762553 h 415"/>
                <a:gd name="T30" fmla="*/ 2147483647 w 376"/>
                <a:gd name="T31" fmla="*/ 154904471 h 415"/>
                <a:gd name="T32" fmla="*/ 2147483647 w 376"/>
                <a:gd name="T33" fmla="*/ 0 h 4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6"/>
                <a:gd name="T52" fmla="*/ 0 h 415"/>
                <a:gd name="T53" fmla="*/ 376 w 376"/>
                <a:gd name="T54" fmla="*/ 415 h 4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6" h="415">
                  <a:moveTo>
                    <a:pt x="157" y="0"/>
                  </a:moveTo>
                  <a:cubicBezTo>
                    <a:pt x="0" y="157"/>
                    <a:pt x="0" y="157"/>
                    <a:pt x="0" y="157"/>
                  </a:cubicBezTo>
                  <a:cubicBezTo>
                    <a:pt x="0" y="375"/>
                    <a:pt x="0" y="375"/>
                    <a:pt x="0" y="375"/>
                  </a:cubicBezTo>
                  <a:cubicBezTo>
                    <a:pt x="0" y="397"/>
                    <a:pt x="18" y="415"/>
                    <a:pt x="40" y="415"/>
                  </a:cubicBezTo>
                  <a:cubicBezTo>
                    <a:pt x="234" y="415"/>
                    <a:pt x="234" y="415"/>
                    <a:pt x="234" y="415"/>
                  </a:cubicBezTo>
                  <a:cubicBezTo>
                    <a:pt x="372" y="278"/>
                    <a:pt x="372" y="278"/>
                    <a:pt x="372" y="278"/>
                  </a:cubicBezTo>
                  <a:cubicBezTo>
                    <a:pt x="369" y="254"/>
                    <a:pt x="369" y="254"/>
                    <a:pt x="369" y="254"/>
                  </a:cubicBezTo>
                  <a:cubicBezTo>
                    <a:pt x="350" y="261"/>
                    <a:pt x="350" y="261"/>
                    <a:pt x="350" y="261"/>
                  </a:cubicBezTo>
                  <a:cubicBezTo>
                    <a:pt x="376" y="235"/>
                    <a:pt x="376" y="235"/>
                    <a:pt x="376" y="235"/>
                  </a:cubicBezTo>
                  <a:cubicBezTo>
                    <a:pt x="371" y="224"/>
                    <a:pt x="371" y="224"/>
                    <a:pt x="371" y="224"/>
                  </a:cubicBezTo>
                  <a:cubicBezTo>
                    <a:pt x="351" y="212"/>
                    <a:pt x="351" y="212"/>
                    <a:pt x="351" y="212"/>
                  </a:cubicBezTo>
                  <a:cubicBezTo>
                    <a:pt x="376" y="187"/>
                    <a:pt x="376" y="187"/>
                    <a:pt x="376" y="187"/>
                  </a:cubicBezTo>
                  <a:cubicBezTo>
                    <a:pt x="345" y="170"/>
                    <a:pt x="345" y="170"/>
                    <a:pt x="345" y="170"/>
                  </a:cubicBezTo>
                  <a:cubicBezTo>
                    <a:pt x="376" y="139"/>
                    <a:pt x="376" y="139"/>
                    <a:pt x="376" y="139"/>
                  </a:cubicBezTo>
                  <a:cubicBezTo>
                    <a:pt x="368" y="131"/>
                    <a:pt x="368" y="131"/>
                    <a:pt x="368" y="131"/>
                  </a:cubicBezTo>
                  <a:cubicBezTo>
                    <a:pt x="351" y="11"/>
                    <a:pt x="351" y="11"/>
                    <a:pt x="351" y="11"/>
                  </a:cubicBezTo>
                  <a:cubicBezTo>
                    <a:pt x="157" y="0"/>
                    <a:pt x="157" y="0"/>
                    <a:pt x="157"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9" name="Freeform 108"/>
            <p:cNvSpPr>
              <a:spLocks noChangeArrowheads="1"/>
            </p:cNvSpPr>
            <p:nvPr/>
          </p:nvSpPr>
          <p:spPr bwMode="auto">
            <a:xfrm>
              <a:off x="1290638" y="1365251"/>
              <a:ext cx="119063" cy="120650"/>
            </a:xfrm>
            <a:custGeom>
              <a:avLst/>
              <a:gdLst>
                <a:gd name="T0" fmla="*/ 0 w 32"/>
                <a:gd name="T1" fmla="*/ 454888203 h 32"/>
                <a:gd name="T2" fmla="*/ 221501829 w 32"/>
                <a:gd name="T3" fmla="*/ 454888203 h 32"/>
                <a:gd name="T4" fmla="*/ 442999937 w 32"/>
                <a:gd name="T5" fmla="*/ 227444102 h 32"/>
                <a:gd name="T6" fmla="*/ 442999937 w 32"/>
                <a:gd name="T7" fmla="*/ 0 h 32"/>
                <a:gd name="T8" fmla="*/ 0 w 32"/>
                <a:gd name="T9" fmla="*/ 0 h 32"/>
                <a:gd name="T10" fmla="*/ 0 w 32"/>
                <a:gd name="T11" fmla="*/ 454888203 h 32"/>
                <a:gd name="T12" fmla="*/ 0 60000 65536"/>
                <a:gd name="T13" fmla="*/ 0 60000 65536"/>
                <a:gd name="T14" fmla="*/ 0 60000 65536"/>
                <a:gd name="T15" fmla="*/ 0 60000 65536"/>
                <a:gd name="T16" fmla="*/ 0 60000 65536"/>
                <a:gd name="T17" fmla="*/ 0 60000 65536"/>
                <a:gd name="T18" fmla="*/ 0 w 32"/>
                <a:gd name="T19" fmla="*/ 0 h 32"/>
                <a:gd name="T20" fmla="*/ 32 w 3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0" name="Freeform 109"/>
            <p:cNvSpPr>
              <a:spLocks noEditPoints="1" noChangeArrowheads="1"/>
            </p:cNvSpPr>
            <p:nvPr/>
          </p:nvSpPr>
          <p:spPr bwMode="auto">
            <a:xfrm>
              <a:off x="569913" y="406400"/>
              <a:ext cx="839788" cy="1079501"/>
            </a:xfrm>
            <a:custGeom>
              <a:avLst/>
              <a:gdLst>
                <a:gd name="T0" fmla="*/ 2147483647 w 224"/>
                <a:gd name="T1" fmla="*/ 0 h 288"/>
                <a:gd name="T2" fmla="*/ 224886978 w 224"/>
                <a:gd name="T3" fmla="*/ 0 h 288"/>
                <a:gd name="T4" fmla="*/ 0 w 224"/>
                <a:gd name="T5" fmla="*/ 224791090 h 288"/>
                <a:gd name="T6" fmla="*/ 0 w 224"/>
                <a:gd name="T7" fmla="*/ 2147483647 h 288"/>
                <a:gd name="T8" fmla="*/ 224886978 w 224"/>
                <a:gd name="T9" fmla="*/ 2147483647 h 288"/>
                <a:gd name="T10" fmla="*/ 2147483647 w 224"/>
                <a:gd name="T11" fmla="*/ 2147483647 h 288"/>
                <a:gd name="T12" fmla="*/ 2147483647 w 224"/>
                <a:gd name="T13" fmla="*/ 2023131056 h 288"/>
                <a:gd name="T14" fmla="*/ 2147483647 w 224"/>
                <a:gd name="T15" fmla="*/ 2023131056 h 288"/>
                <a:gd name="T16" fmla="*/ 2147483647 w 224"/>
                <a:gd name="T17" fmla="*/ 224791090 h 288"/>
                <a:gd name="T18" fmla="*/ 2147483647 w 224"/>
                <a:gd name="T19" fmla="*/ 0 h 288"/>
                <a:gd name="T20" fmla="*/ 2147483647 w 224"/>
                <a:gd name="T21" fmla="*/ 1461149583 h 288"/>
                <a:gd name="T22" fmla="*/ 787102550 w 224"/>
                <a:gd name="T23" fmla="*/ 1461149583 h 288"/>
                <a:gd name="T24" fmla="*/ 787102550 w 224"/>
                <a:gd name="T25" fmla="*/ 1236358493 h 288"/>
                <a:gd name="T26" fmla="*/ 2147483647 w 224"/>
                <a:gd name="T27" fmla="*/ 1236358493 h 288"/>
                <a:gd name="T28" fmla="*/ 2147483647 w 224"/>
                <a:gd name="T29" fmla="*/ 1461149583 h 288"/>
                <a:gd name="T30" fmla="*/ 2147483647 w 224"/>
                <a:gd name="T31" fmla="*/ 1011563654 h 288"/>
                <a:gd name="T32" fmla="*/ 787102550 w 224"/>
                <a:gd name="T33" fmla="*/ 1011563654 h 288"/>
                <a:gd name="T34" fmla="*/ 787102550 w 224"/>
                <a:gd name="T35" fmla="*/ 786772564 h 288"/>
                <a:gd name="T36" fmla="*/ 2147483647 w 224"/>
                <a:gd name="T37" fmla="*/ 786772564 h 288"/>
                <a:gd name="T38" fmla="*/ 2147483647 w 224"/>
                <a:gd name="T39" fmla="*/ 1011563654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4"/>
                <a:gd name="T61" fmla="*/ 0 h 288"/>
                <a:gd name="T62" fmla="*/ 224 w 224"/>
                <a:gd name="T63" fmla="*/ 288 h 28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1" name="Rectangle 110"/>
            <p:cNvSpPr>
              <a:spLocks noChangeArrowheads="1"/>
            </p:cNvSpPr>
            <p:nvPr/>
          </p:nvSpPr>
          <p:spPr bwMode="auto">
            <a:xfrm>
              <a:off x="1290638" y="1006476"/>
              <a:ext cx="119063" cy="119063"/>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sp>
          <p:nvSpPr>
            <p:cNvPr id="7192" name="Rectangle 111"/>
            <p:cNvSpPr>
              <a:spLocks noChangeArrowheads="1"/>
            </p:cNvSpPr>
            <p:nvPr/>
          </p:nvSpPr>
          <p:spPr bwMode="auto">
            <a:xfrm>
              <a:off x="1290638" y="1185863"/>
              <a:ext cx="119063" cy="120650"/>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Calibri" pitchFamily="34" charset="0"/>
                <a:sym typeface="Calibri" pitchFamily="34" charset="0"/>
              </a:endParaRPr>
            </a:p>
          </p:txBody>
        </p:sp>
      </p:grpSp>
      <p:grpSp>
        <p:nvGrpSpPr>
          <p:cNvPr id="7179" name="Group 24"/>
          <p:cNvGrpSpPr>
            <a:grpSpLocks/>
          </p:cNvGrpSpPr>
          <p:nvPr/>
        </p:nvGrpSpPr>
        <p:grpSpPr bwMode="auto">
          <a:xfrm flipH="1">
            <a:off x="4165600" y="2586038"/>
            <a:ext cx="863600" cy="865187"/>
            <a:chOff x="0" y="0"/>
            <a:chExt cx="1979613" cy="1981201"/>
          </a:xfrm>
        </p:grpSpPr>
        <p:sp>
          <p:nvSpPr>
            <p:cNvPr id="7184" name="Freeform 117"/>
            <p:cNvSpPr>
              <a:spLocks noChangeArrowheads="1"/>
            </p:cNvSpPr>
            <p:nvPr/>
          </p:nvSpPr>
          <p:spPr bwMode="auto">
            <a:xfrm>
              <a:off x="0" y="0"/>
              <a:ext cx="1979613" cy="1981201"/>
            </a:xfrm>
            <a:custGeom>
              <a:avLst/>
              <a:gdLst>
                <a:gd name="T0" fmla="*/ 2147483647 w 528"/>
                <a:gd name="T1" fmla="*/ 2147483647 h 528"/>
                <a:gd name="T2" fmla="*/ 2147483647 w 528"/>
                <a:gd name="T3" fmla="*/ 2147483647 h 528"/>
                <a:gd name="T4" fmla="*/ 562281328 w 528"/>
                <a:gd name="T5" fmla="*/ 2147483647 h 528"/>
                <a:gd name="T6" fmla="*/ 0 w 528"/>
                <a:gd name="T7" fmla="*/ 2147483647 h 528"/>
                <a:gd name="T8" fmla="*/ 0 w 528"/>
                <a:gd name="T9" fmla="*/ 563182650 h 528"/>
                <a:gd name="T10" fmla="*/ 562281328 w 528"/>
                <a:gd name="T11" fmla="*/ 0 h 528"/>
                <a:gd name="T12" fmla="*/ 2147483647 w 528"/>
                <a:gd name="T13" fmla="*/ 0 h 528"/>
                <a:gd name="T14" fmla="*/ 2147483647 w 528"/>
                <a:gd name="T15" fmla="*/ 563182650 h 528"/>
                <a:gd name="T16" fmla="*/ 2147483647 w 528"/>
                <a:gd name="T17" fmla="*/ 2147483647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528"/>
                <a:gd name="T29" fmla="*/ 528 w 528"/>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5" name="Freeform 118"/>
            <p:cNvSpPr>
              <a:spLocks noChangeArrowheads="1"/>
            </p:cNvSpPr>
            <p:nvPr/>
          </p:nvSpPr>
          <p:spPr bwMode="auto">
            <a:xfrm>
              <a:off x="0" y="503238"/>
              <a:ext cx="1435100" cy="1477963"/>
            </a:xfrm>
            <a:custGeom>
              <a:avLst/>
              <a:gdLst>
                <a:gd name="T0" fmla="*/ 2147483647 w 383"/>
                <a:gd name="T1" fmla="*/ 0 h 394"/>
                <a:gd name="T2" fmla="*/ 2147483647 w 383"/>
                <a:gd name="T3" fmla="*/ 1210132847 h 394"/>
                <a:gd name="T4" fmla="*/ 0 w 383"/>
                <a:gd name="T5" fmla="*/ 2147483647 h 394"/>
                <a:gd name="T6" fmla="*/ 0 w 383"/>
                <a:gd name="T7" fmla="*/ 2147483647 h 394"/>
                <a:gd name="T8" fmla="*/ 561599969 w 383"/>
                <a:gd name="T9" fmla="*/ 2147483647 h 394"/>
                <a:gd name="T10" fmla="*/ 1319759926 w 383"/>
                <a:gd name="T11" fmla="*/ 2147483647 h 394"/>
                <a:gd name="T12" fmla="*/ 2147483647 w 383"/>
                <a:gd name="T13" fmla="*/ 2147483647 h 394"/>
                <a:gd name="T14" fmla="*/ 2147483647 w 383"/>
                <a:gd name="T15" fmla="*/ 1097563833 h 394"/>
                <a:gd name="T16" fmla="*/ 2147483647 w 383"/>
                <a:gd name="T17" fmla="*/ 323640136 h 394"/>
                <a:gd name="T18" fmla="*/ 2147483647 w 383"/>
                <a:gd name="T19" fmla="*/ 0 h 3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3"/>
                <a:gd name="T31" fmla="*/ 0 h 394"/>
                <a:gd name="T32" fmla="*/ 383 w 383"/>
                <a:gd name="T33" fmla="*/ 394 h 3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3" h="394">
                  <a:moveTo>
                    <a:pt x="307" y="0"/>
                  </a:moveTo>
                  <a:cubicBezTo>
                    <a:pt x="199" y="86"/>
                    <a:pt x="199" y="86"/>
                    <a:pt x="199" y="86"/>
                  </a:cubicBezTo>
                  <a:cubicBezTo>
                    <a:pt x="0" y="285"/>
                    <a:pt x="0" y="285"/>
                    <a:pt x="0" y="285"/>
                  </a:cubicBezTo>
                  <a:cubicBezTo>
                    <a:pt x="0" y="354"/>
                    <a:pt x="0" y="354"/>
                    <a:pt x="0" y="354"/>
                  </a:cubicBezTo>
                  <a:cubicBezTo>
                    <a:pt x="0" y="376"/>
                    <a:pt x="18" y="394"/>
                    <a:pt x="40" y="394"/>
                  </a:cubicBezTo>
                  <a:cubicBezTo>
                    <a:pt x="94" y="394"/>
                    <a:pt x="94" y="394"/>
                    <a:pt x="94" y="394"/>
                  </a:cubicBezTo>
                  <a:cubicBezTo>
                    <a:pt x="313" y="175"/>
                    <a:pt x="313" y="175"/>
                    <a:pt x="313" y="175"/>
                  </a:cubicBezTo>
                  <a:cubicBezTo>
                    <a:pt x="383" y="78"/>
                    <a:pt x="383" y="78"/>
                    <a:pt x="383" y="78"/>
                  </a:cubicBezTo>
                  <a:cubicBezTo>
                    <a:pt x="368" y="23"/>
                    <a:pt x="368" y="23"/>
                    <a:pt x="368" y="23"/>
                  </a:cubicBezTo>
                  <a:cubicBezTo>
                    <a:pt x="307" y="0"/>
                    <a:pt x="307" y="0"/>
                    <a:pt x="307" y="0"/>
                  </a:cubicBezTo>
                </a:path>
              </a:pathLst>
            </a:custGeom>
            <a:solidFill>
              <a:srgbClr val="024FA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6" name="Freeform 119"/>
            <p:cNvSpPr>
              <a:spLocks noChangeArrowheads="1"/>
            </p:cNvSpPr>
            <p:nvPr/>
          </p:nvSpPr>
          <p:spPr bwMode="auto">
            <a:xfrm>
              <a:off x="460375" y="469900"/>
              <a:ext cx="1009650" cy="925513"/>
            </a:xfrm>
            <a:custGeom>
              <a:avLst/>
              <a:gdLst>
                <a:gd name="T0" fmla="*/ 2147483647 w 269"/>
                <a:gd name="T1" fmla="*/ 0 h 247"/>
                <a:gd name="T2" fmla="*/ 2147483647 w 269"/>
                <a:gd name="T3" fmla="*/ 0 h 247"/>
                <a:gd name="T4" fmla="*/ 2028615804 w 269"/>
                <a:gd name="T5" fmla="*/ 336961672 h 247"/>
                <a:gd name="T6" fmla="*/ 295838710 w 269"/>
                <a:gd name="T7" fmla="*/ 2106017946 h 247"/>
                <a:gd name="T8" fmla="*/ 295838710 w 269"/>
                <a:gd name="T9" fmla="*/ 2147483647 h 247"/>
                <a:gd name="T10" fmla="*/ 845257211 w 269"/>
                <a:gd name="T11" fmla="*/ 2147483647 h 247"/>
                <a:gd name="T12" fmla="*/ 1394671958 w 269"/>
                <a:gd name="T13" fmla="*/ 2147483647 h 247"/>
                <a:gd name="T14" fmla="*/ 2147483647 w 269"/>
                <a:gd name="T15" fmla="*/ 1558455229 h 247"/>
                <a:gd name="T16" fmla="*/ 2147483647 w 269"/>
                <a:gd name="T17" fmla="*/ 659887022 h 247"/>
                <a:gd name="T18" fmla="*/ 2147483647 w 269"/>
                <a:gd name="T19" fmla="*/ 519486325 h 247"/>
                <a:gd name="T20" fmla="*/ 2147483647 w 269"/>
                <a:gd name="T21" fmla="*/ 744127440 h 247"/>
                <a:gd name="T22" fmla="*/ 648030153 w 269"/>
                <a:gd name="T23" fmla="*/ 2147483647 h 247"/>
                <a:gd name="T24" fmla="*/ 648030153 w 269"/>
                <a:gd name="T25" fmla="*/ 2147483647 h 247"/>
                <a:gd name="T26" fmla="*/ 732555499 w 269"/>
                <a:gd name="T27" fmla="*/ 2147483647 h 247"/>
                <a:gd name="T28" fmla="*/ 802994538 w 269"/>
                <a:gd name="T29" fmla="*/ 2147483647 h 247"/>
                <a:gd name="T30" fmla="*/ 2147483647 w 269"/>
                <a:gd name="T31" fmla="*/ 912608276 h 247"/>
                <a:gd name="T32" fmla="*/ 2147483647 w 269"/>
                <a:gd name="T33" fmla="*/ 744127440 h 247"/>
                <a:gd name="T34" fmla="*/ 2147483647 w 269"/>
                <a:gd name="T35" fmla="*/ 828367858 h 247"/>
                <a:gd name="T36" fmla="*/ 2147483647 w 269"/>
                <a:gd name="T37" fmla="*/ 1389974392 h 247"/>
                <a:gd name="T38" fmla="*/ 1239707573 w 269"/>
                <a:gd name="T39" fmla="*/ 2147483647 h 247"/>
                <a:gd name="T40" fmla="*/ 845257211 w 269"/>
                <a:gd name="T41" fmla="*/ 2147483647 h 247"/>
                <a:gd name="T42" fmla="*/ 450803095 w 269"/>
                <a:gd name="T43" fmla="*/ 2147483647 h 247"/>
                <a:gd name="T44" fmla="*/ 450803095 w 269"/>
                <a:gd name="T45" fmla="*/ 2147483647 h 247"/>
                <a:gd name="T46" fmla="*/ 2147483647 w 269"/>
                <a:gd name="T47" fmla="*/ 491406186 h 247"/>
                <a:gd name="T48" fmla="*/ 2147483647 w 269"/>
                <a:gd name="T49" fmla="*/ 224641115 h 247"/>
                <a:gd name="T50" fmla="*/ 2147483647 w 269"/>
                <a:gd name="T51" fmla="*/ 224641115 h 247"/>
                <a:gd name="T52" fmla="*/ 2147483647 w 269"/>
                <a:gd name="T53" fmla="*/ 505446256 h 247"/>
                <a:gd name="T54" fmla="*/ 2147483647 w 269"/>
                <a:gd name="T55" fmla="*/ 1081089112 h 247"/>
                <a:gd name="T56" fmla="*/ 2147483647 w 269"/>
                <a:gd name="T57" fmla="*/ 1628655577 h 247"/>
                <a:gd name="T58" fmla="*/ 2147483647 w 269"/>
                <a:gd name="T59" fmla="*/ 2147483647 h 247"/>
                <a:gd name="T60" fmla="*/ 2147483647 w 269"/>
                <a:gd name="T61" fmla="*/ 2147483647 h 247"/>
                <a:gd name="T62" fmla="*/ 2147483647 w 269"/>
                <a:gd name="T63" fmla="*/ 2147483647 h 247"/>
                <a:gd name="T64" fmla="*/ 2147483647 w 269"/>
                <a:gd name="T65" fmla="*/ 2147483647 h 247"/>
                <a:gd name="T66" fmla="*/ 2147483647 w 269"/>
                <a:gd name="T67" fmla="*/ 1797136413 h 247"/>
                <a:gd name="T68" fmla="*/ 2147483647 w 269"/>
                <a:gd name="T69" fmla="*/ 1095129182 h 247"/>
                <a:gd name="T70" fmla="*/ 2147483647 w 269"/>
                <a:gd name="T71" fmla="*/ 336961672 h 247"/>
                <a:gd name="T72" fmla="*/ 2147483647 w 269"/>
                <a:gd name="T73" fmla="*/ 0 h 2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9"/>
                <a:gd name="T112" fmla="*/ 0 h 247"/>
                <a:gd name="T113" fmla="*/ 269 w 269"/>
                <a:gd name="T114" fmla="*/ 247 h 24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7180" name="矩形 56"/>
          <p:cNvSpPr>
            <a:spLocks noChangeArrowheads="1"/>
          </p:cNvSpPr>
          <p:nvPr/>
        </p:nvSpPr>
        <p:spPr bwMode="auto">
          <a:xfrm>
            <a:off x="5445125" y="1993900"/>
            <a:ext cx="34242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000000"/>
                </a:solidFill>
                <a:latin typeface="微软雅黑" pitchFamily="34" charset="-122"/>
                <a:ea typeface="微软雅黑" pitchFamily="34" charset="-122"/>
                <a:sym typeface="微软雅黑" pitchFamily="34" charset="-122"/>
              </a:rPr>
              <a:t>The background and significance</a:t>
            </a:r>
            <a:endParaRPr lang="zh-CN" altLang="en-US" sz="1600">
              <a:solidFill>
                <a:srgbClr val="000000"/>
              </a:solidFill>
              <a:latin typeface="微软雅黑" pitchFamily="34" charset="-122"/>
              <a:ea typeface="微软雅黑" pitchFamily="34" charset="-122"/>
              <a:sym typeface="微软雅黑" pitchFamily="34" charset="-122"/>
            </a:endParaRPr>
          </a:p>
        </p:txBody>
      </p:sp>
      <p:sp>
        <p:nvSpPr>
          <p:cNvPr id="7181" name="矩形 57"/>
          <p:cNvSpPr>
            <a:spLocks noChangeArrowheads="1"/>
          </p:cNvSpPr>
          <p:nvPr/>
        </p:nvSpPr>
        <p:spPr bwMode="auto">
          <a:xfrm>
            <a:off x="5445125" y="3119438"/>
            <a:ext cx="19542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024FA3"/>
                </a:solidFill>
                <a:latin typeface="微软雅黑" pitchFamily="34" charset="-122"/>
                <a:ea typeface="微软雅黑" pitchFamily="34" charset="-122"/>
                <a:sym typeface="微软雅黑" pitchFamily="34" charset="-122"/>
              </a:rPr>
              <a:t>The Paper reviews</a:t>
            </a:r>
            <a:endParaRPr lang="zh-CN" altLang="en-US" sz="1600">
              <a:solidFill>
                <a:srgbClr val="024FA3"/>
              </a:solidFill>
              <a:latin typeface="微软雅黑" pitchFamily="34" charset="-122"/>
              <a:ea typeface="微软雅黑" pitchFamily="34" charset="-122"/>
              <a:sym typeface="微软雅黑" pitchFamily="34" charset="-122"/>
            </a:endParaRPr>
          </a:p>
        </p:txBody>
      </p:sp>
      <p:sp>
        <p:nvSpPr>
          <p:cNvPr id="7182" name="矩形 58"/>
          <p:cNvSpPr>
            <a:spLocks noChangeArrowheads="1"/>
          </p:cNvSpPr>
          <p:nvPr/>
        </p:nvSpPr>
        <p:spPr bwMode="auto">
          <a:xfrm>
            <a:off x="5445125" y="4179888"/>
            <a:ext cx="23590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2B2B2B"/>
                </a:solidFill>
                <a:latin typeface="微软雅黑" pitchFamily="34" charset="-122"/>
                <a:ea typeface="微软雅黑" pitchFamily="34" charset="-122"/>
                <a:sym typeface="微软雅黑" pitchFamily="34" charset="-122"/>
              </a:rPr>
              <a:t>The research methods</a:t>
            </a:r>
            <a:endParaRPr lang="zh-CN" altLang="en-US" sz="1600">
              <a:solidFill>
                <a:srgbClr val="2B2B2B"/>
              </a:solidFill>
              <a:latin typeface="微软雅黑" pitchFamily="34" charset="-122"/>
              <a:ea typeface="微软雅黑" pitchFamily="34" charset="-122"/>
              <a:sym typeface="微软雅黑" pitchFamily="34" charset="-122"/>
            </a:endParaRPr>
          </a:p>
        </p:txBody>
      </p:sp>
      <p:sp>
        <p:nvSpPr>
          <p:cNvPr id="7183" name="矩形 59"/>
          <p:cNvSpPr>
            <a:spLocks noChangeArrowheads="1"/>
          </p:cNvSpPr>
          <p:nvPr/>
        </p:nvSpPr>
        <p:spPr bwMode="auto">
          <a:xfrm>
            <a:off x="5445125" y="5241925"/>
            <a:ext cx="15224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600">
                <a:solidFill>
                  <a:srgbClr val="2B2B2B"/>
                </a:solidFill>
                <a:latin typeface="微软雅黑" pitchFamily="34" charset="-122"/>
                <a:ea typeface="微软雅黑" pitchFamily="34" charset="-122"/>
                <a:sym typeface="微软雅黑" pitchFamily="34" charset="-122"/>
              </a:rPr>
              <a:t>The summary</a:t>
            </a:r>
            <a:endParaRPr lang="zh-CN" altLang="en-US" sz="1600">
              <a:solidFill>
                <a:srgbClr val="2B2B2B"/>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直接连接符 12"/>
          <p:cNvSpPr>
            <a:spLocks noChangeShapeType="1"/>
          </p:cNvSpPr>
          <p:nvPr/>
        </p:nvSpPr>
        <p:spPr bwMode="auto">
          <a:xfrm flipH="1" flipV="1">
            <a:off x="11301413" y="30163"/>
            <a:ext cx="0" cy="792162"/>
          </a:xfrm>
          <a:prstGeom prst="line">
            <a:avLst/>
          </a:prstGeom>
          <a:noFill/>
          <a:ln w="2857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8196" name="Group 4"/>
          <p:cNvGrpSpPr>
            <a:grpSpLocks/>
          </p:cNvGrpSpPr>
          <p:nvPr/>
        </p:nvGrpSpPr>
        <p:grpSpPr bwMode="auto">
          <a:xfrm>
            <a:off x="9329738" y="25400"/>
            <a:ext cx="1954212" cy="742950"/>
            <a:chOff x="0" y="0"/>
            <a:chExt cx="1953996" cy="742011"/>
          </a:xfrm>
        </p:grpSpPr>
        <p:sp>
          <p:nvSpPr>
            <p:cNvPr id="8214" name="文本框 13"/>
            <p:cNvSpPr>
              <a:spLocks noChangeArrowheads="1"/>
            </p:cNvSpPr>
            <p:nvPr/>
          </p:nvSpPr>
          <p:spPr bwMode="auto">
            <a:xfrm>
              <a:off x="0" y="0"/>
              <a:ext cx="19539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chemeClr val="bg1"/>
                  </a:solidFill>
                  <a:latin typeface="微软雅黑" pitchFamily="34" charset="-122"/>
                  <a:ea typeface="微软雅黑" pitchFamily="34" charset="-122"/>
                </a:rPr>
                <a:t>论文综述</a:t>
              </a:r>
              <a:endParaRPr lang="zh-CN" altLang="en-US"/>
            </a:p>
          </p:txBody>
        </p:sp>
        <p:sp>
          <p:nvSpPr>
            <p:cNvPr id="8215" name="矩形 14"/>
            <p:cNvSpPr>
              <a:spLocks noChangeArrowheads="1"/>
            </p:cNvSpPr>
            <p:nvPr/>
          </p:nvSpPr>
          <p:spPr bwMode="auto">
            <a:xfrm>
              <a:off x="218393" y="434234"/>
              <a:ext cx="17356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1400">
                  <a:solidFill>
                    <a:schemeClr val="bg1"/>
                  </a:solidFill>
                  <a:latin typeface="微软雅黑" pitchFamily="34" charset="-122"/>
                  <a:ea typeface="微软雅黑" pitchFamily="34" charset="-122"/>
                  <a:sym typeface="微软雅黑" pitchFamily="34" charset="-122"/>
                </a:rPr>
                <a:t>The Paper reviews</a:t>
              </a:r>
              <a:endParaRPr lang="zh-CN" altLang="en-US" sz="1400">
                <a:solidFill>
                  <a:schemeClr val="bg1"/>
                </a:solidFill>
                <a:latin typeface="微软雅黑" pitchFamily="34" charset="-122"/>
                <a:ea typeface="微软雅黑" pitchFamily="34" charset="-122"/>
                <a:sym typeface="微软雅黑" pitchFamily="34" charset="-122"/>
              </a:endParaRPr>
            </a:p>
          </p:txBody>
        </p:sp>
      </p:grpSp>
      <p:grpSp>
        <p:nvGrpSpPr>
          <p:cNvPr id="8197" name="Group 7"/>
          <p:cNvGrpSpPr>
            <a:grpSpLocks/>
          </p:cNvGrpSpPr>
          <p:nvPr/>
        </p:nvGrpSpPr>
        <p:grpSpPr bwMode="auto">
          <a:xfrm flipH="1">
            <a:off x="11550650" y="114300"/>
            <a:ext cx="641350" cy="658813"/>
            <a:chOff x="0" y="0"/>
            <a:chExt cx="1470025" cy="1511301"/>
          </a:xfrm>
        </p:grpSpPr>
        <p:sp>
          <p:nvSpPr>
            <p:cNvPr id="8212" name="Freeform 118"/>
            <p:cNvSpPr>
              <a:spLocks noChangeArrowheads="1"/>
            </p:cNvSpPr>
            <p:nvPr/>
          </p:nvSpPr>
          <p:spPr bwMode="auto">
            <a:xfrm>
              <a:off x="0" y="33338"/>
              <a:ext cx="1435100" cy="1477963"/>
            </a:xfrm>
            <a:custGeom>
              <a:avLst/>
              <a:gdLst>
                <a:gd name="T0" fmla="*/ 2147483647 w 383"/>
                <a:gd name="T1" fmla="*/ 0 h 394"/>
                <a:gd name="T2" fmla="*/ 2147483647 w 383"/>
                <a:gd name="T3" fmla="*/ 1210132847 h 394"/>
                <a:gd name="T4" fmla="*/ 0 w 383"/>
                <a:gd name="T5" fmla="*/ 2147483647 h 394"/>
                <a:gd name="T6" fmla="*/ 0 w 383"/>
                <a:gd name="T7" fmla="*/ 2147483647 h 394"/>
                <a:gd name="T8" fmla="*/ 561599969 w 383"/>
                <a:gd name="T9" fmla="*/ 2147483647 h 394"/>
                <a:gd name="T10" fmla="*/ 1319759926 w 383"/>
                <a:gd name="T11" fmla="*/ 2147483647 h 394"/>
                <a:gd name="T12" fmla="*/ 2147483647 w 383"/>
                <a:gd name="T13" fmla="*/ 2147483647 h 394"/>
                <a:gd name="T14" fmla="*/ 2147483647 w 383"/>
                <a:gd name="T15" fmla="*/ 1097563833 h 394"/>
                <a:gd name="T16" fmla="*/ 2147483647 w 383"/>
                <a:gd name="T17" fmla="*/ 323640136 h 394"/>
                <a:gd name="T18" fmla="*/ 2147483647 w 383"/>
                <a:gd name="T19" fmla="*/ 0 h 3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3"/>
                <a:gd name="T31" fmla="*/ 0 h 394"/>
                <a:gd name="T32" fmla="*/ 383 w 383"/>
                <a:gd name="T33" fmla="*/ 394 h 3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3" h="394">
                  <a:moveTo>
                    <a:pt x="307" y="0"/>
                  </a:moveTo>
                  <a:cubicBezTo>
                    <a:pt x="199" y="86"/>
                    <a:pt x="199" y="86"/>
                    <a:pt x="199" y="86"/>
                  </a:cubicBezTo>
                  <a:cubicBezTo>
                    <a:pt x="0" y="285"/>
                    <a:pt x="0" y="285"/>
                    <a:pt x="0" y="285"/>
                  </a:cubicBezTo>
                  <a:cubicBezTo>
                    <a:pt x="0" y="354"/>
                    <a:pt x="0" y="354"/>
                    <a:pt x="0" y="354"/>
                  </a:cubicBezTo>
                  <a:cubicBezTo>
                    <a:pt x="0" y="376"/>
                    <a:pt x="18" y="394"/>
                    <a:pt x="40" y="394"/>
                  </a:cubicBezTo>
                  <a:cubicBezTo>
                    <a:pt x="94" y="394"/>
                    <a:pt x="94" y="394"/>
                    <a:pt x="94" y="394"/>
                  </a:cubicBezTo>
                  <a:cubicBezTo>
                    <a:pt x="313" y="175"/>
                    <a:pt x="313" y="175"/>
                    <a:pt x="313" y="175"/>
                  </a:cubicBezTo>
                  <a:cubicBezTo>
                    <a:pt x="383" y="78"/>
                    <a:pt x="383" y="78"/>
                    <a:pt x="383" y="78"/>
                  </a:cubicBezTo>
                  <a:cubicBezTo>
                    <a:pt x="368" y="23"/>
                    <a:pt x="368" y="23"/>
                    <a:pt x="368" y="23"/>
                  </a:cubicBezTo>
                  <a:cubicBezTo>
                    <a:pt x="307" y="0"/>
                    <a:pt x="307" y="0"/>
                    <a:pt x="307" y="0"/>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13" name="Freeform 119"/>
            <p:cNvSpPr>
              <a:spLocks noChangeArrowheads="1"/>
            </p:cNvSpPr>
            <p:nvPr/>
          </p:nvSpPr>
          <p:spPr bwMode="auto">
            <a:xfrm>
              <a:off x="460375" y="0"/>
              <a:ext cx="1009650" cy="925513"/>
            </a:xfrm>
            <a:custGeom>
              <a:avLst/>
              <a:gdLst>
                <a:gd name="T0" fmla="*/ 2147483647 w 269"/>
                <a:gd name="T1" fmla="*/ 0 h 247"/>
                <a:gd name="T2" fmla="*/ 2147483647 w 269"/>
                <a:gd name="T3" fmla="*/ 0 h 247"/>
                <a:gd name="T4" fmla="*/ 2028615804 w 269"/>
                <a:gd name="T5" fmla="*/ 336961672 h 247"/>
                <a:gd name="T6" fmla="*/ 295838710 w 269"/>
                <a:gd name="T7" fmla="*/ 2106017946 h 247"/>
                <a:gd name="T8" fmla="*/ 295838710 w 269"/>
                <a:gd name="T9" fmla="*/ 2147483647 h 247"/>
                <a:gd name="T10" fmla="*/ 845257211 w 269"/>
                <a:gd name="T11" fmla="*/ 2147483647 h 247"/>
                <a:gd name="T12" fmla="*/ 1394671958 w 269"/>
                <a:gd name="T13" fmla="*/ 2147483647 h 247"/>
                <a:gd name="T14" fmla="*/ 2147483647 w 269"/>
                <a:gd name="T15" fmla="*/ 1558455229 h 247"/>
                <a:gd name="T16" fmla="*/ 2147483647 w 269"/>
                <a:gd name="T17" fmla="*/ 659887022 h 247"/>
                <a:gd name="T18" fmla="*/ 2147483647 w 269"/>
                <a:gd name="T19" fmla="*/ 519486325 h 247"/>
                <a:gd name="T20" fmla="*/ 2147483647 w 269"/>
                <a:gd name="T21" fmla="*/ 744127440 h 247"/>
                <a:gd name="T22" fmla="*/ 648030153 w 269"/>
                <a:gd name="T23" fmla="*/ 2147483647 h 247"/>
                <a:gd name="T24" fmla="*/ 648030153 w 269"/>
                <a:gd name="T25" fmla="*/ 2147483647 h 247"/>
                <a:gd name="T26" fmla="*/ 732555499 w 269"/>
                <a:gd name="T27" fmla="*/ 2147483647 h 247"/>
                <a:gd name="T28" fmla="*/ 802994538 w 269"/>
                <a:gd name="T29" fmla="*/ 2147483647 h 247"/>
                <a:gd name="T30" fmla="*/ 2147483647 w 269"/>
                <a:gd name="T31" fmla="*/ 912608276 h 247"/>
                <a:gd name="T32" fmla="*/ 2147483647 w 269"/>
                <a:gd name="T33" fmla="*/ 744127440 h 247"/>
                <a:gd name="T34" fmla="*/ 2147483647 w 269"/>
                <a:gd name="T35" fmla="*/ 828367858 h 247"/>
                <a:gd name="T36" fmla="*/ 2147483647 w 269"/>
                <a:gd name="T37" fmla="*/ 1389974392 h 247"/>
                <a:gd name="T38" fmla="*/ 1239707573 w 269"/>
                <a:gd name="T39" fmla="*/ 2147483647 h 247"/>
                <a:gd name="T40" fmla="*/ 845257211 w 269"/>
                <a:gd name="T41" fmla="*/ 2147483647 h 247"/>
                <a:gd name="T42" fmla="*/ 450803095 w 269"/>
                <a:gd name="T43" fmla="*/ 2147483647 h 247"/>
                <a:gd name="T44" fmla="*/ 450803095 w 269"/>
                <a:gd name="T45" fmla="*/ 2147483647 h 247"/>
                <a:gd name="T46" fmla="*/ 2147483647 w 269"/>
                <a:gd name="T47" fmla="*/ 491406186 h 247"/>
                <a:gd name="T48" fmla="*/ 2147483647 w 269"/>
                <a:gd name="T49" fmla="*/ 224641115 h 247"/>
                <a:gd name="T50" fmla="*/ 2147483647 w 269"/>
                <a:gd name="T51" fmla="*/ 224641115 h 247"/>
                <a:gd name="T52" fmla="*/ 2147483647 w 269"/>
                <a:gd name="T53" fmla="*/ 505446256 h 247"/>
                <a:gd name="T54" fmla="*/ 2147483647 w 269"/>
                <a:gd name="T55" fmla="*/ 1081089112 h 247"/>
                <a:gd name="T56" fmla="*/ 2147483647 w 269"/>
                <a:gd name="T57" fmla="*/ 1628655577 h 247"/>
                <a:gd name="T58" fmla="*/ 2147483647 w 269"/>
                <a:gd name="T59" fmla="*/ 2147483647 h 247"/>
                <a:gd name="T60" fmla="*/ 2147483647 w 269"/>
                <a:gd name="T61" fmla="*/ 2147483647 h 247"/>
                <a:gd name="T62" fmla="*/ 2147483647 w 269"/>
                <a:gd name="T63" fmla="*/ 2147483647 h 247"/>
                <a:gd name="T64" fmla="*/ 2147483647 w 269"/>
                <a:gd name="T65" fmla="*/ 2147483647 h 247"/>
                <a:gd name="T66" fmla="*/ 2147483647 w 269"/>
                <a:gd name="T67" fmla="*/ 1797136413 h 247"/>
                <a:gd name="T68" fmla="*/ 2147483647 w 269"/>
                <a:gd name="T69" fmla="*/ 1095129182 h 247"/>
                <a:gd name="T70" fmla="*/ 2147483647 w 269"/>
                <a:gd name="T71" fmla="*/ 336961672 h 247"/>
                <a:gd name="T72" fmla="*/ 2147483647 w 269"/>
                <a:gd name="T73" fmla="*/ 0 h 2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9"/>
                <a:gd name="T112" fmla="*/ 0 h 247"/>
                <a:gd name="T113" fmla="*/ 269 w 269"/>
                <a:gd name="T114" fmla="*/ 247 h 24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8198" name="任意多边形 21"/>
          <p:cNvSpPr>
            <a:spLocks noChangeArrowheads="1"/>
          </p:cNvSpPr>
          <p:nvPr/>
        </p:nvSpPr>
        <p:spPr bwMode="auto">
          <a:xfrm rot="-5400000">
            <a:off x="1098550" y="2436813"/>
            <a:ext cx="3832225" cy="3194050"/>
          </a:xfrm>
          <a:custGeom>
            <a:avLst/>
            <a:gdLst>
              <a:gd name="T0" fmla="*/ 0 w 3193763"/>
              <a:gd name="T1" fmla="*/ 110914 h 3832516"/>
              <a:gd name="T2" fmla="*/ 229916 w 3193763"/>
              <a:gd name="T3" fmla="*/ 0 h 3832516"/>
              <a:gd name="T4" fmla="*/ 4368406 w 3193763"/>
              <a:gd name="T5" fmla="*/ 0 h 3832516"/>
              <a:gd name="T6" fmla="*/ 4598321 w 3193763"/>
              <a:gd name="T7" fmla="*/ 110914 h 3832516"/>
              <a:gd name="T8" fmla="*/ 4598321 w 3193763"/>
              <a:gd name="T9" fmla="*/ 2551033 h 3832516"/>
              <a:gd name="T10" fmla="*/ 4368406 w 3193763"/>
              <a:gd name="T11" fmla="*/ 2661947 h 3832516"/>
              <a:gd name="T12" fmla="*/ 229916 w 3193763"/>
              <a:gd name="T13" fmla="*/ 2661947 h 3832516"/>
              <a:gd name="T14" fmla="*/ 0 w 3193763"/>
              <a:gd name="T15" fmla="*/ 2551033 h 3832516"/>
              <a:gd name="T16" fmla="*/ 0 w 3193763"/>
              <a:gd name="T17" fmla="*/ 110914 h 38325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93763"/>
              <a:gd name="T28" fmla="*/ 0 h 3832516"/>
              <a:gd name="T29" fmla="*/ 3193763 w 3193763"/>
              <a:gd name="T30" fmla="*/ 3832516 h 38325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93763" h="3832516">
                <a:moveTo>
                  <a:pt x="3060689" y="1"/>
                </a:moveTo>
                <a:cubicBezTo>
                  <a:pt x="3134183" y="1"/>
                  <a:pt x="3193763" y="85795"/>
                  <a:pt x="3193763" y="191626"/>
                </a:cubicBezTo>
                <a:lnTo>
                  <a:pt x="3193763" y="3640890"/>
                </a:lnTo>
                <a:cubicBezTo>
                  <a:pt x="3193763" y="3746721"/>
                  <a:pt x="3134183" y="3832515"/>
                  <a:pt x="3060689" y="3832515"/>
                </a:cubicBezTo>
                <a:lnTo>
                  <a:pt x="133074" y="3832515"/>
                </a:lnTo>
                <a:cubicBezTo>
                  <a:pt x="59580" y="3832515"/>
                  <a:pt x="0" y="3746721"/>
                  <a:pt x="0" y="3640890"/>
                </a:cubicBezTo>
                <a:lnTo>
                  <a:pt x="0" y="191626"/>
                </a:lnTo>
                <a:cubicBezTo>
                  <a:pt x="0" y="85795"/>
                  <a:pt x="59580" y="1"/>
                  <a:pt x="133074" y="1"/>
                </a:cubicBezTo>
                <a:lnTo>
                  <a:pt x="3060689" y="1"/>
                </a:lnTo>
                <a:close/>
              </a:path>
            </a:pathLst>
          </a:custGeom>
          <a:solidFill>
            <a:srgbClr val="3B87D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9852" tIns="116587" rIns="151131" bIns="2555010"/>
          <a:lstStyle/>
          <a:p>
            <a:endParaRPr lang="zh-CN" altLang="en-US"/>
          </a:p>
        </p:txBody>
      </p:sp>
      <p:sp>
        <p:nvSpPr>
          <p:cNvPr id="8199" name="任意多边形 22"/>
          <p:cNvSpPr>
            <a:spLocks noChangeArrowheads="1"/>
          </p:cNvSpPr>
          <p:nvPr/>
        </p:nvSpPr>
        <p:spPr bwMode="auto">
          <a:xfrm>
            <a:off x="2057400" y="2117725"/>
            <a:ext cx="2378075" cy="3832225"/>
          </a:xfrm>
          <a:custGeom>
            <a:avLst/>
            <a:gdLst>
              <a:gd name="T0" fmla="*/ 0 w 2379353"/>
              <a:gd name="T1" fmla="*/ 0 h 3832516"/>
              <a:gd name="T2" fmla="*/ 2376798 w 2379353"/>
              <a:gd name="T3" fmla="*/ 0 h 3832516"/>
              <a:gd name="T4" fmla="*/ 2376798 w 2379353"/>
              <a:gd name="T5" fmla="*/ 3831934 h 3832516"/>
              <a:gd name="T6" fmla="*/ 0 w 2379353"/>
              <a:gd name="T7" fmla="*/ 3831934 h 3832516"/>
              <a:gd name="T8" fmla="*/ 0 w 2379353"/>
              <a:gd name="T9" fmla="*/ 0 h 3832516"/>
              <a:gd name="T10" fmla="*/ 0 60000 65536"/>
              <a:gd name="T11" fmla="*/ 0 60000 65536"/>
              <a:gd name="T12" fmla="*/ 0 60000 65536"/>
              <a:gd name="T13" fmla="*/ 0 60000 65536"/>
              <a:gd name="T14" fmla="*/ 0 60000 65536"/>
              <a:gd name="T15" fmla="*/ 0 w 2379353"/>
              <a:gd name="T16" fmla="*/ 0 h 3832516"/>
              <a:gd name="T17" fmla="*/ 2379353 w 2379353"/>
              <a:gd name="T18" fmla="*/ 3832516 h 3832516"/>
            </a:gdLst>
            <a:ahLst/>
            <a:cxnLst>
              <a:cxn ang="T10">
                <a:pos x="T0" y="T1"/>
              </a:cxn>
              <a:cxn ang="T11">
                <a:pos x="T2" y="T3"/>
              </a:cxn>
              <a:cxn ang="T12">
                <a:pos x="T4" y="T5"/>
              </a:cxn>
              <a:cxn ang="T13">
                <a:pos x="T6" y="T7"/>
              </a:cxn>
              <a:cxn ang="T14">
                <a:pos x="T8" y="T9"/>
              </a:cxn>
            </a:cxnLst>
            <a:rect l="T15" t="T16" r="T17" b="T18"/>
            <a:pathLst>
              <a:path w="2379353" h="3832516">
                <a:moveTo>
                  <a:pt x="0" y="0"/>
                </a:moveTo>
                <a:lnTo>
                  <a:pt x="2379353" y="0"/>
                </a:lnTo>
                <a:lnTo>
                  <a:pt x="2379353" y="3832516"/>
                </a:lnTo>
                <a:lnTo>
                  <a:pt x="0" y="3832516"/>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0" tIns="222885" rIns="0" bIns="0"/>
          <a:lstStyle/>
          <a:p>
            <a:endParaRPr lang="zh-CN" altLang="en-US"/>
          </a:p>
        </p:txBody>
      </p:sp>
      <p:sp>
        <p:nvSpPr>
          <p:cNvPr id="8200" name="任意多边形 23"/>
          <p:cNvSpPr>
            <a:spLocks noChangeArrowheads="1"/>
          </p:cNvSpPr>
          <p:nvPr/>
        </p:nvSpPr>
        <p:spPr bwMode="auto">
          <a:xfrm rot="-5400000">
            <a:off x="4403725" y="2436813"/>
            <a:ext cx="3832225" cy="3194050"/>
          </a:xfrm>
          <a:custGeom>
            <a:avLst/>
            <a:gdLst>
              <a:gd name="T0" fmla="*/ 0 w 3193763"/>
              <a:gd name="T1" fmla="*/ 110914 h 3832516"/>
              <a:gd name="T2" fmla="*/ 229916 w 3193763"/>
              <a:gd name="T3" fmla="*/ 0 h 3832516"/>
              <a:gd name="T4" fmla="*/ 4368406 w 3193763"/>
              <a:gd name="T5" fmla="*/ 0 h 3832516"/>
              <a:gd name="T6" fmla="*/ 4598321 w 3193763"/>
              <a:gd name="T7" fmla="*/ 110914 h 3832516"/>
              <a:gd name="T8" fmla="*/ 4598321 w 3193763"/>
              <a:gd name="T9" fmla="*/ 2551033 h 3832516"/>
              <a:gd name="T10" fmla="*/ 4368406 w 3193763"/>
              <a:gd name="T11" fmla="*/ 2661947 h 3832516"/>
              <a:gd name="T12" fmla="*/ 229916 w 3193763"/>
              <a:gd name="T13" fmla="*/ 2661947 h 3832516"/>
              <a:gd name="T14" fmla="*/ 0 w 3193763"/>
              <a:gd name="T15" fmla="*/ 2551033 h 3832516"/>
              <a:gd name="T16" fmla="*/ 0 w 3193763"/>
              <a:gd name="T17" fmla="*/ 110914 h 38325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93763"/>
              <a:gd name="T28" fmla="*/ 0 h 3832516"/>
              <a:gd name="T29" fmla="*/ 3193763 w 3193763"/>
              <a:gd name="T30" fmla="*/ 3832516 h 38325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93763" h="3832516">
                <a:moveTo>
                  <a:pt x="3060689" y="1"/>
                </a:moveTo>
                <a:cubicBezTo>
                  <a:pt x="3134183" y="1"/>
                  <a:pt x="3193763" y="85795"/>
                  <a:pt x="3193763" y="191626"/>
                </a:cubicBezTo>
                <a:lnTo>
                  <a:pt x="3193763" y="3640890"/>
                </a:lnTo>
                <a:cubicBezTo>
                  <a:pt x="3193763" y="3746721"/>
                  <a:pt x="3134183" y="3832515"/>
                  <a:pt x="3060689" y="3832515"/>
                </a:cubicBezTo>
                <a:lnTo>
                  <a:pt x="133074" y="3832515"/>
                </a:lnTo>
                <a:cubicBezTo>
                  <a:pt x="59580" y="3832515"/>
                  <a:pt x="0" y="3746721"/>
                  <a:pt x="0" y="3640890"/>
                </a:cubicBezTo>
                <a:lnTo>
                  <a:pt x="0" y="191626"/>
                </a:lnTo>
                <a:cubicBezTo>
                  <a:pt x="0" y="85795"/>
                  <a:pt x="59580" y="1"/>
                  <a:pt x="133074" y="1"/>
                </a:cubicBezTo>
                <a:lnTo>
                  <a:pt x="3060689" y="1"/>
                </a:lnTo>
                <a:close/>
              </a:path>
            </a:pathLst>
          </a:custGeom>
          <a:solidFill>
            <a:srgbClr val="3B87D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9852" tIns="116587" rIns="151131" bIns="2555010"/>
          <a:lstStyle/>
          <a:p>
            <a:endParaRPr lang="zh-CN" altLang="en-US"/>
          </a:p>
        </p:txBody>
      </p:sp>
      <p:sp>
        <p:nvSpPr>
          <p:cNvPr id="8201" name="流程图: 摘录 24"/>
          <p:cNvSpPr>
            <a:spLocks noChangeArrowheads="1"/>
          </p:cNvSpPr>
          <p:nvPr/>
        </p:nvSpPr>
        <p:spPr bwMode="auto">
          <a:xfrm rot="5400000">
            <a:off x="4456907" y="5161756"/>
            <a:ext cx="563562" cy="479425"/>
          </a:xfrm>
          <a:prstGeom prst="flowChartExtract">
            <a:avLst/>
          </a:prstGeom>
          <a:solidFill>
            <a:srgbClr val="024FA3"/>
          </a:solidFill>
          <a:ln>
            <a:noFill/>
          </a:ln>
          <a:extLst>
            <a:ext uri="{91240B29-F687-4F45-9708-019B960494DF}">
              <a14:hiddenLine xmlns:a14="http://schemas.microsoft.com/office/drawing/2010/main" w="6350">
                <a:solidFill>
                  <a:srgbClr val="5B9BD5"/>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8202" name="任意多边形 25"/>
          <p:cNvSpPr>
            <a:spLocks noChangeArrowheads="1"/>
          </p:cNvSpPr>
          <p:nvPr/>
        </p:nvSpPr>
        <p:spPr bwMode="auto">
          <a:xfrm>
            <a:off x="5362575" y="2117725"/>
            <a:ext cx="2379663" cy="3832225"/>
          </a:xfrm>
          <a:custGeom>
            <a:avLst/>
            <a:gdLst>
              <a:gd name="T0" fmla="*/ 0 w 2379353"/>
              <a:gd name="T1" fmla="*/ 0 h 3832516"/>
              <a:gd name="T2" fmla="*/ 2379973 w 2379353"/>
              <a:gd name="T3" fmla="*/ 0 h 3832516"/>
              <a:gd name="T4" fmla="*/ 2379973 w 2379353"/>
              <a:gd name="T5" fmla="*/ 3831934 h 3832516"/>
              <a:gd name="T6" fmla="*/ 0 w 2379353"/>
              <a:gd name="T7" fmla="*/ 3831934 h 3832516"/>
              <a:gd name="T8" fmla="*/ 0 w 2379353"/>
              <a:gd name="T9" fmla="*/ 0 h 3832516"/>
              <a:gd name="T10" fmla="*/ 0 60000 65536"/>
              <a:gd name="T11" fmla="*/ 0 60000 65536"/>
              <a:gd name="T12" fmla="*/ 0 60000 65536"/>
              <a:gd name="T13" fmla="*/ 0 60000 65536"/>
              <a:gd name="T14" fmla="*/ 0 60000 65536"/>
              <a:gd name="T15" fmla="*/ 0 w 2379353"/>
              <a:gd name="T16" fmla="*/ 0 h 3832516"/>
              <a:gd name="T17" fmla="*/ 2379353 w 2379353"/>
              <a:gd name="T18" fmla="*/ 3832516 h 3832516"/>
            </a:gdLst>
            <a:ahLst/>
            <a:cxnLst>
              <a:cxn ang="T10">
                <a:pos x="T0" y="T1"/>
              </a:cxn>
              <a:cxn ang="T11">
                <a:pos x="T2" y="T3"/>
              </a:cxn>
              <a:cxn ang="T12">
                <a:pos x="T4" y="T5"/>
              </a:cxn>
              <a:cxn ang="T13">
                <a:pos x="T6" y="T7"/>
              </a:cxn>
              <a:cxn ang="T14">
                <a:pos x="T8" y="T9"/>
              </a:cxn>
            </a:cxnLst>
            <a:rect l="T15" t="T16" r="T17" b="T18"/>
            <a:pathLst>
              <a:path w="2379353" h="3832516">
                <a:moveTo>
                  <a:pt x="0" y="0"/>
                </a:moveTo>
                <a:lnTo>
                  <a:pt x="2379353" y="0"/>
                </a:lnTo>
                <a:lnTo>
                  <a:pt x="2379353" y="3832516"/>
                </a:lnTo>
                <a:lnTo>
                  <a:pt x="0" y="3832516"/>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0" tIns="222885" rIns="0" bIns="0"/>
          <a:lstStyle/>
          <a:p>
            <a:endParaRPr lang="zh-CN" altLang="en-US"/>
          </a:p>
        </p:txBody>
      </p:sp>
      <p:sp>
        <p:nvSpPr>
          <p:cNvPr id="8203" name="任意多边形 26"/>
          <p:cNvSpPr>
            <a:spLocks noChangeArrowheads="1"/>
          </p:cNvSpPr>
          <p:nvPr/>
        </p:nvSpPr>
        <p:spPr bwMode="auto">
          <a:xfrm rot="-5400000">
            <a:off x="7708900" y="2436813"/>
            <a:ext cx="3832225" cy="3194050"/>
          </a:xfrm>
          <a:custGeom>
            <a:avLst/>
            <a:gdLst>
              <a:gd name="T0" fmla="*/ 0 w 3193763"/>
              <a:gd name="T1" fmla="*/ 110914 h 3832516"/>
              <a:gd name="T2" fmla="*/ 229916 w 3193763"/>
              <a:gd name="T3" fmla="*/ 0 h 3832516"/>
              <a:gd name="T4" fmla="*/ 4368406 w 3193763"/>
              <a:gd name="T5" fmla="*/ 0 h 3832516"/>
              <a:gd name="T6" fmla="*/ 4598321 w 3193763"/>
              <a:gd name="T7" fmla="*/ 110914 h 3832516"/>
              <a:gd name="T8" fmla="*/ 4598321 w 3193763"/>
              <a:gd name="T9" fmla="*/ 2551033 h 3832516"/>
              <a:gd name="T10" fmla="*/ 4368406 w 3193763"/>
              <a:gd name="T11" fmla="*/ 2661947 h 3832516"/>
              <a:gd name="T12" fmla="*/ 229916 w 3193763"/>
              <a:gd name="T13" fmla="*/ 2661947 h 3832516"/>
              <a:gd name="T14" fmla="*/ 0 w 3193763"/>
              <a:gd name="T15" fmla="*/ 2551033 h 3832516"/>
              <a:gd name="T16" fmla="*/ 0 w 3193763"/>
              <a:gd name="T17" fmla="*/ 110914 h 38325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93763"/>
              <a:gd name="T28" fmla="*/ 0 h 3832516"/>
              <a:gd name="T29" fmla="*/ 3193763 w 3193763"/>
              <a:gd name="T30" fmla="*/ 3832516 h 38325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93763" h="3832516">
                <a:moveTo>
                  <a:pt x="3060689" y="1"/>
                </a:moveTo>
                <a:cubicBezTo>
                  <a:pt x="3134183" y="1"/>
                  <a:pt x="3193763" y="85795"/>
                  <a:pt x="3193763" y="191626"/>
                </a:cubicBezTo>
                <a:lnTo>
                  <a:pt x="3193763" y="3640890"/>
                </a:lnTo>
                <a:cubicBezTo>
                  <a:pt x="3193763" y="3746721"/>
                  <a:pt x="3134183" y="3832515"/>
                  <a:pt x="3060689" y="3832515"/>
                </a:cubicBezTo>
                <a:lnTo>
                  <a:pt x="133074" y="3832515"/>
                </a:lnTo>
                <a:cubicBezTo>
                  <a:pt x="59580" y="3832515"/>
                  <a:pt x="0" y="3746721"/>
                  <a:pt x="0" y="3640890"/>
                </a:cubicBezTo>
                <a:lnTo>
                  <a:pt x="0" y="191626"/>
                </a:lnTo>
                <a:cubicBezTo>
                  <a:pt x="0" y="85795"/>
                  <a:pt x="59580" y="1"/>
                  <a:pt x="133074" y="1"/>
                </a:cubicBezTo>
                <a:lnTo>
                  <a:pt x="3060689" y="1"/>
                </a:lnTo>
                <a:close/>
              </a:path>
            </a:pathLst>
          </a:custGeom>
          <a:solidFill>
            <a:srgbClr val="3B87D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9852" tIns="116586" rIns="151131" bIns="2555011"/>
          <a:lstStyle/>
          <a:p>
            <a:endParaRPr lang="zh-CN" altLang="en-US"/>
          </a:p>
        </p:txBody>
      </p:sp>
      <p:sp>
        <p:nvSpPr>
          <p:cNvPr id="8204" name="流程图: 摘录 27"/>
          <p:cNvSpPr>
            <a:spLocks noChangeArrowheads="1"/>
          </p:cNvSpPr>
          <p:nvPr/>
        </p:nvSpPr>
        <p:spPr bwMode="auto">
          <a:xfrm rot="5400000">
            <a:off x="7762876" y="5162550"/>
            <a:ext cx="563562" cy="477837"/>
          </a:xfrm>
          <a:prstGeom prst="flowChartExtract">
            <a:avLst/>
          </a:prstGeom>
          <a:solidFill>
            <a:srgbClr val="024FA3"/>
          </a:solidFill>
          <a:ln>
            <a:noFill/>
          </a:ln>
          <a:extLst>
            <a:ext uri="{91240B29-F687-4F45-9708-019B960494DF}">
              <a14:hiddenLine xmlns:a14="http://schemas.microsoft.com/office/drawing/2010/main" w="6350">
                <a:solidFill>
                  <a:srgbClr val="5B9BD5"/>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8205" name="任意多边形 28"/>
          <p:cNvSpPr>
            <a:spLocks noChangeArrowheads="1"/>
          </p:cNvSpPr>
          <p:nvPr/>
        </p:nvSpPr>
        <p:spPr bwMode="auto">
          <a:xfrm>
            <a:off x="8667750" y="2117725"/>
            <a:ext cx="2379663" cy="3832225"/>
          </a:xfrm>
          <a:custGeom>
            <a:avLst/>
            <a:gdLst>
              <a:gd name="T0" fmla="*/ 0 w 2379353"/>
              <a:gd name="T1" fmla="*/ 0 h 3832516"/>
              <a:gd name="T2" fmla="*/ 2379973 w 2379353"/>
              <a:gd name="T3" fmla="*/ 0 h 3832516"/>
              <a:gd name="T4" fmla="*/ 2379973 w 2379353"/>
              <a:gd name="T5" fmla="*/ 3831934 h 3832516"/>
              <a:gd name="T6" fmla="*/ 0 w 2379353"/>
              <a:gd name="T7" fmla="*/ 3831934 h 3832516"/>
              <a:gd name="T8" fmla="*/ 0 w 2379353"/>
              <a:gd name="T9" fmla="*/ 0 h 3832516"/>
              <a:gd name="T10" fmla="*/ 0 60000 65536"/>
              <a:gd name="T11" fmla="*/ 0 60000 65536"/>
              <a:gd name="T12" fmla="*/ 0 60000 65536"/>
              <a:gd name="T13" fmla="*/ 0 60000 65536"/>
              <a:gd name="T14" fmla="*/ 0 60000 65536"/>
              <a:gd name="T15" fmla="*/ 0 w 2379353"/>
              <a:gd name="T16" fmla="*/ 0 h 3832516"/>
              <a:gd name="T17" fmla="*/ 2379353 w 2379353"/>
              <a:gd name="T18" fmla="*/ 3832516 h 3832516"/>
            </a:gdLst>
            <a:ahLst/>
            <a:cxnLst>
              <a:cxn ang="T10">
                <a:pos x="T0" y="T1"/>
              </a:cxn>
              <a:cxn ang="T11">
                <a:pos x="T2" y="T3"/>
              </a:cxn>
              <a:cxn ang="T12">
                <a:pos x="T4" y="T5"/>
              </a:cxn>
              <a:cxn ang="T13">
                <a:pos x="T6" y="T7"/>
              </a:cxn>
              <a:cxn ang="T14">
                <a:pos x="T8" y="T9"/>
              </a:cxn>
            </a:cxnLst>
            <a:rect l="T15" t="T16" r="T17" b="T18"/>
            <a:pathLst>
              <a:path w="2379353" h="3832516">
                <a:moveTo>
                  <a:pt x="0" y="0"/>
                </a:moveTo>
                <a:lnTo>
                  <a:pt x="2379353" y="0"/>
                </a:lnTo>
                <a:lnTo>
                  <a:pt x="2379353" y="3832516"/>
                </a:lnTo>
                <a:lnTo>
                  <a:pt x="0" y="3832516"/>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0" tIns="222885" rIns="0" bIns="0"/>
          <a:lstStyle/>
          <a:p>
            <a:endParaRPr lang="zh-CN" altLang="en-US"/>
          </a:p>
        </p:txBody>
      </p:sp>
      <p:sp>
        <p:nvSpPr>
          <p:cNvPr id="8206" name="矩形 29"/>
          <p:cNvSpPr>
            <a:spLocks noChangeArrowheads="1"/>
          </p:cNvSpPr>
          <p:nvPr/>
        </p:nvSpPr>
        <p:spPr bwMode="auto">
          <a:xfrm>
            <a:off x="1743075" y="2490788"/>
            <a:ext cx="23399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rgbClr val="000000"/>
                </a:solidFill>
                <a:latin typeface="微软雅黑" pitchFamily="34" charset="-122"/>
                <a:ea typeface="微软雅黑" pitchFamily="34" charset="-122"/>
                <a:sym typeface="微软雅黑" pitchFamily="34" charset="-122"/>
              </a:rPr>
              <a:t>点击添加标题</a:t>
            </a:r>
          </a:p>
        </p:txBody>
      </p:sp>
      <p:sp>
        <p:nvSpPr>
          <p:cNvPr id="8207" name="矩形 30"/>
          <p:cNvSpPr>
            <a:spLocks noChangeArrowheads="1"/>
          </p:cNvSpPr>
          <p:nvPr/>
        </p:nvSpPr>
        <p:spPr bwMode="auto">
          <a:xfrm>
            <a:off x="1666875" y="3452813"/>
            <a:ext cx="24923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endParaRPr lang="en-US" altLang="zh-CN">
              <a:solidFill>
                <a:srgbClr val="000000"/>
              </a:solidFill>
              <a:latin typeface="微软雅黑" pitchFamily="34" charset="-122"/>
              <a:ea typeface="微软雅黑" pitchFamily="34" charset="-122"/>
              <a:sym typeface="微软雅黑" pitchFamily="34" charset="-122"/>
            </a:endParaRP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p:txBody>
      </p:sp>
      <p:sp>
        <p:nvSpPr>
          <p:cNvPr id="8208" name="矩形 31"/>
          <p:cNvSpPr>
            <a:spLocks noChangeArrowheads="1"/>
          </p:cNvSpPr>
          <p:nvPr/>
        </p:nvSpPr>
        <p:spPr bwMode="auto">
          <a:xfrm>
            <a:off x="5167313" y="2540000"/>
            <a:ext cx="23399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rgbClr val="000000"/>
                </a:solidFill>
                <a:latin typeface="微软雅黑" pitchFamily="34" charset="-122"/>
                <a:ea typeface="微软雅黑" pitchFamily="34" charset="-122"/>
                <a:sym typeface="微软雅黑" pitchFamily="34" charset="-122"/>
              </a:rPr>
              <a:t>点击添加标题</a:t>
            </a:r>
          </a:p>
        </p:txBody>
      </p:sp>
      <p:sp>
        <p:nvSpPr>
          <p:cNvPr id="8209" name="矩形 32"/>
          <p:cNvSpPr>
            <a:spLocks noChangeArrowheads="1"/>
          </p:cNvSpPr>
          <p:nvPr/>
        </p:nvSpPr>
        <p:spPr bwMode="auto">
          <a:xfrm>
            <a:off x="5091113" y="3502025"/>
            <a:ext cx="24923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endParaRPr lang="en-US" altLang="zh-CN">
              <a:solidFill>
                <a:srgbClr val="000000"/>
              </a:solidFill>
              <a:latin typeface="微软雅黑" pitchFamily="34" charset="-122"/>
              <a:ea typeface="微软雅黑" pitchFamily="34" charset="-122"/>
              <a:sym typeface="微软雅黑" pitchFamily="34" charset="-122"/>
            </a:endParaRP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p:txBody>
      </p:sp>
      <p:sp>
        <p:nvSpPr>
          <p:cNvPr id="8210" name="矩形 33"/>
          <p:cNvSpPr>
            <a:spLocks noChangeArrowheads="1"/>
          </p:cNvSpPr>
          <p:nvPr/>
        </p:nvSpPr>
        <p:spPr bwMode="auto">
          <a:xfrm>
            <a:off x="8556625" y="2595563"/>
            <a:ext cx="23383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rgbClr val="000000"/>
                </a:solidFill>
                <a:latin typeface="微软雅黑" pitchFamily="34" charset="-122"/>
                <a:ea typeface="微软雅黑" pitchFamily="34" charset="-122"/>
                <a:sym typeface="微软雅黑" pitchFamily="34" charset="-122"/>
              </a:rPr>
              <a:t>点击添加标题</a:t>
            </a:r>
          </a:p>
        </p:txBody>
      </p:sp>
      <p:sp>
        <p:nvSpPr>
          <p:cNvPr id="8211" name="矩形 34"/>
          <p:cNvSpPr>
            <a:spLocks noChangeArrowheads="1"/>
          </p:cNvSpPr>
          <p:nvPr/>
        </p:nvSpPr>
        <p:spPr bwMode="auto">
          <a:xfrm>
            <a:off x="8478838" y="3557588"/>
            <a:ext cx="24939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endParaRPr lang="en-US" altLang="zh-CN">
              <a:solidFill>
                <a:srgbClr val="000000"/>
              </a:solidFill>
              <a:latin typeface="微软雅黑" pitchFamily="34" charset="-122"/>
              <a:ea typeface="微软雅黑" pitchFamily="34" charset="-122"/>
              <a:sym typeface="微软雅黑" pitchFamily="34" charset="-122"/>
            </a:endParaRP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a:p>
            <a:pPr algn="r" eaLnBrk="1" hangingPunct="1">
              <a:lnSpc>
                <a:spcPct val="200000"/>
              </a:lnSpc>
            </a:pPr>
            <a:r>
              <a:rPr lang="zh-CN" altLang="en-US">
                <a:solidFill>
                  <a:srgbClr val="000000"/>
                </a:solidFill>
                <a:latin typeface="微软雅黑" pitchFamily="34" charset="-122"/>
                <a:ea typeface="微软雅黑" pitchFamily="34" charset="-122"/>
                <a:sym typeface="微软雅黑" pitchFamily="34" charset="-122"/>
              </a:rPr>
              <a:t>点击添加具体内容说明</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等腰三角形 1"/>
          <p:cNvSpPr>
            <a:spLocks noChangeArrowheads="1"/>
          </p:cNvSpPr>
          <p:nvPr/>
        </p:nvSpPr>
        <p:spPr bwMode="auto">
          <a:xfrm>
            <a:off x="8867775" y="2346325"/>
            <a:ext cx="1452563" cy="3209925"/>
          </a:xfrm>
          <a:prstGeom prst="triangle">
            <a:avLst>
              <a:gd name="adj" fmla="val 50000"/>
            </a:avLst>
          </a:prstGeom>
          <a:solidFill>
            <a:srgbClr val="3B87D5">
              <a:alpha val="69019"/>
            </a:srgb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endParaRPr lang="zh-CN" altLang="zh-CN" sz="7200" b="1">
              <a:latin typeface="Bodoni MT Black" pitchFamily="18" charset="0"/>
              <a:ea typeface="微软雅黑" pitchFamily="34" charset="-122"/>
              <a:sym typeface="Bodoni MT Black" pitchFamily="18" charset="0"/>
            </a:endParaRPr>
          </a:p>
        </p:txBody>
      </p:sp>
      <p:sp>
        <p:nvSpPr>
          <p:cNvPr id="9220" name="等腰三角形 2"/>
          <p:cNvSpPr>
            <a:spLocks noChangeArrowheads="1"/>
          </p:cNvSpPr>
          <p:nvPr/>
        </p:nvSpPr>
        <p:spPr bwMode="auto">
          <a:xfrm>
            <a:off x="1809750" y="3095625"/>
            <a:ext cx="2241550" cy="2460625"/>
          </a:xfrm>
          <a:prstGeom prst="triangle">
            <a:avLst>
              <a:gd name="adj" fmla="val 50000"/>
            </a:avLst>
          </a:prstGeom>
          <a:solidFill>
            <a:srgbClr val="3B87D5">
              <a:alpha val="69019"/>
            </a:srgb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endParaRPr lang="zh-CN" altLang="zh-CN" sz="7200" b="1">
              <a:latin typeface="Bodoni MT Black" pitchFamily="18" charset="0"/>
              <a:ea typeface="微软雅黑" pitchFamily="34" charset="-122"/>
              <a:sym typeface="Bodoni MT Black" pitchFamily="18" charset="0"/>
            </a:endParaRPr>
          </a:p>
        </p:txBody>
      </p:sp>
      <p:sp>
        <p:nvSpPr>
          <p:cNvPr id="9221" name="等腰三角形 3"/>
          <p:cNvSpPr>
            <a:spLocks noChangeArrowheads="1"/>
          </p:cNvSpPr>
          <p:nvPr/>
        </p:nvSpPr>
        <p:spPr bwMode="auto">
          <a:xfrm>
            <a:off x="3736975" y="3740150"/>
            <a:ext cx="1855788" cy="1816100"/>
          </a:xfrm>
          <a:prstGeom prst="triangle">
            <a:avLst>
              <a:gd name="adj" fmla="val 50000"/>
            </a:avLst>
          </a:prstGeom>
          <a:solidFill>
            <a:srgbClr val="024FA3">
              <a:alpha val="89018"/>
            </a:srgb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endParaRPr lang="zh-CN" altLang="zh-CN">
              <a:sym typeface="Arial" pitchFamily="34" charset="0"/>
            </a:endParaRPr>
          </a:p>
        </p:txBody>
      </p:sp>
      <p:sp>
        <p:nvSpPr>
          <p:cNvPr id="9222" name="等腰三角形 4"/>
          <p:cNvSpPr>
            <a:spLocks noChangeArrowheads="1"/>
          </p:cNvSpPr>
          <p:nvPr/>
        </p:nvSpPr>
        <p:spPr bwMode="auto">
          <a:xfrm>
            <a:off x="5341938" y="2746375"/>
            <a:ext cx="1768475" cy="2809875"/>
          </a:xfrm>
          <a:prstGeom prst="triangle">
            <a:avLst>
              <a:gd name="adj" fmla="val 50000"/>
            </a:avLst>
          </a:prstGeom>
          <a:solidFill>
            <a:srgbClr val="3B87D5">
              <a:alpha val="69019"/>
            </a:srgb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endParaRPr lang="zh-CN" altLang="zh-CN" sz="7200" b="1">
              <a:latin typeface="Bodoni MT Black" pitchFamily="18" charset="0"/>
              <a:ea typeface="微软雅黑" pitchFamily="34" charset="-122"/>
              <a:sym typeface="Bodoni MT Black" pitchFamily="18" charset="0"/>
            </a:endParaRPr>
          </a:p>
        </p:txBody>
      </p:sp>
      <p:sp>
        <p:nvSpPr>
          <p:cNvPr id="9223" name="等腰三角形 5"/>
          <p:cNvSpPr>
            <a:spLocks noChangeArrowheads="1"/>
          </p:cNvSpPr>
          <p:nvPr/>
        </p:nvSpPr>
        <p:spPr bwMode="auto">
          <a:xfrm>
            <a:off x="6950075" y="3059113"/>
            <a:ext cx="2027238" cy="2497137"/>
          </a:xfrm>
          <a:prstGeom prst="triangle">
            <a:avLst>
              <a:gd name="adj" fmla="val 50000"/>
            </a:avLst>
          </a:prstGeom>
          <a:solidFill>
            <a:srgbClr val="024FA3">
              <a:alpha val="89018"/>
            </a:srgb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endParaRPr lang="zh-CN" altLang="zh-CN">
              <a:sym typeface="Arial" pitchFamily="34" charset="0"/>
            </a:endParaRPr>
          </a:p>
        </p:txBody>
      </p:sp>
      <p:sp>
        <p:nvSpPr>
          <p:cNvPr id="9224" name="矩形 6"/>
          <p:cNvSpPr>
            <a:spLocks noChangeArrowheads="1"/>
          </p:cNvSpPr>
          <p:nvPr/>
        </p:nvSpPr>
        <p:spPr bwMode="auto">
          <a:xfrm>
            <a:off x="2339975" y="5837238"/>
            <a:ext cx="1182688" cy="369887"/>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1000"/>
              </a:spcBef>
            </a:pPr>
            <a:r>
              <a:rPr lang="zh-CN" altLang="en-US">
                <a:latin typeface="Bodoni MT Black" pitchFamily="18" charset="0"/>
                <a:ea typeface="微软雅黑" pitchFamily="34" charset="-122"/>
                <a:sym typeface="Bodoni MT Black" pitchFamily="18" charset="0"/>
              </a:rPr>
              <a:t>添加标题</a:t>
            </a:r>
            <a:r>
              <a:rPr lang="en-US" altLang="zh-CN">
                <a:latin typeface="Bodoni MT Black" pitchFamily="18" charset="0"/>
                <a:ea typeface="微软雅黑" pitchFamily="34" charset="-122"/>
                <a:sym typeface="Bodoni MT Black" pitchFamily="18" charset="0"/>
              </a:rPr>
              <a:t> </a:t>
            </a:r>
            <a:endParaRPr lang="en-US" altLang="zh-CN">
              <a:latin typeface="Calibri" pitchFamily="34" charset="0"/>
            </a:endParaRPr>
          </a:p>
        </p:txBody>
      </p:sp>
      <p:sp>
        <p:nvSpPr>
          <p:cNvPr id="9225" name="矩形 7"/>
          <p:cNvSpPr>
            <a:spLocks noChangeArrowheads="1"/>
          </p:cNvSpPr>
          <p:nvPr/>
        </p:nvSpPr>
        <p:spPr bwMode="auto">
          <a:xfrm>
            <a:off x="4073525" y="5837238"/>
            <a:ext cx="1184275" cy="369887"/>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1000"/>
              </a:spcBef>
            </a:pPr>
            <a:r>
              <a:rPr lang="zh-CN" altLang="en-US">
                <a:latin typeface="Bodoni MT Black" pitchFamily="18" charset="0"/>
                <a:ea typeface="微软雅黑" pitchFamily="34" charset="-122"/>
                <a:sym typeface="Bodoni MT Black" pitchFamily="18" charset="0"/>
              </a:rPr>
              <a:t>添加标题</a:t>
            </a:r>
            <a:r>
              <a:rPr lang="en-US" altLang="zh-CN">
                <a:latin typeface="Bodoni MT Black" pitchFamily="18" charset="0"/>
                <a:ea typeface="微软雅黑" pitchFamily="34" charset="-122"/>
                <a:sym typeface="Bodoni MT Black" pitchFamily="18" charset="0"/>
              </a:rPr>
              <a:t> </a:t>
            </a:r>
            <a:endParaRPr lang="en-US" altLang="zh-CN">
              <a:latin typeface="Calibri" pitchFamily="34" charset="0"/>
            </a:endParaRPr>
          </a:p>
        </p:txBody>
      </p:sp>
      <p:sp>
        <p:nvSpPr>
          <p:cNvPr id="9226" name="矩形 8"/>
          <p:cNvSpPr>
            <a:spLocks noChangeArrowheads="1"/>
          </p:cNvSpPr>
          <p:nvPr/>
        </p:nvSpPr>
        <p:spPr bwMode="auto">
          <a:xfrm>
            <a:off x="5635625" y="5837238"/>
            <a:ext cx="1182688" cy="369887"/>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1000"/>
              </a:spcBef>
            </a:pPr>
            <a:r>
              <a:rPr lang="zh-CN" altLang="en-US">
                <a:latin typeface="Bodoni MT Black" pitchFamily="18" charset="0"/>
                <a:ea typeface="微软雅黑" pitchFamily="34" charset="-122"/>
                <a:sym typeface="Bodoni MT Black" pitchFamily="18" charset="0"/>
              </a:rPr>
              <a:t>添加标题</a:t>
            </a:r>
            <a:r>
              <a:rPr lang="en-US" altLang="zh-CN">
                <a:latin typeface="Bodoni MT Black" pitchFamily="18" charset="0"/>
                <a:ea typeface="微软雅黑" pitchFamily="34" charset="-122"/>
                <a:sym typeface="Bodoni MT Black" pitchFamily="18" charset="0"/>
              </a:rPr>
              <a:t> </a:t>
            </a:r>
            <a:endParaRPr lang="en-US" altLang="zh-CN">
              <a:latin typeface="Calibri" pitchFamily="34" charset="0"/>
            </a:endParaRPr>
          </a:p>
        </p:txBody>
      </p:sp>
      <p:sp>
        <p:nvSpPr>
          <p:cNvPr id="9227" name="矩形 9"/>
          <p:cNvSpPr>
            <a:spLocks noChangeArrowheads="1"/>
          </p:cNvSpPr>
          <p:nvPr/>
        </p:nvSpPr>
        <p:spPr bwMode="auto">
          <a:xfrm>
            <a:off x="7372350" y="5837238"/>
            <a:ext cx="1182688" cy="369887"/>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1000"/>
              </a:spcBef>
            </a:pPr>
            <a:r>
              <a:rPr lang="zh-CN" altLang="en-US">
                <a:latin typeface="Bodoni MT Black" pitchFamily="18" charset="0"/>
                <a:ea typeface="微软雅黑" pitchFamily="34" charset="-122"/>
                <a:sym typeface="Bodoni MT Black" pitchFamily="18" charset="0"/>
              </a:rPr>
              <a:t>添加标题</a:t>
            </a:r>
            <a:r>
              <a:rPr lang="en-US" altLang="zh-CN">
                <a:latin typeface="Bodoni MT Black" pitchFamily="18" charset="0"/>
                <a:ea typeface="微软雅黑" pitchFamily="34" charset="-122"/>
                <a:sym typeface="Bodoni MT Black" pitchFamily="18" charset="0"/>
              </a:rPr>
              <a:t> </a:t>
            </a:r>
            <a:endParaRPr lang="en-US" altLang="zh-CN">
              <a:latin typeface="Calibri" pitchFamily="34" charset="0"/>
            </a:endParaRPr>
          </a:p>
        </p:txBody>
      </p:sp>
      <p:sp>
        <p:nvSpPr>
          <p:cNvPr id="9228" name="矩形 10"/>
          <p:cNvSpPr>
            <a:spLocks noChangeArrowheads="1"/>
          </p:cNvSpPr>
          <p:nvPr/>
        </p:nvSpPr>
        <p:spPr bwMode="auto">
          <a:xfrm>
            <a:off x="9001125" y="5837238"/>
            <a:ext cx="1184275" cy="369887"/>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1000"/>
              </a:spcBef>
            </a:pPr>
            <a:r>
              <a:rPr lang="zh-CN" altLang="en-US">
                <a:latin typeface="Bodoni MT Black" pitchFamily="18" charset="0"/>
                <a:ea typeface="微软雅黑" pitchFamily="34" charset="-122"/>
                <a:sym typeface="Bodoni MT Black" pitchFamily="18" charset="0"/>
              </a:rPr>
              <a:t>添加标题</a:t>
            </a:r>
            <a:r>
              <a:rPr lang="en-US" altLang="zh-CN">
                <a:latin typeface="Bodoni MT Black" pitchFamily="18" charset="0"/>
                <a:ea typeface="微软雅黑" pitchFamily="34" charset="-122"/>
                <a:sym typeface="Bodoni MT Black" pitchFamily="18" charset="0"/>
              </a:rPr>
              <a:t> </a:t>
            </a:r>
            <a:endParaRPr lang="en-US" altLang="zh-CN">
              <a:latin typeface="Calibri" pitchFamily="34" charset="0"/>
            </a:endParaRPr>
          </a:p>
        </p:txBody>
      </p:sp>
      <p:sp>
        <p:nvSpPr>
          <p:cNvPr id="12301" name="矩形 1"/>
          <p:cNvSpPr>
            <a:spLocks noChangeArrowheads="1"/>
          </p:cNvSpPr>
          <p:nvPr/>
        </p:nvSpPr>
        <p:spPr bwMode="auto">
          <a:xfrm>
            <a:off x="1098550" y="1411288"/>
            <a:ext cx="48339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r>
              <a:rPr lang="zh-CN" altLang="en-US" sz="4800" b="1">
                <a:latin typeface="Agency FB" pitchFamily="34" charset="0"/>
                <a:ea typeface="微软雅黑" pitchFamily="34" charset="-122"/>
                <a:sym typeface="Agency FB" pitchFamily="34" charset="0"/>
              </a:rPr>
              <a:t>点击添加标题</a:t>
            </a:r>
            <a:endParaRPr lang="en-US" altLang="zh-CN" sz="4800" b="1">
              <a:latin typeface="Agency FB" pitchFamily="34" charset="0"/>
              <a:ea typeface="微软雅黑" pitchFamily="34" charset="-122"/>
              <a:sym typeface="Agency FB" pitchFamily="34" charset="0"/>
            </a:endParaRPr>
          </a:p>
        </p:txBody>
      </p:sp>
      <p:sp>
        <p:nvSpPr>
          <p:cNvPr id="9230" name="矩形 2"/>
          <p:cNvSpPr>
            <a:spLocks noChangeArrowheads="1"/>
          </p:cNvSpPr>
          <p:nvPr/>
        </p:nvSpPr>
        <p:spPr bwMode="auto">
          <a:xfrm>
            <a:off x="1098550" y="2243138"/>
            <a:ext cx="5499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r>
              <a:rPr lang="zh-CN" altLang="en-US" sz="1600">
                <a:latin typeface="Agency FB" pitchFamily="34" charset="0"/>
                <a:ea typeface="微软雅黑" pitchFamily="34" charset="-122"/>
                <a:sym typeface="Agency FB" pitchFamily="34" charset="0"/>
              </a:rPr>
              <a:t>点击添加备注信息把标题补充的更加清楚一些</a:t>
            </a:r>
            <a:endParaRPr lang="en-US" altLang="zh-CN" sz="1600">
              <a:latin typeface="Agency FB" pitchFamily="34" charset="0"/>
              <a:ea typeface="微软雅黑" pitchFamily="34" charset="-122"/>
              <a:sym typeface="Agency FB" pitchFamily="34" charset="0"/>
            </a:endParaRPr>
          </a:p>
        </p:txBody>
      </p:sp>
      <p:sp>
        <p:nvSpPr>
          <p:cNvPr id="9231" name="直接连接符 30"/>
          <p:cNvSpPr>
            <a:spLocks noChangeShapeType="1"/>
          </p:cNvSpPr>
          <p:nvPr/>
        </p:nvSpPr>
        <p:spPr bwMode="auto">
          <a:xfrm flipH="1" flipV="1">
            <a:off x="11301413" y="30163"/>
            <a:ext cx="0" cy="792162"/>
          </a:xfrm>
          <a:prstGeom prst="line">
            <a:avLst/>
          </a:prstGeom>
          <a:noFill/>
          <a:ln w="2857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9232" name="Group 16"/>
          <p:cNvGrpSpPr>
            <a:grpSpLocks/>
          </p:cNvGrpSpPr>
          <p:nvPr/>
        </p:nvGrpSpPr>
        <p:grpSpPr bwMode="auto">
          <a:xfrm>
            <a:off x="9329738" y="25400"/>
            <a:ext cx="1954212" cy="742950"/>
            <a:chOff x="0" y="0"/>
            <a:chExt cx="1953996" cy="742011"/>
          </a:xfrm>
        </p:grpSpPr>
        <p:sp>
          <p:nvSpPr>
            <p:cNvPr id="9236" name="文本框 32"/>
            <p:cNvSpPr>
              <a:spLocks noChangeArrowheads="1"/>
            </p:cNvSpPr>
            <p:nvPr/>
          </p:nvSpPr>
          <p:spPr bwMode="auto">
            <a:xfrm>
              <a:off x="0" y="0"/>
              <a:ext cx="19539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chemeClr val="bg1"/>
                  </a:solidFill>
                  <a:latin typeface="微软雅黑" pitchFamily="34" charset="-122"/>
                  <a:ea typeface="微软雅黑" pitchFamily="34" charset="-122"/>
                </a:rPr>
                <a:t>论文综述</a:t>
              </a:r>
              <a:endParaRPr lang="zh-CN" altLang="en-US"/>
            </a:p>
          </p:txBody>
        </p:sp>
        <p:sp>
          <p:nvSpPr>
            <p:cNvPr id="9237" name="矩形 33"/>
            <p:cNvSpPr>
              <a:spLocks noChangeArrowheads="1"/>
            </p:cNvSpPr>
            <p:nvPr/>
          </p:nvSpPr>
          <p:spPr bwMode="auto">
            <a:xfrm>
              <a:off x="218393" y="434234"/>
              <a:ext cx="17356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1400">
                  <a:solidFill>
                    <a:schemeClr val="bg1"/>
                  </a:solidFill>
                  <a:latin typeface="微软雅黑" pitchFamily="34" charset="-122"/>
                  <a:ea typeface="微软雅黑" pitchFamily="34" charset="-122"/>
                  <a:sym typeface="微软雅黑" pitchFamily="34" charset="-122"/>
                </a:rPr>
                <a:t>The Paper reviews</a:t>
              </a:r>
              <a:endParaRPr lang="zh-CN" altLang="en-US" sz="1400">
                <a:solidFill>
                  <a:schemeClr val="bg1"/>
                </a:solidFill>
                <a:latin typeface="微软雅黑" pitchFamily="34" charset="-122"/>
                <a:ea typeface="微软雅黑" pitchFamily="34" charset="-122"/>
                <a:sym typeface="微软雅黑" pitchFamily="34" charset="-122"/>
              </a:endParaRPr>
            </a:p>
          </p:txBody>
        </p:sp>
      </p:grpSp>
      <p:grpSp>
        <p:nvGrpSpPr>
          <p:cNvPr id="9233" name="Group 19"/>
          <p:cNvGrpSpPr>
            <a:grpSpLocks/>
          </p:cNvGrpSpPr>
          <p:nvPr/>
        </p:nvGrpSpPr>
        <p:grpSpPr bwMode="auto">
          <a:xfrm flipH="1">
            <a:off x="11550650" y="114300"/>
            <a:ext cx="641350" cy="658813"/>
            <a:chOff x="0" y="0"/>
            <a:chExt cx="1470025" cy="1511301"/>
          </a:xfrm>
        </p:grpSpPr>
        <p:sp>
          <p:nvSpPr>
            <p:cNvPr id="9234" name="Freeform 118"/>
            <p:cNvSpPr>
              <a:spLocks noChangeArrowheads="1"/>
            </p:cNvSpPr>
            <p:nvPr/>
          </p:nvSpPr>
          <p:spPr bwMode="auto">
            <a:xfrm>
              <a:off x="0" y="33338"/>
              <a:ext cx="1435100" cy="1477963"/>
            </a:xfrm>
            <a:custGeom>
              <a:avLst/>
              <a:gdLst>
                <a:gd name="T0" fmla="*/ 2147483647 w 383"/>
                <a:gd name="T1" fmla="*/ 0 h 394"/>
                <a:gd name="T2" fmla="*/ 2147483647 w 383"/>
                <a:gd name="T3" fmla="*/ 1210132847 h 394"/>
                <a:gd name="T4" fmla="*/ 0 w 383"/>
                <a:gd name="T5" fmla="*/ 2147483647 h 394"/>
                <a:gd name="T6" fmla="*/ 0 w 383"/>
                <a:gd name="T7" fmla="*/ 2147483647 h 394"/>
                <a:gd name="T8" fmla="*/ 561599969 w 383"/>
                <a:gd name="T9" fmla="*/ 2147483647 h 394"/>
                <a:gd name="T10" fmla="*/ 1319759926 w 383"/>
                <a:gd name="T11" fmla="*/ 2147483647 h 394"/>
                <a:gd name="T12" fmla="*/ 2147483647 w 383"/>
                <a:gd name="T13" fmla="*/ 2147483647 h 394"/>
                <a:gd name="T14" fmla="*/ 2147483647 w 383"/>
                <a:gd name="T15" fmla="*/ 1097563833 h 394"/>
                <a:gd name="T16" fmla="*/ 2147483647 w 383"/>
                <a:gd name="T17" fmla="*/ 323640136 h 394"/>
                <a:gd name="T18" fmla="*/ 2147483647 w 383"/>
                <a:gd name="T19" fmla="*/ 0 h 3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3"/>
                <a:gd name="T31" fmla="*/ 0 h 394"/>
                <a:gd name="T32" fmla="*/ 383 w 383"/>
                <a:gd name="T33" fmla="*/ 394 h 3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3" h="394">
                  <a:moveTo>
                    <a:pt x="307" y="0"/>
                  </a:moveTo>
                  <a:cubicBezTo>
                    <a:pt x="199" y="86"/>
                    <a:pt x="199" y="86"/>
                    <a:pt x="199" y="86"/>
                  </a:cubicBezTo>
                  <a:cubicBezTo>
                    <a:pt x="0" y="285"/>
                    <a:pt x="0" y="285"/>
                    <a:pt x="0" y="285"/>
                  </a:cubicBezTo>
                  <a:cubicBezTo>
                    <a:pt x="0" y="354"/>
                    <a:pt x="0" y="354"/>
                    <a:pt x="0" y="354"/>
                  </a:cubicBezTo>
                  <a:cubicBezTo>
                    <a:pt x="0" y="376"/>
                    <a:pt x="18" y="394"/>
                    <a:pt x="40" y="394"/>
                  </a:cubicBezTo>
                  <a:cubicBezTo>
                    <a:pt x="94" y="394"/>
                    <a:pt x="94" y="394"/>
                    <a:pt x="94" y="394"/>
                  </a:cubicBezTo>
                  <a:cubicBezTo>
                    <a:pt x="313" y="175"/>
                    <a:pt x="313" y="175"/>
                    <a:pt x="313" y="175"/>
                  </a:cubicBezTo>
                  <a:cubicBezTo>
                    <a:pt x="383" y="78"/>
                    <a:pt x="383" y="78"/>
                    <a:pt x="383" y="78"/>
                  </a:cubicBezTo>
                  <a:cubicBezTo>
                    <a:pt x="368" y="23"/>
                    <a:pt x="368" y="23"/>
                    <a:pt x="368" y="23"/>
                  </a:cubicBezTo>
                  <a:cubicBezTo>
                    <a:pt x="307" y="0"/>
                    <a:pt x="307" y="0"/>
                    <a:pt x="307" y="0"/>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35" name="Freeform 119"/>
            <p:cNvSpPr>
              <a:spLocks noChangeArrowheads="1"/>
            </p:cNvSpPr>
            <p:nvPr/>
          </p:nvSpPr>
          <p:spPr bwMode="auto">
            <a:xfrm>
              <a:off x="460375" y="0"/>
              <a:ext cx="1009650" cy="925513"/>
            </a:xfrm>
            <a:custGeom>
              <a:avLst/>
              <a:gdLst>
                <a:gd name="T0" fmla="*/ 2147483647 w 269"/>
                <a:gd name="T1" fmla="*/ 0 h 247"/>
                <a:gd name="T2" fmla="*/ 2147483647 w 269"/>
                <a:gd name="T3" fmla="*/ 0 h 247"/>
                <a:gd name="T4" fmla="*/ 2028615804 w 269"/>
                <a:gd name="T5" fmla="*/ 336961672 h 247"/>
                <a:gd name="T6" fmla="*/ 295838710 w 269"/>
                <a:gd name="T7" fmla="*/ 2106017946 h 247"/>
                <a:gd name="T8" fmla="*/ 295838710 w 269"/>
                <a:gd name="T9" fmla="*/ 2147483647 h 247"/>
                <a:gd name="T10" fmla="*/ 845257211 w 269"/>
                <a:gd name="T11" fmla="*/ 2147483647 h 247"/>
                <a:gd name="T12" fmla="*/ 1394671958 w 269"/>
                <a:gd name="T13" fmla="*/ 2147483647 h 247"/>
                <a:gd name="T14" fmla="*/ 2147483647 w 269"/>
                <a:gd name="T15" fmla="*/ 1558455229 h 247"/>
                <a:gd name="T16" fmla="*/ 2147483647 w 269"/>
                <a:gd name="T17" fmla="*/ 659887022 h 247"/>
                <a:gd name="T18" fmla="*/ 2147483647 w 269"/>
                <a:gd name="T19" fmla="*/ 519486325 h 247"/>
                <a:gd name="T20" fmla="*/ 2147483647 w 269"/>
                <a:gd name="T21" fmla="*/ 744127440 h 247"/>
                <a:gd name="T22" fmla="*/ 648030153 w 269"/>
                <a:gd name="T23" fmla="*/ 2147483647 h 247"/>
                <a:gd name="T24" fmla="*/ 648030153 w 269"/>
                <a:gd name="T25" fmla="*/ 2147483647 h 247"/>
                <a:gd name="T26" fmla="*/ 732555499 w 269"/>
                <a:gd name="T27" fmla="*/ 2147483647 h 247"/>
                <a:gd name="T28" fmla="*/ 802994538 w 269"/>
                <a:gd name="T29" fmla="*/ 2147483647 h 247"/>
                <a:gd name="T30" fmla="*/ 2147483647 w 269"/>
                <a:gd name="T31" fmla="*/ 912608276 h 247"/>
                <a:gd name="T32" fmla="*/ 2147483647 w 269"/>
                <a:gd name="T33" fmla="*/ 744127440 h 247"/>
                <a:gd name="T34" fmla="*/ 2147483647 w 269"/>
                <a:gd name="T35" fmla="*/ 828367858 h 247"/>
                <a:gd name="T36" fmla="*/ 2147483647 w 269"/>
                <a:gd name="T37" fmla="*/ 1389974392 h 247"/>
                <a:gd name="T38" fmla="*/ 1239707573 w 269"/>
                <a:gd name="T39" fmla="*/ 2147483647 h 247"/>
                <a:gd name="T40" fmla="*/ 845257211 w 269"/>
                <a:gd name="T41" fmla="*/ 2147483647 h 247"/>
                <a:gd name="T42" fmla="*/ 450803095 w 269"/>
                <a:gd name="T43" fmla="*/ 2147483647 h 247"/>
                <a:gd name="T44" fmla="*/ 450803095 w 269"/>
                <a:gd name="T45" fmla="*/ 2147483647 h 247"/>
                <a:gd name="T46" fmla="*/ 2147483647 w 269"/>
                <a:gd name="T47" fmla="*/ 491406186 h 247"/>
                <a:gd name="T48" fmla="*/ 2147483647 w 269"/>
                <a:gd name="T49" fmla="*/ 224641115 h 247"/>
                <a:gd name="T50" fmla="*/ 2147483647 w 269"/>
                <a:gd name="T51" fmla="*/ 224641115 h 247"/>
                <a:gd name="T52" fmla="*/ 2147483647 w 269"/>
                <a:gd name="T53" fmla="*/ 505446256 h 247"/>
                <a:gd name="T54" fmla="*/ 2147483647 w 269"/>
                <a:gd name="T55" fmla="*/ 1081089112 h 247"/>
                <a:gd name="T56" fmla="*/ 2147483647 w 269"/>
                <a:gd name="T57" fmla="*/ 1628655577 h 247"/>
                <a:gd name="T58" fmla="*/ 2147483647 w 269"/>
                <a:gd name="T59" fmla="*/ 2147483647 h 247"/>
                <a:gd name="T60" fmla="*/ 2147483647 w 269"/>
                <a:gd name="T61" fmla="*/ 2147483647 h 247"/>
                <a:gd name="T62" fmla="*/ 2147483647 w 269"/>
                <a:gd name="T63" fmla="*/ 2147483647 h 247"/>
                <a:gd name="T64" fmla="*/ 2147483647 w 269"/>
                <a:gd name="T65" fmla="*/ 2147483647 h 247"/>
                <a:gd name="T66" fmla="*/ 2147483647 w 269"/>
                <a:gd name="T67" fmla="*/ 1797136413 h 247"/>
                <a:gd name="T68" fmla="*/ 2147483647 w 269"/>
                <a:gd name="T69" fmla="*/ 1095129182 h 247"/>
                <a:gd name="T70" fmla="*/ 2147483647 w 269"/>
                <a:gd name="T71" fmla="*/ 336961672 h 247"/>
                <a:gd name="T72" fmla="*/ 2147483647 w 269"/>
                <a:gd name="T73" fmla="*/ 0 h 2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9"/>
                <a:gd name="T112" fmla="*/ 0 h 247"/>
                <a:gd name="T113" fmla="*/ 269 w 269"/>
                <a:gd name="T114" fmla="*/ 247 h 24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600"/>
                                  </p:stCondLst>
                                  <p:childTnLst>
                                    <p:set>
                                      <p:cBhvr>
                                        <p:cTn id="6" dur="1" fill="hold">
                                          <p:stCondLst>
                                            <p:cond delay="0"/>
                                          </p:stCondLst>
                                        </p:cTn>
                                        <p:tgtEl>
                                          <p:spTgt spid="12301"/>
                                        </p:tgtEl>
                                        <p:attrNameLst>
                                          <p:attrName>style.visibility</p:attrName>
                                        </p:attrNameLst>
                                      </p:cBhvr>
                                      <p:to>
                                        <p:strVal val="visible"/>
                                      </p:to>
                                    </p:set>
                                    <p:anim calcmode="lin" valueType="num">
                                      <p:cBhvr>
                                        <p:cTn id="7" dur="500" fill="hold"/>
                                        <p:tgtEl>
                                          <p:spTgt spid="12301"/>
                                        </p:tgtEl>
                                        <p:attrNameLst>
                                          <p:attrName>ppt_w</p:attrName>
                                        </p:attrNameLst>
                                      </p:cBhvr>
                                      <p:tavLst>
                                        <p:tav tm="0">
                                          <p:val>
                                            <p:strVal val="#ppt_w+.3"/>
                                          </p:val>
                                        </p:tav>
                                        <p:tav tm="100000">
                                          <p:val>
                                            <p:strVal val="#ppt_w"/>
                                          </p:val>
                                        </p:tav>
                                      </p:tavLst>
                                    </p:anim>
                                    <p:anim calcmode="lin" valueType="num">
                                      <p:cBhvr>
                                        <p:cTn id="8" dur="500" fill="hold"/>
                                        <p:tgtEl>
                                          <p:spTgt spid="12301"/>
                                        </p:tgtEl>
                                        <p:attrNameLst>
                                          <p:attrName>ppt_h</p:attrName>
                                        </p:attrNameLst>
                                      </p:cBhvr>
                                      <p:tavLst>
                                        <p:tav tm="0">
                                          <p:val>
                                            <p:strVal val="#ppt_h"/>
                                          </p:val>
                                        </p:tav>
                                        <p:tav tm="100000">
                                          <p:val>
                                            <p:strVal val="#ppt_h"/>
                                          </p:val>
                                        </p:tav>
                                      </p:tavLst>
                                    </p:anim>
                                    <p:animEffect>
                                      <p:cBhvr>
                                        <p:cTn id="9" dur="500"/>
                                        <p:tgtEl>
                                          <p:spTgt spid="123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1"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1"/>
          <p:cNvSpPr>
            <a:spLocks noChangeArrowheads="1"/>
          </p:cNvSpPr>
          <p:nvPr/>
        </p:nvSpPr>
        <p:spPr bwMode="auto">
          <a:xfrm>
            <a:off x="1285875" y="1103313"/>
            <a:ext cx="48355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r>
              <a:rPr lang="zh-CN" altLang="en-US" sz="4800" b="1">
                <a:latin typeface="Agency FB" pitchFamily="34" charset="0"/>
                <a:ea typeface="微软雅黑" pitchFamily="34" charset="-122"/>
                <a:sym typeface="Agency FB" pitchFamily="34" charset="0"/>
              </a:rPr>
              <a:t>点击添加标题</a:t>
            </a:r>
            <a:endParaRPr lang="en-US" altLang="zh-CN" sz="4800" b="1">
              <a:latin typeface="Agency FB" pitchFamily="34" charset="0"/>
              <a:ea typeface="微软雅黑" pitchFamily="34" charset="-122"/>
              <a:sym typeface="Agency FB" pitchFamily="34" charset="0"/>
            </a:endParaRPr>
          </a:p>
        </p:txBody>
      </p:sp>
      <p:sp>
        <p:nvSpPr>
          <p:cNvPr id="10244" name="矩形 2"/>
          <p:cNvSpPr>
            <a:spLocks noChangeArrowheads="1"/>
          </p:cNvSpPr>
          <p:nvPr/>
        </p:nvSpPr>
        <p:spPr bwMode="auto">
          <a:xfrm>
            <a:off x="1285875" y="1935163"/>
            <a:ext cx="54991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ts val="1000"/>
              </a:spcBef>
            </a:pPr>
            <a:r>
              <a:rPr lang="zh-CN" altLang="en-US" sz="1600">
                <a:latin typeface="Agency FB" pitchFamily="34" charset="0"/>
                <a:ea typeface="微软雅黑" pitchFamily="34" charset="-122"/>
                <a:sym typeface="Agency FB" pitchFamily="34" charset="0"/>
              </a:rPr>
              <a:t>点击添加备注信息把标题补充的更加清楚一些</a:t>
            </a:r>
            <a:endParaRPr lang="en-US" altLang="zh-CN" sz="1600">
              <a:latin typeface="Agency FB" pitchFamily="34" charset="0"/>
              <a:ea typeface="微软雅黑" pitchFamily="34" charset="-122"/>
              <a:sym typeface="Agency FB" pitchFamily="34" charset="0"/>
            </a:endParaRPr>
          </a:p>
        </p:txBody>
      </p:sp>
      <p:sp>
        <p:nvSpPr>
          <p:cNvPr id="10245" name="椭圆 5"/>
          <p:cNvSpPr>
            <a:spLocks noChangeArrowheads="1"/>
          </p:cNvSpPr>
          <p:nvPr/>
        </p:nvSpPr>
        <p:spPr bwMode="auto">
          <a:xfrm>
            <a:off x="1131888" y="3054350"/>
            <a:ext cx="2730500" cy="2730500"/>
          </a:xfrm>
          <a:prstGeom prst="ellipse">
            <a:avLst/>
          </a:prstGeom>
          <a:solidFill>
            <a:srgbClr val="3B87D5">
              <a:alpha val="36078"/>
            </a:srgb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1000"/>
              </a:spcBef>
            </a:pPr>
            <a:r>
              <a:rPr lang="zh-CN" altLang="en-US" sz="4800" b="1" dirty="0">
                <a:latin typeface="Bodoni MT Black" pitchFamily="18" charset="0"/>
                <a:ea typeface="微软雅黑" pitchFamily="34" charset="-122"/>
                <a:sym typeface="Bodoni MT Black" pitchFamily="18" charset="0"/>
              </a:rPr>
              <a:t>标题</a:t>
            </a:r>
            <a:endParaRPr lang="en-US" altLang="zh-CN" sz="4800" b="1" dirty="0">
              <a:latin typeface="Bodoni MT Black" pitchFamily="18" charset="0"/>
              <a:ea typeface="微软雅黑" pitchFamily="34" charset="-122"/>
              <a:sym typeface="Bodoni MT Black" pitchFamily="18" charset="0"/>
            </a:endParaRPr>
          </a:p>
          <a:p>
            <a:pPr algn="ctr" eaLnBrk="1" hangingPunct="1">
              <a:spcBef>
                <a:spcPts val="1000"/>
              </a:spcBef>
            </a:pPr>
            <a:r>
              <a:rPr lang="en-US" altLang="zh-CN" sz="2000" b="1" dirty="0">
                <a:latin typeface="Bodoni MT Black" pitchFamily="18" charset="0"/>
                <a:ea typeface="微软雅黑" pitchFamily="34" charset="-122"/>
                <a:sym typeface="Bodoni MT Black" pitchFamily="18" charset="0"/>
              </a:rPr>
              <a:t>TITLE</a:t>
            </a:r>
            <a:endParaRPr lang="zh-CN" altLang="en-US" dirty="0"/>
          </a:p>
        </p:txBody>
      </p:sp>
      <p:sp>
        <p:nvSpPr>
          <p:cNvPr id="10246" name="空心弧 6"/>
          <p:cNvSpPr>
            <a:spLocks noChangeArrowheads="1"/>
          </p:cNvSpPr>
          <p:nvPr/>
        </p:nvSpPr>
        <p:spPr bwMode="auto">
          <a:xfrm>
            <a:off x="1233488" y="3155950"/>
            <a:ext cx="2527300" cy="25273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7576" y="10309"/>
                </a:moveTo>
                <a:cubicBezTo>
                  <a:pt x="17588" y="10472"/>
                  <a:pt x="17594" y="10636"/>
                  <a:pt x="17594" y="10800"/>
                </a:cubicBezTo>
                <a:cubicBezTo>
                  <a:pt x="17594" y="14552"/>
                  <a:pt x="14552" y="17594"/>
                  <a:pt x="10800" y="17594"/>
                </a:cubicBezTo>
                <a:cubicBezTo>
                  <a:pt x="7047" y="17594"/>
                  <a:pt x="4006" y="14552"/>
                  <a:pt x="4006" y="10800"/>
                </a:cubicBezTo>
                <a:cubicBezTo>
                  <a:pt x="4006" y="10636"/>
                  <a:pt x="4011" y="10472"/>
                  <a:pt x="4023" y="10309"/>
                </a:cubicBezTo>
                <a:lnTo>
                  <a:pt x="28" y="10019"/>
                </a:lnTo>
                <a:cubicBezTo>
                  <a:pt x="9" y="10279"/>
                  <a:pt x="0" y="10539"/>
                  <a:pt x="0" y="10800"/>
                </a:cubicBezTo>
                <a:cubicBezTo>
                  <a:pt x="0" y="16764"/>
                  <a:pt x="4835" y="21600"/>
                  <a:pt x="10800" y="21600"/>
                </a:cubicBezTo>
                <a:cubicBezTo>
                  <a:pt x="16764" y="21600"/>
                  <a:pt x="21600" y="16764"/>
                  <a:pt x="21600" y="10800"/>
                </a:cubicBezTo>
                <a:cubicBezTo>
                  <a:pt x="21600" y="10539"/>
                  <a:pt x="21590" y="10279"/>
                  <a:pt x="21571" y="10019"/>
                </a:cubicBezTo>
                <a:lnTo>
                  <a:pt x="17576" y="10309"/>
                </a:lnTo>
                <a:close/>
              </a:path>
            </a:pathLst>
          </a:custGeom>
          <a:solidFill>
            <a:srgbClr val="024FA3">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0247" name="椭圆 11"/>
          <p:cNvSpPr>
            <a:spLocks noChangeArrowheads="1"/>
          </p:cNvSpPr>
          <p:nvPr/>
        </p:nvSpPr>
        <p:spPr bwMode="auto">
          <a:xfrm>
            <a:off x="4792663" y="3054350"/>
            <a:ext cx="2730500" cy="2730500"/>
          </a:xfrm>
          <a:prstGeom prst="ellipse">
            <a:avLst/>
          </a:prstGeom>
          <a:solidFill>
            <a:srgbClr val="3B87D5">
              <a:alpha val="36078"/>
            </a:srgb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1000"/>
              </a:spcBef>
            </a:pPr>
            <a:r>
              <a:rPr lang="zh-CN" altLang="en-US" sz="4800" b="1">
                <a:latin typeface="Bodoni MT Black" pitchFamily="18" charset="0"/>
                <a:ea typeface="微软雅黑" pitchFamily="34" charset="-122"/>
                <a:sym typeface="Bodoni MT Black" pitchFamily="18" charset="0"/>
              </a:rPr>
              <a:t>标题</a:t>
            </a:r>
            <a:endParaRPr lang="en-US" altLang="zh-CN" sz="4800" b="1">
              <a:latin typeface="Bodoni MT Black" pitchFamily="18" charset="0"/>
              <a:ea typeface="微软雅黑" pitchFamily="34" charset="-122"/>
              <a:sym typeface="Bodoni MT Black" pitchFamily="18" charset="0"/>
            </a:endParaRPr>
          </a:p>
          <a:p>
            <a:pPr algn="ctr" eaLnBrk="1" hangingPunct="1">
              <a:spcBef>
                <a:spcPts val="1000"/>
              </a:spcBef>
            </a:pPr>
            <a:r>
              <a:rPr lang="en-US" altLang="zh-CN" sz="2000" b="1">
                <a:latin typeface="Bodoni MT Black" pitchFamily="18" charset="0"/>
                <a:ea typeface="微软雅黑" pitchFamily="34" charset="-122"/>
                <a:sym typeface="Bodoni MT Black" pitchFamily="18" charset="0"/>
              </a:rPr>
              <a:t>TITLE</a:t>
            </a:r>
            <a:endParaRPr lang="zh-CN" altLang="en-US"/>
          </a:p>
        </p:txBody>
      </p:sp>
      <p:sp>
        <p:nvSpPr>
          <p:cNvPr id="10248" name="空心弧 12"/>
          <p:cNvSpPr>
            <a:spLocks noChangeArrowheads="1"/>
          </p:cNvSpPr>
          <p:nvPr/>
        </p:nvSpPr>
        <p:spPr bwMode="auto">
          <a:xfrm>
            <a:off x="4894263" y="3155950"/>
            <a:ext cx="2527300" cy="25273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965" y="5445"/>
                </a:moveTo>
                <a:cubicBezTo>
                  <a:pt x="16617" y="6730"/>
                  <a:pt x="17584" y="8706"/>
                  <a:pt x="17584" y="10800"/>
                </a:cubicBezTo>
                <a:cubicBezTo>
                  <a:pt x="17584" y="14546"/>
                  <a:pt x="14546" y="17584"/>
                  <a:pt x="10800" y="17584"/>
                </a:cubicBezTo>
                <a:cubicBezTo>
                  <a:pt x="7053" y="17584"/>
                  <a:pt x="4016" y="14546"/>
                  <a:pt x="4016" y="10800"/>
                </a:cubicBezTo>
                <a:cubicBezTo>
                  <a:pt x="4016" y="8706"/>
                  <a:pt x="4982" y="6730"/>
                  <a:pt x="6634" y="5445"/>
                </a:cubicBezTo>
                <a:lnTo>
                  <a:pt x="4168" y="2275"/>
                </a:lnTo>
                <a:cubicBezTo>
                  <a:pt x="1538" y="4321"/>
                  <a:pt x="0" y="7467"/>
                  <a:pt x="0" y="10800"/>
                </a:cubicBezTo>
                <a:cubicBezTo>
                  <a:pt x="0" y="16764"/>
                  <a:pt x="4835" y="21600"/>
                  <a:pt x="10800" y="21600"/>
                </a:cubicBezTo>
                <a:cubicBezTo>
                  <a:pt x="16764" y="21600"/>
                  <a:pt x="21600" y="16764"/>
                  <a:pt x="21600" y="10800"/>
                </a:cubicBezTo>
                <a:cubicBezTo>
                  <a:pt x="21600" y="7467"/>
                  <a:pt x="20061" y="4321"/>
                  <a:pt x="17431" y="2275"/>
                </a:cubicBezTo>
                <a:lnTo>
                  <a:pt x="14965" y="5445"/>
                </a:lnTo>
                <a:close/>
              </a:path>
            </a:pathLst>
          </a:custGeom>
          <a:solidFill>
            <a:srgbClr val="024FA3">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0249" name="椭圆 13"/>
          <p:cNvSpPr>
            <a:spLocks noChangeArrowheads="1"/>
          </p:cNvSpPr>
          <p:nvPr/>
        </p:nvSpPr>
        <p:spPr bwMode="auto">
          <a:xfrm>
            <a:off x="8453438" y="3054350"/>
            <a:ext cx="2730500" cy="2730500"/>
          </a:xfrm>
          <a:prstGeom prst="ellipse">
            <a:avLst/>
          </a:prstGeom>
          <a:solidFill>
            <a:srgbClr val="3B87D5">
              <a:alpha val="36078"/>
            </a:srgb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spcBef>
                <a:spcPts val="1000"/>
              </a:spcBef>
            </a:pPr>
            <a:r>
              <a:rPr lang="zh-CN" altLang="en-US" sz="4800" b="1">
                <a:latin typeface="Bodoni MT Black" pitchFamily="18" charset="0"/>
                <a:ea typeface="微软雅黑" pitchFamily="34" charset="-122"/>
                <a:sym typeface="Bodoni MT Black" pitchFamily="18" charset="0"/>
              </a:rPr>
              <a:t>标题</a:t>
            </a:r>
            <a:endParaRPr lang="en-US" altLang="zh-CN" sz="4800" b="1">
              <a:latin typeface="Bodoni MT Black" pitchFamily="18" charset="0"/>
              <a:ea typeface="微软雅黑" pitchFamily="34" charset="-122"/>
              <a:sym typeface="Bodoni MT Black" pitchFamily="18" charset="0"/>
            </a:endParaRPr>
          </a:p>
          <a:p>
            <a:pPr algn="ctr" eaLnBrk="1" hangingPunct="1">
              <a:spcBef>
                <a:spcPts val="1000"/>
              </a:spcBef>
            </a:pPr>
            <a:r>
              <a:rPr lang="en-US" altLang="zh-CN" sz="2000" b="1">
                <a:latin typeface="Bodoni MT Black" pitchFamily="18" charset="0"/>
                <a:ea typeface="微软雅黑" pitchFamily="34" charset="-122"/>
                <a:sym typeface="Bodoni MT Black" pitchFamily="18" charset="0"/>
              </a:rPr>
              <a:t>TITLE</a:t>
            </a:r>
            <a:endParaRPr lang="zh-CN" altLang="en-US"/>
          </a:p>
        </p:txBody>
      </p:sp>
      <p:sp>
        <p:nvSpPr>
          <p:cNvPr id="10250" name="空心弧 14"/>
          <p:cNvSpPr>
            <a:spLocks noChangeArrowheads="1"/>
          </p:cNvSpPr>
          <p:nvPr/>
        </p:nvSpPr>
        <p:spPr bwMode="auto">
          <a:xfrm>
            <a:off x="8555038" y="3155950"/>
            <a:ext cx="2527300" cy="25273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6344" y="13234"/>
                </a:moveTo>
                <a:cubicBezTo>
                  <a:pt x="15378" y="15435"/>
                  <a:pt x="13203" y="16856"/>
                  <a:pt x="10800" y="16856"/>
                </a:cubicBezTo>
                <a:cubicBezTo>
                  <a:pt x="8396" y="16856"/>
                  <a:pt x="6221" y="15435"/>
                  <a:pt x="5255" y="13234"/>
                </a:cubicBezTo>
                <a:lnTo>
                  <a:pt x="911" y="15142"/>
                </a:lnTo>
                <a:cubicBezTo>
                  <a:pt x="2634" y="19066"/>
                  <a:pt x="6514" y="21600"/>
                  <a:pt x="10800" y="21600"/>
                </a:cubicBezTo>
                <a:cubicBezTo>
                  <a:pt x="15085" y="21600"/>
                  <a:pt x="18965" y="19066"/>
                  <a:pt x="20688" y="15142"/>
                </a:cubicBezTo>
                <a:lnTo>
                  <a:pt x="16344" y="13234"/>
                </a:lnTo>
                <a:close/>
              </a:path>
            </a:pathLst>
          </a:custGeom>
          <a:solidFill>
            <a:srgbClr val="024FA3">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0251" name="直接连接符 26"/>
          <p:cNvSpPr>
            <a:spLocks noChangeShapeType="1"/>
          </p:cNvSpPr>
          <p:nvPr/>
        </p:nvSpPr>
        <p:spPr bwMode="auto">
          <a:xfrm flipH="1" flipV="1">
            <a:off x="11301413" y="30163"/>
            <a:ext cx="0" cy="792162"/>
          </a:xfrm>
          <a:prstGeom prst="line">
            <a:avLst/>
          </a:prstGeom>
          <a:noFill/>
          <a:ln w="2857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0252" name="Group 12"/>
          <p:cNvGrpSpPr>
            <a:grpSpLocks/>
          </p:cNvGrpSpPr>
          <p:nvPr/>
        </p:nvGrpSpPr>
        <p:grpSpPr bwMode="auto">
          <a:xfrm>
            <a:off x="9329738" y="25400"/>
            <a:ext cx="1954212" cy="742950"/>
            <a:chOff x="0" y="0"/>
            <a:chExt cx="1953996" cy="742011"/>
          </a:xfrm>
        </p:grpSpPr>
        <p:sp>
          <p:nvSpPr>
            <p:cNvPr id="10256" name="文本框 28"/>
            <p:cNvSpPr>
              <a:spLocks noChangeArrowheads="1"/>
            </p:cNvSpPr>
            <p:nvPr/>
          </p:nvSpPr>
          <p:spPr bwMode="auto">
            <a:xfrm>
              <a:off x="0" y="0"/>
              <a:ext cx="19539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800" b="1">
                  <a:solidFill>
                    <a:schemeClr val="bg1"/>
                  </a:solidFill>
                  <a:latin typeface="微软雅黑" pitchFamily="34" charset="-122"/>
                  <a:ea typeface="微软雅黑" pitchFamily="34" charset="-122"/>
                </a:rPr>
                <a:t>论文综述</a:t>
              </a:r>
              <a:endParaRPr lang="zh-CN" altLang="en-US"/>
            </a:p>
          </p:txBody>
        </p:sp>
        <p:sp>
          <p:nvSpPr>
            <p:cNvPr id="10257" name="矩形 29"/>
            <p:cNvSpPr>
              <a:spLocks noChangeArrowheads="1"/>
            </p:cNvSpPr>
            <p:nvPr/>
          </p:nvSpPr>
          <p:spPr bwMode="auto">
            <a:xfrm>
              <a:off x="218393" y="434234"/>
              <a:ext cx="17356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en-US" altLang="zh-CN" sz="1400">
                  <a:solidFill>
                    <a:schemeClr val="bg1"/>
                  </a:solidFill>
                  <a:latin typeface="微软雅黑" pitchFamily="34" charset="-122"/>
                  <a:ea typeface="微软雅黑" pitchFamily="34" charset="-122"/>
                  <a:sym typeface="微软雅黑" pitchFamily="34" charset="-122"/>
                </a:rPr>
                <a:t>The Paper reviews</a:t>
              </a:r>
              <a:endParaRPr lang="zh-CN" altLang="en-US" sz="1400">
                <a:solidFill>
                  <a:schemeClr val="bg1"/>
                </a:solidFill>
                <a:latin typeface="微软雅黑" pitchFamily="34" charset="-122"/>
                <a:ea typeface="微软雅黑" pitchFamily="34" charset="-122"/>
                <a:sym typeface="微软雅黑" pitchFamily="34" charset="-122"/>
              </a:endParaRPr>
            </a:p>
          </p:txBody>
        </p:sp>
      </p:grpSp>
      <p:grpSp>
        <p:nvGrpSpPr>
          <p:cNvPr id="10253" name="Group 15"/>
          <p:cNvGrpSpPr>
            <a:grpSpLocks/>
          </p:cNvGrpSpPr>
          <p:nvPr/>
        </p:nvGrpSpPr>
        <p:grpSpPr bwMode="auto">
          <a:xfrm flipH="1">
            <a:off x="11550650" y="114300"/>
            <a:ext cx="641350" cy="658813"/>
            <a:chOff x="0" y="0"/>
            <a:chExt cx="1470025" cy="1511301"/>
          </a:xfrm>
        </p:grpSpPr>
        <p:sp>
          <p:nvSpPr>
            <p:cNvPr id="10254" name="Freeform 118"/>
            <p:cNvSpPr>
              <a:spLocks noChangeArrowheads="1"/>
            </p:cNvSpPr>
            <p:nvPr/>
          </p:nvSpPr>
          <p:spPr bwMode="auto">
            <a:xfrm>
              <a:off x="0" y="33338"/>
              <a:ext cx="1435100" cy="1477963"/>
            </a:xfrm>
            <a:custGeom>
              <a:avLst/>
              <a:gdLst>
                <a:gd name="T0" fmla="*/ 2147483647 w 383"/>
                <a:gd name="T1" fmla="*/ 0 h 394"/>
                <a:gd name="T2" fmla="*/ 2147483647 w 383"/>
                <a:gd name="T3" fmla="*/ 1210132847 h 394"/>
                <a:gd name="T4" fmla="*/ 0 w 383"/>
                <a:gd name="T5" fmla="*/ 2147483647 h 394"/>
                <a:gd name="T6" fmla="*/ 0 w 383"/>
                <a:gd name="T7" fmla="*/ 2147483647 h 394"/>
                <a:gd name="T8" fmla="*/ 561599969 w 383"/>
                <a:gd name="T9" fmla="*/ 2147483647 h 394"/>
                <a:gd name="T10" fmla="*/ 1319759926 w 383"/>
                <a:gd name="T11" fmla="*/ 2147483647 h 394"/>
                <a:gd name="T12" fmla="*/ 2147483647 w 383"/>
                <a:gd name="T13" fmla="*/ 2147483647 h 394"/>
                <a:gd name="T14" fmla="*/ 2147483647 w 383"/>
                <a:gd name="T15" fmla="*/ 1097563833 h 394"/>
                <a:gd name="T16" fmla="*/ 2147483647 w 383"/>
                <a:gd name="T17" fmla="*/ 323640136 h 394"/>
                <a:gd name="T18" fmla="*/ 2147483647 w 383"/>
                <a:gd name="T19" fmla="*/ 0 h 3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3"/>
                <a:gd name="T31" fmla="*/ 0 h 394"/>
                <a:gd name="T32" fmla="*/ 383 w 383"/>
                <a:gd name="T33" fmla="*/ 394 h 3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3" h="394">
                  <a:moveTo>
                    <a:pt x="307" y="0"/>
                  </a:moveTo>
                  <a:cubicBezTo>
                    <a:pt x="199" y="86"/>
                    <a:pt x="199" y="86"/>
                    <a:pt x="199" y="86"/>
                  </a:cubicBezTo>
                  <a:cubicBezTo>
                    <a:pt x="0" y="285"/>
                    <a:pt x="0" y="285"/>
                    <a:pt x="0" y="285"/>
                  </a:cubicBezTo>
                  <a:cubicBezTo>
                    <a:pt x="0" y="354"/>
                    <a:pt x="0" y="354"/>
                    <a:pt x="0" y="354"/>
                  </a:cubicBezTo>
                  <a:cubicBezTo>
                    <a:pt x="0" y="376"/>
                    <a:pt x="18" y="394"/>
                    <a:pt x="40" y="394"/>
                  </a:cubicBezTo>
                  <a:cubicBezTo>
                    <a:pt x="94" y="394"/>
                    <a:pt x="94" y="394"/>
                    <a:pt x="94" y="394"/>
                  </a:cubicBezTo>
                  <a:cubicBezTo>
                    <a:pt x="313" y="175"/>
                    <a:pt x="313" y="175"/>
                    <a:pt x="313" y="175"/>
                  </a:cubicBezTo>
                  <a:cubicBezTo>
                    <a:pt x="383" y="78"/>
                    <a:pt x="383" y="78"/>
                    <a:pt x="383" y="78"/>
                  </a:cubicBezTo>
                  <a:cubicBezTo>
                    <a:pt x="368" y="23"/>
                    <a:pt x="368" y="23"/>
                    <a:pt x="368" y="23"/>
                  </a:cubicBezTo>
                  <a:cubicBezTo>
                    <a:pt x="307" y="0"/>
                    <a:pt x="307" y="0"/>
                    <a:pt x="307" y="0"/>
                  </a:cubicBezTo>
                </a:path>
              </a:pathLst>
            </a:custGeom>
            <a:solidFill>
              <a:srgbClr val="3B87D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55" name="Freeform 119"/>
            <p:cNvSpPr>
              <a:spLocks noChangeArrowheads="1"/>
            </p:cNvSpPr>
            <p:nvPr/>
          </p:nvSpPr>
          <p:spPr bwMode="auto">
            <a:xfrm>
              <a:off x="460375" y="0"/>
              <a:ext cx="1009650" cy="925513"/>
            </a:xfrm>
            <a:custGeom>
              <a:avLst/>
              <a:gdLst>
                <a:gd name="T0" fmla="*/ 2147483647 w 269"/>
                <a:gd name="T1" fmla="*/ 0 h 247"/>
                <a:gd name="T2" fmla="*/ 2147483647 w 269"/>
                <a:gd name="T3" fmla="*/ 0 h 247"/>
                <a:gd name="T4" fmla="*/ 2028615804 w 269"/>
                <a:gd name="T5" fmla="*/ 336961672 h 247"/>
                <a:gd name="T6" fmla="*/ 295838710 w 269"/>
                <a:gd name="T7" fmla="*/ 2106017946 h 247"/>
                <a:gd name="T8" fmla="*/ 295838710 w 269"/>
                <a:gd name="T9" fmla="*/ 2147483647 h 247"/>
                <a:gd name="T10" fmla="*/ 845257211 w 269"/>
                <a:gd name="T11" fmla="*/ 2147483647 h 247"/>
                <a:gd name="T12" fmla="*/ 1394671958 w 269"/>
                <a:gd name="T13" fmla="*/ 2147483647 h 247"/>
                <a:gd name="T14" fmla="*/ 2147483647 w 269"/>
                <a:gd name="T15" fmla="*/ 1558455229 h 247"/>
                <a:gd name="T16" fmla="*/ 2147483647 w 269"/>
                <a:gd name="T17" fmla="*/ 659887022 h 247"/>
                <a:gd name="T18" fmla="*/ 2147483647 w 269"/>
                <a:gd name="T19" fmla="*/ 519486325 h 247"/>
                <a:gd name="T20" fmla="*/ 2147483647 w 269"/>
                <a:gd name="T21" fmla="*/ 744127440 h 247"/>
                <a:gd name="T22" fmla="*/ 648030153 w 269"/>
                <a:gd name="T23" fmla="*/ 2147483647 h 247"/>
                <a:gd name="T24" fmla="*/ 648030153 w 269"/>
                <a:gd name="T25" fmla="*/ 2147483647 h 247"/>
                <a:gd name="T26" fmla="*/ 732555499 w 269"/>
                <a:gd name="T27" fmla="*/ 2147483647 h 247"/>
                <a:gd name="T28" fmla="*/ 802994538 w 269"/>
                <a:gd name="T29" fmla="*/ 2147483647 h 247"/>
                <a:gd name="T30" fmla="*/ 2147483647 w 269"/>
                <a:gd name="T31" fmla="*/ 912608276 h 247"/>
                <a:gd name="T32" fmla="*/ 2147483647 w 269"/>
                <a:gd name="T33" fmla="*/ 744127440 h 247"/>
                <a:gd name="T34" fmla="*/ 2147483647 w 269"/>
                <a:gd name="T35" fmla="*/ 828367858 h 247"/>
                <a:gd name="T36" fmla="*/ 2147483647 w 269"/>
                <a:gd name="T37" fmla="*/ 1389974392 h 247"/>
                <a:gd name="T38" fmla="*/ 1239707573 w 269"/>
                <a:gd name="T39" fmla="*/ 2147483647 h 247"/>
                <a:gd name="T40" fmla="*/ 845257211 w 269"/>
                <a:gd name="T41" fmla="*/ 2147483647 h 247"/>
                <a:gd name="T42" fmla="*/ 450803095 w 269"/>
                <a:gd name="T43" fmla="*/ 2147483647 h 247"/>
                <a:gd name="T44" fmla="*/ 450803095 w 269"/>
                <a:gd name="T45" fmla="*/ 2147483647 h 247"/>
                <a:gd name="T46" fmla="*/ 2147483647 w 269"/>
                <a:gd name="T47" fmla="*/ 491406186 h 247"/>
                <a:gd name="T48" fmla="*/ 2147483647 w 269"/>
                <a:gd name="T49" fmla="*/ 224641115 h 247"/>
                <a:gd name="T50" fmla="*/ 2147483647 w 269"/>
                <a:gd name="T51" fmla="*/ 224641115 h 247"/>
                <a:gd name="T52" fmla="*/ 2147483647 w 269"/>
                <a:gd name="T53" fmla="*/ 505446256 h 247"/>
                <a:gd name="T54" fmla="*/ 2147483647 w 269"/>
                <a:gd name="T55" fmla="*/ 1081089112 h 247"/>
                <a:gd name="T56" fmla="*/ 2147483647 w 269"/>
                <a:gd name="T57" fmla="*/ 1628655577 h 247"/>
                <a:gd name="T58" fmla="*/ 2147483647 w 269"/>
                <a:gd name="T59" fmla="*/ 2147483647 h 247"/>
                <a:gd name="T60" fmla="*/ 2147483647 w 269"/>
                <a:gd name="T61" fmla="*/ 2147483647 h 247"/>
                <a:gd name="T62" fmla="*/ 2147483647 w 269"/>
                <a:gd name="T63" fmla="*/ 2147483647 h 247"/>
                <a:gd name="T64" fmla="*/ 2147483647 w 269"/>
                <a:gd name="T65" fmla="*/ 2147483647 h 247"/>
                <a:gd name="T66" fmla="*/ 2147483647 w 269"/>
                <a:gd name="T67" fmla="*/ 1797136413 h 247"/>
                <a:gd name="T68" fmla="*/ 2147483647 w 269"/>
                <a:gd name="T69" fmla="*/ 1095129182 h 247"/>
                <a:gd name="T70" fmla="*/ 2147483647 w 269"/>
                <a:gd name="T71" fmla="*/ 336961672 h 247"/>
                <a:gd name="T72" fmla="*/ 2147483647 w 269"/>
                <a:gd name="T73" fmla="*/ 0 h 2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9"/>
                <a:gd name="T112" fmla="*/ 0 h 247"/>
                <a:gd name="T113" fmla="*/ 269 w 269"/>
                <a:gd name="T114" fmla="*/ 247 h 24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60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500" fill="hold"/>
                                        <p:tgtEl>
                                          <p:spTgt spid="13315"/>
                                        </p:tgtEl>
                                        <p:attrNameLst>
                                          <p:attrName>ppt_w</p:attrName>
                                        </p:attrNameLst>
                                      </p:cBhvr>
                                      <p:tavLst>
                                        <p:tav tm="0">
                                          <p:val>
                                            <p:strVal val="#ppt_w+.3"/>
                                          </p:val>
                                        </p:tav>
                                        <p:tav tm="100000">
                                          <p:val>
                                            <p:strVal val="#ppt_w"/>
                                          </p:val>
                                        </p:tav>
                                      </p:tavLst>
                                    </p:anim>
                                    <p:anim calcmode="lin" valueType="num">
                                      <p:cBhvr>
                                        <p:cTn id="8" dur="500" fill="hold"/>
                                        <p:tgtEl>
                                          <p:spTgt spid="13315"/>
                                        </p:tgtEl>
                                        <p:attrNameLst>
                                          <p:attrName>ppt_h</p:attrName>
                                        </p:attrNameLst>
                                      </p:cBhvr>
                                      <p:tavLst>
                                        <p:tav tm="0">
                                          <p:val>
                                            <p:strVal val="#ppt_h"/>
                                          </p:val>
                                        </p:tav>
                                        <p:tav tm="100000">
                                          <p:val>
                                            <p:strVal val="#ppt_h"/>
                                          </p:val>
                                        </p:tav>
                                      </p:tavLst>
                                    </p:anim>
                                    <p:animEffect>
                                      <p:cBhvr>
                                        <p:cTn id="9" dur="5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ldLvl="0" autoUpdateAnimBg="0"/>
    </p:bldLst>
  </p:timing>
</p:sld>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TotalTime>
  <Pages>0</Pages>
  <Words>883</Words>
  <Characters>0</Characters>
  <Application>Microsoft Office PowerPoint</Application>
  <DocSecurity>0</DocSecurity>
  <PresentationFormat>自定义</PresentationFormat>
  <Lines>0</Lines>
  <Paragraphs>146</Paragraphs>
  <Slides>18</Slides>
  <Notes>0</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18</vt:i4>
      </vt:variant>
    </vt:vector>
  </HeadingPairs>
  <TitlesOfParts>
    <vt:vector size="21" baseType="lpstr">
      <vt:lpstr>第一PPT，www.1ppt.com</vt:lpstr>
      <vt:lpstr>Office 主题</vt:lpstr>
      <vt:lpstr>ET.Chart.6</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40</cp:revision>
  <dcterms:created xsi:type="dcterms:W3CDTF">2014-02-17T01:49:00Z</dcterms:created>
  <dcterms:modified xsi:type="dcterms:W3CDTF">2018-08-28T06:41:23Z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2052-9.1.0.4468</vt:lpwstr>
  </property>
</Properties>
</file>