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82" r:id="rId3"/>
    <p:sldId id="257" r:id="rId4"/>
    <p:sldId id="258" r:id="rId5"/>
    <p:sldId id="264" r:id="rId6"/>
    <p:sldId id="265" r:id="rId7"/>
    <p:sldId id="266" r:id="rId8"/>
    <p:sldId id="263" r:id="rId9"/>
    <p:sldId id="259" r:id="rId10"/>
    <p:sldId id="267" r:id="rId11"/>
    <p:sldId id="275" r:id="rId12"/>
    <p:sldId id="268" r:id="rId13"/>
    <p:sldId id="280" r:id="rId14"/>
    <p:sldId id="260" r:id="rId15"/>
    <p:sldId id="269" r:id="rId16"/>
    <p:sldId id="274" r:id="rId17"/>
    <p:sldId id="270" r:id="rId18"/>
    <p:sldId id="271" r:id="rId19"/>
    <p:sldId id="278" r:id="rId20"/>
    <p:sldId id="261" r:id="rId21"/>
    <p:sldId id="272" r:id="rId22"/>
    <p:sldId id="276" r:id="rId23"/>
    <p:sldId id="277" r:id="rId24"/>
    <p:sldId id="273" r:id="rId25"/>
    <p:sldId id="279" r:id="rId26"/>
    <p:sldId id="262" r:id="rId27"/>
    <p:sldId id="283"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83924"/>
    <a:srgbClr val="CDAD7F"/>
    <a:srgbClr val="EEE1C3"/>
    <a:srgbClr val="4D413A"/>
    <a:srgbClr val="E6D3BB"/>
    <a:srgbClr val="F3EDD9"/>
    <a:srgbClr val="F6EEDF"/>
    <a:srgbClr val="FCFBF7"/>
    <a:srgbClr val="3E34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420" y="-1758"/>
      </p:cViewPr>
      <p:guideLst>
        <p:guide orient="horz" pos="2160"/>
        <p:guide pos="3840"/>
      </p:guideLst>
    </p:cSldViewPr>
  </p:slideViewPr>
  <p:notesTextViewPr>
    <p:cViewPr>
      <p:scale>
        <a:sx n="1" d="1"/>
        <a:sy n="1" d="1"/>
      </p:scale>
      <p:origin x="0" y="0"/>
    </p:cViewPr>
  </p:notesTextViewPr>
  <p:sorterViewPr>
    <p:cViewPr>
      <p:scale>
        <a:sx n="139" d="100"/>
        <a:sy n="139" d="100"/>
      </p:scale>
      <p:origin x="0" y="17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系列 1</c:v>
                </c:pt>
              </c:strCache>
            </c:strRef>
          </c:tx>
          <c:spPr>
            <a:solidFill>
              <a:srgbClr val="583924"/>
            </a:solidFill>
            <a:ln>
              <a:noFill/>
            </a:ln>
            <a:effectLst/>
          </c:spPr>
          <c:invertIfNegative val="0"/>
          <c:cat>
            <c:strRef>
              <c:f>Sheet1!$A$2:$A$5</c:f>
              <c:strCache>
                <c:ptCount val="3"/>
                <c:pt idx="0">
                  <c:v>类别 1</c:v>
                </c:pt>
                <c:pt idx="1">
                  <c:v>类别 2</c:v>
                </c:pt>
                <c:pt idx="2">
                  <c:v>类别 3</c:v>
                </c:pt>
              </c:strCache>
            </c:strRef>
          </c:cat>
          <c:val>
            <c:numRef>
              <c:f>Sheet1!$B$2:$B$5</c:f>
              <c:numCache>
                <c:formatCode>General</c:formatCode>
                <c:ptCount val="4"/>
                <c:pt idx="0">
                  <c:v>4.3</c:v>
                </c:pt>
                <c:pt idx="1">
                  <c:v>2.5</c:v>
                </c:pt>
                <c:pt idx="2">
                  <c:v>3.5</c:v>
                </c:pt>
              </c:numCache>
            </c:numRef>
          </c:val>
          <c:extLst xmlns:c16r2="http://schemas.microsoft.com/office/drawing/2015/06/chart">
            <c:ext xmlns:c16="http://schemas.microsoft.com/office/drawing/2014/chart" uri="{C3380CC4-5D6E-409C-BE32-E72D297353CC}">
              <c16:uniqueId val="{00000000-94D1-4B5E-8595-3567A7F7409D}"/>
            </c:ext>
          </c:extLst>
        </c:ser>
        <c:ser>
          <c:idx val="1"/>
          <c:order val="1"/>
          <c:tx>
            <c:strRef>
              <c:f>Sheet1!$C$1</c:f>
              <c:strCache>
                <c:ptCount val="1"/>
                <c:pt idx="0">
                  <c:v>系列 2</c:v>
                </c:pt>
              </c:strCache>
            </c:strRef>
          </c:tx>
          <c:spPr>
            <a:solidFill>
              <a:srgbClr val="CDAD7F"/>
            </a:solidFill>
            <a:ln>
              <a:noFill/>
            </a:ln>
            <a:effectLst/>
          </c:spPr>
          <c:invertIfNegative val="0"/>
          <c:cat>
            <c:strRef>
              <c:f>Sheet1!$A$2:$A$5</c:f>
              <c:strCache>
                <c:ptCount val="3"/>
                <c:pt idx="0">
                  <c:v>类别 1</c:v>
                </c:pt>
                <c:pt idx="1">
                  <c:v>类别 2</c:v>
                </c:pt>
                <c:pt idx="2">
                  <c:v>类别 3</c:v>
                </c:pt>
              </c:strCache>
            </c:strRef>
          </c:cat>
          <c:val>
            <c:numRef>
              <c:f>Sheet1!$C$2:$C$5</c:f>
              <c:numCache>
                <c:formatCode>General</c:formatCode>
                <c:ptCount val="4"/>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94D1-4B5E-8595-3567A7F7409D}"/>
            </c:ext>
          </c:extLst>
        </c:ser>
        <c:ser>
          <c:idx val="2"/>
          <c:order val="2"/>
          <c:tx>
            <c:strRef>
              <c:f>Sheet1!$D$1</c:f>
              <c:strCache>
                <c:ptCount val="1"/>
                <c:pt idx="0">
                  <c:v>系列 3</c:v>
                </c:pt>
              </c:strCache>
            </c:strRef>
          </c:tx>
          <c:spPr>
            <a:solidFill>
              <a:schemeClr val="bg1">
                <a:lumMod val="85000"/>
              </a:schemeClr>
            </a:solidFill>
            <a:ln>
              <a:noFill/>
            </a:ln>
            <a:effectLst/>
          </c:spPr>
          <c:invertIfNegative val="0"/>
          <c:cat>
            <c:strRef>
              <c:f>Sheet1!$A$2:$A$5</c:f>
              <c:strCache>
                <c:ptCount val="3"/>
                <c:pt idx="0">
                  <c:v>类别 1</c:v>
                </c:pt>
                <c:pt idx="1">
                  <c:v>类别 2</c:v>
                </c:pt>
                <c:pt idx="2">
                  <c:v>类别 3</c:v>
                </c:pt>
              </c:strCache>
            </c:strRef>
          </c:cat>
          <c:val>
            <c:numRef>
              <c:f>Sheet1!$D$2:$D$5</c:f>
              <c:numCache>
                <c:formatCode>General</c:formatCode>
                <c:ptCount val="4"/>
                <c:pt idx="0">
                  <c:v>2</c:v>
                </c:pt>
                <c:pt idx="1">
                  <c:v>2</c:v>
                </c:pt>
                <c:pt idx="2">
                  <c:v>3</c:v>
                </c:pt>
              </c:numCache>
            </c:numRef>
          </c:val>
          <c:extLst xmlns:c16r2="http://schemas.microsoft.com/office/drawing/2015/06/chart">
            <c:ext xmlns:c16="http://schemas.microsoft.com/office/drawing/2014/chart" uri="{C3380CC4-5D6E-409C-BE32-E72D297353CC}">
              <c16:uniqueId val="{00000002-94D1-4B5E-8595-3567A7F7409D}"/>
            </c:ext>
          </c:extLst>
        </c:ser>
        <c:dLbls>
          <c:showLegendKey val="0"/>
          <c:showVal val="0"/>
          <c:showCatName val="0"/>
          <c:showSerName val="0"/>
          <c:showPercent val="0"/>
          <c:showBubbleSize val="0"/>
        </c:dLbls>
        <c:gapWidth val="150"/>
        <c:overlap val="100"/>
        <c:axId val="167867136"/>
        <c:axId val="167868672"/>
      </c:barChart>
      <c:catAx>
        <c:axId val="167867136"/>
        <c:scaling>
          <c:orientation val="minMax"/>
        </c:scaling>
        <c:delete val="0"/>
        <c:axPos val="l"/>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167868672"/>
        <c:crosses val="autoZero"/>
        <c:auto val="1"/>
        <c:lblAlgn val="ctr"/>
        <c:lblOffset val="100"/>
        <c:noMultiLvlLbl val="0"/>
      </c:catAx>
      <c:valAx>
        <c:axId val="16786867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678671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CDAD7F"/>
              </a:solidFill>
              <a:round/>
            </a:ln>
            <a:effectLst/>
          </c:spPr>
          <c:marker>
            <c:symbol val="none"/>
          </c:marker>
          <c:cat>
            <c:strRef>
              <c:f>Sheet1!$A$2:$A$6</c:f>
              <c:strCache>
                <c:ptCount val="4"/>
                <c:pt idx="0">
                  <c:v>类别 1</c:v>
                </c:pt>
                <c:pt idx="1">
                  <c:v>类别 2</c:v>
                </c:pt>
                <c:pt idx="2">
                  <c:v>类别 3</c:v>
                </c:pt>
                <c:pt idx="3">
                  <c:v>类别 4</c:v>
                </c:pt>
              </c:strCache>
            </c:strRef>
          </c:cat>
          <c:val>
            <c:numRef>
              <c:f>Sheet1!$B$2:$B$6</c:f>
              <c:numCache>
                <c:formatCode>General</c:formatCode>
                <c:ptCount val="5"/>
                <c:pt idx="0">
                  <c:v>12</c:v>
                </c:pt>
                <c:pt idx="1">
                  <c:v>20</c:v>
                </c:pt>
                <c:pt idx="2">
                  <c:v>10</c:v>
                </c:pt>
                <c:pt idx="3">
                  <c:v>25</c:v>
                </c:pt>
                <c:pt idx="4">
                  <c:v>30</c:v>
                </c:pt>
              </c:numCache>
            </c:numRef>
          </c:val>
          <c:smooth val="1"/>
          <c:extLst xmlns:c16r2="http://schemas.microsoft.com/office/drawing/2015/06/chart">
            <c:ext xmlns:c16="http://schemas.microsoft.com/office/drawing/2014/chart" uri="{C3380CC4-5D6E-409C-BE32-E72D297353CC}">
              <c16:uniqueId val="{00000000-5290-4A64-8C37-DA7D5DBB8901}"/>
            </c:ext>
          </c:extLst>
        </c:ser>
        <c:ser>
          <c:idx val="1"/>
          <c:order val="1"/>
          <c:tx>
            <c:strRef>
              <c:f>Sheet1!$C$1</c:f>
              <c:strCache>
                <c:ptCount val="1"/>
                <c:pt idx="0">
                  <c:v>系列 2</c:v>
                </c:pt>
              </c:strCache>
            </c:strRef>
          </c:tx>
          <c:spPr>
            <a:ln w="28575" cap="rnd">
              <a:solidFill>
                <a:srgbClr val="583924"/>
              </a:solidFill>
              <a:round/>
            </a:ln>
            <a:effectLst/>
          </c:spPr>
          <c:marker>
            <c:symbol val="none"/>
          </c:marker>
          <c:cat>
            <c:strRef>
              <c:f>Sheet1!$A$2:$A$6</c:f>
              <c:strCache>
                <c:ptCount val="4"/>
                <c:pt idx="0">
                  <c:v>类别 1</c:v>
                </c:pt>
                <c:pt idx="1">
                  <c:v>类别 2</c:v>
                </c:pt>
                <c:pt idx="2">
                  <c:v>类别 3</c:v>
                </c:pt>
                <c:pt idx="3">
                  <c:v>类别 4</c:v>
                </c:pt>
              </c:strCache>
            </c:strRef>
          </c:cat>
          <c:val>
            <c:numRef>
              <c:f>Sheet1!$C$2:$C$6</c:f>
              <c:numCache>
                <c:formatCode>General</c:formatCode>
                <c:ptCount val="5"/>
                <c:pt idx="0">
                  <c:v>7</c:v>
                </c:pt>
                <c:pt idx="1">
                  <c:v>18</c:v>
                </c:pt>
                <c:pt idx="2">
                  <c:v>32</c:v>
                </c:pt>
                <c:pt idx="3">
                  <c:v>27</c:v>
                </c:pt>
                <c:pt idx="4">
                  <c:v>45</c:v>
                </c:pt>
              </c:numCache>
            </c:numRef>
          </c:val>
          <c:smooth val="1"/>
          <c:extLst xmlns:c16r2="http://schemas.microsoft.com/office/drawing/2015/06/chart">
            <c:ext xmlns:c16="http://schemas.microsoft.com/office/drawing/2014/chart" uri="{C3380CC4-5D6E-409C-BE32-E72D297353CC}">
              <c16:uniqueId val="{00000001-5290-4A64-8C37-DA7D5DBB8901}"/>
            </c:ext>
          </c:extLst>
        </c:ser>
        <c:dLbls>
          <c:showLegendKey val="0"/>
          <c:showVal val="0"/>
          <c:showCatName val="0"/>
          <c:showSerName val="0"/>
          <c:showPercent val="0"/>
          <c:showBubbleSize val="0"/>
        </c:dLbls>
        <c:marker val="1"/>
        <c:smooth val="0"/>
        <c:axId val="235199104"/>
        <c:axId val="235200896"/>
      </c:lineChart>
      <c:catAx>
        <c:axId val="235199104"/>
        <c:scaling>
          <c:orientation val="minMax"/>
        </c:scaling>
        <c:delete val="1"/>
        <c:axPos val="b"/>
        <c:numFmt formatCode="General" sourceLinked="1"/>
        <c:majorTickMark val="none"/>
        <c:minorTickMark val="none"/>
        <c:tickLblPos val="nextTo"/>
        <c:crossAx val="235200896"/>
        <c:crosses val="autoZero"/>
        <c:auto val="1"/>
        <c:lblAlgn val="ctr"/>
        <c:lblOffset val="100"/>
        <c:noMultiLvlLbl val="0"/>
      </c:catAx>
      <c:valAx>
        <c:axId val="235200896"/>
        <c:scaling>
          <c:orientation val="minMax"/>
        </c:scaling>
        <c:delete val="0"/>
        <c:axPos val="l"/>
        <c:majorGridlines>
          <c:spPr>
            <a:ln w="9525" cap="flat" cmpd="sng" algn="ctr">
              <a:solidFill>
                <a:schemeClr val="bg2">
                  <a:lumMod val="90000"/>
                </a:schemeClr>
              </a:solidFill>
              <a:round/>
            </a:ln>
            <a:effectLst/>
          </c:spPr>
        </c:majorGridlines>
        <c:numFmt formatCode="General" sourceLinked="1"/>
        <c:majorTickMark val="none"/>
        <c:minorTickMark val="none"/>
        <c:tickLblPos val="nextTo"/>
        <c:spPr>
          <a:noFill/>
          <a:ln>
            <a:solidFill>
              <a:srgbClr val="16FEF8">
                <a:alpha val="0"/>
              </a:srgbClr>
            </a:solidFill>
          </a:ln>
          <a:effectLst/>
        </c:spPr>
        <c:txPr>
          <a:bodyPr rot="-60000000" spcFirstLastPara="1" vertOverflow="ellipsis" vert="horz" wrap="square" anchor="ctr" anchorCtr="1"/>
          <a:lstStyle/>
          <a:p>
            <a:pPr>
              <a:defRPr sz="1197" b="0" i="0" u="none" strike="noStrike" kern="1200" baseline="0">
                <a:solidFill>
                  <a:srgbClr val="583924"/>
                </a:solidFill>
                <a:latin typeface="Arial Unicode MS" panose="020B0604020202020204" pitchFamily="34" charset="-122"/>
                <a:ea typeface="Arial Unicode MS" panose="020B0604020202020204" pitchFamily="34" charset="-122"/>
                <a:cs typeface="Arial Unicode MS" panose="020B0604020202020204" pitchFamily="34" charset="-122"/>
              </a:defRPr>
            </a:pPr>
            <a:endParaRPr lang="zh-CN"/>
          </a:p>
        </c:txPr>
        <c:crossAx val="235199104"/>
        <c:crosses val="autoZero"/>
        <c:crossBetween val="between"/>
        <c:majorUnit val="10"/>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B46653-6963-41CC-8A6C-75A2E864F59E}"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zh-CN" altLang="en-US"/>
        </a:p>
      </dgm:t>
    </dgm:pt>
    <dgm:pt modelId="{72A50F01-4C86-4CE0-979E-F3CECC90519F}">
      <dgm:prSet phldrT="[文本]" custT="1"/>
      <dgm:spPr>
        <a:solidFill>
          <a:srgbClr val="583924"/>
        </a:solidFill>
      </dgm:spPr>
      <dgm:t>
        <a:bodyPr/>
        <a:lstStyle/>
        <a:p>
          <a:pPr>
            <a:lnSpc>
              <a:spcPts val="1400"/>
            </a:lnSpc>
          </a:pPr>
          <a:r>
            <a:rPr lang="zh-CN" altLang="en-US" sz="1400" b="1" dirty="0">
              <a:solidFill>
                <a:schemeClr val="bg1"/>
              </a:solidFill>
              <a:latin typeface="微软雅黑" panose="020B0503020204020204" pitchFamily="34" charset="-122"/>
              <a:ea typeface="微软雅黑" panose="020B0503020204020204" pitchFamily="34" charset="-122"/>
            </a:rPr>
            <a:t>添加标题</a:t>
          </a:r>
          <a:endParaRPr lang="en-US" altLang="zh-CN" sz="1400" b="1" dirty="0">
            <a:solidFill>
              <a:schemeClr val="bg1"/>
            </a:solidFill>
            <a:latin typeface="微软雅黑" panose="020B0503020204020204" pitchFamily="34" charset="-122"/>
            <a:ea typeface="微软雅黑" panose="020B0503020204020204" pitchFamily="34" charset="-122"/>
          </a:endParaRPr>
        </a:p>
        <a:p>
          <a:pPr>
            <a:lnSpc>
              <a:spcPts val="1400"/>
            </a:lnSpc>
          </a:pPr>
          <a:r>
            <a:rPr lang="en-US" altLang="zh-CN" sz="1200" b="1" dirty="0">
              <a:solidFill>
                <a:schemeClr val="bg1"/>
              </a:solidFill>
              <a:latin typeface="微软雅黑" panose="020B0503020204020204" pitchFamily="34" charset="-122"/>
              <a:ea typeface="微软雅黑" panose="020B0503020204020204" pitchFamily="34" charset="-122"/>
            </a:rPr>
            <a:t>Add a title</a:t>
          </a:r>
          <a:endParaRPr lang="zh-CN" altLang="en-US" sz="1200" b="1" dirty="0">
            <a:solidFill>
              <a:schemeClr val="bg1"/>
            </a:solidFill>
            <a:latin typeface="微软雅黑" panose="020B0503020204020204" pitchFamily="34" charset="-122"/>
            <a:ea typeface="微软雅黑" panose="020B0503020204020204" pitchFamily="34" charset="-122"/>
          </a:endParaRPr>
        </a:p>
      </dgm:t>
    </dgm:pt>
    <dgm:pt modelId="{E90C65B1-A173-4738-8D7A-1ACF69BAE1F6}" type="parTrans" cxnId="{364C0D46-BF6A-4AA1-8E76-3EBCA7CB7E5E}">
      <dgm:prSet/>
      <dgm:spPr/>
      <dgm:t>
        <a:bodyPr/>
        <a:lstStyle/>
        <a:p>
          <a:endParaRPr lang="zh-CN" altLang="en-US"/>
        </a:p>
      </dgm:t>
    </dgm:pt>
    <dgm:pt modelId="{D642BCE3-2BC1-4D78-946F-CCDA6234DDBD}" type="sibTrans" cxnId="{364C0D46-BF6A-4AA1-8E76-3EBCA7CB7E5E}">
      <dgm:prSet/>
      <dgm:spPr/>
      <dgm:t>
        <a:bodyPr/>
        <a:lstStyle/>
        <a:p>
          <a:endParaRPr lang="zh-CN" altLang="en-US"/>
        </a:p>
      </dgm:t>
    </dgm:pt>
    <dgm:pt modelId="{FD827EC8-676A-46F0-89CB-46BE036F60AA}">
      <dgm:prSet phldrT="[文本]" custT="1"/>
      <dgm:spPr>
        <a:solidFill>
          <a:srgbClr val="CDAD7F"/>
        </a:solidFill>
      </dgm:spPr>
      <dgm:t>
        <a:bodyPr/>
        <a:lstStyle/>
        <a:p>
          <a:r>
            <a:rPr lang="zh-CN" altLang="en-US" sz="1100" b="1" dirty="0">
              <a:solidFill>
                <a:schemeClr val="bg1"/>
              </a:solidFill>
              <a:latin typeface="微软雅黑" panose="020B0503020204020204" pitchFamily="34" charset="-122"/>
              <a:ea typeface="微软雅黑" panose="020B0503020204020204" pitchFamily="34" charset="-122"/>
            </a:rPr>
            <a:t>添加内容</a:t>
          </a:r>
        </a:p>
      </dgm:t>
    </dgm:pt>
    <dgm:pt modelId="{D303573D-56E9-40BA-8E22-7D5C7F5D75AD}" type="parTrans" cxnId="{0C522F4B-9790-4BB1-B3B9-C638B9202569}">
      <dgm:prSet/>
      <dgm:spPr/>
      <dgm:t>
        <a:bodyPr/>
        <a:lstStyle/>
        <a:p>
          <a:endParaRPr lang="zh-CN" altLang="en-US"/>
        </a:p>
      </dgm:t>
    </dgm:pt>
    <dgm:pt modelId="{A5C95621-42F0-430B-9939-C24716EE1C4D}" type="sibTrans" cxnId="{0C522F4B-9790-4BB1-B3B9-C638B9202569}">
      <dgm:prSet/>
      <dgm:spPr>
        <a:solidFill>
          <a:srgbClr val="CDAD7F"/>
        </a:solidFill>
      </dgm:spPr>
      <dgm:t>
        <a:bodyPr/>
        <a:lstStyle/>
        <a:p>
          <a:endParaRPr lang="zh-CN" altLang="en-US"/>
        </a:p>
      </dgm:t>
    </dgm:pt>
    <dgm:pt modelId="{0EAD53DF-8AC7-441E-9A3F-9730F3987106}">
      <dgm:prSet phldrT="[文本]" custT="1"/>
      <dgm:spPr>
        <a:solidFill>
          <a:srgbClr val="CDAD7F"/>
        </a:solidFill>
      </dgm:spPr>
      <dgm:t>
        <a:bodyPr/>
        <a:lstStyle/>
        <a:p>
          <a:r>
            <a:rPr lang="zh-CN" altLang="en-US" sz="1100" b="1" dirty="0">
              <a:solidFill>
                <a:schemeClr val="bg1"/>
              </a:solidFill>
              <a:latin typeface="微软雅黑" panose="020B0503020204020204" pitchFamily="34" charset="-122"/>
              <a:ea typeface="微软雅黑" panose="020B0503020204020204" pitchFamily="34" charset="-122"/>
            </a:rPr>
            <a:t>添加内容</a:t>
          </a:r>
          <a:endParaRPr lang="zh-CN" altLang="en-US" sz="1100" dirty="0"/>
        </a:p>
      </dgm:t>
    </dgm:pt>
    <dgm:pt modelId="{350E27D8-0027-479B-A296-A91A3851A777}" type="parTrans" cxnId="{88E041B0-657E-4B92-B22E-EF974DBB140D}">
      <dgm:prSet/>
      <dgm:spPr/>
      <dgm:t>
        <a:bodyPr/>
        <a:lstStyle/>
        <a:p>
          <a:endParaRPr lang="zh-CN" altLang="en-US"/>
        </a:p>
      </dgm:t>
    </dgm:pt>
    <dgm:pt modelId="{6947E02B-AA04-46DB-98BA-BEA425BA27B4}" type="sibTrans" cxnId="{88E041B0-657E-4B92-B22E-EF974DBB140D}">
      <dgm:prSet/>
      <dgm:spPr>
        <a:solidFill>
          <a:srgbClr val="CDAD7F"/>
        </a:solidFill>
      </dgm:spPr>
      <dgm:t>
        <a:bodyPr/>
        <a:lstStyle/>
        <a:p>
          <a:endParaRPr lang="zh-CN" altLang="en-US"/>
        </a:p>
      </dgm:t>
    </dgm:pt>
    <dgm:pt modelId="{636A197B-4BDA-4D76-B542-7773F684F5F2}">
      <dgm:prSet phldrT="[文本]" custT="1"/>
      <dgm:spPr>
        <a:solidFill>
          <a:srgbClr val="CDAD7F"/>
        </a:solidFill>
      </dgm:spPr>
      <dgm:t>
        <a:bodyPr/>
        <a:lstStyle/>
        <a:p>
          <a:r>
            <a:rPr lang="zh-CN" altLang="en-US" sz="1100" b="1" dirty="0">
              <a:solidFill>
                <a:schemeClr val="bg1"/>
              </a:solidFill>
              <a:latin typeface="微软雅黑" panose="020B0503020204020204" pitchFamily="34" charset="-122"/>
              <a:ea typeface="微软雅黑" panose="020B0503020204020204" pitchFamily="34" charset="-122"/>
            </a:rPr>
            <a:t>添加内容</a:t>
          </a:r>
          <a:endParaRPr lang="zh-CN" altLang="en-US" sz="1100" dirty="0"/>
        </a:p>
      </dgm:t>
    </dgm:pt>
    <dgm:pt modelId="{1270A505-B9B1-4CDD-97BE-3C307387AA73}" type="parTrans" cxnId="{EE10B3E5-77D0-4AD1-AD83-32EDC5F78890}">
      <dgm:prSet/>
      <dgm:spPr/>
      <dgm:t>
        <a:bodyPr/>
        <a:lstStyle/>
        <a:p>
          <a:endParaRPr lang="zh-CN" altLang="en-US"/>
        </a:p>
      </dgm:t>
    </dgm:pt>
    <dgm:pt modelId="{7C8F1221-78B8-4DB3-98AD-119AD8BAD1B1}" type="sibTrans" cxnId="{EE10B3E5-77D0-4AD1-AD83-32EDC5F78890}">
      <dgm:prSet/>
      <dgm:spPr>
        <a:solidFill>
          <a:srgbClr val="CDAD7F"/>
        </a:solidFill>
      </dgm:spPr>
      <dgm:t>
        <a:bodyPr/>
        <a:lstStyle/>
        <a:p>
          <a:endParaRPr lang="zh-CN" altLang="en-US"/>
        </a:p>
      </dgm:t>
    </dgm:pt>
    <dgm:pt modelId="{457ADE10-1C4B-4E6F-83AC-87E05D5DCE7F}">
      <dgm:prSet phldrT="[文本]" custT="1"/>
      <dgm:spPr>
        <a:solidFill>
          <a:srgbClr val="CDAD7F"/>
        </a:solidFill>
      </dgm:spPr>
      <dgm:t>
        <a:bodyPr/>
        <a:lstStyle/>
        <a:p>
          <a:r>
            <a:rPr lang="zh-CN" altLang="en-US" sz="1100" b="1" dirty="0">
              <a:solidFill>
                <a:schemeClr val="bg1"/>
              </a:solidFill>
              <a:latin typeface="微软雅黑" panose="020B0503020204020204" pitchFamily="34" charset="-122"/>
              <a:ea typeface="微软雅黑" panose="020B0503020204020204" pitchFamily="34" charset="-122"/>
            </a:rPr>
            <a:t>添加内容</a:t>
          </a:r>
          <a:endParaRPr lang="zh-CN" altLang="en-US" sz="1100" dirty="0"/>
        </a:p>
      </dgm:t>
    </dgm:pt>
    <dgm:pt modelId="{7CC1CC7C-755F-42C7-B48C-FBF2DF5A2D45}" type="parTrans" cxnId="{26984A0D-B3E4-41A1-9975-DC177F95A7DD}">
      <dgm:prSet/>
      <dgm:spPr/>
      <dgm:t>
        <a:bodyPr/>
        <a:lstStyle/>
        <a:p>
          <a:endParaRPr lang="zh-CN" altLang="en-US"/>
        </a:p>
      </dgm:t>
    </dgm:pt>
    <dgm:pt modelId="{FE2E1D2B-9CEE-4975-80A5-EEF8A19F8A23}" type="sibTrans" cxnId="{26984A0D-B3E4-41A1-9975-DC177F95A7DD}">
      <dgm:prSet/>
      <dgm:spPr>
        <a:solidFill>
          <a:srgbClr val="CDAD7F"/>
        </a:solidFill>
      </dgm:spPr>
      <dgm:t>
        <a:bodyPr/>
        <a:lstStyle/>
        <a:p>
          <a:endParaRPr lang="zh-CN" altLang="en-US"/>
        </a:p>
      </dgm:t>
    </dgm:pt>
    <dgm:pt modelId="{90B8B745-96DB-4CC5-BBFD-D0D057E42576}" type="pres">
      <dgm:prSet presAssocID="{10B46653-6963-41CC-8A6C-75A2E864F59E}" presName="Name0" presStyleCnt="0">
        <dgm:presLayoutVars>
          <dgm:chMax val="1"/>
          <dgm:dir/>
          <dgm:animLvl val="ctr"/>
          <dgm:resizeHandles val="exact"/>
        </dgm:presLayoutVars>
      </dgm:prSet>
      <dgm:spPr/>
      <dgm:t>
        <a:bodyPr/>
        <a:lstStyle/>
        <a:p>
          <a:endParaRPr lang="zh-CN" altLang="en-US"/>
        </a:p>
      </dgm:t>
    </dgm:pt>
    <dgm:pt modelId="{AD1F889C-50B6-47B9-AC3F-57441CC62727}" type="pres">
      <dgm:prSet presAssocID="{72A50F01-4C86-4CE0-979E-F3CECC90519F}" presName="centerShape" presStyleLbl="node0" presStyleIdx="0" presStyleCnt="1"/>
      <dgm:spPr/>
      <dgm:t>
        <a:bodyPr/>
        <a:lstStyle/>
        <a:p>
          <a:endParaRPr lang="zh-CN" altLang="en-US"/>
        </a:p>
      </dgm:t>
    </dgm:pt>
    <dgm:pt modelId="{0CD16593-3C0D-4E2E-B74A-F16BE7255BDB}" type="pres">
      <dgm:prSet presAssocID="{FD827EC8-676A-46F0-89CB-46BE036F60AA}" presName="node" presStyleLbl="node1" presStyleIdx="0" presStyleCnt="4">
        <dgm:presLayoutVars>
          <dgm:bulletEnabled val="1"/>
        </dgm:presLayoutVars>
      </dgm:prSet>
      <dgm:spPr/>
      <dgm:t>
        <a:bodyPr/>
        <a:lstStyle/>
        <a:p>
          <a:endParaRPr lang="zh-CN" altLang="en-US"/>
        </a:p>
      </dgm:t>
    </dgm:pt>
    <dgm:pt modelId="{B9B537C8-FF96-47B4-94B3-89050AFD98D7}" type="pres">
      <dgm:prSet presAssocID="{FD827EC8-676A-46F0-89CB-46BE036F60AA}" presName="dummy" presStyleCnt="0"/>
      <dgm:spPr/>
    </dgm:pt>
    <dgm:pt modelId="{98AEC7FE-23E8-4404-99EA-F97B83D19D80}" type="pres">
      <dgm:prSet presAssocID="{A5C95621-42F0-430B-9939-C24716EE1C4D}" presName="sibTrans" presStyleLbl="sibTrans2D1" presStyleIdx="0" presStyleCnt="4"/>
      <dgm:spPr/>
      <dgm:t>
        <a:bodyPr/>
        <a:lstStyle/>
        <a:p>
          <a:endParaRPr lang="zh-CN" altLang="en-US"/>
        </a:p>
      </dgm:t>
    </dgm:pt>
    <dgm:pt modelId="{B9D15024-915A-49DA-909E-F19F557C7BE9}" type="pres">
      <dgm:prSet presAssocID="{0EAD53DF-8AC7-441E-9A3F-9730F3987106}" presName="node" presStyleLbl="node1" presStyleIdx="1" presStyleCnt="4">
        <dgm:presLayoutVars>
          <dgm:bulletEnabled val="1"/>
        </dgm:presLayoutVars>
      </dgm:prSet>
      <dgm:spPr/>
      <dgm:t>
        <a:bodyPr/>
        <a:lstStyle/>
        <a:p>
          <a:endParaRPr lang="zh-CN" altLang="en-US"/>
        </a:p>
      </dgm:t>
    </dgm:pt>
    <dgm:pt modelId="{B6EF9B77-FF82-4170-AB3B-07CB227070CF}" type="pres">
      <dgm:prSet presAssocID="{0EAD53DF-8AC7-441E-9A3F-9730F3987106}" presName="dummy" presStyleCnt="0"/>
      <dgm:spPr/>
    </dgm:pt>
    <dgm:pt modelId="{F38C7DB7-4010-4997-BF7C-041524032768}" type="pres">
      <dgm:prSet presAssocID="{6947E02B-AA04-46DB-98BA-BEA425BA27B4}" presName="sibTrans" presStyleLbl="sibTrans2D1" presStyleIdx="1" presStyleCnt="4"/>
      <dgm:spPr/>
      <dgm:t>
        <a:bodyPr/>
        <a:lstStyle/>
        <a:p>
          <a:endParaRPr lang="zh-CN" altLang="en-US"/>
        </a:p>
      </dgm:t>
    </dgm:pt>
    <dgm:pt modelId="{2FCFBB84-F833-43EB-84C5-3F4659E5D5B4}" type="pres">
      <dgm:prSet presAssocID="{636A197B-4BDA-4D76-B542-7773F684F5F2}" presName="node" presStyleLbl="node1" presStyleIdx="2" presStyleCnt="4">
        <dgm:presLayoutVars>
          <dgm:bulletEnabled val="1"/>
        </dgm:presLayoutVars>
      </dgm:prSet>
      <dgm:spPr/>
      <dgm:t>
        <a:bodyPr/>
        <a:lstStyle/>
        <a:p>
          <a:endParaRPr lang="zh-CN" altLang="en-US"/>
        </a:p>
      </dgm:t>
    </dgm:pt>
    <dgm:pt modelId="{CAA4155C-0822-48A7-81BD-602CB3B8CC16}" type="pres">
      <dgm:prSet presAssocID="{636A197B-4BDA-4D76-B542-7773F684F5F2}" presName="dummy" presStyleCnt="0"/>
      <dgm:spPr/>
    </dgm:pt>
    <dgm:pt modelId="{4DC21DBB-1205-4528-AD29-237231F29519}" type="pres">
      <dgm:prSet presAssocID="{7C8F1221-78B8-4DB3-98AD-119AD8BAD1B1}" presName="sibTrans" presStyleLbl="sibTrans2D1" presStyleIdx="2" presStyleCnt="4"/>
      <dgm:spPr/>
      <dgm:t>
        <a:bodyPr/>
        <a:lstStyle/>
        <a:p>
          <a:endParaRPr lang="zh-CN" altLang="en-US"/>
        </a:p>
      </dgm:t>
    </dgm:pt>
    <dgm:pt modelId="{55DB5AF5-1E33-4E8E-90F9-F749D7260220}" type="pres">
      <dgm:prSet presAssocID="{457ADE10-1C4B-4E6F-83AC-87E05D5DCE7F}" presName="node" presStyleLbl="node1" presStyleIdx="3" presStyleCnt="4">
        <dgm:presLayoutVars>
          <dgm:bulletEnabled val="1"/>
        </dgm:presLayoutVars>
      </dgm:prSet>
      <dgm:spPr/>
      <dgm:t>
        <a:bodyPr/>
        <a:lstStyle/>
        <a:p>
          <a:endParaRPr lang="zh-CN" altLang="en-US"/>
        </a:p>
      </dgm:t>
    </dgm:pt>
    <dgm:pt modelId="{410699E3-AEFB-4351-8D6A-A92056977A6D}" type="pres">
      <dgm:prSet presAssocID="{457ADE10-1C4B-4E6F-83AC-87E05D5DCE7F}" presName="dummy" presStyleCnt="0"/>
      <dgm:spPr/>
    </dgm:pt>
    <dgm:pt modelId="{EF458D7C-505B-4183-85B1-8E43FEF53A82}" type="pres">
      <dgm:prSet presAssocID="{FE2E1D2B-9CEE-4975-80A5-EEF8A19F8A23}" presName="sibTrans" presStyleLbl="sibTrans2D1" presStyleIdx="3" presStyleCnt="4"/>
      <dgm:spPr/>
      <dgm:t>
        <a:bodyPr/>
        <a:lstStyle/>
        <a:p>
          <a:endParaRPr lang="zh-CN" altLang="en-US"/>
        </a:p>
      </dgm:t>
    </dgm:pt>
  </dgm:ptLst>
  <dgm:cxnLst>
    <dgm:cxn modelId="{364C0D46-BF6A-4AA1-8E76-3EBCA7CB7E5E}" srcId="{10B46653-6963-41CC-8A6C-75A2E864F59E}" destId="{72A50F01-4C86-4CE0-979E-F3CECC90519F}" srcOrd="0" destOrd="0" parTransId="{E90C65B1-A173-4738-8D7A-1ACF69BAE1F6}" sibTransId="{D642BCE3-2BC1-4D78-946F-CCDA6234DDBD}"/>
    <dgm:cxn modelId="{1F6D7DC2-241C-4A98-BB05-D4E486653808}" type="presOf" srcId="{636A197B-4BDA-4D76-B542-7773F684F5F2}" destId="{2FCFBB84-F833-43EB-84C5-3F4659E5D5B4}" srcOrd="0" destOrd="0" presId="urn:microsoft.com/office/officeart/2005/8/layout/radial6"/>
    <dgm:cxn modelId="{489205DD-E10C-4F5C-B3D8-56938FEB4AA7}" type="presOf" srcId="{A5C95621-42F0-430B-9939-C24716EE1C4D}" destId="{98AEC7FE-23E8-4404-99EA-F97B83D19D80}" srcOrd="0" destOrd="0" presId="urn:microsoft.com/office/officeart/2005/8/layout/radial6"/>
    <dgm:cxn modelId="{EE10B3E5-77D0-4AD1-AD83-32EDC5F78890}" srcId="{72A50F01-4C86-4CE0-979E-F3CECC90519F}" destId="{636A197B-4BDA-4D76-B542-7773F684F5F2}" srcOrd="2" destOrd="0" parTransId="{1270A505-B9B1-4CDD-97BE-3C307387AA73}" sibTransId="{7C8F1221-78B8-4DB3-98AD-119AD8BAD1B1}"/>
    <dgm:cxn modelId="{864CABDB-2F3A-4FD4-9983-F114A005CBC2}" type="presOf" srcId="{457ADE10-1C4B-4E6F-83AC-87E05D5DCE7F}" destId="{55DB5AF5-1E33-4E8E-90F9-F749D7260220}" srcOrd="0" destOrd="0" presId="urn:microsoft.com/office/officeart/2005/8/layout/radial6"/>
    <dgm:cxn modelId="{8DB6780C-07D6-4A2F-9BCC-C893F79A3423}" type="presOf" srcId="{10B46653-6963-41CC-8A6C-75A2E864F59E}" destId="{90B8B745-96DB-4CC5-BBFD-D0D057E42576}" srcOrd="0" destOrd="0" presId="urn:microsoft.com/office/officeart/2005/8/layout/radial6"/>
    <dgm:cxn modelId="{58B0747F-B521-410E-8080-94C2FA17D8E8}" type="presOf" srcId="{0EAD53DF-8AC7-441E-9A3F-9730F3987106}" destId="{B9D15024-915A-49DA-909E-F19F557C7BE9}" srcOrd="0" destOrd="0" presId="urn:microsoft.com/office/officeart/2005/8/layout/radial6"/>
    <dgm:cxn modelId="{1B728406-6294-429E-AF89-7CB6D4073F19}" type="presOf" srcId="{FD827EC8-676A-46F0-89CB-46BE036F60AA}" destId="{0CD16593-3C0D-4E2E-B74A-F16BE7255BDB}" srcOrd="0" destOrd="0" presId="urn:microsoft.com/office/officeart/2005/8/layout/radial6"/>
    <dgm:cxn modelId="{88E041B0-657E-4B92-B22E-EF974DBB140D}" srcId="{72A50F01-4C86-4CE0-979E-F3CECC90519F}" destId="{0EAD53DF-8AC7-441E-9A3F-9730F3987106}" srcOrd="1" destOrd="0" parTransId="{350E27D8-0027-479B-A296-A91A3851A777}" sibTransId="{6947E02B-AA04-46DB-98BA-BEA425BA27B4}"/>
    <dgm:cxn modelId="{5C2065EE-24A0-49E7-AC7F-E75D20106D56}" type="presOf" srcId="{FE2E1D2B-9CEE-4975-80A5-EEF8A19F8A23}" destId="{EF458D7C-505B-4183-85B1-8E43FEF53A82}" srcOrd="0" destOrd="0" presId="urn:microsoft.com/office/officeart/2005/8/layout/radial6"/>
    <dgm:cxn modelId="{696C784D-5365-449B-9940-845034F1DD9C}" type="presOf" srcId="{6947E02B-AA04-46DB-98BA-BEA425BA27B4}" destId="{F38C7DB7-4010-4997-BF7C-041524032768}" srcOrd="0" destOrd="0" presId="urn:microsoft.com/office/officeart/2005/8/layout/radial6"/>
    <dgm:cxn modelId="{AEFEE508-1008-4D26-8DE7-969568070371}" type="presOf" srcId="{72A50F01-4C86-4CE0-979E-F3CECC90519F}" destId="{AD1F889C-50B6-47B9-AC3F-57441CC62727}" srcOrd="0" destOrd="0" presId="urn:microsoft.com/office/officeart/2005/8/layout/radial6"/>
    <dgm:cxn modelId="{26984A0D-B3E4-41A1-9975-DC177F95A7DD}" srcId="{72A50F01-4C86-4CE0-979E-F3CECC90519F}" destId="{457ADE10-1C4B-4E6F-83AC-87E05D5DCE7F}" srcOrd="3" destOrd="0" parTransId="{7CC1CC7C-755F-42C7-B48C-FBF2DF5A2D45}" sibTransId="{FE2E1D2B-9CEE-4975-80A5-EEF8A19F8A23}"/>
    <dgm:cxn modelId="{CA641AEA-32EC-44D5-8ED9-36A9E3D70985}" type="presOf" srcId="{7C8F1221-78B8-4DB3-98AD-119AD8BAD1B1}" destId="{4DC21DBB-1205-4528-AD29-237231F29519}" srcOrd="0" destOrd="0" presId="urn:microsoft.com/office/officeart/2005/8/layout/radial6"/>
    <dgm:cxn modelId="{0C522F4B-9790-4BB1-B3B9-C638B9202569}" srcId="{72A50F01-4C86-4CE0-979E-F3CECC90519F}" destId="{FD827EC8-676A-46F0-89CB-46BE036F60AA}" srcOrd="0" destOrd="0" parTransId="{D303573D-56E9-40BA-8E22-7D5C7F5D75AD}" sibTransId="{A5C95621-42F0-430B-9939-C24716EE1C4D}"/>
    <dgm:cxn modelId="{25EE5DE3-E8F2-4931-965C-94816F6D6961}" type="presParOf" srcId="{90B8B745-96DB-4CC5-BBFD-D0D057E42576}" destId="{AD1F889C-50B6-47B9-AC3F-57441CC62727}" srcOrd="0" destOrd="0" presId="urn:microsoft.com/office/officeart/2005/8/layout/radial6"/>
    <dgm:cxn modelId="{32A2368D-CD27-4407-9E50-28E17023C26A}" type="presParOf" srcId="{90B8B745-96DB-4CC5-BBFD-D0D057E42576}" destId="{0CD16593-3C0D-4E2E-B74A-F16BE7255BDB}" srcOrd="1" destOrd="0" presId="urn:microsoft.com/office/officeart/2005/8/layout/radial6"/>
    <dgm:cxn modelId="{3BE4D181-6D29-489E-8C2B-380E59A7DEFC}" type="presParOf" srcId="{90B8B745-96DB-4CC5-BBFD-D0D057E42576}" destId="{B9B537C8-FF96-47B4-94B3-89050AFD98D7}" srcOrd="2" destOrd="0" presId="urn:microsoft.com/office/officeart/2005/8/layout/radial6"/>
    <dgm:cxn modelId="{F1B010A9-9BC7-4F6F-A8A5-2EA3C88EF029}" type="presParOf" srcId="{90B8B745-96DB-4CC5-BBFD-D0D057E42576}" destId="{98AEC7FE-23E8-4404-99EA-F97B83D19D80}" srcOrd="3" destOrd="0" presId="urn:microsoft.com/office/officeart/2005/8/layout/radial6"/>
    <dgm:cxn modelId="{307F1541-0759-4D52-B041-E87548E9EC1F}" type="presParOf" srcId="{90B8B745-96DB-4CC5-BBFD-D0D057E42576}" destId="{B9D15024-915A-49DA-909E-F19F557C7BE9}" srcOrd="4" destOrd="0" presId="urn:microsoft.com/office/officeart/2005/8/layout/radial6"/>
    <dgm:cxn modelId="{85AF031B-C560-4FD0-A378-06B9E5AAD028}" type="presParOf" srcId="{90B8B745-96DB-4CC5-BBFD-D0D057E42576}" destId="{B6EF9B77-FF82-4170-AB3B-07CB227070CF}" srcOrd="5" destOrd="0" presId="urn:microsoft.com/office/officeart/2005/8/layout/radial6"/>
    <dgm:cxn modelId="{B81957F9-D0F5-48BD-A8BF-AE7666EB4F5A}" type="presParOf" srcId="{90B8B745-96DB-4CC5-BBFD-D0D057E42576}" destId="{F38C7DB7-4010-4997-BF7C-041524032768}" srcOrd="6" destOrd="0" presId="urn:microsoft.com/office/officeart/2005/8/layout/radial6"/>
    <dgm:cxn modelId="{6780402E-4F90-4820-BF1D-2D27E85D75B2}" type="presParOf" srcId="{90B8B745-96DB-4CC5-BBFD-D0D057E42576}" destId="{2FCFBB84-F833-43EB-84C5-3F4659E5D5B4}" srcOrd="7" destOrd="0" presId="urn:microsoft.com/office/officeart/2005/8/layout/radial6"/>
    <dgm:cxn modelId="{E55FE199-1530-4A7F-9735-634960E0F8FD}" type="presParOf" srcId="{90B8B745-96DB-4CC5-BBFD-D0D057E42576}" destId="{CAA4155C-0822-48A7-81BD-602CB3B8CC16}" srcOrd="8" destOrd="0" presId="urn:microsoft.com/office/officeart/2005/8/layout/radial6"/>
    <dgm:cxn modelId="{76FED302-9989-47B9-8497-D5B1BB49A433}" type="presParOf" srcId="{90B8B745-96DB-4CC5-BBFD-D0D057E42576}" destId="{4DC21DBB-1205-4528-AD29-237231F29519}" srcOrd="9" destOrd="0" presId="urn:microsoft.com/office/officeart/2005/8/layout/radial6"/>
    <dgm:cxn modelId="{58F51489-2A27-426B-BE1D-EFE477C0C9B1}" type="presParOf" srcId="{90B8B745-96DB-4CC5-BBFD-D0D057E42576}" destId="{55DB5AF5-1E33-4E8E-90F9-F749D7260220}" srcOrd="10" destOrd="0" presId="urn:microsoft.com/office/officeart/2005/8/layout/radial6"/>
    <dgm:cxn modelId="{B5A2B5E3-271C-463E-9CAA-823F66598956}" type="presParOf" srcId="{90B8B745-96DB-4CC5-BBFD-D0D057E42576}" destId="{410699E3-AEFB-4351-8D6A-A92056977A6D}" srcOrd="11" destOrd="0" presId="urn:microsoft.com/office/officeart/2005/8/layout/radial6"/>
    <dgm:cxn modelId="{DCBEADFB-A5B0-4FB1-8D9E-A5808597D671}" type="presParOf" srcId="{90B8B745-96DB-4CC5-BBFD-D0D057E42576}" destId="{EF458D7C-505B-4183-85B1-8E43FEF53A8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58D7C-505B-4183-85B1-8E43FEF53A82}">
      <dsp:nvSpPr>
        <dsp:cNvPr id="0" name=""/>
        <dsp:cNvSpPr/>
      </dsp:nvSpPr>
      <dsp:spPr>
        <a:xfrm>
          <a:off x="1664827" y="526012"/>
          <a:ext cx="3503231" cy="3503231"/>
        </a:xfrm>
        <a:prstGeom prst="blockArc">
          <a:avLst>
            <a:gd name="adj1" fmla="val 10800000"/>
            <a:gd name="adj2" fmla="val 16200000"/>
            <a:gd name="adj3" fmla="val 4642"/>
          </a:avLst>
        </a:prstGeom>
        <a:solidFill>
          <a:srgbClr val="CDAD7F"/>
        </a:solidFill>
        <a:ln>
          <a:noFill/>
        </a:ln>
        <a:effectLst/>
      </dsp:spPr>
      <dsp:style>
        <a:lnRef idx="0">
          <a:scrgbClr r="0" g="0" b="0"/>
        </a:lnRef>
        <a:fillRef idx="1">
          <a:scrgbClr r="0" g="0" b="0"/>
        </a:fillRef>
        <a:effectRef idx="0">
          <a:scrgbClr r="0" g="0" b="0"/>
        </a:effectRef>
        <a:fontRef idx="minor">
          <a:schemeClr val="lt1"/>
        </a:fontRef>
      </dsp:style>
    </dsp:sp>
    <dsp:sp modelId="{4DC21DBB-1205-4528-AD29-237231F29519}">
      <dsp:nvSpPr>
        <dsp:cNvPr id="0" name=""/>
        <dsp:cNvSpPr/>
      </dsp:nvSpPr>
      <dsp:spPr>
        <a:xfrm>
          <a:off x="1664827" y="526012"/>
          <a:ext cx="3503231" cy="3503231"/>
        </a:xfrm>
        <a:prstGeom prst="blockArc">
          <a:avLst>
            <a:gd name="adj1" fmla="val 5400000"/>
            <a:gd name="adj2" fmla="val 10800000"/>
            <a:gd name="adj3" fmla="val 4642"/>
          </a:avLst>
        </a:prstGeom>
        <a:solidFill>
          <a:srgbClr val="CDAD7F"/>
        </a:solidFill>
        <a:ln>
          <a:noFill/>
        </a:ln>
        <a:effectLst/>
      </dsp:spPr>
      <dsp:style>
        <a:lnRef idx="0">
          <a:scrgbClr r="0" g="0" b="0"/>
        </a:lnRef>
        <a:fillRef idx="1">
          <a:scrgbClr r="0" g="0" b="0"/>
        </a:fillRef>
        <a:effectRef idx="0">
          <a:scrgbClr r="0" g="0" b="0"/>
        </a:effectRef>
        <a:fontRef idx="minor">
          <a:schemeClr val="lt1"/>
        </a:fontRef>
      </dsp:style>
    </dsp:sp>
    <dsp:sp modelId="{F38C7DB7-4010-4997-BF7C-041524032768}">
      <dsp:nvSpPr>
        <dsp:cNvPr id="0" name=""/>
        <dsp:cNvSpPr/>
      </dsp:nvSpPr>
      <dsp:spPr>
        <a:xfrm>
          <a:off x="1664827" y="526012"/>
          <a:ext cx="3503231" cy="3503231"/>
        </a:xfrm>
        <a:prstGeom prst="blockArc">
          <a:avLst>
            <a:gd name="adj1" fmla="val 0"/>
            <a:gd name="adj2" fmla="val 5400000"/>
            <a:gd name="adj3" fmla="val 4642"/>
          </a:avLst>
        </a:prstGeom>
        <a:solidFill>
          <a:srgbClr val="CDAD7F"/>
        </a:solidFill>
        <a:ln>
          <a:noFill/>
        </a:ln>
        <a:effectLst/>
      </dsp:spPr>
      <dsp:style>
        <a:lnRef idx="0">
          <a:scrgbClr r="0" g="0" b="0"/>
        </a:lnRef>
        <a:fillRef idx="1">
          <a:scrgbClr r="0" g="0" b="0"/>
        </a:fillRef>
        <a:effectRef idx="0">
          <a:scrgbClr r="0" g="0" b="0"/>
        </a:effectRef>
        <a:fontRef idx="minor">
          <a:schemeClr val="lt1"/>
        </a:fontRef>
      </dsp:style>
    </dsp:sp>
    <dsp:sp modelId="{98AEC7FE-23E8-4404-99EA-F97B83D19D80}">
      <dsp:nvSpPr>
        <dsp:cNvPr id="0" name=""/>
        <dsp:cNvSpPr/>
      </dsp:nvSpPr>
      <dsp:spPr>
        <a:xfrm>
          <a:off x="1664827" y="526012"/>
          <a:ext cx="3503231" cy="3503231"/>
        </a:xfrm>
        <a:prstGeom prst="blockArc">
          <a:avLst>
            <a:gd name="adj1" fmla="val 16200000"/>
            <a:gd name="adj2" fmla="val 0"/>
            <a:gd name="adj3" fmla="val 4642"/>
          </a:avLst>
        </a:prstGeom>
        <a:solidFill>
          <a:srgbClr val="CDAD7F"/>
        </a:solidFill>
        <a:ln>
          <a:noFill/>
        </a:ln>
        <a:effectLst/>
      </dsp:spPr>
      <dsp:style>
        <a:lnRef idx="0">
          <a:scrgbClr r="0" g="0" b="0"/>
        </a:lnRef>
        <a:fillRef idx="1">
          <a:scrgbClr r="0" g="0" b="0"/>
        </a:fillRef>
        <a:effectRef idx="0">
          <a:scrgbClr r="0" g="0" b="0"/>
        </a:effectRef>
        <a:fontRef idx="minor">
          <a:schemeClr val="lt1"/>
        </a:fontRef>
      </dsp:style>
    </dsp:sp>
    <dsp:sp modelId="{AD1F889C-50B6-47B9-AC3F-57441CC62727}">
      <dsp:nvSpPr>
        <dsp:cNvPr id="0" name=""/>
        <dsp:cNvSpPr/>
      </dsp:nvSpPr>
      <dsp:spPr>
        <a:xfrm>
          <a:off x="2609875" y="1471061"/>
          <a:ext cx="1613134" cy="1613134"/>
        </a:xfrm>
        <a:prstGeom prst="ellipse">
          <a:avLst/>
        </a:prstGeom>
        <a:solidFill>
          <a:srgbClr val="5839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ts val="1400"/>
            </a:lnSpc>
            <a:spcBef>
              <a:spcPct val="0"/>
            </a:spcBef>
            <a:spcAft>
              <a:spcPct val="35000"/>
            </a:spcAft>
          </a:pPr>
          <a:r>
            <a:rPr lang="zh-CN" altLang="en-US" sz="1400" b="1" kern="1200" dirty="0">
              <a:solidFill>
                <a:schemeClr val="bg1"/>
              </a:solidFill>
              <a:latin typeface="微软雅黑" panose="020B0503020204020204" pitchFamily="34" charset="-122"/>
              <a:ea typeface="微软雅黑" panose="020B0503020204020204" pitchFamily="34" charset="-122"/>
            </a:rPr>
            <a:t>添加标题</a:t>
          </a:r>
          <a:endParaRPr lang="en-US" altLang="zh-CN" sz="1400" b="1" kern="1200" dirty="0">
            <a:solidFill>
              <a:schemeClr val="bg1"/>
            </a:solidFill>
            <a:latin typeface="微软雅黑" panose="020B0503020204020204" pitchFamily="34" charset="-122"/>
            <a:ea typeface="微软雅黑" panose="020B0503020204020204" pitchFamily="34" charset="-122"/>
          </a:endParaRPr>
        </a:p>
        <a:p>
          <a:pPr lvl="0" algn="ctr" defTabSz="622300">
            <a:lnSpc>
              <a:spcPts val="1400"/>
            </a:lnSpc>
            <a:spcBef>
              <a:spcPct val="0"/>
            </a:spcBef>
            <a:spcAft>
              <a:spcPct val="35000"/>
            </a:spcAft>
          </a:pPr>
          <a:r>
            <a:rPr lang="en-US" altLang="zh-CN" sz="1200" b="1" kern="1200" dirty="0">
              <a:solidFill>
                <a:schemeClr val="bg1"/>
              </a:solidFill>
              <a:latin typeface="微软雅黑" panose="020B0503020204020204" pitchFamily="34" charset="-122"/>
              <a:ea typeface="微软雅黑" panose="020B0503020204020204" pitchFamily="34" charset="-122"/>
            </a:rPr>
            <a:t>Add a title</a:t>
          </a:r>
          <a:endParaRPr lang="zh-CN" altLang="en-US" sz="1200" b="1" kern="1200" dirty="0">
            <a:solidFill>
              <a:schemeClr val="bg1"/>
            </a:solidFill>
            <a:latin typeface="微软雅黑" panose="020B0503020204020204" pitchFamily="34" charset="-122"/>
            <a:ea typeface="微软雅黑" panose="020B0503020204020204" pitchFamily="34" charset="-122"/>
          </a:endParaRPr>
        </a:p>
      </dsp:txBody>
      <dsp:txXfrm>
        <a:off x="2846113" y="1707299"/>
        <a:ext cx="1140658" cy="1140658"/>
      </dsp:txXfrm>
    </dsp:sp>
    <dsp:sp modelId="{0CD16593-3C0D-4E2E-B74A-F16BE7255BDB}">
      <dsp:nvSpPr>
        <dsp:cNvPr id="0" name=""/>
        <dsp:cNvSpPr/>
      </dsp:nvSpPr>
      <dsp:spPr>
        <a:xfrm>
          <a:off x="2851845" y="2066"/>
          <a:ext cx="1129194" cy="1129194"/>
        </a:xfrm>
        <a:prstGeom prst="ellipse">
          <a:avLst/>
        </a:prstGeom>
        <a:solidFill>
          <a:srgbClr val="CDAD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zh-CN" altLang="en-US" sz="1100" b="1" kern="1200" dirty="0">
              <a:solidFill>
                <a:schemeClr val="bg1"/>
              </a:solidFill>
              <a:latin typeface="微软雅黑" panose="020B0503020204020204" pitchFamily="34" charset="-122"/>
              <a:ea typeface="微软雅黑" panose="020B0503020204020204" pitchFamily="34" charset="-122"/>
            </a:rPr>
            <a:t>添加内容</a:t>
          </a:r>
        </a:p>
      </dsp:txBody>
      <dsp:txXfrm>
        <a:off x="3017212" y="167433"/>
        <a:ext cx="798460" cy="798460"/>
      </dsp:txXfrm>
    </dsp:sp>
    <dsp:sp modelId="{B9D15024-915A-49DA-909E-F19F557C7BE9}">
      <dsp:nvSpPr>
        <dsp:cNvPr id="0" name=""/>
        <dsp:cNvSpPr/>
      </dsp:nvSpPr>
      <dsp:spPr>
        <a:xfrm>
          <a:off x="4562810" y="1713031"/>
          <a:ext cx="1129194" cy="1129194"/>
        </a:xfrm>
        <a:prstGeom prst="ellipse">
          <a:avLst/>
        </a:prstGeom>
        <a:solidFill>
          <a:srgbClr val="CDAD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zh-CN" altLang="en-US" sz="1100" b="1" kern="1200" dirty="0">
              <a:solidFill>
                <a:schemeClr val="bg1"/>
              </a:solidFill>
              <a:latin typeface="微软雅黑" panose="020B0503020204020204" pitchFamily="34" charset="-122"/>
              <a:ea typeface="微软雅黑" panose="020B0503020204020204" pitchFamily="34" charset="-122"/>
            </a:rPr>
            <a:t>添加内容</a:t>
          </a:r>
          <a:endParaRPr lang="zh-CN" altLang="en-US" sz="1100" kern="1200" dirty="0"/>
        </a:p>
      </dsp:txBody>
      <dsp:txXfrm>
        <a:off x="4728177" y="1878398"/>
        <a:ext cx="798460" cy="798460"/>
      </dsp:txXfrm>
    </dsp:sp>
    <dsp:sp modelId="{2FCFBB84-F833-43EB-84C5-3F4659E5D5B4}">
      <dsp:nvSpPr>
        <dsp:cNvPr id="0" name=""/>
        <dsp:cNvSpPr/>
      </dsp:nvSpPr>
      <dsp:spPr>
        <a:xfrm>
          <a:off x="2851845" y="3423995"/>
          <a:ext cx="1129194" cy="1129194"/>
        </a:xfrm>
        <a:prstGeom prst="ellipse">
          <a:avLst/>
        </a:prstGeom>
        <a:solidFill>
          <a:srgbClr val="CDAD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zh-CN" altLang="en-US" sz="1100" b="1" kern="1200" dirty="0">
              <a:solidFill>
                <a:schemeClr val="bg1"/>
              </a:solidFill>
              <a:latin typeface="微软雅黑" panose="020B0503020204020204" pitchFamily="34" charset="-122"/>
              <a:ea typeface="微软雅黑" panose="020B0503020204020204" pitchFamily="34" charset="-122"/>
            </a:rPr>
            <a:t>添加内容</a:t>
          </a:r>
          <a:endParaRPr lang="zh-CN" altLang="en-US" sz="1100" kern="1200" dirty="0"/>
        </a:p>
      </dsp:txBody>
      <dsp:txXfrm>
        <a:off x="3017212" y="3589362"/>
        <a:ext cx="798460" cy="798460"/>
      </dsp:txXfrm>
    </dsp:sp>
    <dsp:sp modelId="{55DB5AF5-1E33-4E8E-90F9-F749D7260220}">
      <dsp:nvSpPr>
        <dsp:cNvPr id="0" name=""/>
        <dsp:cNvSpPr/>
      </dsp:nvSpPr>
      <dsp:spPr>
        <a:xfrm>
          <a:off x="1140881" y="1713031"/>
          <a:ext cx="1129194" cy="1129194"/>
        </a:xfrm>
        <a:prstGeom prst="ellipse">
          <a:avLst/>
        </a:prstGeom>
        <a:solidFill>
          <a:srgbClr val="CDAD7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zh-CN" altLang="en-US" sz="1100" b="1" kern="1200" dirty="0">
              <a:solidFill>
                <a:schemeClr val="bg1"/>
              </a:solidFill>
              <a:latin typeface="微软雅黑" panose="020B0503020204020204" pitchFamily="34" charset="-122"/>
              <a:ea typeface="微软雅黑" panose="020B0503020204020204" pitchFamily="34" charset="-122"/>
            </a:rPr>
            <a:t>添加内容</a:t>
          </a:r>
          <a:endParaRPr lang="zh-CN" altLang="en-US" sz="1100" kern="1200" dirty="0"/>
        </a:p>
      </dsp:txBody>
      <dsp:txXfrm>
        <a:off x="1306248" y="1878398"/>
        <a:ext cx="798460" cy="79846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EC86C2-F4C2-4014-860A-AAC45767FA8F}" type="datetimeFigureOut">
              <a:rPr lang="zh-CN" altLang="en-US" smtClean="0"/>
              <a:t>2018/8/28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5C3686-471C-494C-9AD5-9965D6249991}" type="slidenum">
              <a:rPr lang="zh-CN" altLang="en-US" smtClean="0"/>
              <a:t>‹#›</a:t>
            </a:fld>
            <a:endParaRPr lang="zh-CN" altLang="en-US"/>
          </a:p>
        </p:txBody>
      </p:sp>
    </p:spTree>
    <p:extLst>
      <p:ext uri="{BB962C8B-B14F-4D97-AF65-F5344CB8AC3E}">
        <p14:creationId xmlns:p14="http://schemas.microsoft.com/office/powerpoint/2010/main" val="911062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a:t>
            </a:fld>
            <a:endParaRPr lang="zh-CN" altLang="en-US"/>
          </a:p>
        </p:txBody>
      </p:sp>
    </p:spTree>
    <p:extLst>
      <p:ext uri="{BB962C8B-B14F-4D97-AF65-F5344CB8AC3E}">
        <p14:creationId xmlns:p14="http://schemas.microsoft.com/office/powerpoint/2010/main" val="34121924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10</a:t>
            </a:fld>
            <a:endParaRPr lang="zh-CN" altLang="en-US"/>
          </a:p>
        </p:txBody>
      </p:sp>
    </p:spTree>
    <p:extLst>
      <p:ext uri="{BB962C8B-B14F-4D97-AF65-F5344CB8AC3E}">
        <p14:creationId xmlns:p14="http://schemas.microsoft.com/office/powerpoint/2010/main" val="958471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11</a:t>
            </a:fld>
            <a:endParaRPr lang="zh-CN" altLang="en-US"/>
          </a:p>
        </p:txBody>
      </p:sp>
    </p:spTree>
    <p:extLst>
      <p:ext uri="{BB962C8B-B14F-4D97-AF65-F5344CB8AC3E}">
        <p14:creationId xmlns:p14="http://schemas.microsoft.com/office/powerpoint/2010/main" val="1085830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12</a:t>
            </a:fld>
            <a:endParaRPr lang="zh-CN" altLang="en-US"/>
          </a:p>
        </p:txBody>
      </p:sp>
    </p:spTree>
    <p:extLst>
      <p:ext uri="{BB962C8B-B14F-4D97-AF65-F5344CB8AC3E}">
        <p14:creationId xmlns:p14="http://schemas.microsoft.com/office/powerpoint/2010/main" val="2890151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13</a:t>
            </a:fld>
            <a:endParaRPr lang="zh-CN" altLang="en-US"/>
          </a:p>
        </p:txBody>
      </p:sp>
    </p:spTree>
    <p:extLst>
      <p:ext uri="{BB962C8B-B14F-4D97-AF65-F5344CB8AC3E}">
        <p14:creationId xmlns:p14="http://schemas.microsoft.com/office/powerpoint/2010/main" val="2920068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14</a:t>
            </a:fld>
            <a:endParaRPr lang="zh-CN" altLang="en-US"/>
          </a:p>
        </p:txBody>
      </p:sp>
    </p:spTree>
    <p:extLst>
      <p:ext uri="{BB962C8B-B14F-4D97-AF65-F5344CB8AC3E}">
        <p14:creationId xmlns:p14="http://schemas.microsoft.com/office/powerpoint/2010/main" val="25437076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15</a:t>
            </a:fld>
            <a:endParaRPr lang="zh-CN" altLang="en-US"/>
          </a:p>
        </p:txBody>
      </p:sp>
    </p:spTree>
    <p:extLst>
      <p:ext uri="{BB962C8B-B14F-4D97-AF65-F5344CB8AC3E}">
        <p14:creationId xmlns:p14="http://schemas.microsoft.com/office/powerpoint/2010/main" val="1378643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16</a:t>
            </a:fld>
            <a:endParaRPr lang="zh-CN" altLang="en-US"/>
          </a:p>
        </p:txBody>
      </p:sp>
    </p:spTree>
    <p:extLst>
      <p:ext uri="{BB962C8B-B14F-4D97-AF65-F5344CB8AC3E}">
        <p14:creationId xmlns:p14="http://schemas.microsoft.com/office/powerpoint/2010/main" val="653345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17</a:t>
            </a:fld>
            <a:endParaRPr lang="zh-CN" altLang="en-US"/>
          </a:p>
        </p:txBody>
      </p:sp>
    </p:spTree>
    <p:extLst>
      <p:ext uri="{BB962C8B-B14F-4D97-AF65-F5344CB8AC3E}">
        <p14:creationId xmlns:p14="http://schemas.microsoft.com/office/powerpoint/2010/main" val="2788893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18</a:t>
            </a:fld>
            <a:endParaRPr lang="zh-CN" altLang="en-US"/>
          </a:p>
        </p:txBody>
      </p:sp>
    </p:spTree>
    <p:extLst>
      <p:ext uri="{BB962C8B-B14F-4D97-AF65-F5344CB8AC3E}">
        <p14:creationId xmlns:p14="http://schemas.microsoft.com/office/powerpoint/2010/main" val="36620216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19</a:t>
            </a:fld>
            <a:endParaRPr lang="zh-CN" altLang="en-US"/>
          </a:p>
        </p:txBody>
      </p:sp>
    </p:spTree>
    <p:extLst>
      <p:ext uri="{BB962C8B-B14F-4D97-AF65-F5344CB8AC3E}">
        <p14:creationId xmlns:p14="http://schemas.microsoft.com/office/powerpoint/2010/main" val="4119220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a:t>
            </a:fld>
            <a:endParaRPr lang="zh-CN" altLang="en-US"/>
          </a:p>
        </p:txBody>
      </p:sp>
    </p:spTree>
    <p:extLst>
      <p:ext uri="{BB962C8B-B14F-4D97-AF65-F5344CB8AC3E}">
        <p14:creationId xmlns:p14="http://schemas.microsoft.com/office/powerpoint/2010/main" val="392935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20</a:t>
            </a:fld>
            <a:endParaRPr lang="zh-CN" altLang="en-US"/>
          </a:p>
        </p:txBody>
      </p:sp>
    </p:spTree>
    <p:extLst>
      <p:ext uri="{BB962C8B-B14F-4D97-AF65-F5344CB8AC3E}">
        <p14:creationId xmlns:p14="http://schemas.microsoft.com/office/powerpoint/2010/main" val="28646462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21</a:t>
            </a:fld>
            <a:endParaRPr lang="zh-CN" altLang="en-US"/>
          </a:p>
        </p:txBody>
      </p:sp>
    </p:spTree>
    <p:extLst>
      <p:ext uri="{BB962C8B-B14F-4D97-AF65-F5344CB8AC3E}">
        <p14:creationId xmlns:p14="http://schemas.microsoft.com/office/powerpoint/2010/main" val="3201611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22</a:t>
            </a:fld>
            <a:endParaRPr lang="zh-CN" altLang="en-US"/>
          </a:p>
        </p:txBody>
      </p:sp>
    </p:spTree>
    <p:extLst>
      <p:ext uri="{BB962C8B-B14F-4D97-AF65-F5344CB8AC3E}">
        <p14:creationId xmlns:p14="http://schemas.microsoft.com/office/powerpoint/2010/main" val="2924555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23</a:t>
            </a:fld>
            <a:endParaRPr lang="zh-CN" altLang="en-US"/>
          </a:p>
        </p:txBody>
      </p:sp>
    </p:spTree>
    <p:extLst>
      <p:ext uri="{BB962C8B-B14F-4D97-AF65-F5344CB8AC3E}">
        <p14:creationId xmlns:p14="http://schemas.microsoft.com/office/powerpoint/2010/main" val="224951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24</a:t>
            </a:fld>
            <a:endParaRPr lang="zh-CN" altLang="en-US"/>
          </a:p>
        </p:txBody>
      </p:sp>
    </p:spTree>
    <p:extLst>
      <p:ext uri="{BB962C8B-B14F-4D97-AF65-F5344CB8AC3E}">
        <p14:creationId xmlns:p14="http://schemas.microsoft.com/office/powerpoint/2010/main" val="34490873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25</a:t>
            </a:fld>
            <a:endParaRPr lang="zh-CN" altLang="en-US"/>
          </a:p>
        </p:txBody>
      </p:sp>
    </p:spTree>
    <p:extLst>
      <p:ext uri="{BB962C8B-B14F-4D97-AF65-F5344CB8AC3E}">
        <p14:creationId xmlns:p14="http://schemas.microsoft.com/office/powerpoint/2010/main" val="129903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3</a:t>
            </a:fld>
            <a:endParaRPr lang="zh-CN" altLang="en-US"/>
          </a:p>
        </p:txBody>
      </p:sp>
    </p:spTree>
    <p:extLst>
      <p:ext uri="{BB962C8B-B14F-4D97-AF65-F5344CB8AC3E}">
        <p14:creationId xmlns:p14="http://schemas.microsoft.com/office/powerpoint/2010/main" val="4220511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4</a:t>
            </a:fld>
            <a:endParaRPr lang="zh-CN" altLang="en-US"/>
          </a:p>
        </p:txBody>
      </p:sp>
    </p:spTree>
    <p:extLst>
      <p:ext uri="{BB962C8B-B14F-4D97-AF65-F5344CB8AC3E}">
        <p14:creationId xmlns:p14="http://schemas.microsoft.com/office/powerpoint/2010/main" val="3096614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5</a:t>
            </a:fld>
            <a:endParaRPr lang="zh-CN" altLang="en-US"/>
          </a:p>
        </p:txBody>
      </p:sp>
    </p:spTree>
    <p:extLst>
      <p:ext uri="{BB962C8B-B14F-4D97-AF65-F5344CB8AC3E}">
        <p14:creationId xmlns:p14="http://schemas.microsoft.com/office/powerpoint/2010/main" val="1405919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6</a:t>
            </a:fld>
            <a:endParaRPr lang="zh-CN" altLang="en-US"/>
          </a:p>
        </p:txBody>
      </p:sp>
    </p:spTree>
    <p:extLst>
      <p:ext uri="{BB962C8B-B14F-4D97-AF65-F5344CB8AC3E}">
        <p14:creationId xmlns:p14="http://schemas.microsoft.com/office/powerpoint/2010/main" val="2531897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7</a:t>
            </a:fld>
            <a:endParaRPr lang="zh-CN" altLang="en-US"/>
          </a:p>
        </p:txBody>
      </p:sp>
    </p:spTree>
    <p:extLst>
      <p:ext uri="{BB962C8B-B14F-4D97-AF65-F5344CB8AC3E}">
        <p14:creationId xmlns:p14="http://schemas.microsoft.com/office/powerpoint/2010/main" val="21883750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8</a:t>
            </a:fld>
            <a:endParaRPr lang="zh-CN" altLang="en-US"/>
          </a:p>
        </p:txBody>
      </p:sp>
    </p:spTree>
    <p:extLst>
      <p:ext uri="{BB962C8B-B14F-4D97-AF65-F5344CB8AC3E}">
        <p14:creationId xmlns:p14="http://schemas.microsoft.com/office/powerpoint/2010/main" val="3144361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45C3686-471C-494C-9AD5-9965D6249991}" type="slidenum">
              <a:rPr lang="zh-CN" altLang="en-US" smtClean="0"/>
              <a:t>9</a:t>
            </a:fld>
            <a:endParaRPr lang="zh-CN" altLang="en-US"/>
          </a:p>
        </p:txBody>
      </p:sp>
    </p:spTree>
    <p:extLst>
      <p:ext uri="{BB962C8B-B14F-4D97-AF65-F5344CB8AC3E}">
        <p14:creationId xmlns:p14="http://schemas.microsoft.com/office/powerpoint/2010/main" val="2961375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33021883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23542545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38320403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0755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150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3432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4490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55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5490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0901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0466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41608705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2718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67968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73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14440049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9223DB7-468C-4161-9A63-E045E7C8C0DE}" type="slidenum">
              <a:rPr lang="zh-CN" altLang="en-US" smtClean="0"/>
              <a:t>‹#›</a:t>
            </a:fld>
            <a:endParaRPr lang="zh-CN" altLang="en-US"/>
          </a:p>
        </p:txBody>
      </p:sp>
      <p:sp>
        <p:nvSpPr>
          <p:cNvPr id="9" name="矩形 8"/>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61861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24299587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17282274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9501947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77547074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35953602-BCCF-4391-9D9E-CC119C4576EC}"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12050328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953602-BCCF-4391-9D9E-CC119C4576EC}" type="datetimeFigureOut">
              <a:rPr lang="zh-CN" altLang="en-US" smtClean="0"/>
              <a:t>2018/8/28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223DB7-468C-4161-9A63-E045E7C8C0DE}" type="slidenum">
              <a:rPr lang="zh-CN" altLang="en-US" smtClean="0"/>
              <a:t>‹#›</a:t>
            </a:fld>
            <a:endParaRPr lang="zh-CN" altLang="en-US"/>
          </a:p>
        </p:txBody>
      </p:sp>
    </p:spTree>
    <p:extLst>
      <p:ext uri="{BB962C8B-B14F-4D97-AF65-F5344CB8AC3E}">
        <p14:creationId xmlns:p14="http://schemas.microsoft.com/office/powerpoint/2010/main" val="29547172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6286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5.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png"/><Relationship Id="rId9"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r="9591" b="21884"/>
          <a:stretch/>
        </p:blipFill>
        <p:spPr>
          <a:xfrm>
            <a:off x="0" y="1"/>
            <a:ext cx="12192000" cy="6858000"/>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1003" y="4011561"/>
            <a:ext cx="5477827" cy="3017891"/>
          </a:xfrm>
          <a:prstGeom prst="rect">
            <a:avLst/>
          </a:prstGeom>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0865" y="4658692"/>
            <a:ext cx="2273399" cy="1780673"/>
          </a:xfrm>
          <a:prstGeom prst="rect">
            <a:avLst/>
          </a:prstGeom>
        </p:spPr>
      </p:pic>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47564" y="961322"/>
            <a:ext cx="5749799" cy="4935357"/>
          </a:xfrm>
          <a:prstGeom prst="rect">
            <a:avLst/>
          </a:prstGeom>
        </p:spPr>
      </p:pic>
      <p:grpSp>
        <p:nvGrpSpPr>
          <p:cNvPr id="13" name="组合 12"/>
          <p:cNvGrpSpPr/>
          <p:nvPr/>
        </p:nvGrpSpPr>
        <p:grpSpPr>
          <a:xfrm>
            <a:off x="536894" y="1692962"/>
            <a:ext cx="7946237" cy="3036650"/>
            <a:chOff x="536894" y="1692962"/>
            <a:chExt cx="7946237" cy="3036650"/>
          </a:xfrm>
        </p:grpSpPr>
        <p:sp>
          <p:nvSpPr>
            <p:cNvPr id="10" name="TextBox 8"/>
            <p:cNvSpPr txBox="1">
              <a:spLocks noChangeArrowheads="1"/>
            </p:cNvSpPr>
            <p:nvPr/>
          </p:nvSpPr>
          <p:spPr bwMode="auto">
            <a:xfrm>
              <a:off x="850309" y="3695395"/>
              <a:ext cx="7632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2400" dirty="0" smtClean="0">
                  <a:solidFill>
                    <a:srgbClr val="9E826C"/>
                  </a:solidFill>
                  <a:latin typeface="方正隶变_GBK" panose="03000509000000000000" pitchFamily="65" charset="-122"/>
                  <a:ea typeface="方正隶变_GBK" panose="03000509000000000000" pitchFamily="65" charset="-122"/>
                </a:rPr>
                <a:t>中医文化</a:t>
              </a:r>
              <a:r>
                <a:rPr lang="en-US" altLang="zh-CN" sz="2400" dirty="0" smtClean="0">
                  <a:solidFill>
                    <a:srgbClr val="9E826C"/>
                  </a:solidFill>
                  <a:latin typeface="方正隶变_GBK" panose="03000509000000000000" pitchFamily="65" charset="-122"/>
                  <a:ea typeface="方正隶变_GBK" panose="03000509000000000000" pitchFamily="65" charset="-122"/>
                </a:rPr>
                <a:t>| </a:t>
              </a:r>
              <a:r>
                <a:rPr lang="zh-CN" altLang="en-US" sz="2400" dirty="0" smtClean="0">
                  <a:solidFill>
                    <a:srgbClr val="9E826C"/>
                  </a:solidFill>
                  <a:latin typeface="方正隶变_GBK" panose="03000509000000000000" pitchFamily="65" charset="-122"/>
                  <a:ea typeface="方正隶变_GBK" panose="03000509000000000000" pitchFamily="65" charset="-122"/>
                </a:rPr>
                <a:t>商品展示</a:t>
              </a:r>
              <a:r>
                <a:rPr lang="en-US" altLang="zh-CN" sz="2400" dirty="0" smtClean="0">
                  <a:solidFill>
                    <a:srgbClr val="9E826C"/>
                  </a:solidFill>
                  <a:latin typeface="方正隶变_GBK" panose="03000509000000000000" pitchFamily="65" charset="-122"/>
                  <a:ea typeface="方正隶变_GBK" panose="03000509000000000000" pitchFamily="65" charset="-122"/>
                </a:rPr>
                <a:t>| </a:t>
              </a:r>
              <a:r>
                <a:rPr lang="zh-CN" altLang="en-US" sz="2400" dirty="0" smtClean="0">
                  <a:solidFill>
                    <a:srgbClr val="9E826C"/>
                  </a:solidFill>
                  <a:latin typeface="方正隶变_GBK" panose="03000509000000000000" pitchFamily="65" charset="-122"/>
                  <a:ea typeface="方正隶变_GBK" panose="03000509000000000000" pitchFamily="65" charset="-122"/>
                </a:rPr>
                <a:t>广告宣传 </a:t>
              </a:r>
              <a:r>
                <a:rPr lang="en-US" altLang="zh-CN" sz="2400" dirty="0" smtClean="0">
                  <a:solidFill>
                    <a:srgbClr val="9E826C"/>
                  </a:solidFill>
                  <a:latin typeface="方正隶变_GBK" panose="03000509000000000000" pitchFamily="65" charset="-122"/>
                  <a:ea typeface="方正隶变_GBK" panose="03000509000000000000" pitchFamily="65" charset="-122"/>
                </a:rPr>
                <a:t>| </a:t>
              </a:r>
              <a:r>
                <a:rPr lang="zh-CN" altLang="en-US" sz="2400" dirty="0" smtClean="0">
                  <a:solidFill>
                    <a:srgbClr val="9E826C"/>
                  </a:solidFill>
                  <a:latin typeface="方正隶变_GBK" panose="03000509000000000000" pitchFamily="65" charset="-122"/>
                  <a:ea typeface="方正隶变_GBK" panose="03000509000000000000" pitchFamily="65" charset="-122"/>
                </a:rPr>
                <a:t>文化传承</a:t>
              </a:r>
              <a:endParaRPr lang="zh-CN" altLang="en-US" sz="2400" dirty="0">
                <a:solidFill>
                  <a:srgbClr val="9E826C"/>
                </a:solidFill>
                <a:latin typeface="方正隶变_GBK" panose="03000509000000000000" pitchFamily="65" charset="-122"/>
                <a:ea typeface="方正隶变_GBK" panose="03000509000000000000" pitchFamily="65" charset="-122"/>
              </a:endParaRPr>
            </a:p>
          </p:txBody>
        </p:sp>
        <p:grpSp>
          <p:nvGrpSpPr>
            <p:cNvPr id="12" name="组合 11"/>
            <p:cNvGrpSpPr/>
            <p:nvPr/>
          </p:nvGrpSpPr>
          <p:grpSpPr>
            <a:xfrm>
              <a:off x="536894" y="1692962"/>
              <a:ext cx="6429966" cy="3036650"/>
              <a:chOff x="536894" y="1779895"/>
              <a:chExt cx="6429966" cy="3036650"/>
            </a:xfrm>
          </p:grpSpPr>
          <p:sp>
            <p:nvSpPr>
              <p:cNvPr id="9" name="文本框 8"/>
              <p:cNvSpPr txBox="1"/>
              <p:nvPr/>
            </p:nvSpPr>
            <p:spPr>
              <a:xfrm>
                <a:off x="536894" y="1779895"/>
                <a:ext cx="6371303" cy="1862048"/>
              </a:xfrm>
              <a:prstGeom prst="rect">
                <a:avLst/>
              </a:prstGeom>
              <a:noFill/>
            </p:spPr>
            <p:txBody>
              <a:bodyPr wrap="square" rtlCol="0">
                <a:spAutoFit/>
              </a:bodyPr>
              <a:lstStyle/>
              <a:p>
                <a:r>
                  <a:rPr lang="zh-CN" altLang="en-US" sz="11500" dirty="0" smtClean="0">
                    <a:solidFill>
                      <a:srgbClr val="3E342E"/>
                    </a:solidFill>
                    <a:latin typeface="叶根友行书繁" panose="02010601030101010101" pitchFamily="2" charset="-122"/>
                    <a:ea typeface="叶根友行书繁" panose="02010601030101010101" pitchFamily="2" charset="-122"/>
                  </a:rPr>
                  <a:t>中医文化</a:t>
                </a:r>
                <a:endParaRPr lang="zh-CN" altLang="en-US" sz="11500" dirty="0">
                  <a:solidFill>
                    <a:srgbClr val="3E342E"/>
                  </a:solidFill>
                  <a:latin typeface="叶根友行书繁" panose="02010601030101010101" pitchFamily="2" charset="-122"/>
                  <a:ea typeface="叶根友行书繁" panose="02010601030101010101" pitchFamily="2" charset="-122"/>
                </a:endParaRPr>
              </a:p>
            </p:txBody>
          </p:sp>
          <p:sp>
            <p:nvSpPr>
              <p:cNvPr id="11" name="矩形 10"/>
              <p:cNvSpPr/>
              <p:nvPr/>
            </p:nvSpPr>
            <p:spPr>
              <a:xfrm>
                <a:off x="920942" y="4216381"/>
                <a:ext cx="6045918" cy="600164"/>
              </a:xfrm>
              <a:prstGeom prst="rect">
                <a:avLst/>
              </a:prstGeom>
            </p:spPr>
            <p:txBody>
              <a:bodyPr wrap="square">
                <a:spAutoFit/>
              </a:bodyPr>
              <a:lstStyle/>
              <a:p>
                <a:pPr>
                  <a:lnSpc>
                    <a:spcPct val="150000"/>
                  </a:lnSpc>
                </a:pPr>
                <a:r>
                  <a:rPr lang="en-US" altLang="zh-CN" sz="1100" spc="300" noProof="1" smtClean="0">
                    <a:latin typeface="+mj-ea"/>
                    <a:ea typeface="+mj-ea"/>
                  </a:rPr>
                  <a:t>Lorem ipsum dolor sit er elit lamet, consectetaur cillium adipisicing pecu, sed do eiusmod tempor</a:t>
                </a:r>
                <a:endParaRPr lang="zh-CN" altLang="en-US" sz="1100" spc="300" dirty="0">
                  <a:latin typeface="+mj-ea"/>
                  <a:ea typeface="+mj-ea"/>
                </a:endParaRPr>
              </a:p>
            </p:txBody>
          </p:sp>
        </p:grpSp>
      </p:grpSp>
    </p:spTree>
    <p:extLst>
      <p:ext uri="{BB962C8B-B14F-4D97-AF65-F5344CB8AC3E}">
        <p14:creationId xmlns:p14="http://schemas.microsoft.com/office/powerpoint/2010/main" val="9051953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41" name="组合 40"/>
          <p:cNvGrpSpPr/>
          <p:nvPr/>
        </p:nvGrpSpPr>
        <p:grpSpPr>
          <a:xfrm>
            <a:off x="1682153" y="1748187"/>
            <a:ext cx="8827694" cy="3361626"/>
            <a:chOff x="2063579" y="1778239"/>
            <a:chExt cx="8827694" cy="3361626"/>
          </a:xfrm>
        </p:grpSpPr>
        <p:grpSp>
          <p:nvGrpSpPr>
            <p:cNvPr id="2" name="组合 1"/>
            <p:cNvGrpSpPr/>
            <p:nvPr/>
          </p:nvGrpSpPr>
          <p:grpSpPr>
            <a:xfrm>
              <a:off x="2063579" y="1778239"/>
              <a:ext cx="1903144" cy="3338527"/>
              <a:chOff x="1342255" y="1801338"/>
              <a:chExt cx="1903144" cy="3338527"/>
            </a:xfrm>
          </p:grpSpPr>
          <p:pic>
            <p:nvPicPr>
              <p:cNvPr id="23" name="图片 2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56712" y="1801338"/>
                <a:ext cx="1770744" cy="1770744"/>
              </a:xfrm>
              <a:custGeom>
                <a:avLst/>
                <a:gdLst>
                  <a:gd name="connsiteX0" fmla="*/ 885372 w 1770744"/>
                  <a:gd name="connsiteY0" fmla="*/ 0 h 1770744"/>
                  <a:gd name="connsiteX1" fmla="*/ 1770744 w 1770744"/>
                  <a:gd name="connsiteY1" fmla="*/ 885372 h 1770744"/>
                  <a:gd name="connsiteX2" fmla="*/ 885372 w 1770744"/>
                  <a:gd name="connsiteY2" fmla="*/ 1770744 h 1770744"/>
                  <a:gd name="connsiteX3" fmla="*/ 0 w 1770744"/>
                  <a:gd name="connsiteY3" fmla="*/ 885372 h 1770744"/>
                  <a:gd name="connsiteX4" fmla="*/ 885372 w 1770744"/>
                  <a:gd name="connsiteY4" fmla="*/ 0 h 177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0744" h="1770744">
                    <a:moveTo>
                      <a:pt x="885372" y="0"/>
                    </a:moveTo>
                    <a:cubicBezTo>
                      <a:pt x="1374349" y="0"/>
                      <a:pt x="1770744" y="396395"/>
                      <a:pt x="1770744" y="885372"/>
                    </a:cubicBezTo>
                    <a:cubicBezTo>
                      <a:pt x="1770744" y="1374349"/>
                      <a:pt x="1374349" y="1770744"/>
                      <a:pt x="885372" y="1770744"/>
                    </a:cubicBezTo>
                    <a:cubicBezTo>
                      <a:pt x="396395" y="1770744"/>
                      <a:pt x="0" y="1374349"/>
                      <a:pt x="0" y="885372"/>
                    </a:cubicBezTo>
                    <a:cubicBezTo>
                      <a:pt x="0" y="396395"/>
                      <a:pt x="396395" y="0"/>
                      <a:pt x="885372" y="0"/>
                    </a:cubicBezTo>
                    <a:close/>
                  </a:path>
                </a:pathLst>
              </a:custGeom>
            </p:spPr>
          </p:pic>
          <p:grpSp>
            <p:nvGrpSpPr>
              <p:cNvPr id="25" name="组合 24"/>
              <p:cNvGrpSpPr/>
              <p:nvPr/>
            </p:nvGrpSpPr>
            <p:grpSpPr>
              <a:xfrm>
                <a:off x="1342255" y="4086090"/>
                <a:ext cx="1903144" cy="1053775"/>
                <a:chOff x="1135479" y="4289425"/>
                <a:chExt cx="1903144" cy="1053775"/>
              </a:xfrm>
            </p:grpSpPr>
            <p:sp>
              <p:nvSpPr>
                <p:cNvPr id="27" name="矩形 26"/>
                <p:cNvSpPr/>
                <p:nvPr/>
              </p:nvSpPr>
              <p:spPr>
                <a:xfrm>
                  <a:off x="1351020" y="4289425"/>
                  <a:ext cx="1569660" cy="369332"/>
                </a:xfrm>
                <a:prstGeom prst="rect">
                  <a:avLst/>
                </a:prstGeom>
              </p:spPr>
              <p:txBody>
                <a:bodyPr wrap="none">
                  <a:spAutoFit/>
                </a:bodyPr>
                <a:lstStyle/>
                <a:p>
                  <a:pPr algn="ctr"/>
                  <a:r>
                    <a:rPr lang="zh-CN" altLang="en-US" dirty="0" smtClean="0">
                      <a:latin typeface="+mn-ea"/>
                    </a:rPr>
                    <a:t>输入你的内容</a:t>
                  </a:r>
                  <a:endParaRPr lang="zh-CN" altLang="en-US" dirty="0">
                    <a:latin typeface="+mn-ea"/>
                  </a:endParaRPr>
                </a:p>
              </p:txBody>
            </p:sp>
            <p:sp>
              <p:nvSpPr>
                <p:cNvPr id="28" name="矩形 27"/>
                <p:cNvSpPr/>
                <p:nvPr/>
              </p:nvSpPr>
              <p:spPr>
                <a:xfrm>
                  <a:off x="1135479" y="4620695"/>
                  <a:ext cx="1903144" cy="722505"/>
                </a:xfrm>
                <a:prstGeom prst="rect">
                  <a:avLst/>
                </a:prstGeom>
              </p:spPr>
              <p:txBody>
                <a:bodyPr wrap="square">
                  <a:spAutoFit/>
                </a:bodyPr>
                <a:lstStyle/>
                <a:p>
                  <a:pPr algn="ctr">
                    <a:lnSpc>
                      <a:spcPct val="130000"/>
                    </a:lnSpc>
                  </a:pPr>
                  <a:r>
                    <a:rPr lang="zh-CN" altLang="en-US" sz="1050" dirty="0">
                      <a:latin typeface="+mn-ea"/>
                    </a:rPr>
                    <a:t>Hunan magic rain Advertising CoLtd.professional professional team</a:t>
                  </a:r>
                </a:p>
              </p:txBody>
            </p:sp>
          </p:grpSp>
        </p:grpSp>
        <p:grpSp>
          <p:nvGrpSpPr>
            <p:cNvPr id="39" name="组合 38"/>
            <p:cNvGrpSpPr/>
            <p:nvPr/>
          </p:nvGrpSpPr>
          <p:grpSpPr>
            <a:xfrm>
              <a:off x="5525854" y="1778239"/>
              <a:ext cx="1903144" cy="3361626"/>
              <a:chOff x="5167877" y="1778239"/>
              <a:chExt cx="1903144" cy="3361626"/>
            </a:xfrm>
          </p:grpSpPr>
          <p:pic>
            <p:nvPicPr>
              <p:cNvPr id="22" name="图片 2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181720" y="1778239"/>
                <a:ext cx="1770744" cy="1770744"/>
              </a:xfrm>
              <a:custGeom>
                <a:avLst/>
                <a:gdLst>
                  <a:gd name="connsiteX0" fmla="*/ 885372 w 1770744"/>
                  <a:gd name="connsiteY0" fmla="*/ 0 h 1770744"/>
                  <a:gd name="connsiteX1" fmla="*/ 1770744 w 1770744"/>
                  <a:gd name="connsiteY1" fmla="*/ 885372 h 1770744"/>
                  <a:gd name="connsiteX2" fmla="*/ 885372 w 1770744"/>
                  <a:gd name="connsiteY2" fmla="*/ 1770744 h 1770744"/>
                  <a:gd name="connsiteX3" fmla="*/ 0 w 1770744"/>
                  <a:gd name="connsiteY3" fmla="*/ 885372 h 1770744"/>
                  <a:gd name="connsiteX4" fmla="*/ 885372 w 1770744"/>
                  <a:gd name="connsiteY4" fmla="*/ 0 h 177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0744" h="1770744">
                    <a:moveTo>
                      <a:pt x="885372" y="0"/>
                    </a:moveTo>
                    <a:cubicBezTo>
                      <a:pt x="1374349" y="0"/>
                      <a:pt x="1770744" y="396395"/>
                      <a:pt x="1770744" y="885372"/>
                    </a:cubicBezTo>
                    <a:cubicBezTo>
                      <a:pt x="1770744" y="1374349"/>
                      <a:pt x="1374349" y="1770744"/>
                      <a:pt x="885372" y="1770744"/>
                    </a:cubicBezTo>
                    <a:cubicBezTo>
                      <a:pt x="396395" y="1770744"/>
                      <a:pt x="0" y="1374349"/>
                      <a:pt x="0" y="885372"/>
                    </a:cubicBezTo>
                    <a:cubicBezTo>
                      <a:pt x="0" y="396395"/>
                      <a:pt x="396395" y="0"/>
                      <a:pt x="885372" y="0"/>
                    </a:cubicBezTo>
                    <a:close/>
                  </a:path>
                </a:pathLst>
              </a:custGeom>
            </p:spPr>
          </p:pic>
          <p:grpSp>
            <p:nvGrpSpPr>
              <p:cNvPr id="30" name="组合 29"/>
              <p:cNvGrpSpPr/>
              <p:nvPr/>
            </p:nvGrpSpPr>
            <p:grpSpPr>
              <a:xfrm>
                <a:off x="5167877" y="4086090"/>
                <a:ext cx="1903144" cy="1053775"/>
                <a:chOff x="1135479" y="4289425"/>
                <a:chExt cx="1903144" cy="1053775"/>
              </a:xfrm>
            </p:grpSpPr>
            <p:sp>
              <p:nvSpPr>
                <p:cNvPr id="32" name="矩形 31"/>
                <p:cNvSpPr/>
                <p:nvPr/>
              </p:nvSpPr>
              <p:spPr>
                <a:xfrm>
                  <a:off x="1350405" y="4289425"/>
                  <a:ext cx="1569661" cy="369332"/>
                </a:xfrm>
                <a:prstGeom prst="rect">
                  <a:avLst/>
                </a:prstGeom>
              </p:spPr>
              <p:txBody>
                <a:bodyPr wrap="none">
                  <a:spAutoFit/>
                </a:bodyPr>
                <a:lstStyle/>
                <a:p>
                  <a:pPr algn="r"/>
                  <a:r>
                    <a:rPr lang="zh-CN" altLang="en-US" dirty="0" smtClean="0">
                      <a:latin typeface="+mn-ea"/>
                    </a:rPr>
                    <a:t>输入你的内容</a:t>
                  </a:r>
                  <a:endParaRPr lang="zh-CN" altLang="en-US" dirty="0">
                    <a:latin typeface="+mn-ea"/>
                  </a:endParaRPr>
                </a:p>
              </p:txBody>
            </p:sp>
            <p:sp>
              <p:nvSpPr>
                <p:cNvPr id="33" name="矩形 32"/>
                <p:cNvSpPr/>
                <p:nvPr/>
              </p:nvSpPr>
              <p:spPr>
                <a:xfrm>
                  <a:off x="1135479" y="4620695"/>
                  <a:ext cx="1903144" cy="722505"/>
                </a:xfrm>
                <a:prstGeom prst="rect">
                  <a:avLst/>
                </a:prstGeom>
              </p:spPr>
              <p:txBody>
                <a:bodyPr wrap="square">
                  <a:spAutoFit/>
                </a:bodyPr>
                <a:lstStyle/>
                <a:p>
                  <a:pPr algn="ctr">
                    <a:lnSpc>
                      <a:spcPct val="130000"/>
                    </a:lnSpc>
                  </a:pPr>
                  <a:r>
                    <a:rPr lang="zh-CN" altLang="en-US" sz="1050" dirty="0">
                      <a:latin typeface="+mn-ea"/>
                    </a:rPr>
                    <a:t>Hunan magic rain Advertising CoLtd.professional professional team</a:t>
                  </a:r>
                </a:p>
              </p:txBody>
            </p:sp>
          </p:grpSp>
        </p:grpSp>
        <p:grpSp>
          <p:nvGrpSpPr>
            <p:cNvPr id="40" name="组合 39"/>
            <p:cNvGrpSpPr/>
            <p:nvPr/>
          </p:nvGrpSpPr>
          <p:grpSpPr>
            <a:xfrm>
              <a:off x="8988129" y="1778239"/>
              <a:ext cx="1903144" cy="3327700"/>
              <a:chOff x="8988129" y="1812165"/>
              <a:chExt cx="1903144" cy="3327700"/>
            </a:xfrm>
          </p:grpSpPr>
          <p:pic>
            <p:nvPicPr>
              <p:cNvPr id="21" name="图片 20"/>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9005176" y="1812165"/>
                <a:ext cx="1770744" cy="1770744"/>
              </a:xfrm>
              <a:custGeom>
                <a:avLst/>
                <a:gdLst>
                  <a:gd name="connsiteX0" fmla="*/ 885372 w 1770744"/>
                  <a:gd name="connsiteY0" fmla="*/ 0 h 1770744"/>
                  <a:gd name="connsiteX1" fmla="*/ 1770744 w 1770744"/>
                  <a:gd name="connsiteY1" fmla="*/ 885372 h 1770744"/>
                  <a:gd name="connsiteX2" fmla="*/ 885372 w 1770744"/>
                  <a:gd name="connsiteY2" fmla="*/ 1770744 h 1770744"/>
                  <a:gd name="connsiteX3" fmla="*/ 0 w 1770744"/>
                  <a:gd name="connsiteY3" fmla="*/ 885372 h 1770744"/>
                  <a:gd name="connsiteX4" fmla="*/ 885372 w 1770744"/>
                  <a:gd name="connsiteY4" fmla="*/ 0 h 1770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0744" h="1770744">
                    <a:moveTo>
                      <a:pt x="885372" y="0"/>
                    </a:moveTo>
                    <a:cubicBezTo>
                      <a:pt x="1374349" y="0"/>
                      <a:pt x="1770744" y="396395"/>
                      <a:pt x="1770744" y="885372"/>
                    </a:cubicBezTo>
                    <a:cubicBezTo>
                      <a:pt x="1770744" y="1374349"/>
                      <a:pt x="1374349" y="1770744"/>
                      <a:pt x="885372" y="1770744"/>
                    </a:cubicBezTo>
                    <a:cubicBezTo>
                      <a:pt x="396395" y="1770744"/>
                      <a:pt x="0" y="1374349"/>
                      <a:pt x="0" y="885372"/>
                    </a:cubicBezTo>
                    <a:cubicBezTo>
                      <a:pt x="0" y="396395"/>
                      <a:pt x="396395" y="0"/>
                      <a:pt x="885372" y="0"/>
                    </a:cubicBezTo>
                    <a:close/>
                  </a:path>
                </a:pathLst>
              </a:custGeom>
            </p:spPr>
          </p:pic>
          <p:grpSp>
            <p:nvGrpSpPr>
              <p:cNvPr id="35" name="组合 34"/>
              <p:cNvGrpSpPr/>
              <p:nvPr/>
            </p:nvGrpSpPr>
            <p:grpSpPr>
              <a:xfrm>
                <a:off x="8988129" y="4086090"/>
                <a:ext cx="1903144" cy="1053775"/>
                <a:chOff x="1135479" y="4289425"/>
                <a:chExt cx="1903144" cy="1053775"/>
              </a:xfrm>
            </p:grpSpPr>
            <p:sp>
              <p:nvSpPr>
                <p:cNvPr id="37" name="矩形 36"/>
                <p:cNvSpPr/>
                <p:nvPr/>
              </p:nvSpPr>
              <p:spPr>
                <a:xfrm>
                  <a:off x="1353610" y="4289425"/>
                  <a:ext cx="1569660" cy="369332"/>
                </a:xfrm>
                <a:prstGeom prst="rect">
                  <a:avLst/>
                </a:prstGeom>
              </p:spPr>
              <p:txBody>
                <a:bodyPr wrap="none">
                  <a:spAutoFit/>
                </a:bodyPr>
                <a:lstStyle/>
                <a:p>
                  <a:pPr algn="r"/>
                  <a:r>
                    <a:rPr lang="zh-CN" altLang="en-US" dirty="0" smtClean="0">
                      <a:latin typeface="+mn-ea"/>
                    </a:rPr>
                    <a:t>输入你的内容</a:t>
                  </a:r>
                  <a:endParaRPr lang="zh-CN" altLang="en-US" dirty="0">
                    <a:latin typeface="+mn-ea"/>
                  </a:endParaRPr>
                </a:p>
              </p:txBody>
            </p:sp>
            <p:sp>
              <p:nvSpPr>
                <p:cNvPr id="38" name="矩形 37"/>
                <p:cNvSpPr/>
                <p:nvPr/>
              </p:nvSpPr>
              <p:spPr>
                <a:xfrm>
                  <a:off x="1135479" y="4620695"/>
                  <a:ext cx="1903144" cy="722505"/>
                </a:xfrm>
                <a:prstGeom prst="rect">
                  <a:avLst/>
                </a:prstGeom>
              </p:spPr>
              <p:txBody>
                <a:bodyPr wrap="square">
                  <a:spAutoFit/>
                </a:bodyPr>
                <a:lstStyle/>
                <a:p>
                  <a:pPr algn="ctr">
                    <a:lnSpc>
                      <a:spcPct val="130000"/>
                    </a:lnSpc>
                  </a:pPr>
                  <a:r>
                    <a:rPr lang="zh-CN" altLang="en-US" sz="1050" dirty="0">
                      <a:latin typeface="+mn-ea"/>
                    </a:rPr>
                    <a:t>Hunan magic rain Advertising CoLtd.professional professional team</a:t>
                  </a:r>
                </a:p>
              </p:txBody>
            </p:sp>
          </p:grpSp>
        </p:grpSp>
      </p:grpSp>
    </p:spTree>
    <p:extLst>
      <p:ext uri="{BB962C8B-B14F-4D97-AF65-F5344CB8AC3E}">
        <p14:creationId xmlns:p14="http://schemas.microsoft.com/office/powerpoint/2010/main" val="41532343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2" name="组合 1"/>
          <p:cNvGrpSpPr/>
          <p:nvPr/>
        </p:nvGrpSpPr>
        <p:grpSpPr>
          <a:xfrm>
            <a:off x="1483131" y="1097076"/>
            <a:ext cx="9225739" cy="4555257"/>
            <a:chOff x="1084263" y="909638"/>
            <a:chExt cx="7183162" cy="3546724"/>
          </a:xfrm>
        </p:grpSpPr>
        <p:graphicFrame>
          <p:nvGraphicFramePr>
            <p:cNvPr id="3" name="图示 2"/>
            <p:cNvGraphicFramePr/>
            <p:nvPr>
              <p:extLst>
                <p:ext uri="{D42A27DB-BD31-4B8C-83A1-F6EECF244321}">
                  <p14:modId xmlns:p14="http://schemas.microsoft.com/office/powerpoint/2010/main" val="421298264"/>
                </p:ext>
              </p:extLst>
            </p:nvPr>
          </p:nvGraphicFramePr>
          <p:xfrm>
            <a:off x="1927764" y="909638"/>
            <a:ext cx="5320086" cy="35467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5" name="组合 4"/>
            <p:cNvGrpSpPr/>
            <p:nvPr/>
          </p:nvGrpSpPr>
          <p:grpSpPr>
            <a:xfrm>
              <a:off x="1084264" y="967464"/>
              <a:ext cx="2257829" cy="953565"/>
              <a:chOff x="608729" y="1763205"/>
              <a:chExt cx="2257829" cy="953565"/>
            </a:xfrm>
          </p:grpSpPr>
          <p:sp>
            <p:nvSpPr>
              <p:cNvPr id="6" name="矩形 91"/>
              <p:cNvSpPr>
                <a:spLocks noChangeArrowheads="1"/>
              </p:cNvSpPr>
              <p:nvPr/>
            </p:nvSpPr>
            <p:spPr bwMode="auto">
              <a:xfrm>
                <a:off x="608729" y="1763205"/>
                <a:ext cx="2257829" cy="37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200" spc="5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a:t>
                </a:r>
                <a:r>
                  <a:rPr lang="zh-CN" altLang="en-US" sz="1200" spc="50" dirty="0" smtClean="0">
                    <a:solidFill>
                      <a:prstClr val="black">
                        <a:lumMod val="85000"/>
                        <a:lumOff val="15000"/>
                      </a:prstClr>
                    </a:solidFill>
                    <a:latin typeface="微软雅黑" panose="020B0503020204020204" pitchFamily="34" charset="-122"/>
                    <a:ea typeface="微软雅黑" panose="020B0503020204020204" pitchFamily="34" charset="-122"/>
                  </a:rPr>
                  <a:t>广告设计。</a:t>
                </a:r>
                <a:endPar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 name="矩形 91"/>
              <p:cNvSpPr>
                <a:spLocks noChangeArrowheads="1"/>
              </p:cNvSpPr>
              <p:nvPr/>
            </p:nvSpPr>
            <p:spPr bwMode="auto">
              <a:xfrm>
                <a:off x="608729" y="2195564"/>
                <a:ext cx="2257829" cy="52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Lorem ipsum dolor sit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elit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lamet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consectetaur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cillium</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adipisicing</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pecu,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sed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do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eiusmod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tempor</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084263" y="3439138"/>
              <a:ext cx="2257829" cy="953565"/>
              <a:chOff x="608729" y="1763205"/>
              <a:chExt cx="2257829" cy="953565"/>
            </a:xfrm>
          </p:grpSpPr>
          <p:sp>
            <p:nvSpPr>
              <p:cNvPr id="9" name="矩形 91"/>
              <p:cNvSpPr>
                <a:spLocks noChangeArrowheads="1"/>
              </p:cNvSpPr>
              <p:nvPr/>
            </p:nvSpPr>
            <p:spPr bwMode="auto">
              <a:xfrm>
                <a:off x="608729" y="1763205"/>
                <a:ext cx="2257829" cy="37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200" spc="5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10" name="矩形 91"/>
              <p:cNvSpPr>
                <a:spLocks noChangeArrowheads="1"/>
              </p:cNvSpPr>
              <p:nvPr/>
            </p:nvSpPr>
            <p:spPr bwMode="auto">
              <a:xfrm>
                <a:off x="608729" y="2195564"/>
                <a:ext cx="2257829" cy="52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Lorem ipsum dolor sit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elit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lamet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consectetaur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cillium</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adipisicing</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pecu,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sed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do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eiusmod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tempor</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009596" y="967464"/>
              <a:ext cx="2257829" cy="953565"/>
              <a:chOff x="608729" y="1763205"/>
              <a:chExt cx="2257829" cy="953565"/>
            </a:xfrm>
          </p:grpSpPr>
          <p:sp>
            <p:nvSpPr>
              <p:cNvPr id="12" name="矩形 91"/>
              <p:cNvSpPr>
                <a:spLocks noChangeArrowheads="1"/>
              </p:cNvSpPr>
              <p:nvPr/>
            </p:nvSpPr>
            <p:spPr bwMode="auto">
              <a:xfrm>
                <a:off x="608729" y="1763205"/>
                <a:ext cx="2257829" cy="37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200" spc="5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13" name="矩形 91"/>
              <p:cNvSpPr>
                <a:spLocks noChangeArrowheads="1"/>
              </p:cNvSpPr>
              <p:nvPr/>
            </p:nvSpPr>
            <p:spPr bwMode="auto">
              <a:xfrm>
                <a:off x="608729" y="2195564"/>
                <a:ext cx="2257829" cy="52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Lorem ipsum dolor sit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elit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lamet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consectetaur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cillium</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adipisicing</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pecu,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sed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do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eiusmod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tempor</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009596" y="3439138"/>
              <a:ext cx="2257829" cy="953565"/>
              <a:chOff x="608729" y="1763205"/>
              <a:chExt cx="2257829" cy="953565"/>
            </a:xfrm>
          </p:grpSpPr>
          <p:sp>
            <p:nvSpPr>
              <p:cNvPr id="15" name="矩形 91"/>
              <p:cNvSpPr>
                <a:spLocks noChangeArrowheads="1"/>
              </p:cNvSpPr>
              <p:nvPr/>
            </p:nvSpPr>
            <p:spPr bwMode="auto">
              <a:xfrm>
                <a:off x="608729" y="1763205"/>
                <a:ext cx="2257829" cy="371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200" spc="5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200" spc="5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16" name="矩形 91"/>
              <p:cNvSpPr>
                <a:spLocks noChangeArrowheads="1"/>
              </p:cNvSpPr>
              <p:nvPr/>
            </p:nvSpPr>
            <p:spPr bwMode="auto">
              <a:xfrm>
                <a:off x="608729" y="2195564"/>
                <a:ext cx="2257829" cy="52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ts val="1500"/>
                  </a:lnSpc>
                  <a:buClr>
                    <a:srgbClr val="0070C0"/>
                  </a:buClr>
                </a:pP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Lorem ipsum dolor sit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elit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lamet</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consectetaur</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cillium</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adipisicing</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pecu,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sed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do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eiusmod</a:t>
                </a:r>
                <a:r>
                  <a:rPr lang="en-US" altLang="zh-CN" sz="1200" dirty="0" smtClean="0">
                    <a:solidFill>
                      <a:prstClr val="black">
                        <a:lumMod val="85000"/>
                        <a:lumOff val="15000"/>
                      </a:prstClr>
                    </a:solidFill>
                    <a:latin typeface="微软雅黑" panose="020B0503020204020204" pitchFamily="34" charset="-122"/>
                    <a:ea typeface="微软雅黑" panose="020B0503020204020204" pitchFamily="34" charset="-122"/>
                  </a:rPr>
                  <a:t> </a:t>
                </a:r>
                <a:r>
                  <a:rPr lang="en-US" altLang="zh-CN" sz="1200" dirty="0" err="1" smtClean="0">
                    <a:solidFill>
                      <a:prstClr val="black">
                        <a:lumMod val="85000"/>
                        <a:lumOff val="15000"/>
                      </a:prstClr>
                    </a:solidFill>
                    <a:latin typeface="微软雅黑" panose="020B0503020204020204" pitchFamily="34" charset="-122"/>
                    <a:ea typeface="微软雅黑" panose="020B0503020204020204" pitchFamily="34" charset="-122"/>
                  </a:rPr>
                  <a:t>tempor</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9669009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52405" y="0"/>
            <a:ext cx="5139595" cy="6858000"/>
          </a:xfrm>
          <a:prstGeom prst="rect">
            <a:avLst/>
          </a:prstGeom>
        </p:spPr>
      </p:pic>
      <p:graphicFrame>
        <p:nvGraphicFramePr>
          <p:cNvPr id="6" name="图表 5"/>
          <p:cNvGraphicFramePr/>
          <p:nvPr>
            <p:extLst>
              <p:ext uri="{D42A27DB-BD31-4B8C-83A1-F6EECF244321}">
                <p14:modId xmlns:p14="http://schemas.microsoft.com/office/powerpoint/2010/main" val="2448980024"/>
              </p:ext>
            </p:extLst>
          </p:nvPr>
        </p:nvGraphicFramePr>
        <p:xfrm>
          <a:off x="770303" y="2590800"/>
          <a:ext cx="5511800" cy="3459691"/>
        </p:xfrm>
        <a:graphic>
          <a:graphicData uri="http://schemas.openxmlformats.org/drawingml/2006/chart">
            <c:chart xmlns:c="http://schemas.openxmlformats.org/drawingml/2006/chart" xmlns:r="http://schemas.openxmlformats.org/officeDocument/2006/relationships" r:id="rId5"/>
          </a:graphicData>
        </a:graphic>
      </p:graphicFrame>
      <p:grpSp>
        <p:nvGrpSpPr>
          <p:cNvPr id="7" name="组合 6"/>
          <p:cNvGrpSpPr/>
          <p:nvPr/>
        </p:nvGrpSpPr>
        <p:grpSpPr>
          <a:xfrm>
            <a:off x="1483985" y="1049063"/>
            <a:ext cx="3424840" cy="1186138"/>
            <a:chOff x="8087985" y="2108606"/>
            <a:chExt cx="3424840" cy="1186138"/>
          </a:xfrm>
        </p:grpSpPr>
        <p:sp>
          <p:nvSpPr>
            <p:cNvPr id="8" name="矩形 91"/>
            <p:cNvSpPr>
              <a:spLocks noChangeArrowheads="1"/>
            </p:cNvSpPr>
            <p:nvPr/>
          </p:nvSpPr>
          <p:spPr bwMode="auto">
            <a:xfrm>
              <a:off x="8087985" y="2594168"/>
              <a:ext cx="342484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9" name="文本框 8"/>
            <p:cNvSpPr txBox="1"/>
            <p:nvPr/>
          </p:nvSpPr>
          <p:spPr>
            <a:xfrm>
              <a:off x="8101063" y="2108606"/>
              <a:ext cx="2566937" cy="553998"/>
            </a:xfrm>
            <a:prstGeom prst="rect">
              <a:avLst/>
            </a:prstGeom>
            <a:noFill/>
          </p:spPr>
          <p:txBody>
            <a:bodyPr wrap="square" rtlCol="0">
              <a:spAutoFit/>
            </a:bodyPr>
            <a:lstStyle/>
            <a:p>
              <a:pPr algn="dist">
                <a:lnSpc>
                  <a:spcPct val="150000"/>
                </a:lnSpc>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点击添加标题</a:t>
              </a:r>
            </a:p>
          </p:txBody>
        </p:sp>
      </p:grpSp>
    </p:spTree>
    <p:extLst>
      <p:ext uri="{BB962C8B-B14F-4D97-AF65-F5344CB8AC3E}">
        <p14:creationId xmlns:p14="http://schemas.microsoft.com/office/powerpoint/2010/main" val="14563343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7" name="图片 6" hidden="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494503" y="1743997"/>
            <a:ext cx="3370006" cy="3370006"/>
          </a:xfrm>
          <a:custGeom>
            <a:avLst/>
            <a:gdLst>
              <a:gd name="connsiteX0" fmla="*/ 2256503 w 4513006"/>
              <a:gd name="connsiteY0" fmla="*/ 0 h 4513006"/>
              <a:gd name="connsiteX1" fmla="*/ 4513006 w 4513006"/>
              <a:gd name="connsiteY1" fmla="*/ 2256503 h 4513006"/>
              <a:gd name="connsiteX2" fmla="*/ 2256503 w 4513006"/>
              <a:gd name="connsiteY2" fmla="*/ 4513006 h 4513006"/>
              <a:gd name="connsiteX3" fmla="*/ 0 w 4513006"/>
              <a:gd name="connsiteY3" fmla="*/ 2256503 h 4513006"/>
              <a:gd name="connsiteX4" fmla="*/ 2256503 w 4513006"/>
              <a:gd name="connsiteY4" fmla="*/ 0 h 4513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3006" h="4513006">
                <a:moveTo>
                  <a:pt x="2256503" y="0"/>
                </a:moveTo>
                <a:cubicBezTo>
                  <a:pt x="3502735" y="0"/>
                  <a:pt x="4513006" y="1010271"/>
                  <a:pt x="4513006" y="2256503"/>
                </a:cubicBezTo>
                <a:cubicBezTo>
                  <a:pt x="4513006" y="3502735"/>
                  <a:pt x="3502735" y="4513006"/>
                  <a:pt x="2256503" y="4513006"/>
                </a:cubicBezTo>
                <a:cubicBezTo>
                  <a:pt x="1010271" y="4513006"/>
                  <a:pt x="0" y="3502735"/>
                  <a:pt x="0" y="2256503"/>
                </a:cubicBezTo>
                <a:cubicBezTo>
                  <a:pt x="0" y="1010271"/>
                  <a:pt x="1010271" y="0"/>
                  <a:pt x="2256503" y="0"/>
                </a:cubicBezTo>
                <a:close/>
              </a:path>
            </a:pathLst>
          </a:custGeom>
        </p:spPr>
      </p:pic>
      <p:sp>
        <p:nvSpPr>
          <p:cNvPr id="9" name="文本框 8"/>
          <p:cNvSpPr txBox="1"/>
          <p:nvPr/>
        </p:nvSpPr>
        <p:spPr>
          <a:xfrm>
            <a:off x="5601929" y="2321004"/>
            <a:ext cx="3099620" cy="1107996"/>
          </a:xfrm>
          <a:prstGeom prst="rect">
            <a:avLst/>
          </a:prstGeom>
          <a:noFill/>
        </p:spPr>
        <p:txBody>
          <a:bodyPr wrap="square" rtlCol="0">
            <a:spAutoFit/>
          </a:bodyPr>
          <a:lstStyle/>
          <a:p>
            <a:r>
              <a:rPr lang="zh-CN" altLang="en-US" sz="6600" dirty="0" smtClean="0">
                <a:solidFill>
                  <a:srgbClr val="3E342E"/>
                </a:solidFill>
                <a:latin typeface="叶根友行书繁" panose="02010601030101010101" pitchFamily="2" charset="-122"/>
                <a:ea typeface="叶根友行书繁" panose="02010601030101010101" pitchFamily="2" charset="-122"/>
              </a:rPr>
              <a:t>第三章</a:t>
            </a:r>
            <a:endParaRPr lang="zh-CN" altLang="en-US" sz="6600" dirty="0">
              <a:solidFill>
                <a:srgbClr val="3E342E"/>
              </a:solidFill>
              <a:latin typeface="叶根友行书繁" panose="02010601030101010101" pitchFamily="2" charset="-122"/>
              <a:ea typeface="叶根友行书繁" panose="02010601030101010101" pitchFamily="2" charset="-122"/>
            </a:endParaRPr>
          </a:p>
        </p:txBody>
      </p:sp>
      <p:sp>
        <p:nvSpPr>
          <p:cNvPr id="10" name="矩形 9"/>
          <p:cNvSpPr/>
          <p:nvPr/>
        </p:nvSpPr>
        <p:spPr>
          <a:xfrm>
            <a:off x="5784441" y="3465871"/>
            <a:ext cx="5378859" cy="1675330"/>
          </a:xfrm>
          <a:prstGeom prst="rect">
            <a:avLst/>
          </a:prstGeom>
        </p:spPr>
        <p:txBody>
          <a:bodyPr wrap="square">
            <a:spAutoFit/>
          </a:bodyPr>
          <a:lstStyle/>
          <a:p>
            <a:pPr>
              <a:lnSpc>
                <a:spcPct val="150000"/>
              </a:lnSpc>
            </a:pPr>
            <a:r>
              <a:rPr lang="en-US" altLang="zh-CN" sz="1400" noProof="1" smtClean="0"/>
              <a:t>Lorem ipsum dolor sit er elit lamet, consectetaur cillium adipisicing pecu, sed do eiusmod tempor incididunt ut labore Lorem ipsum dolor sit er elit lamet, consectetaur cillium adipisicing pecu, sed do eiusmod tempor incididunt ut labore</a:t>
            </a:r>
            <a:endParaRPr lang="zh-CN" altLang="en-US" sz="1400" dirty="0" smtClean="0"/>
          </a:p>
          <a:p>
            <a:pPr>
              <a:lnSpc>
                <a:spcPct val="150000"/>
              </a:lnSpc>
            </a:pPr>
            <a:endParaRPr lang="zh-CN" altLang="en-US" sz="1400" dirty="0"/>
          </a:p>
        </p:txBody>
      </p:sp>
      <p:pic>
        <p:nvPicPr>
          <p:cNvPr id="8" name="图片 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494503" y="1743997"/>
            <a:ext cx="3370006" cy="3370006"/>
          </a:xfrm>
          <a:custGeom>
            <a:avLst/>
            <a:gdLst>
              <a:gd name="connsiteX0" fmla="*/ 1685003 w 3370006"/>
              <a:gd name="connsiteY0" fmla="*/ 0 h 3370006"/>
              <a:gd name="connsiteX1" fmla="*/ 3370006 w 3370006"/>
              <a:gd name="connsiteY1" fmla="*/ 1685003 h 3370006"/>
              <a:gd name="connsiteX2" fmla="*/ 1685003 w 3370006"/>
              <a:gd name="connsiteY2" fmla="*/ 3370006 h 3370006"/>
              <a:gd name="connsiteX3" fmla="*/ 0 w 3370006"/>
              <a:gd name="connsiteY3" fmla="*/ 1685003 h 3370006"/>
              <a:gd name="connsiteX4" fmla="*/ 1685003 w 3370006"/>
              <a:gd name="connsiteY4" fmla="*/ 0 h 337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0006" h="3370006">
                <a:moveTo>
                  <a:pt x="1685003" y="0"/>
                </a:moveTo>
                <a:cubicBezTo>
                  <a:pt x="2615604" y="0"/>
                  <a:pt x="3370006" y="754402"/>
                  <a:pt x="3370006" y="1685003"/>
                </a:cubicBezTo>
                <a:cubicBezTo>
                  <a:pt x="3370006" y="2615604"/>
                  <a:pt x="2615604" y="3370006"/>
                  <a:pt x="1685003" y="3370006"/>
                </a:cubicBezTo>
                <a:cubicBezTo>
                  <a:pt x="754402" y="3370006"/>
                  <a:pt x="0" y="2615604"/>
                  <a:pt x="0" y="1685003"/>
                </a:cubicBezTo>
                <a:cubicBezTo>
                  <a:pt x="0" y="754402"/>
                  <a:pt x="754402" y="0"/>
                  <a:pt x="1685003" y="0"/>
                </a:cubicBezTo>
                <a:close/>
              </a:path>
            </a:pathLst>
          </a:custGeom>
        </p:spPr>
      </p:pic>
    </p:spTree>
    <p:extLst>
      <p:ext uri="{BB962C8B-B14F-4D97-AF65-F5344CB8AC3E}">
        <p14:creationId xmlns:p14="http://schemas.microsoft.com/office/powerpoint/2010/main" val="38516683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2" name="组合 1"/>
          <p:cNvGrpSpPr/>
          <p:nvPr/>
        </p:nvGrpSpPr>
        <p:grpSpPr>
          <a:xfrm>
            <a:off x="437000" y="1150982"/>
            <a:ext cx="11137309" cy="4045131"/>
            <a:chOff x="437000" y="1150983"/>
            <a:chExt cx="7914733" cy="2874674"/>
          </a:xfrm>
        </p:grpSpPr>
        <p:sp>
          <p:nvSpPr>
            <p:cNvPr id="3" name="任意多边形 2"/>
            <p:cNvSpPr/>
            <p:nvPr/>
          </p:nvSpPr>
          <p:spPr>
            <a:xfrm>
              <a:off x="2616359" y="1150983"/>
              <a:ext cx="1352788" cy="1183689"/>
            </a:xfrm>
            <a:custGeom>
              <a:avLst/>
              <a:gdLst>
                <a:gd name="connsiteX0" fmla="*/ 0 w 1352788"/>
                <a:gd name="connsiteY0" fmla="*/ 0 h 1183689"/>
                <a:gd name="connsiteX1" fmla="*/ 1352788 w 1352788"/>
                <a:gd name="connsiteY1" fmla="*/ 0 h 1183689"/>
                <a:gd name="connsiteX2" fmla="*/ 1352788 w 1352788"/>
                <a:gd name="connsiteY2" fmla="*/ 1183689 h 1183689"/>
                <a:gd name="connsiteX3" fmla="*/ 0 w 1352788"/>
                <a:gd name="connsiteY3" fmla="*/ 1183689 h 1183689"/>
                <a:gd name="connsiteX4" fmla="*/ 0 w 1352788"/>
                <a:gd name="connsiteY4" fmla="*/ 0 h 1183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788" h="1183689">
                  <a:moveTo>
                    <a:pt x="0" y="0"/>
                  </a:moveTo>
                  <a:lnTo>
                    <a:pt x="1352788" y="0"/>
                  </a:lnTo>
                  <a:lnTo>
                    <a:pt x="1352788" y="1183689"/>
                  </a:lnTo>
                  <a:lnTo>
                    <a:pt x="0" y="118368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4912" tIns="184912" rIns="184912" bIns="184912" numCol="1" spcCol="1270" anchor="ctr" anchorCtr="0">
              <a:noAutofit/>
            </a:bodyPr>
            <a:lstStyle/>
            <a:p>
              <a:pPr algn="dist">
                <a:lnSpc>
                  <a:spcPct val="150000"/>
                </a:lnSpc>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添加标题</a:t>
              </a:r>
            </a:p>
          </p:txBody>
        </p:sp>
        <p:sp>
          <p:nvSpPr>
            <p:cNvPr id="5" name="任意多边形 4"/>
            <p:cNvSpPr/>
            <p:nvPr/>
          </p:nvSpPr>
          <p:spPr>
            <a:xfrm>
              <a:off x="1217024" y="2841968"/>
              <a:ext cx="1352788" cy="1183689"/>
            </a:xfrm>
            <a:custGeom>
              <a:avLst/>
              <a:gdLst>
                <a:gd name="connsiteX0" fmla="*/ 0 w 1352788"/>
                <a:gd name="connsiteY0" fmla="*/ 0 h 1183689"/>
                <a:gd name="connsiteX1" fmla="*/ 1352788 w 1352788"/>
                <a:gd name="connsiteY1" fmla="*/ 0 h 1183689"/>
                <a:gd name="connsiteX2" fmla="*/ 1352788 w 1352788"/>
                <a:gd name="connsiteY2" fmla="*/ 1183689 h 1183689"/>
                <a:gd name="connsiteX3" fmla="*/ 0 w 1352788"/>
                <a:gd name="connsiteY3" fmla="*/ 1183689 h 1183689"/>
                <a:gd name="connsiteX4" fmla="*/ 0 w 1352788"/>
                <a:gd name="connsiteY4" fmla="*/ 0 h 1183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2788" h="1183689">
                  <a:moveTo>
                    <a:pt x="0" y="0"/>
                  </a:moveTo>
                  <a:lnTo>
                    <a:pt x="1352788" y="0"/>
                  </a:lnTo>
                  <a:lnTo>
                    <a:pt x="1352788" y="1183689"/>
                  </a:lnTo>
                  <a:lnTo>
                    <a:pt x="0" y="118368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0688" tIns="170688" rIns="170688" bIns="170688" numCol="1" spcCol="1270" anchor="ctr" anchorCtr="0">
              <a:noAutofit/>
            </a:bodyPr>
            <a:lstStyle/>
            <a:p>
              <a:pPr algn="dist">
                <a:lnSpc>
                  <a:spcPct val="150000"/>
                </a:lnSpc>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添加标题</a:t>
              </a:r>
            </a:p>
          </p:txBody>
        </p:sp>
        <p:grpSp>
          <p:nvGrpSpPr>
            <p:cNvPr id="6" name="组合 5"/>
            <p:cNvGrpSpPr/>
            <p:nvPr/>
          </p:nvGrpSpPr>
          <p:grpSpPr>
            <a:xfrm>
              <a:off x="1217024" y="1348264"/>
              <a:ext cx="1268239" cy="1127323"/>
              <a:chOff x="1093392" y="1282927"/>
              <a:chExt cx="1268239" cy="1127323"/>
            </a:xfrm>
          </p:grpSpPr>
          <p:sp>
            <p:nvSpPr>
              <p:cNvPr id="7" name="下箭头 6"/>
              <p:cNvSpPr/>
              <p:nvPr/>
            </p:nvSpPr>
            <p:spPr>
              <a:xfrm>
                <a:off x="1093392" y="1282927"/>
                <a:ext cx="1268239" cy="1127323"/>
              </a:xfrm>
              <a:prstGeom prst="downArrow">
                <a:avLst/>
              </a:prstGeom>
              <a:solidFill>
                <a:srgbClr val="CDAD7F"/>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Freeform 5"/>
              <p:cNvSpPr>
                <a:spLocks noEditPoints="1"/>
              </p:cNvSpPr>
              <p:nvPr/>
            </p:nvSpPr>
            <p:spPr bwMode="auto">
              <a:xfrm>
                <a:off x="1517628" y="1561934"/>
                <a:ext cx="479566" cy="476826"/>
              </a:xfrm>
              <a:custGeom>
                <a:avLst/>
                <a:gdLst>
                  <a:gd name="T0" fmla="*/ 140 w 145"/>
                  <a:gd name="T1" fmla="*/ 124 h 144"/>
                  <a:gd name="T2" fmla="*/ 106 w 145"/>
                  <a:gd name="T3" fmla="*/ 89 h 144"/>
                  <a:gd name="T4" fmla="*/ 105 w 145"/>
                  <a:gd name="T5" fmla="*/ 88 h 144"/>
                  <a:gd name="T6" fmla="*/ 114 w 145"/>
                  <a:gd name="T7" fmla="*/ 57 h 144"/>
                  <a:gd name="T8" fmla="*/ 57 w 145"/>
                  <a:gd name="T9" fmla="*/ 0 h 144"/>
                  <a:gd name="T10" fmla="*/ 0 w 145"/>
                  <a:gd name="T11" fmla="*/ 57 h 144"/>
                  <a:gd name="T12" fmla="*/ 57 w 145"/>
                  <a:gd name="T13" fmla="*/ 114 h 144"/>
                  <a:gd name="T14" fmla="*/ 88 w 145"/>
                  <a:gd name="T15" fmla="*/ 105 h 144"/>
                  <a:gd name="T16" fmla="*/ 89 w 145"/>
                  <a:gd name="T17" fmla="*/ 106 h 144"/>
                  <a:gd name="T18" fmla="*/ 124 w 145"/>
                  <a:gd name="T19" fmla="*/ 140 h 144"/>
                  <a:gd name="T20" fmla="*/ 132 w 145"/>
                  <a:gd name="T21" fmla="*/ 144 h 144"/>
                  <a:gd name="T22" fmla="*/ 140 w 145"/>
                  <a:gd name="T23" fmla="*/ 140 h 144"/>
                  <a:gd name="T24" fmla="*/ 140 w 145"/>
                  <a:gd name="T25" fmla="*/ 124 h 144"/>
                  <a:gd name="T26" fmla="*/ 57 w 145"/>
                  <a:gd name="T27" fmla="*/ 96 h 144"/>
                  <a:gd name="T28" fmla="*/ 18 w 145"/>
                  <a:gd name="T29" fmla="*/ 57 h 144"/>
                  <a:gd name="T30" fmla="*/ 57 w 145"/>
                  <a:gd name="T31" fmla="*/ 18 h 144"/>
                  <a:gd name="T32" fmla="*/ 96 w 145"/>
                  <a:gd name="T33" fmla="*/ 57 h 144"/>
                  <a:gd name="T34" fmla="*/ 57 w 145"/>
                  <a:gd name="T35"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bg1">
                  <a:alpha val="89000"/>
                </a:schemeClr>
              </a:solidFill>
              <a:ln>
                <a:no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lumMod val="85000"/>
                      <a:lumOff val="15000"/>
                    </a:prstClr>
                  </a:solidFill>
                </a:endParaRPr>
              </a:p>
            </p:txBody>
          </p:sp>
        </p:grpSp>
        <p:grpSp>
          <p:nvGrpSpPr>
            <p:cNvPr id="9" name="组合 8"/>
            <p:cNvGrpSpPr/>
            <p:nvPr/>
          </p:nvGrpSpPr>
          <p:grpSpPr>
            <a:xfrm>
              <a:off x="2700908" y="2757419"/>
              <a:ext cx="1268239" cy="1127323"/>
              <a:chOff x="3038026" y="2692082"/>
              <a:chExt cx="1268239" cy="1127323"/>
            </a:xfrm>
          </p:grpSpPr>
          <p:sp>
            <p:nvSpPr>
              <p:cNvPr id="10" name="上箭头 9"/>
              <p:cNvSpPr/>
              <p:nvPr/>
            </p:nvSpPr>
            <p:spPr>
              <a:xfrm>
                <a:off x="3038026" y="2692082"/>
                <a:ext cx="1268239" cy="1127323"/>
              </a:xfrm>
              <a:prstGeom prst="upArrow">
                <a:avLst/>
              </a:prstGeom>
              <a:solidFill>
                <a:srgbClr val="583924"/>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Freeform 5"/>
              <p:cNvSpPr>
                <a:spLocks noEditPoints="1"/>
              </p:cNvSpPr>
              <p:nvPr/>
            </p:nvSpPr>
            <p:spPr bwMode="auto">
              <a:xfrm>
                <a:off x="3442524" y="3067720"/>
                <a:ext cx="479566" cy="476826"/>
              </a:xfrm>
              <a:custGeom>
                <a:avLst/>
                <a:gdLst>
                  <a:gd name="T0" fmla="*/ 140 w 145"/>
                  <a:gd name="T1" fmla="*/ 124 h 144"/>
                  <a:gd name="T2" fmla="*/ 106 w 145"/>
                  <a:gd name="T3" fmla="*/ 89 h 144"/>
                  <a:gd name="T4" fmla="*/ 105 w 145"/>
                  <a:gd name="T5" fmla="*/ 88 h 144"/>
                  <a:gd name="T6" fmla="*/ 114 w 145"/>
                  <a:gd name="T7" fmla="*/ 57 h 144"/>
                  <a:gd name="T8" fmla="*/ 57 w 145"/>
                  <a:gd name="T9" fmla="*/ 0 h 144"/>
                  <a:gd name="T10" fmla="*/ 0 w 145"/>
                  <a:gd name="T11" fmla="*/ 57 h 144"/>
                  <a:gd name="T12" fmla="*/ 57 w 145"/>
                  <a:gd name="T13" fmla="*/ 114 h 144"/>
                  <a:gd name="T14" fmla="*/ 88 w 145"/>
                  <a:gd name="T15" fmla="*/ 105 h 144"/>
                  <a:gd name="T16" fmla="*/ 89 w 145"/>
                  <a:gd name="T17" fmla="*/ 106 h 144"/>
                  <a:gd name="T18" fmla="*/ 124 w 145"/>
                  <a:gd name="T19" fmla="*/ 140 h 144"/>
                  <a:gd name="T20" fmla="*/ 132 w 145"/>
                  <a:gd name="T21" fmla="*/ 144 h 144"/>
                  <a:gd name="T22" fmla="*/ 140 w 145"/>
                  <a:gd name="T23" fmla="*/ 140 h 144"/>
                  <a:gd name="T24" fmla="*/ 140 w 145"/>
                  <a:gd name="T25" fmla="*/ 124 h 144"/>
                  <a:gd name="T26" fmla="*/ 57 w 145"/>
                  <a:gd name="T27" fmla="*/ 96 h 144"/>
                  <a:gd name="T28" fmla="*/ 18 w 145"/>
                  <a:gd name="T29" fmla="*/ 57 h 144"/>
                  <a:gd name="T30" fmla="*/ 57 w 145"/>
                  <a:gd name="T31" fmla="*/ 18 h 144"/>
                  <a:gd name="T32" fmla="*/ 96 w 145"/>
                  <a:gd name="T33" fmla="*/ 57 h 144"/>
                  <a:gd name="T34" fmla="*/ 57 w 145"/>
                  <a:gd name="T35"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5" h="144">
                    <a:moveTo>
                      <a:pt x="140" y="124"/>
                    </a:moveTo>
                    <a:cubicBezTo>
                      <a:pt x="106" y="89"/>
                      <a:pt x="106" y="89"/>
                      <a:pt x="106" y="89"/>
                    </a:cubicBezTo>
                    <a:cubicBezTo>
                      <a:pt x="106" y="89"/>
                      <a:pt x="105" y="88"/>
                      <a:pt x="105" y="88"/>
                    </a:cubicBezTo>
                    <a:cubicBezTo>
                      <a:pt x="111" y="79"/>
                      <a:pt x="114" y="68"/>
                      <a:pt x="114" y="57"/>
                    </a:cubicBezTo>
                    <a:cubicBezTo>
                      <a:pt x="114" y="26"/>
                      <a:pt x="88" y="0"/>
                      <a:pt x="57" y="0"/>
                    </a:cubicBezTo>
                    <a:cubicBezTo>
                      <a:pt x="26" y="0"/>
                      <a:pt x="0" y="26"/>
                      <a:pt x="0" y="57"/>
                    </a:cubicBezTo>
                    <a:cubicBezTo>
                      <a:pt x="0" y="88"/>
                      <a:pt x="26" y="114"/>
                      <a:pt x="57" y="114"/>
                    </a:cubicBezTo>
                    <a:cubicBezTo>
                      <a:pt x="68" y="114"/>
                      <a:pt x="79" y="111"/>
                      <a:pt x="88" y="105"/>
                    </a:cubicBezTo>
                    <a:cubicBezTo>
                      <a:pt x="88" y="105"/>
                      <a:pt x="89" y="106"/>
                      <a:pt x="89" y="106"/>
                    </a:cubicBezTo>
                    <a:cubicBezTo>
                      <a:pt x="124" y="140"/>
                      <a:pt x="124" y="140"/>
                      <a:pt x="124" y="140"/>
                    </a:cubicBezTo>
                    <a:cubicBezTo>
                      <a:pt x="126" y="143"/>
                      <a:pt x="129" y="144"/>
                      <a:pt x="132" y="144"/>
                    </a:cubicBezTo>
                    <a:cubicBezTo>
                      <a:pt x="135" y="144"/>
                      <a:pt x="138" y="143"/>
                      <a:pt x="140" y="140"/>
                    </a:cubicBezTo>
                    <a:cubicBezTo>
                      <a:pt x="145" y="136"/>
                      <a:pt x="145" y="128"/>
                      <a:pt x="140" y="124"/>
                    </a:cubicBezTo>
                    <a:moveTo>
                      <a:pt x="57" y="96"/>
                    </a:moveTo>
                    <a:cubicBezTo>
                      <a:pt x="36" y="96"/>
                      <a:pt x="18" y="78"/>
                      <a:pt x="18" y="57"/>
                    </a:cubicBezTo>
                    <a:cubicBezTo>
                      <a:pt x="18" y="35"/>
                      <a:pt x="36" y="18"/>
                      <a:pt x="57" y="18"/>
                    </a:cubicBezTo>
                    <a:cubicBezTo>
                      <a:pt x="78" y="18"/>
                      <a:pt x="96" y="35"/>
                      <a:pt x="96" y="57"/>
                    </a:cubicBezTo>
                    <a:cubicBezTo>
                      <a:pt x="96" y="78"/>
                      <a:pt x="78" y="96"/>
                      <a:pt x="57" y="96"/>
                    </a:cubicBezTo>
                  </a:path>
                </a:pathLst>
              </a:custGeom>
              <a:solidFill>
                <a:schemeClr val="bg1">
                  <a:alpha val="89000"/>
                </a:schemeClr>
              </a:solidFill>
              <a:ln>
                <a:noFill/>
              </a:ln>
            </p:spPr>
            <p:txBody>
              <a:bodyPr vert="horz" wrap="square" lIns="91440" tIns="45720" rIns="91440" bIns="45720" numCol="1" anchor="t" anchorCtr="0" compatLnSpc="1">
                <a:prstTxWarp prst="textNoShape">
                  <a:avLst/>
                </a:prstTxWarp>
              </a:bodyPr>
              <a:lstStyle/>
              <a:p>
                <a:pPr defTabSz="685800"/>
                <a:endParaRPr lang="zh-CN" altLang="en-US" sz="1350">
                  <a:solidFill>
                    <a:prstClr val="black">
                      <a:lumMod val="85000"/>
                      <a:lumOff val="15000"/>
                    </a:prstClr>
                  </a:solidFill>
                </a:endParaRPr>
              </a:p>
            </p:txBody>
          </p:sp>
        </p:grpSp>
        <p:grpSp>
          <p:nvGrpSpPr>
            <p:cNvPr id="12" name="组合 11"/>
            <p:cNvGrpSpPr/>
            <p:nvPr/>
          </p:nvGrpSpPr>
          <p:grpSpPr>
            <a:xfrm>
              <a:off x="4840878" y="1301148"/>
              <a:ext cx="3510855" cy="2196985"/>
              <a:chOff x="4871767" y="1235811"/>
              <a:chExt cx="3510855" cy="2196985"/>
            </a:xfrm>
          </p:grpSpPr>
          <p:grpSp>
            <p:nvGrpSpPr>
              <p:cNvPr id="13" name="组合 12"/>
              <p:cNvGrpSpPr/>
              <p:nvPr/>
            </p:nvGrpSpPr>
            <p:grpSpPr>
              <a:xfrm>
                <a:off x="4871767" y="1696212"/>
                <a:ext cx="3510855" cy="1736584"/>
                <a:chOff x="4944654" y="1696212"/>
                <a:chExt cx="3510855" cy="1736584"/>
              </a:xfrm>
            </p:grpSpPr>
            <p:sp>
              <p:nvSpPr>
                <p:cNvPr id="17" name="矩形 16"/>
                <p:cNvSpPr>
                  <a:spLocks noChangeArrowheads="1"/>
                </p:cNvSpPr>
                <p:nvPr/>
              </p:nvSpPr>
              <p:spPr bwMode="auto">
                <a:xfrm>
                  <a:off x="4944656" y="1696212"/>
                  <a:ext cx="3510853" cy="72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视觉冲击力强的原创广告设计、电商淘宝、企业办公模板素材</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由顶尖的设计师供稿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符合各个行业的商用需求</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下载高品质正版素材就到包图网。</a:t>
                  </a:r>
                </a:p>
              </p:txBody>
            </p:sp>
            <p:sp>
              <p:nvSpPr>
                <p:cNvPr id="18" name="矩形 17"/>
                <p:cNvSpPr>
                  <a:spLocks noChangeArrowheads="1"/>
                </p:cNvSpPr>
                <p:nvPr/>
              </p:nvSpPr>
              <p:spPr bwMode="auto">
                <a:xfrm>
                  <a:off x="4944654" y="2776631"/>
                  <a:ext cx="3510855" cy="65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a:lnSpc>
                      <a:spcPct val="150000"/>
                    </a:lnSpc>
                    <a:defRPr/>
                  </a:pPr>
                  <a:r>
                    <a:rPr lang="en-US" altLang="zh-CN" sz="1200" dirty="0" smtClean="0">
                      <a:solidFill>
                        <a:prstClr val="black">
                          <a:lumMod val="85000"/>
                          <a:lumOff val="15000"/>
                        </a:prstClr>
                      </a:solidFill>
                      <a:latin typeface="Arial" charset="0"/>
                    </a:rPr>
                    <a:t>Lorem ipsum dolor sit </a:t>
                  </a:r>
                  <a:r>
                    <a:rPr lang="en-US" altLang="zh-CN" sz="1200" dirty="0" err="1" smtClean="0">
                      <a:solidFill>
                        <a:prstClr val="black">
                          <a:lumMod val="85000"/>
                          <a:lumOff val="15000"/>
                        </a:prstClr>
                      </a:solidFill>
                      <a:latin typeface="Arial" charset="0"/>
                    </a:rPr>
                    <a:t>er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elit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lamet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consectetaur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cillium</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adipisicing</a:t>
                  </a:r>
                  <a:r>
                    <a:rPr lang="en-US" altLang="zh-CN" sz="1200" dirty="0" smtClean="0">
                      <a:solidFill>
                        <a:prstClr val="black">
                          <a:lumMod val="85000"/>
                          <a:lumOff val="15000"/>
                        </a:prstClr>
                      </a:solidFill>
                      <a:latin typeface="Arial" charset="0"/>
                    </a:rPr>
                    <a:t> pecu, </a:t>
                  </a:r>
                  <a:r>
                    <a:rPr lang="en-US" altLang="zh-CN" sz="1200" dirty="0" err="1" smtClean="0">
                      <a:solidFill>
                        <a:prstClr val="black">
                          <a:lumMod val="85000"/>
                          <a:lumOff val="15000"/>
                        </a:prstClr>
                      </a:solidFill>
                      <a:latin typeface="Arial" charset="0"/>
                    </a:rPr>
                    <a:t>sed</a:t>
                  </a:r>
                  <a:r>
                    <a:rPr lang="en-US" altLang="zh-CN" sz="1200" dirty="0" smtClean="0">
                      <a:solidFill>
                        <a:prstClr val="black">
                          <a:lumMod val="85000"/>
                          <a:lumOff val="15000"/>
                        </a:prstClr>
                      </a:solidFill>
                      <a:latin typeface="Arial" charset="0"/>
                    </a:rPr>
                    <a:t> do </a:t>
                  </a:r>
                  <a:r>
                    <a:rPr lang="en-US" altLang="zh-CN" sz="1200" dirty="0" err="1" smtClean="0">
                      <a:solidFill>
                        <a:prstClr val="black">
                          <a:lumMod val="85000"/>
                          <a:lumOff val="15000"/>
                        </a:prstClr>
                      </a:solidFill>
                      <a:latin typeface="Arial" charset="0"/>
                    </a:rPr>
                    <a:t>eiusmod</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tempor</a:t>
                  </a:r>
                  <a:r>
                    <a:rPr lang="en-US" altLang="zh-CN" sz="1200" dirty="0" smtClean="0">
                      <a:solidFill>
                        <a:prstClr val="black">
                          <a:lumMod val="85000"/>
                          <a:lumOff val="15000"/>
                        </a:prstClr>
                      </a:solidFill>
                      <a:latin typeface="Arial" charset="0"/>
                    </a:rPr>
                    <a:t>. ……Lorem ipsum dolor sit </a:t>
                  </a:r>
                  <a:r>
                    <a:rPr lang="en-US" altLang="zh-CN" sz="1200" dirty="0" err="1" smtClean="0">
                      <a:solidFill>
                        <a:prstClr val="black">
                          <a:lumMod val="85000"/>
                          <a:lumOff val="15000"/>
                        </a:prstClr>
                      </a:solidFill>
                      <a:latin typeface="Arial" charset="0"/>
                    </a:rPr>
                    <a:t>er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elit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lamet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consectetaur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cillium</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adipisicing</a:t>
                  </a:r>
                  <a:r>
                    <a:rPr lang="en-US" altLang="zh-CN" sz="1200" dirty="0" smtClean="0">
                      <a:solidFill>
                        <a:prstClr val="black">
                          <a:lumMod val="85000"/>
                          <a:lumOff val="15000"/>
                        </a:prstClr>
                      </a:solidFill>
                      <a:latin typeface="Arial" charset="0"/>
                    </a:rPr>
                    <a:t> pecu, </a:t>
                  </a:r>
                  <a:r>
                    <a:rPr lang="en-US" altLang="zh-CN" sz="1200" dirty="0" err="1" smtClean="0">
                      <a:solidFill>
                        <a:prstClr val="black">
                          <a:lumMod val="85000"/>
                          <a:lumOff val="15000"/>
                        </a:prstClr>
                      </a:solidFill>
                      <a:latin typeface="Arial" charset="0"/>
                    </a:rPr>
                    <a:t>sed</a:t>
                  </a:r>
                  <a:r>
                    <a:rPr lang="en-US" altLang="zh-CN" sz="1200" dirty="0" smtClean="0">
                      <a:solidFill>
                        <a:prstClr val="black">
                          <a:lumMod val="85000"/>
                          <a:lumOff val="15000"/>
                        </a:prstClr>
                      </a:solidFill>
                      <a:latin typeface="Arial" charset="0"/>
                    </a:rPr>
                    <a:t> do </a:t>
                  </a:r>
                  <a:r>
                    <a:rPr lang="en-US" altLang="zh-CN" sz="1200" dirty="0" err="1" smtClean="0">
                      <a:solidFill>
                        <a:prstClr val="black">
                          <a:lumMod val="85000"/>
                          <a:lumOff val="15000"/>
                        </a:prstClr>
                      </a:solidFill>
                      <a:latin typeface="Arial" charset="0"/>
                    </a:rPr>
                    <a:t>eiusmod</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tempor</a:t>
                  </a:r>
                  <a:endParaRPr lang="en-US" altLang="zh-CN" sz="1200" dirty="0">
                    <a:solidFill>
                      <a:prstClr val="black">
                        <a:lumMod val="85000"/>
                        <a:lumOff val="15000"/>
                      </a:prstClr>
                    </a:solidFill>
                    <a:latin typeface="Arial" charset="0"/>
                  </a:endParaRPr>
                </a:p>
              </p:txBody>
            </p:sp>
          </p:grpSp>
          <p:grpSp>
            <p:nvGrpSpPr>
              <p:cNvPr id="14" name="组合 13"/>
              <p:cNvGrpSpPr/>
              <p:nvPr/>
            </p:nvGrpSpPr>
            <p:grpSpPr>
              <a:xfrm>
                <a:off x="4871767" y="1235811"/>
                <a:ext cx="2472608" cy="333847"/>
                <a:chOff x="723983" y="1281965"/>
                <a:chExt cx="2472608" cy="333847"/>
              </a:xfrm>
            </p:grpSpPr>
            <p:sp>
              <p:nvSpPr>
                <p:cNvPr id="15" name="矩形 14"/>
                <p:cNvSpPr/>
                <p:nvPr/>
              </p:nvSpPr>
              <p:spPr>
                <a:xfrm>
                  <a:off x="723983" y="1289689"/>
                  <a:ext cx="1267801" cy="326123"/>
                </a:xfrm>
                <a:prstGeom prst="rect">
                  <a:avLst/>
                </a:prstGeom>
              </p:spPr>
              <p:txBody>
                <a:bodyPr wrap="square">
                  <a:spAutoFit/>
                </a:bodyPr>
                <a:lstStyle/>
                <a:p>
                  <a:pPr algn="dist">
                    <a:lnSpc>
                      <a:spcPct val="150000"/>
                    </a:lnSpc>
                  </a:pPr>
                  <a:r>
                    <a:rPr lang="zh-CN" altLang="en-US" b="1" dirty="0">
                      <a:solidFill>
                        <a:prstClr val="black">
                          <a:lumMod val="85000"/>
                          <a:lumOff val="15000"/>
                        </a:prstClr>
                      </a:solidFill>
                      <a:latin typeface="微软雅黑" panose="020B0503020204020204" pitchFamily="34" charset="-122"/>
                      <a:ea typeface="微软雅黑" panose="020B0503020204020204" pitchFamily="34" charset="-122"/>
                    </a:rPr>
                    <a:t>点击添加标题</a:t>
                  </a:r>
                </a:p>
              </p:txBody>
            </p:sp>
            <p:sp>
              <p:nvSpPr>
                <p:cNvPr id="16" name="文本框 15"/>
                <p:cNvSpPr txBox="1"/>
                <p:nvPr/>
              </p:nvSpPr>
              <p:spPr>
                <a:xfrm>
                  <a:off x="2116683" y="1281965"/>
                  <a:ext cx="1079908" cy="326123"/>
                </a:xfrm>
                <a:prstGeom prst="rect">
                  <a:avLst/>
                </a:prstGeom>
                <a:noFill/>
              </p:spPr>
              <p:txBody>
                <a:bodyPr wrap="square" rtlCol="0">
                  <a:spAutoFit/>
                </a:bodyPr>
                <a:lstStyle/>
                <a:p>
                  <a:pPr algn="dist">
                    <a:lnSpc>
                      <a:spcPct val="150000"/>
                    </a:lnSpc>
                  </a:pPr>
                  <a:r>
                    <a:rPr lang="en-US" altLang="zh-CN" b="1" dirty="0">
                      <a:solidFill>
                        <a:prstClr val="black">
                          <a:lumMod val="85000"/>
                          <a:lumOff val="15000"/>
                        </a:prstClr>
                      </a:solidFill>
                      <a:latin typeface="微软雅黑" panose="020B0503020204020204" pitchFamily="34" charset="-122"/>
                      <a:ea typeface="微软雅黑" panose="020B0503020204020204" pitchFamily="34" charset="-122"/>
                    </a:rPr>
                    <a:t>Add a title</a:t>
                  </a:r>
                  <a:endParaRPr lang="zh-CN" altLang="en-US"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grpSp>
        <p:sp>
          <p:nvSpPr>
            <p:cNvPr id="19" name="减号 18"/>
            <p:cNvSpPr/>
            <p:nvPr/>
          </p:nvSpPr>
          <p:spPr>
            <a:xfrm rot="21300000">
              <a:off x="437000" y="2424795"/>
              <a:ext cx="4201518" cy="481137"/>
            </a:xfrm>
            <a:prstGeom prst="mathMinus">
              <a:avLst/>
            </a:prstGeom>
            <a:solidFill>
              <a:srgbClr val="583924"/>
            </a:solidFill>
            <a:ln>
              <a:noFill/>
            </a:ln>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grpSp>
    </p:spTree>
    <p:extLst>
      <p:ext uri="{BB962C8B-B14F-4D97-AF65-F5344CB8AC3E}">
        <p14:creationId xmlns:p14="http://schemas.microsoft.com/office/powerpoint/2010/main" val="323217711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aphicFrame>
        <p:nvGraphicFramePr>
          <p:cNvPr id="17" name="图表 16"/>
          <p:cNvGraphicFramePr/>
          <p:nvPr>
            <p:extLst>
              <p:ext uri="{D42A27DB-BD31-4B8C-83A1-F6EECF244321}">
                <p14:modId xmlns:p14="http://schemas.microsoft.com/office/powerpoint/2010/main" val="428497542"/>
              </p:ext>
            </p:extLst>
          </p:nvPr>
        </p:nvGraphicFramePr>
        <p:xfrm>
          <a:off x="1569875" y="1507139"/>
          <a:ext cx="6108183" cy="3843723"/>
        </p:xfrm>
        <a:graphic>
          <a:graphicData uri="http://schemas.openxmlformats.org/drawingml/2006/chart">
            <c:chart xmlns:c="http://schemas.openxmlformats.org/drawingml/2006/chart" xmlns:r="http://schemas.openxmlformats.org/officeDocument/2006/relationships" r:id="rId4"/>
          </a:graphicData>
        </a:graphic>
      </p:graphicFrame>
      <p:pic>
        <p:nvPicPr>
          <p:cNvPr id="20" name="图片 19"/>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8113487" y="1781629"/>
            <a:ext cx="3294742" cy="3294742"/>
          </a:xfrm>
          <a:custGeom>
            <a:avLst/>
            <a:gdLst>
              <a:gd name="connsiteX0" fmla="*/ 1647371 w 3294742"/>
              <a:gd name="connsiteY0" fmla="*/ 0 h 3294742"/>
              <a:gd name="connsiteX1" fmla="*/ 3294742 w 3294742"/>
              <a:gd name="connsiteY1" fmla="*/ 1647371 h 3294742"/>
              <a:gd name="connsiteX2" fmla="*/ 1647371 w 3294742"/>
              <a:gd name="connsiteY2" fmla="*/ 3294742 h 3294742"/>
              <a:gd name="connsiteX3" fmla="*/ 0 w 3294742"/>
              <a:gd name="connsiteY3" fmla="*/ 1647371 h 3294742"/>
              <a:gd name="connsiteX4" fmla="*/ 1647371 w 3294742"/>
              <a:gd name="connsiteY4" fmla="*/ 0 h 32947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4742" h="3294742">
                <a:moveTo>
                  <a:pt x="1647371" y="0"/>
                </a:moveTo>
                <a:cubicBezTo>
                  <a:pt x="2557189" y="0"/>
                  <a:pt x="3294742" y="737553"/>
                  <a:pt x="3294742" y="1647371"/>
                </a:cubicBezTo>
                <a:cubicBezTo>
                  <a:pt x="3294742" y="2557189"/>
                  <a:pt x="2557189" y="3294742"/>
                  <a:pt x="1647371" y="3294742"/>
                </a:cubicBezTo>
                <a:cubicBezTo>
                  <a:pt x="737553" y="3294742"/>
                  <a:pt x="0" y="2557189"/>
                  <a:pt x="0" y="1647371"/>
                </a:cubicBezTo>
                <a:cubicBezTo>
                  <a:pt x="0" y="737553"/>
                  <a:pt x="737553" y="0"/>
                  <a:pt x="1647371" y="0"/>
                </a:cubicBezTo>
                <a:close/>
              </a:path>
            </a:pathLst>
          </a:custGeom>
          <a:ln>
            <a:solidFill>
              <a:srgbClr val="583924"/>
            </a:solidFill>
          </a:ln>
        </p:spPr>
      </p:pic>
    </p:spTree>
    <p:extLst>
      <p:ext uri="{BB962C8B-B14F-4D97-AF65-F5344CB8AC3E}">
        <p14:creationId xmlns:p14="http://schemas.microsoft.com/office/powerpoint/2010/main" val="6847150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left)">
                                      <p:cBhvr>
                                        <p:cTn id="7" dur="1000"/>
                                        <p:tgtEl>
                                          <p:spTgt spid="17">
                                            <p:graphicEl>
                                              <a:chart seriesIdx="-3" categoryIdx="-3" bldStep="gridLegend"/>
                                            </p:graphicEl>
                                          </p:spTgt>
                                        </p:tgtEl>
                                      </p:cBhvr>
                                    </p:animEffect>
                                  </p:childTnLst>
                                </p:cTn>
                              </p:par>
                            </p:childTnLst>
                          </p:cTn>
                        </p:par>
                        <p:par>
                          <p:cTn id="8" fill="hold">
                            <p:stCondLst>
                              <p:cond delay="1000"/>
                            </p:stCondLst>
                            <p:childTnLst>
                              <p:par>
                                <p:cTn id="9" presetID="22" presetClass="entr" presetSubtype="8" fill="hold" grpId="1" nodeType="afterEffect">
                                  <p:stCondLst>
                                    <p:cond delay="0"/>
                                  </p:stCondLst>
                                  <p:childTnLst>
                                    <p:set>
                                      <p:cBhvr>
                                        <p:cTn id="10"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left)">
                                      <p:cBhvr>
                                        <p:cTn id="11" dur="1000"/>
                                        <p:tgtEl>
                                          <p:spTgt spid="17">
                                            <p:graphicEl>
                                              <a:chart seriesIdx="0" categoryIdx="-4" bldStep="series"/>
                                            </p:graphicEl>
                                          </p:spTgt>
                                        </p:tgtEl>
                                      </p:cBhvr>
                                    </p:animEffect>
                                  </p:childTnLst>
                                </p:cTn>
                              </p:par>
                            </p:childTnLst>
                          </p:cTn>
                        </p:par>
                        <p:par>
                          <p:cTn id="12" fill="hold">
                            <p:stCondLst>
                              <p:cond delay="2000"/>
                            </p:stCondLst>
                            <p:childTnLst>
                              <p:par>
                                <p:cTn id="13" presetID="22" presetClass="entr" presetSubtype="8" fill="hold" grpId="1" nodeType="afterEffect">
                                  <p:stCondLst>
                                    <p:cond delay="0"/>
                                  </p:stCondLst>
                                  <p:childTnLst>
                                    <p:set>
                                      <p:cBhvr>
                                        <p:cTn id="14"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left)">
                                      <p:cBhvr>
                                        <p:cTn id="15" dur="1000"/>
                                        <p:tgtEl>
                                          <p:spTgt spid="17">
                                            <p:graphicEl>
                                              <a:chart seriesIdx="1" categoryIdx="-4" bldStep="series"/>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fade">
                                      <p:cBhvr>
                                        <p:cTn id="18" dur="1500"/>
                                        <p:tgtEl>
                                          <p:spTgt spid="17">
                                            <p:graphicEl>
                                              <a:chart seriesIdx="-3" categoryIdx="-3" bldStep="gridLegend"/>
                                            </p:graphicEl>
                                          </p:spTgt>
                                        </p:tgtEl>
                                      </p:cBhvr>
                                    </p:animEffect>
                                  </p:childTnLst>
                                </p:cTn>
                              </p:par>
                            </p:childTnLst>
                          </p:cTn>
                        </p:par>
                        <p:par>
                          <p:cTn id="19" fill="hold">
                            <p:stCondLst>
                              <p:cond delay="3500"/>
                            </p:stCondLst>
                            <p:childTnLst>
                              <p:par>
                                <p:cTn id="20" presetID="22" presetClass="entr" presetSubtype="8" fill="hold" grpId="0" nodeType="afterEffect">
                                  <p:stCondLst>
                                    <p:cond delay="0"/>
                                  </p:stCondLst>
                                  <p:childTnLst>
                                    <p:set>
                                      <p:cBhvr>
                                        <p:cTn id="21"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left)">
                                      <p:cBhvr>
                                        <p:cTn id="22" dur="1000"/>
                                        <p:tgtEl>
                                          <p:spTgt spid="17">
                                            <p:graphicEl>
                                              <a:chart seriesIdx="0" categoryIdx="-4" bldStep="series"/>
                                            </p:graphicEl>
                                          </p:spTgt>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left)">
                                      <p:cBhvr>
                                        <p:cTn id="25" dur="1000"/>
                                        <p:tgtEl>
                                          <p:spTgt spid="17">
                                            <p:graphicEl>
                                              <a:chart seriesIdx="1" categoryIdx="-4" bldStep="series"/>
                                            </p:graphicEl>
                                          </p:spTgt>
                                        </p:tgtEl>
                                      </p:cBhvr>
                                    </p:animEffect>
                                  </p:childTnLst>
                                </p:cTn>
                              </p:par>
                            </p:childTnLst>
                          </p:cTn>
                        </p:par>
                        <p:par>
                          <p:cTn id="26" fill="hold">
                            <p:stCondLst>
                              <p:cond delay="4750"/>
                            </p:stCondLst>
                            <p:childTnLst>
                              <p:par>
                                <p:cTn id="27" presetID="31"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fltVal val="0"/>
                                          </p:val>
                                        </p:tav>
                                        <p:tav tm="100000">
                                          <p:val>
                                            <p:strVal val="#ppt_w"/>
                                          </p:val>
                                        </p:tav>
                                      </p:tavLst>
                                    </p:anim>
                                    <p:anim calcmode="lin" valueType="num">
                                      <p:cBhvr>
                                        <p:cTn id="30" dur="1000" fill="hold"/>
                                        <p:tgtEl>
                                          <p:spTgt spid="20"/>
                                        </p:tgtEl>
                                        <p:attrNameLst>
                                          <p:attrName>ppt_h</p:attrName>
                                        </p:attrNameLst>
                                      </p:cBhvr>
                                      <p:tavLst>
                                        <p:tav tm="0">
                                          <p:val>
                                            <p:fltVal val="0"/>
                                          </p:val>
                                        </p:tav>
                                        <p:tav tm="100000">
                                          <p:val>
                                            <p:strVal val="#ppt_h"/>
                                          </p:val>
                                        </p:tav>
                                      </p:tavLst>
                                    </p:anim>
                                    <p:anim calcmode="lin" valueType="num">
                                      <p:cBhvr>
                                        <p:cTn id="31" dur="1000" fill="hold"/>
                                        <p:tgtEl>
                                          <p:spTgt spid="20"/>
                                        </p:tgtEl>
                                        <p:attrNameLst>
                                          <p:attrName>style.rotation</p:attrName>
                                        </p:attrNameLst>
                                      </p:cBhvr>
                                      <p:tavLst>
                                        <p:tav tm="0">
                                          <p:val>
                                            <p:fltVal val="90"/>
                                          </p:val>
                                        </p:tav>
                                        <p:tav tm="100000">
                                          <p:val>
                                            <p:fltVal val="0"/>
                                          </p:val>
                                        </p:tav>
                                      </p:tavLst>
                                    </p:anim>
                                    <p:animEffect transition="in" filter="fade">
                                      <p:cBhvr>
                                        <p:cTn id="3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uiExpand="1">
        <p:bldSub>
          <a:bldChart bld="series"/>
        </p:bldSub>
      </p:bldGraphic>
      <p:bldGraphic spid="17" grpId="1" uiExpand="1">
        <p:bldSub>
          <a:bldChart bld="series"/>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12" name="图片 11"/>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554538" y="3568700"/>
            <a:ext cx="3200400" cy="1828800"/>
          </a:xfrm>
          <a:custGeom>
            <a:avLst/>
            <a:gdLst>
              <a:gd name="connsiteX0" fmla="*/ 0 w 3200400"/>
              <a:gd name="connsiteY0" fmla="*/ 0 h 1828800"/>
              <a:gd name="connsiteX1" fmla="*/ 3200400 w 3200400"/>
              <a:gd name="connsiteY1" fmla="*/ 0 h 1828800"/>
              <a:gd name="connsiteX2" fmla="*/ 3200400 w 3200400"/>
              <a:gd name="connsiteY2" fmla="*/ 1828800 h 1828800"/>
              <a:gd name="connsiteX3" fmla="*/ 0 w 32004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3200400" h="1828800">
                <a:moveTo>
                  <a:pt x="0" y="0"/>
                </a:moveTo>
                <a:lnTo>
                  <a:pt x="3200400" y="0"/>
                </a:lnTo>
                <a:lnTo>
                  <a:pt x="3200400" y="1828800"/>
                </a:lnTo>
                <a:lnTo>
                  <a:pt x="0" y="1828800"/>
                </a:lnTo>
                <a:close/>
              </a:path>
            </a:pathLst>
          </a:custGeom>
        </p:spPr>
      </p:pic>
      <p:pic>
        <p:nvPicPr>
          <p:cNvPr id="13" name="图片 12"/>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1296988" y="3568700"/>
            <a:ext cx="3200400" cy="1828800"/>
          </a:xfrm>
          <a:custGeom>
            <a:avLst/>
            <a:gdLst>
              <a:gd name="connsiteX0" fmla="*/ 0 w 3200400"/>
              <a:gd name="connsiteY0" fmla="*/ 0 h 1828800"/>
              <a:gd name="connsiteX1" fmla="*/ 3200400 w 3200400"/>
              <a:gd name="connsiteY1" fmla="*/ 0 h 1828800"/>
              <a:gd name="connsiteX2" fmla="*/ 3200400 w 3200400"/>
              <a:gd name="connsiteY2" fmla="*/ 1828800 h 1828800"/>
              <a:gd name="connsiteX3" fmla="*/ 0 w 32004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3200400" h="1828800">
                <a:moveTo>
                  <a:pt x="0" y="0"/>
                </a:moveTo>
                <a:lnTo>
                  <a:pt x="3200400" y="0"/>
                </a:lnTo>
                <a:lnTo>
                  <a:pt x="3200400" y="1828800"/>
                </a:lnTo>
                <a:lnTo>
                  <a:pt x="0" y="1828800"/>
                </a:lnTo>
                <a:close/>
              </a:path>
            </a:pathLst>
          </a:custGeom>
        </p:spPr>
      </p:pic>
      <p:pic>
        <p:nvPicPr>
          <p:cNvPr id="14" name="图片 1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4554538" y="1681163"/>
            <a:ext cx="3200400" cy="1828800"/>
          </a:xfrm>
          <a:custGeom>
            <a:avLst/>
            <a:gdLst>
              <a:gd name="connsiteX0" fmla="*/ 0 w 3200400"/>
              <a:gd name="connsiteY0" fmla="*/ 0 h 1828800"/>
              <a:gd name="connsiteX1" fmla="*/ 3200400 w 3200400"/>
              <a:gd name="connsiteY1" fmla="*/ 0 h 1828800"/>
              <a:gd name="connsiteX2" fmla="*/ 3200400 w 3200400"/>
              <a:gd name="connsiteY2" fmla="*/ 1828800 h 1828800"/>
              <a:gd name="connsiteX3" fmla="*/ 0 w 32004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3200400" h="1828800">
                <a:moveTo>
                  <a:pt x="0" y="0"/>
                </a:moveTo>
                <a:lnTo>
                  <a:pt x="3200400" y="0"/>
                </a:lnTo>
                <a:lnTo>
                  <a:pt x="3200400" y="1828800"/>
                </a:lnTo>
                <a:lnTo>
                  <a:pt x="0" y="1828800"/>
                </a:lnTo>
                <a:close/>
              </a:path>
            </a:pathLst>
          </a:custGeom>
        </p:spPr>
      </p:pic>
      <p:pic>
        <p:nvPicPr>
          <p:cNvPr id="15" name="图片 14"/>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1296988" y="1681163"/>
            <a:ext cx="3200400" cy="1828800"/>
          </a:xfrm>
          <a:custGeom>
            <a:avLst/>
            <a:gdLst>
              <a:gd name="connsiteX0" fmla="*/ 0 w 3200400"/>
              <a:gd name="connsiteY0" fmla="*/ 0 h 1828800"/>
              <a:gd name="connsiteX1" fmla="*/ 3200400 w 3200400"/>
              <a:gd name="connsiteY1" fmla="*/ 0 h 1828800"/>
              <a:gd name="connsiteX2" fmla="*/ 3200400 w 3200400"/>
              <a:gd name="connsiteY2" fmla="*/ 1828800 h 1828800"/>
              <a:gd name="connsiteX3" fmla="*/ 0 w 320040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3200400" h="1828800">
                <a:moveTo>
                  <a:pt x="0" y="0"/>
                </a:moveTo>
                <a:lnTo>
                  <a:pt x="3200400" y="0"/>
                </a:lnTo>
                <a:lnTo>
                  <a:pt x="3200400" y="1828800"/>
                </a:lnTo>
                <a:lnTo>
                  <a:pt x="0" y="1828800"/>
                </a:lnTo>
                <a:close/>
              </a:path>
            </a:pathLst>
          </a:custGeom>
        </p:spPr>
      </p:pic>
      <p:sp>
        <p:nvSpPr>
          <p:cNvPr id="16" name="Rectangle 29"/>
          <p:cNvSpPr>
            <a:spLocks noChangeArrowheads="1"/>
          </p:cNvSpPr>
          <p:nvPr/>
        </p:nvSpPr>
        <p:spPr bwMode="auto">
          <a:xfrm>
            <a:off x="3925888" y="2940050"/>
            <a:ext cx="571500" cy="571500"/>
          </a:xfrm>
          <a:prstGeom prst="rect">
            <a:avLst/>
          </a:prstGeom>
          <a:solidFill>
            <a:srgbClr val="CDAD7F"/>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F2F2F2"/>
                </a:solidFill>
                <a:latin typeface="FontAwesome" pitchFamily="2" charset="0"/>
                <a:sym typeface="FontAwesome" pitchFamily="2" charset="0"/>
              </a:rPr>
              <a:t></a:t>
            </a:r>
            <a:endParaRPr lang="en-US" altLang="zh-CN" sz="1800">
              <a:solidFill>
                <a:srgbClr val="F2F2F2"/>
              </a:solidFill>
            </a:endParaRPr>
          </a:p>
        </p:txBody>
      </p:sp>
      <p:sp>
        <p:nvSpPr>
          <p:cNvPr id="17" name="Rectangle 30"/>
          <p:cNvSpPr>
            <a:spLocks noChangeArrowheads="1"/>
          </p:cNvSpPr>
          <p:nvPr/>
        </p:nvSpPr>
        <p:spPr bwMode="auto">
          <a:xfrm>
            <a:off x="4551363" y="2938463"/>
            <a:ext cx="571500" cy="571500"/>
          </a:xfrm>
          <a:prstGeom prst="rect">
            <a:avLst/>
          </a:prstGeom>
          <a:solidFill>
            <a:srgbClr val="583924"/>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F2F2F2"/>
                </a:solidFill>
                <a:latin typeface="FontAwesome" pitchFamily="2" charset="0"/>
                <a:sym typeface="FontAwesome" pitchFamily="2" charset="0"/>
              </a:rPr>
              <a:t></a:t>
            </a:r>
            <a:endParaRPr lang="en-US" altLang="zh-CN" sz="1800">
              <a:solidFill>
                <a:srgbClr val="F2F2F2"/>
              </a:solidFill>
            </a:endParaRPr>
          </a:p>
        </p:txBody>
      </p:sp>
      <p:sp>
        <p:nvSpPr>
          <p:cNvPr id="18" name="Rectangle 31"/>
          <p:cNvSpPr>
            <a:spLocks noChangeArrowheads="1"/>
          </p:cNvSpPr>
          <p:nvPr/>
        </p:nvSpPr>
        <p:spPr bwMode="auto">
          <a:xfrm>
            <a:off x="4551363" y="3568700"/>
            <a:ext cx="571500" cy="571500"/>
          </a:xfrm>
          <a:prstGeom prst="rect">
            <a:avLst/>
          </a:prstGeom>
          <a:solidFill>
            <a:srgbClr val="CDAD7F"/>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F2F2F2"/>
                </a:solidFill>
                <a:latin typeface="FontAwesome" pitchFamily="2" charset="0"/>
                <a:sym typeface="FontAwesome" pitchFamily="2" charset="0"/>
              </a:rPr>
              <a:t></a:t>
            </a:r>
            <a:endParaRPr lang="en-US" altLang="zh-CN" sz="1800">
              <a:solidFill>
                <a:srgbClr val="F2F2F2"/>
              </a:solidFill>
            </a:endParaRPr>
          </a:p>
        </p:txBody>
      </p:sp>
      <p:sp>
        <p:nvSpPr>
          <p:cNvPr id="19" name="Rectangle 32"/>
          <p:cNvSpPr>
            <a:spLocks noChangeArrowheads="1"/>
          </p:cNvSpPr>
          <p:nvPr/>
        </p:nvSpPr>
        <p:spPr bwMode="auto">
          <a:xfrm>
            <a:off x="3925888" y="3568700"/>
            <a:ext cx="571500" cy="571500"/>
          </a:xfrm>
          <a:prstGeom prst="rect">
            <a:avLst/>
          </a:prstGeom>
          <a:solidFill>
            <a:srgbClr val="583924"/>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F2F2F2"/>
                </a:solidFill>
                <a:latin typeface="FontAwesome" pitchFamily="2" charset="0"/>
                <a:sym typeface="FontAwesome" pitchFamily="2" charset="0"/>
              </a:rPr>
              <a:t></a:t>
            </a:r>
            <a:endParaRPr lang="en-US" altLang="zh-CN" sz="1800">
              <a:solidFill>
                <a:srgbClr val="F2F2F2"/>
              </a:solidFill>
            </a:endParaRPr>
          </a:p>
        </p:txBody>
      </p:sp>
      <p:grpSp>
        <p:nvGrpSpPr>
          <p:cNvPr id="20" name="Group 34"/>
          <p:cNvGrpSpPr>
            <a:grpSpLocks/>
          </p:cNvGrpSpPr>
          <p:nvPr/>
        </p:nvGrpSpPr>
        <p:grpSpPr bwMode="auto">
          <a:xfrm>
            <a:off x="7994650" y="1878013"/>
            <a:ext cx="2978150" cy="1323439"/>
            <a:chOff x="0" y="0"/>
            <a:chExt cx="2979065" cy="1323748"/>
          </a:xfrm>
        </p:grpSpPr>
        <p:sp>
          <p:nvSpPr>
            <p:cNvPr id="21" name="TextBox 38"/>
            <p:cNvSpPr>
              <a:spLocks noChangeArrowheads="1"/>
            </p:cNvSpPr>
            <p:nvPr/>
          </p:nvSpPr>
          <p:spPr bwMode="auto">
            <a:xfrm>
              <a:off x="535724" y="0"/>
              <a:ext cx="2443341" cy="1323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dirty="0" smtClean="0">
                  <a:solidFill>
                    <a:schemeClr val="bg2">
                      <a:lumMod val="25000"/>
                    </a:schemeClr>
                  </a:solidFill>
                  <a:latin typeface="+mn-ea"/>
                  <a:ea typeface="+mn-ea"/>
                  <a:sym typeface="Open Sans" panose="020B0606030504020204" pitchFamily="34" charset="0"/>
                </a:rPr>
                <a:t>输入你的标题</a:t>
              </a:r>
              <a:endParaRPr lang="zh-CN" altLang="en-US" sz="2000" dirty="0">
                <a:solidFill>
                  <a:schemeClr val="bg2">
                    <a:lumMod val="25000"/>
                  </a:schemeClr>
                </a:solidFill>
                <a:latin typeface="+mn-ea"/>
                <a:ea typeface="+mn-ea"/>
                <a:sym typeface="Open Sans" panose="020B0606030504020204" pitchFamily="34" charset="0"/>
              </a:endParaRPr>
            </a:p>
            <a:p>
              <a:pPr eaLnBrk="1" hangingPunct="1">
                <a:lnSpc>
                  <a:spcPct val="100000"/>
                </a:lnSpc>
                <a:spcBef>
                  <a:spcPct val="0"/>
                </a:spcBef>
                <a:buFont typeface="Arial" panose="020B0604020202020204" pitchFamily="34" charset="0"/>
                <a:buNone/>
              </a:pPr>
              <a:endParaRPr lang="zh-CN" altLang="en-US" sz="1000" dirty="0">
                <a:solidFill>
                  <a:schemeClr val="bg2">
                    <a:lumMod val="25000"/>
                  </a:schemeClr>
                </a:solidFill>
                <a:latin typeface="Open Sans" panose="020B0606030504020204" pitchFamily="34" charset="0"/>
                <a:sym typeface="Open Sans" panose="020B0606030504020204" pitchFamily="34" charset="0"/>
              </a:endParaRPr>
            </a:p>
            <a:p>
              <a:pPr eaLnBrk="1" hangingPunct="1">
                <a:lnSpc>
                  <a:spcPct val="100000"/>
                </a:lnSpc>
                <a:spcBef>
                  <a:spcPct val="0"/>
                </a:spcBef>
                <a:buFont typeface="Arial" panose="020B0604020202020204" pitchFamily="34" charset="0"/>
                <a:buNone/>
              </a:pPr>
              <a:r>
                <a:rPr lang="en-US" altLang="zh-CN" sz="1000" dirty="0">
                  <a:solidFill>
                    <a:schemeClr val="bg2">
                      <a:lumMod val="25000"/>
                    </a:schemeClr>
                  </a:solidFill>
                  <a:latin typeface="Open Sans" panose="020B0606030504020204" pitchFamily="34" charset="0"/>
                  <a:sym typeface="Open Sans" panose="020B0606030504020204" pitchFamily="34" charset="0"/>
                </a:rPr>
                <a:t>Lid </a:t>
              </a:r>
              <a:r>
                <a:rPr lang="en-US" altLang="zh-CN" sz="1000" dirty="0" err="1">
                  <a:solidFill>
                    <a:schemeClr val="bg2">
                      <a:lumMod val="25000"/>
                    </a:schemeClr>
                  </a:solidFill>
                  <a:latin typeface="Open Sans" panose="020B0606030504020204" pitchFamily="34" charset="0"/>
                  <a:sym typeface="Open Sans" panose="020B0606030504020204" pitchFamily="34" charset="0"/>
                </a:rPr>
                <a:t>est</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laborum</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dolo</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rumes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fugats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untras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Etharums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ser</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quidem</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rerum</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facilis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dolores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nemis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omnis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fugats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vitaes</a:t>
              </a:r>
              <a:r>
                <a:rPr lang="en-US" altLang="zh-CN" sz="1000" dirty="0">
                  <a:solidFill>
                    <a:schemeClr val="bg2">
                      <a:lumMod val="25000"/>
                    </a:schemeClr>
                  </a:solidFill>
                  <a:latin typeface="Open Sans" panose="020B0606030504020204" pitchFamily="34" charset="0"/>
                  <a:sym typeface="Open Sans" panose="020B0606030504020204" pitchFamily="34" charset="0"/>
                </a:rPr>
                <a:t> nemo minima </a:t>
              </a:r>
              <a:r>
                <a:rPr lang="en-US" altLang="zh-CN" sz="1000" dirty="0" err="1">
                  <a:solidFill>
                    <a:schemeClr val="bg2">
                      <a:lumMod val="25000"/>
                    </a:schemeClr>
                  </a:solidFill>
                  <a:latin typeface="Open Sans" panose="020B0606030504020204" pitchFamily="34" charset="0"/>
                  <a:sym typeface="Open Sans" panose="020B0606030504020204" pitchFamily="34" charset="0"/>
                </a:rPr>
                <a:t>rerums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unsers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sadips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amets</a:t>
              </a:r>
              <a:r>
                <a:rPr lang="en-US" altLang="zh-CN" sz="1000" dirty="0">
                  <a:solidFill>
                    <a:schemeClr val="bg2">
                      <a:lumMod val="25000"/>
                    </a:schemeClr>
                  </a:solidFill>
                  <a:latin typeface="Open Sans" panose="020B0606030504020204" pitchFamily="34" charset="0"/>
                  <a:sym typeface="Open Sans" panose="020B0606030504020204" pitchFamily="34" charset="0"/>
                </a:rPr>
                <a:t>..</a:t>
              </a:r>
              <a:endParaRPr lang="zh-CN" altLang="en-US" sz="1800" dirty="0">
                <a:solidFill>
                  <a:schemeClr val="bg2">
                    <a:lumMod val="25000"/>
                  </a:schemeClr>
                </a:solidFill>
                <a:latin typeface="Arial" panose="020B0604020202020204" pitchFamily="34" charset="0"/>
              </a:endParaRPr>
            </a:p>
          </p:txBody>
        </p:sp>
        <p:sp>
          <p:nvSpPr>
            <p:cNvPr id="22" name="Rectangle 39"/>
            <p:cNvSpPr>
              <a:spLocks noChangeArrowheads="1"/>
            </p:cNvSpPr>
            <p:nvPr/>
          </p:nvSpPr>
          <p:spPr bwMode="auto">
            <a:xfrm>
              <a:off x="0" y="0"/>
              <a:ext cx="616063" cy="5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dirty="0">
                  <a:solidFill>
                    <a:schemeClr val="bg2">
                      <a:lumMod val="25000"/>
                    </a:schemeClr>
                  </a:solidFill>
                  <a:latin typeface="FontAwesome" pitchFamily="2" charset="0"/>
                  <a:sym typeface="FontAwesome" pitchFamily="2" charset="0"/>
                </a:rPr>
                <a:t></a:t>
              </a:r>
              <a:endParaRPr lang="en-US" altLang="zh-CN" sz="3200" dirty="0">
                <a:solidFill>
                  <a:schemeClr val="bg2">
                    <a:lumMod val="25000"/>
                  </a:schemeClr>
                </a:solidFill>
              </a:endParaRPr>
            </a:p>
          </p:txBody>
        </p:sp>
      </p:grpSp>
      <p:grpSp>
        <p:nvGrpSpPr>
          <p:cNvPr id="23" name="Group 35"/>
          <p:cNvGrpSpPr>
            <a:grpSpLocks/>
          </p:cNvGrpSpPr>
          <p:nvPr/>
        </p:nvGrpSpPr>
        <p:grpSpPr bwMode="auto">
          <a:xfrm>
            <a:off x="7988300" y="3752850"/>
            <a:ext cx="2984500" cy="1323439"/>
            <a:chOff x="0" y="0"/>
            <a:chExt cx="2983988" cy="1322296"/>
          </a:xfrm>
        </p:grpSpPr>
        <p:sp>
          <p:nvSpPr>
            <p:cNvPr id="24" name="TextBox 36"/>
            <p:cNvSpPr>
              <a:spLocks noChangeArrowheads="1"/>
            </p:cNvSpPr>
            <p:nvPr/>
          </p:nvSpPr>
          <p:spPr bwMode="auto">
            <a:xfrm>
              <a:off x="535724" y="0"/>
              <a:ext cx="2448264" cy="132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None/>
              </a:pPr>
              <a:r>
                <a:rPr lang="zh-CN" altLang="en-US" sz="2000" dirty="0">
                  <a:solidFill>
                    <a:schemeClr val="bg2">
                      <a:lumMod val="25000"/>
                    </a:schemeClr>
                  </a:solidFill>
                  <a:latin typeface="+mn-ea"/>
                  <a:ea typeface="+mn-ea"/>
                  <a:sym typeface="Open Sans" panose="020B0606030504020204" pitchFamily="34" charset="0"/>
                </a:rPr>
                <a:t>输入你的标题</a:t>
              </a:r>
            </a:p>
            <a:p>
              <a:pPr eaLnBrk="1" hangingPunct="1">
                <a:lnSpc>
                  <a:spcPct val="100000"/>
                </a:lnSpc>
                <a:spcBef>
                  <a:spcPct val="0"/>
                </a:spcBef>
                <a:buFont typeface="Arial" panose="020B0604020202020204" pitchFamily="34" charset="0"/>
                <a:buNone/>
              </a:pPr>
              <a:endParaRPr lang="zh-CN" altLang="en-US" sz="1000" dirty="0" smtClean="0">
                <a:solidFill>
                  <a:srgbClr val="3F3F3F"/>
                </a:solidFill>
                <a:latin typeface="Open Sans" panose="020B0606030504020204" pitchFamily="34" charset="0"/>
                <a:sym typeface="Open Sans" panose="020B0606030504020204" pitchFamily="34" charset="0"/>
              </a:endParaRPr>
            </a:p>
            <a:p>
              <a:pPr eaLnBrk="1" hangingPunct="1">
                <a:lnSpc>
                  <a:spcPct val="100000"/>
                </a:lnSpc>
                <a:spcBef>
                  <a:spcPct val="0"/>
                </a:spcBef>
                <a:buFont typeface="Arial" panose="020B0604020202020204" pitchFamily="34" charset="0"/>
                <a:buNone/>
              </a:pPr>
              <a:r>
                <a:rPr lang="en-US" altLang="zh-CN" sz="1000" dirty="0" smtClean="0">
                  <a:solidFill>
                    <a:srgbClr val="3F3F3F"/>
                  </a:solidFill>
                  <a:latin typeface="Open Sans" panose="020B0606030504020204" pitchFamily="34" charset="0"/>
                  <a:sym typeface="Open Sans" panose="020B0606030504020204" pitchFamily="34" charset="0"/>
                </a:rPr>
                <a:t>Lid </a:t>
              </a:r>
              <a:r>
                <a:rPr lang="en-US" altLang="zh-CN" sz="1000" dirty="0" err="1">
                  <a:solidFill>
                    <a:srgbClr val="3F3F3F"/>
                  </a:solidFill>
                  <a:latin typeface="Open Sans" panose="020B0606030504020204" pitchFamily="34" charset="0"/>
                  <a:sym typeface="Open Sans" panose="020B0606030504020204" pitchFamily="34" charset="0"/>
                </a:rPr>
                <a:t>est</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laborum</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dolo</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rumes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fugats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untras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Etharums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ser</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quidem</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rerum</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facilis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dolores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nemis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omnis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fugats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vitaes</a:t>
              </a:r>
              <a:r>
                <a:rPr lang="en-US" altLang="zh-CN" sz="1000" dirty="0">
                  <a:solidFill>
                    <a:srgbClr val="3F3F3F"/>
                  </a:solidFill>
                  <a:latin typeface="Open Sans" panose="020B0606030504020204" pitchFamily="34" charset="0"/>
                  <a:sym typeface="Open Sans" panose="020B0606030504020204" pitchFamily="34" charset="0"/>
                </a:rPr>
                <a:t> nemo minima </a:t>
              </a:r>
              <a:r>
                <a:rPr lang="en-US" altLang="zh-CN" sz="1000" dirty="0" err="1">
                  <a:solidFill>
                    <a:srgbClr val="3F3F3F"/>
                  </a:solidFill>
                  <a:latin typeface="Open Sans" panose="020B0606030504020204" pitchFamily="34" charset="0"/>
                  <a:sym typeface="Open Sans" panose="020B0606030504020204" pitchFamily="34" charset="0"/>
                </a:rPr>
                <a:t>rerums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unsers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sadips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amets</a:t>
              </a:r>
              <a:r>
                <a:rPr lang="en-US" altLang="zh-CN" sz="1000" dirty="0">
                  <a:solidFill>
                    <a:srgbClr val="3F3F3F"/>
                  </a:solidFill>
                  <a:latin typeface="Open Sans" panose="020B0606030504020204" pitchFamily="34" charset="0"/>
                  <a:sym typeface="Open Sans" panose="020B0606030504020204" pitchFamily="34" charset="0"/>
                </a:rPr>
                <a:t>..</a:t>
              </a:r>
              <a:endParaRPr lang="zh-CN" altLang="en-US" sz="1800" dirty="0">
                <a:latin typeface="Arial" panose="020B0604020202020204" pitchFamily="34" charset="0"/>
              </a:endParaRPr>
            </a:p>
          </p:txBody>
        </p:sp>
        <p:sp>
          <p:nvSpPr>
            <p:cNvPr id="25" name="Rectangle 37"/>
            <p:cNvSpPr>
              <a:spLocks noChangeArrowheads="1"/>
            </p:cNvSpPr>
            <p:nvPr/>
          </p:nvSpPr>
          <p:spPr bwMode="auto">
            <a:xfrm>
              <a:off x="0" y="0"/>
              <a:ext cx="5357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a:solidFill>
                    <a:srgbClr val="3F3F3F"/>
                  </a:solidFill>
                  <a:latin typeface="FontAwesome" pitchFamily="2" charset="0"/>
                  <a:sym typeface="FontAwesome" pitchFamily="2" charset="0"/>
                </a:rPr>
                <a:t></a:t>
              </a:r>
              <a:endParaRPr lang="en-US" altLang="zh-CN" sz="3200">
                <a:solidFill>
                  <a:schemeClr val="accent2"/>
                </a:solidFill>
              </a:endParaRPr>
            </a:p>
          </p:txBody>
        </p:sp>
      </p:grpSp>
    </p:spTree>
    <p:extLst>
      <p:ext uri="{BB962C8B-B14F-4D97-AF65-F5344CB8AC3E}">
        <p14:creationId xmlns:p14="http://schemas.microsoft.com/office/powerpoint/2010/main" val="32220275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3" name="组合 2"/>
          <p:cNvGrpSpPr>
            <a:grpSpLocks/>
          </p:cNvGrpSpPr>
          <p:nvPr/>
        </p:nvGrpSpPr>
        <p:grpSpPr bwMode="auto">
          <a:xfrm>
            <a:off x="2039897" y="1557700"/>
            <a:ext cx="8011596" cy="2419777"/>
            <a:chOff x="1331640" y="2574722"/>
            <a:chExt cx="7191886" cy="2171018"/>
          </a:xfrm>
        </p:grpSpPr>
        <p:sp>
          <p:nvSpPr>
            <p:cNvPr id="5" name="TextBox 4"/>
            <p:cNvSpPr txBox="1">
              <a:spLocks noChangeArrowheads="1"/>
            </p:cNvSpPr>
            <p:nvPr/>
          </p:nvSpPr>
          <p:spPr bwMode="auto">
            <a:xfrm>
              <a:off x="1331640" y="2575407"/>
              <a:ext cx="810334" cy="37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lnSpc>
                  <a:spcPct val="150000"/>
                </a:lnSpc>
                <a:buClr>
                  <a:srgbClr val="0070C0"/>
                </a:buClr>
                <a:defRPr/>
              </a:pPr>
              <a:r>
                <a:rPr lang="zh-CN" altLang="en-US" sz="1400" dirty="0">
                  <a:solidFill>
                    <a:srgbClr val="0D1512"/>
                  </a:solidFill>
                  <a:latin typeface="微软雅黑" panose="020B0503020204020204" pitchFamily="34" charset="-122"/>
                  <a:ea typeface="微软雅黑" panose="020B0503020204020204" pitchFamily="34" charset="-122"/>
                </a:rPr>
                <a:t>添加标题</a:t>
              </a:r>
            </a:p>
          </p:txBody>
        </p:sp>
        <p:sp>
          <p:nvSpPr>
            <p:cNvPr id="6" name="TextBox 6"/>
            <p:cNvSpPr txBox="1">
              <a:spLocks noChangeArrowheads="1"/>
            </p:cNvSpPr>
            <p:nvPr/>
          </p:nvSpPr>
          <p:spPr bwMode="auto">
            <a:xfrm>
              <a:off x="1331640" y="2974210"/>
              <a:ext cx="810334" cy="37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lnSpc>
                  <a:spcPct val="150000"/>
                </a:lnSpc>
                <a:buClr>
                  <a:srgbClr val="0070C0"/>
                </a:buClr>
                <a:defRPr/>
              </a:pPr>
              <a:r>
                <a:rPr lang="zh-CN" altLang="en-US" sz="1400" dirty="0">
                  <a:solidFill>
                    <a:srgbClr val="0D1512"/>
                  </a:solidFill>
                  <a:latin typeface="微软雅黑" panose="020B0503020204020204" pitchFamily="34" charset="-122"/>
                  <a:ea typeface="微软雅黑" panose="020B0503020204020204" pitchFamily="34" charset="-122"/>
                </a:rPr>
                <a:t>添加标题</a:t>
              </a:r>
            </a:p>
          </p:txBody>
        </p:sp>
        <p:sp>
          <p:nvSpPr>
            <p:cNvPr id="7" name="TextBox 7"/>
            <p:cNvSpPr txBox="1">
              <a:spLocks noChangeArrowheads="1"/>
            </p:cNvSpPr>
            <p:nvPr/>
          </p:nvSpPr>
          <p:spPr bwMode="auto">
            <a:xfrm>
              <a:off x="1331640" y="3373013"/>
              <a:ext cx="810334" cy="37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lnSpc>
                  <a:spcPct val="150000"/>
                </a:lnSpc>
                <a:buClr>
                  <a:srgbClr val="0070C0"/>
                </a:buClr>
                <a:defRPr/>
              </a:pPr>
              <a:r>
                <a:rPr lang="zh-CN" altLang="en-US" sz="1400" dirty="0">
                  <a:solidFill>
                    <a:srgbClr val="0D1512"/>
                  </a:solidFill>
                  <a:latin typeface="微软雅黑" panose="020B0503020204020204" pitchFamily="34" charset="-122"/>
                  <a:ea typeface="微软雅黑" panose="020B0503020204020204" pitchFamily="34" charset="-122"/>
                </a:rPr>
                <a:t>添加标题</a:t>
              </a:r>
            </a:p>
          </p:txBody>
        </p:sp>
        <p:sp>
          <p:nvSpPr>
            <p:cNvPr id="8" name="TextBox 8"/>
            <p:cNvSpPr txBox="1">
              <a:spLocks noChangeArrowheads="1"/>
            </p:cNvSpPr>
            <p:nvPr/>
          </p:nvSpPr>
          <p:spPr bwMode="auto">
            <a:xfrm>
              <a:off x="1331640" y="3771816"/>
              <a:ext cx="810334" cy="37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lnSpc>
                  <a:spcPct val="150000"/>
                </a:lnSpc>
                <a:buClr>
                  <a:srgbClr val="0070C0"/>
                </a:buClr>
                <a:defRPr/>
              </a:pPr>
              <a:r>
                <a:rPr lang="zh-CN" altLang="en-US" sz="1400" dirty="0">
                  <a:solidFill>
                    <a:srgbClr val="0D1512"/>
                  </a:solidFill>
                  <a:latin typeface="微软雅黑" panose="020B0503020204020204" pitchFamily="34" charset="-122"/>
                  <a:ea typeface="微软雅黑" panose="020B0503020204020204" pitchFamily="34" charset="-122"/>
                </a:rPr>
                <a:t>添加标题</a:t>
              </a:r>
            </a:p>
          </p:txBody>
        </p:sp>
        <p:sp>
          <p:nvSpPr>
            <p:cNvPr id="9" name="TextBox 9"/>
            <p:cNvSpPr txBox="1">
              <a:spLocks noChangeArrowheads="1"/>
            </p:cNvSpPr>
            <p:nvPr/>
          </p:nvSpPr>
          <p:spPr bwMode="auto">
            <a:xfrm>
              <a:off x="1331640" y="4170618"/>
              <a:ext cx="810334" cy="37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lnSpc>
                  <a:spcPct val="150000"/>
                </a:lnSpc>
                <a:buClr>
                  <a:srgbClr val="0070C0"/>
                </a:buClr>
                <a:defRPr/>
              </a:pPr>
              <a:r>
                <a:rPr lang="zh-CN" altLang="en-US" sz="1400" dirty="0">
                  <a:solidFill>
                    <a:srgbClr val="0D1512"/>
                  </a:solidFill>
                  <a:latin typeface="微软雅黑" panose="020B0503020204020204" pitchFamily="34" charset="-122"/>
                  <a:ea typeface="微软雅黑" panose="020B0503020204020204" pitchFamily="34" charset="-122"/>
                </a:rPr>
                <a:t>添加标题</a:t>
              </a:r>
            </a:p>
          </p:txBody>
        </p:sp>
        <p:cxnSp>
          <p:nvCxnSpPr>
            <p:cNvPr id="10" name="直接连接符 9"/>
            <p:cNvCxnSpPr/>
            <p:nvPr/>
          </p:nvCxnSpPr>
          <p:spPr>
            <a:xfrm>
              <a:off x="2340069" y="2574722"/>
              <a:ext cx="0" cy="190311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2340069" y="4477835"/>
              <a:ext cx="6170756" cy="0"/>
            </a:xfrm>
            <a:prstGeom prst="straightConnector1">
              <a:avLst/>
            </a:prstGeom>
            <a:ln w="1270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340069" y="2574722"/>
              <a:ext cx="6183457" cy="307926"/>
            </a:xfrm>
            <a:prstGeom prst="rect">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13" name="矩形 12"/>
            <p:cNvSpPr/>
            <p:nvPr/>
          </p:nvSpPr>
          <p:spPr>
            <a:xfrm>
              <a:off x="2340069" y="2974709"/>
              <a:ext cx="3427493" cy="307926"/>
            </a:xfrm>
            <a:prstGeom prst="rect">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14" name="矩形 13"/>
            <p:cNvSpPr/>
            <p:nvPr/>
          </p:nvSpPr>
          <p:spPr>
            <a:xfrm>
              <a:off x="2340069" y="3381045"/>
              <a:ext cx="2743264" cy="307926"/>
            </a:xfrm>
            <a:prstGeom prst="rect">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15" name="矩形 14"/>
            <p:cNvSpPr/>
            <p:nvPr/>
          </p:nvSpPr>
          <p:spPr>
            <a:xfrm>
              <a:off x="2340069" y="3771508"/>
              <a:ext cx="4799124" cy="307926"/>
            </a:xfrm>
            <a:prstGeom prst="rect">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16" name="矩形 15"/>
            <p:cNvSpPr/>
            <p:nvPr/>
          </p:nvSpPr>
          <p:spPr>
            <a:xfrm>
              <a:off x="2340069" y="4169909"/>
              <a:ext cx="1371632" cy="307926"/>
            </a:xfrm>
            <a:prstGeom prst="rect">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25" name="TextBox 67"/>
            <p:cNvSpPr txBox="1">
              <a:spLocks noChangeArrowheads="1"/>
            </p:cNvSpPr>
            <p:nvPr/>
          </p:nvSpPr>
          <p:spPr bwMode="auto">
            <a:xfrm>
              <a:off x="2574060"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26" name="TextBox 68"/>
            <p:cNvSpPr txBox="1">
              <a:spLocks noChangeArrowheads="1"/>
            </p:cNvSpPr>
            <p:nvPr/>
          </p:nvSpPr>
          <p:spPr bwMode="auto">
            <a:xfrm>
              <a:off x="3276523"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27" name="TextBox 69"/>
            <p:cNvSpPr txBox="1">
              <a:spLocks noChangeArrowheads="1"/>
            </p:cNvSpPr>
            <p:nvPr/>
          </p:nvSpPr>
          <p:spPr bwMode="auto">
            <a:xfrm>
              <a:off x="3978986"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28" name="TextBox 70"/>
            <p:cNvSpPr txBox="1">
              <a:spLocks noChangeArrowheads="1"/>
            </p:cNvSpPr>
            <p:nvPr/>
          </p:nvSpPr>
          <p:spPr bwMode="auto">
            <a:xfrm>
              <a:off x="4681449"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29" name="TextBox 71"/>
            <p:cNvSpPr txBox="1">
              <a:spLocks noChangeArrowheads="1"/>
            </p:cNvSpPr>
            <p:nvPr/>
          </p:nvSpPr>
          <p:spPr bwMode="auto">
            <a:xfrm>
              <a:off x="5383912"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30" name="TextBox 72"/>
            <p:cNvSpPr txBox="1">
              <a:spLocks noChangeArrowheads="1"/>
            </p:cNvSpPr>
            <p:nvPr/>
          </p:nvSpPr>
          <p:spPr bwMode="auto">
            <a:xfrm>
              <a:off x="6086375"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31" name="TextBox 73"/>
            <p:cNvSpPr txBox="1">
              <a:spLocks noChangeArrowheads="1"/>
            </p:cNvSpPr>
            <p:nvPr/>
          </p:nvSpPr>
          <p:spPr bwMode="auto">
            <a:xfrm>
              <a:off x="6788838"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sp>
          <p:nvSpPr>
            <p:cNvPr id="32" name="TextBox 74"/>
            <p:cNvSpPr txBox="1">
              <a:spLocks noChangeArrowheads="1"/>
            </p:cNvSpPr>
            <p:nvPr/>
          </p:nvSpPr>
          <p:spPr bwMode="auto">
            <a:xfrm>
              <a:off x="7491303" y="4510970"/>
              <a:ext cx="672209" cy="234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defRPr/>
              </a:pPr>
              <a:r>
                <a:rPr lang="zh-CN" altLang="en-US" sz="1100" dirty="0">
                  <a:solidFill>
                    <a:srgbClr val="0D1512"/>
                  </a:solidFill>
                  <a:latin typeface="微软雅黑" panose="020B0503020204020204" pitchFamily="34" charset="-122"/>
                  <a:ea typeface="微软雅黑" panose="020B0503020204020204" pitchFamily="34" charset="-122"/>
                </a:rPr>
                <a:t>添加标题</a:t>
              </a:r>
            </a:p>
          </p:txBody>
        </p:sp>
      </p:grpSp>
      <p:sp>
        <p:nvSpPr>
          <p:cNvPr id="33" name="矩形 32"/>
          <p:cNvSpPr>
            <a:spLocks noChangeArrowheads="1"/>
          </p:cNvSpPr>
          <p:nvPr/>
        </p:nvSpPr>
        <p:spPr bwMode="auto">
          <a:xfrm>
            <a:off x="890760" y="4650436"/>
            <a:ext cx="10410481" cy="634917"/>
          </a:xfrm>
          <a:prstGeom prst="rect">
            <a:avLst/>
          </a:prstGeom>
          <a:extLst/>
        </p:spPr>
        <p:txBody>
          <a:bodyPr wrap="square">
            <a:spAutoFit/>
          </a:bodyPr>
          <a:lstStyle/>
          <a:p>
            <a:pPr algn="just">
              <a:lnSpc>
                <a:spcPts val="2200"/>
              </a:lnSpc>
              <a:buClr>
                <a:srgbClr val="0070C0"/>
              </a:buClr>
            </a:pPr>
            <a:r>
              <a:rPr lang="zh-CN" altLang="en-US" sz="1600" dirty="0">
                <a:solidFill>
                  <a:srgbClr val="0D1512"/>
                </a:solidFill>
                <a:latin typeface="微软雅黑" panose="020B0503020204020204" pitchFamily="34" charset="-122"/>
                <a:ea typeface="微软雅黑" panose="020B0503020204020204" pitchFamily="34" charset="-122"/>
              </a:rPr>
              <a:t>包图网汇集了各种流行趋势</a:t>
            </a:r>
            <a:r>
              <a:rPr lang="en-US" altLang="zh-CN" sz="1600" dirty="0">
                <a:solidFill>
                  <a:srgbClr val="0D1512"/>
                </a:solidFill>
                <a:latin typeface="微软雅黑" panose="020B0503020204020204" pitchFamily="34" charset="-122"/>
                <a:ea typeface="微软雅黑" panose="020B0503020204020204" pitchFamily="34" charset="-122"/>
              </a:rPr>
              <a:t>,</a:t>
            </a:r>
            <a:r>
              <a:rPr lang="zh-CN" altLang="en-US" sz="1600" dirty="0">
                <a:solidFill>
                  <a:srgbClr val="0D1512"/>
                </a:solidFill>
                <a:latin typeface="微软雅黑" panose="020B0503020204020204" pitchFamily="34" charset="-122"/>
                <a:ea typeface="微软雅黑" panose="020B0503020204020204" pitchFamily="34" charset="-122"/>
              </a:rPr>
              <a:t>视觉冲击力强的原创广告设计、电商淘宝、企业办公模板素材</a:t>
            </a:r>
            <a:r>
              <a:rPr lang="en-US" altLang="zh-CN" sz="1600" dirty="0">
                <a:solidFill>
                  <a:srgbClr val="0D1512"/>
                </a:solidFill>
                <a:latin typeface="微软雅黑" panose="020B0503020204020204" pitchFamily="34" charset="-122"/>
                <a:ea typeface="微软雅黑" panose="020B0503020204020204" pitchFamily="34" charset="-122"/>
              </a:rPr>
              <a:t>,</a:t>
            </a:r>
            <a:r>
              <a:rPr lang="zh-CN" altLang="en-US" sz="1600" dirty="0">
                <a:solidFill>
                  <a:srgbClr val="0D1512"/>
                </a:solidFill>
                <a:latin typeface="微软雅黑" panose="020B0503020204020204" pitchFamily="34" charset="-122"/>
                <a:ea typeface="微软雅黑" panose="020B0503020204020204" pitchFamily="34" charset="-122"/>
              </a:rPr>
              <a:t>由顶尖的设计师供稿</a:t>
            </a:r>
            <a:r>
              <a:rPr lang="en-US" altLang="zh-CN" sz="1600" dirty="0">
                <a:solidFill>
                  <a:srgbClr val="0D1512"/>
                </a:solidFill>
                <a:latin typeface="微软雅黑" panose="020B0503020204020204" pitchFamily="34" charset="-122"/>
                <a:ea typeface="微软雅黑" panose="020B0503020204020204" pitchFamily="34" charset="-122"/>
              </a:rPr>
              <a:t>,</a:t>
            </a:r>
            <a:r>
              <a:rPr lang="zh-CN" altLang="en-US" sz="1600" dirty="0">
                <a:solidFill>
                  <a:srgbClr val="0D1512"/>
                </a:solidFill>
                <a:latin typeface="微软雅黑" panose="020B0503020204020204" pitchFamily="34" charset="-122"/>
                <a:ea typeface="微软雅黑" panose="020B0503020204020204" pitchFamily="34" charset="-122"/>
              </a:rPr>
              <a:t>符合各个行业的商用需求</a:t>
            </a:r>
            <a:r>
              <a:rPr lang="en-US" altLang="zh-CN" sz="1600" dirty="0">
                <a:solidFill>
                  <a:srgbClr val="0D1512"/>
                </a:solidFill>
                <a:latin typeface="微软雅黑" panose="020B0503020204020204" pitchFamily="34" charset="-122"/>
                <a:ea typeface="微软雅黑" panose="020B0503020204020204" pitchFamily="34" charset="-122"/>
              </a:rPr>
              <a:t>,</a:t>
            </a:r>
            <a:r>
              <a:rPr lang="zh-CN" altLang="en-US" sz="1600" dirty="0">
                <a:solidFill>
                  <a:srgbClr val="0D1512"/>
                </a:solidFill>
                <a:latin typeface="微软雅黑" panose="020B0503020204020204" pitchFamily="34" charset="-122"/>
                <a:ea typeface="微软雅黑" panose="020B0503020204020204" pitchFamily="34" charset="-122"/>
              </a:rPr>
              <a:t>下载高品质正版素材就到包图网。</a:t>
            </a:r>
            <a:endParaRPr lang="en-US" altLang="zh-CN" sz="1600" dirty="0">
              <a:solidFill>
                <a:srgbClr val="0D151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578712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par>
                                <p:cTn id="10" presetID="12" presetClass="entr" presetSubtype="1" fill="hold" grpId="0" nodeType="withEffect">
                                  <p:stCondLst>
                                    <p:cond delay="50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ppt_y</p:attrName>
                                        </p:attrNameLst>
                                      </p:cBhvr>
                                      <p:tavLst>
                                        <p:tav tm="0">
                                          <p:val>
                                            <p:strVal val="#ppt_y-#ppt_h*1.125000"/>
                                          </p:val>
                                        </p:tav>
                                        <p:tav tm="100000">
                                          <p:val>
                                            <p:strVal val="#ppt_y"/>
                                          </p:val>
                                        </p:tav>
                                      </p:tavLst>
                                    </p:anim>
                                    <p:animEffect transition="in" filter="wipe(down)">
                                      <p:cBhvr>
                                        <p:cTn id="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2755" y="3526971"/>
            <a:ext cx="2273698" cy="1190172"/>
          </a:xfrm>
          <a:prstGeom prst="rect">
            <a:avLst/>
          </a:prstGeom>
        </p:spPr>
      </p:pic>
      <p:grpSp>
        <p:nvGrpSpPr>
          <p:cNvPr id="5" name="组合 4"/>
          <p:cNvGrpSpPr/>
          <p:nvPr/>
        </p:nvGrpSpPr>
        <p:grpSpPr>
          <a:xfrm>
            <a:off x="1483985" y="1049063"/>
            <a:ext cx="3424840" cy="1186138"/>
            <a:chOff x="8087985" y="2108606"/>
            <a:chExt cx="3424840" cy="1186138"/>
          </a:xfrm>
        </p:grpSpPr>
        <p:sp>
          <p:nvSpPr>
            <p:cNvPr id="6" name="矩形 91"/>
            <p:cNvSpPr>
              <a:spLocks noChangeArrowheads="1"/>
            </p:cNvSpPr>
            <p:nvPr/>
          </p:nvSpPr>
          <p:spPr bwMode="auto">
            <a:xfrm>
              <a:off x="8087985" y="2594168"/>
              <a:ext cx="342484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7" name="文本框 6"/>
            <p:cNvSpPr txBox="1"/>
            <p:nvPr/>
          </p:nvSpPr>
          <p:spPr>
            <a:xfrm>
              <a:off x="8101063" y="2108606"/>
              <a:ext cx="2566937" cy="553998"/>
            </a:xfrm>
            <a:prstGeom prst="rect">
              <a:avLst/>
            </a:prstGeom>
            <a:noFill/>
          </p:spPr>
          <p:txBody>
            <a:bodyPr wrap="square" rtlCol="0">
              <a:spAutoFit/>
            </a:bodyPr>
            <a:lstStyle/>
            <a:p>
              <a:pPr algn="dist">
                <a:lnSpc>
                  <a:spcPct val="150000"/>
                </a:lnSpc>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点击添加标题</a:t>
              </a:r>
            </a:p>
          </p:txBody>
        </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3708121" y="2812197"/>
            <a:ext cx="1619219" cy="1734403"/>
          </a:xfrm>
          <a:prstGeom prst="rect">
            <a:avLst/>
          </a:prstGeom>
        </p:spPr>
      </p:pic>
      <p:pic>
        <p:nvPicPr>
          <p:cNvPr id="10" name="图片 9"/>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6737558" y="1406888"/>
            <a:ext cx="4044224" cy="4044224"/>
          </a:xfrm>
          <a:custGeom>
            <a:avLst/>
            <a:gdLst>
              <a:gd name="connsiteX0" fmla="*/ 2022112 w 4044224"/>
              <a:gd name="connsiteY0" fmla="*/ 0 h 4044224"/>
              <a:gd name="connsiteX1" fmla="*/ 4044224 w 4044224"/>
              <a:gd name="connsiteY1" fmla="*/ 2022112 h 4044224"/>
              <a:gd name="connsiteX2" fmla="*/ 2022112 w 4044224"/>
              <a:gd name="connsiteY2" fmla="*/ 4044224 h 4044224"/>
              <a:gd name="connsiteX3" fmla="*/ 0 w 4044224"/>
              <a:gd name="connsiteY3" fmla="*/ 2022112 h 4044224"/>
              <a:gd name="connsiteX4" fmla="*/ 2022112 w 4044224"/>
              <a:gd name="connsiteY4" fmla="*/ 0 h 4044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4224" h="4044224">
                <a:moveTo>
                  <a:pt x="2022112" y="0"/>
                </a:moveTo>
                <a:cubicBezTo>
                  <a:pt x="3138894" y="0"/>
                  <a:pt x="4044224" y="905330"/>
                  <a:pt x="4044224" y="2022112"/>
                </a:cubicBezTo>
                <a:cubicBezTo>
                  <a:pt x="4044224" y="3138894"/>
                  <a:pt x="3138894" y="4044224"/>
                  <a:pt x="2022112" y="4044224"/>
                </a:cubicBezTo>
                <a:cubicBezTo>
                  <a:pt x="905330" y="4044224"/>
                  <a:pt x="0" y="3138894"/>
                  <a:pt x="0" y="2022112"/>
                </a:cubicBezTo>
                <a:cubicBezTo>
                  <a:pt x="0" y="905330"/>
                  <a:pt x="905330" y="0"/>
                  <a:pt x="2022112" y="0"/>
                </a:cubicBezTo>
                <a:close/>
              </a:path>
            </a:pathLst>
          </a:custGeom>
          <a:ln>
            <a:solidFill>
              <a:srgbClr val="583924"/>
            </a:solidFill>
          </a:ln>
        </p:spPr>
      </p:pic>
    </p:spTree>
    <p:extLst>
      <p:ext uri="{BB962C8B-B14F-4D97-AF65-F5344CB8AC3E}">
        <p14:creationId xmlns:p14="http://schemas.microsoft.com/office/powerpoint/2010/main" val="37959931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494503" y="1743997"/>
            <a:ext cx="3370006" cy="3370006"/>
          </a:xfrm>
          <a:custGeom>
            <a:avLst/>
            <a:gdLst>
              <a:gd name="connsiteX0" fmla="*/ 1685003 w 3370006"/>
              <a:gd name="connsiteY0" fmla="*/ 0 h 3370006"/>
              <a:gd name="connsiteX1" fmla="*/ 3370006 w 3370006"/>
              <a:gd name="connsiteY1" fmla="*/ 1685003 h 3370006"/>
              <a:gd name="connsiteX2" fmla="*/ 1685003 w 3370006"/>
              <a:gd name="connsiteY2" fmla="*/ 3370006 h 3370006"/>
              <a:gd name="connsiteX3" fmla="*/ 0 w 3370006"/>
              <a:gd name="connsiteY3" fmla="*/ 1685003 h 3370006"/>
              <a:gd name="connsiteX4" fmla="*/ 1685003 w 3370006"/>
              <a:gd name="connsiteY4" fmla="*/ 0 h 337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0006" h="3370006">
                <a:moveTo>
                  <a:pt x="1685003" y="0"/>
                </a:moveTo>
                <a:cubicBezTo>
                  <a:pt x="2615604" y="0"/>
                  <a:pt x="3370006" y="754402"/>
                  <a:pt x="3370006" y="1685003"/>
                </a:cubicBezTo>
                <a:cubicBezTo>
                  <a:pt x="3370006" y="2615604"/>
                  <a:pt x="2615604" y="3370006"/>
                  <a:pt x="1685003" y="3370006"/>
                </a:cubicBezTo>
                <a:cubicBezTo>
                  <a:pt x="754402" y="3370006"/>
                  <a:pt x="0" y="2615604"/>
                  <a:pt x="0" y="1685003"/>
                </a:cubicBezTo>
                <a:cubicBezTo>
                  <a:pt x="0" y="754402"/>
                  <a:pt x="754402" y="0"/>
                  <a:pt x="1685003" y="0"/>
                </a:cubicBezTo>
                <a:close/>
              </a:path>
            </a:pathLst>
          </a:custGeom>
        </p:spPr>
      </p:pic>
      <p:pic>
        <p:nvPicPr>
          <p:cNvPr id="7" name="图片 6" hidden="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494503" y="1743997"/>
            <a:ext cx="3370006" cy="3370006"/>
          </a:xfrm>
          <a:custGeom>
            <a:avLst/>
            <a:gdLst>
              <a:gd name="connsiteX0" fmla="*/ 2256503 w 4513006"/>
              <a:gd name="connsiteY0" fmla="*/ 0 h 4513006"/>
              <a:gd name="connsiteX1" fmla="*/ 4513006 w 4513006"/>
              <a:gd name="connsiteY1" fmla="*/ 2256503 h 4513006"/>
              <a:gd name="connsiteX2" fmla="*/ 2256503 w 4513006"/>
              <a:gd name="connsiteY2" fmla="*/ 4513006 h 4513006"/>
              <a:gd name="connsiteX3" fmla="*/ 0 w 4513006"/>
              <a:gd name="connsiteY3" fmla="*/ 2256503 h 4513006"/>
              <a:gd name="connsiteX4" fmla="*/ 2256503 w 4513006"/>
              <a:gd name="connsiteY4" fmla="*/ 0 h 4513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3006" h="4513006">
                <a:moveTo>
                  <a:pt x="2256503" y="0"/>
                </a:moveTo>
                <a:cubicBezTo>
                  <a:pt x="3502735" y="0"/>
                  <a:pt x="4513006" y="1010271"/>
                  <a:pt x="4513006" y="2256503"/>
                </a:cubicBezTo>
                <a:cubicBezTo>
                  <a:pt x="4513006" y="3502735"/>
                  <a:pt x="3502735" y="4513006"/>
                  <a:pt x="2256503" y="4513006"/>
                </a:cubicBezTo>
                <a:cubicBezTo>
                  <a:pt x="1010271" y="4513006"/>
                  <a:pt x="0" y="3502735"/>
                  <a:pt x="0" y="2256503"/>
                </a:cubicBezTo>
                <a:cubicBezTo>
                  <a:pt x="0" y="1010271"/>
                  <a:pt x="1010271" y="0"/>
                  <a:pt x="2256503" y="0"/>
                </a:cubicBezTo>
                <a:close/>
              </a:path>
            </a:pathLst>
          </a:custGeom>
        </p:spPr>
      </p:pic>
      <p:sp>
        <p:nvSpPr>
          <p:cNvPr id="9" name="文本框 8"/>
          <p:cNvSpPr txBox="1"/>
          <p:nvPr/>
        </p:nvSpPr>
        <p:spPr>
          <a:xfrm>
            <a:off x="5601929" y="2321004"/>
            <a:ext cx="3099620" cy="1107996"/>
          </a:xfrm>
          <a:prstGeom prst="rect">
            <a:avLst/>
          </a:prstGeom>
          <a:noFill/>
        </p:spPr>
        <p:txBody>
          <a:bodyPr wrap="square" rtlCol="0">
            <a:spAutoFit/>
          </a:bodyPr>
          <a:lstStyle/>
          <a:p>
            <a:r>
              <a:rPr lang="zh-CN" altLang="en-US" sz="6600" dirty="0" smtClean="0">
                <a:solidFill>
                  <a:srgbClr val="3E342E"/>
                </a:solidFill>
                <a:latin typeface="叶根友行书繁" panose="02010601030101010101" pitchFamily="2" charset="-122"/>
                <a:ea typeface="叶根友行书繁" panose="02010601030101010101" pitchFamily="2" charset="-122"/>
              </a:rPr>
              <a:t>第四章</a:t>
            </a:r>
            <a:endParaRPr lang="zh-CN" altLang="en-US" sz="6600" dirty="0">
              <a:solidFill>
                <a:srgbClr val="3E342E"/>
              </a:solidFill>
              <a:latin typeface="叶根友行书繁" panose="02010601030101010101" pitchFamily="2" charset="-122"/>
              <a:ea typeface="叶根友行书繁" panose="02010601030101010101" pitchFamily="2" charset="-122"/>
            </a:endParaRPr>
          </a:p>
        </p:txBody>
      </p:sp>
      <p:sp>
        <p:nvSpPr>
          <p:cNvPr id="10" name="矩形 9"/>
          <p:cNvSpPr/>
          <p:nvPr/>
        </p:nvSpPr>
        <p:spPr>
          <a:xfrm>
            <a:off x="5784441" y="3465871"/>
            <a:ext cx="5378859" cy="1675330"/>
          </a:xfrm>
          <a:prstGeom prst="rect">
            <a:avLst/>
          </a:prstGeom>
        </p:spPr>
        <p:txBody>
          <a:bodyPr wrap="square">
            <a:spAutoFit/>
          </a:bodyPr>
          <a:lstStyle/>
          <a:p>
            <a:pPr>
              <a:lnSpc>
                <a:spcPct val="150000"/>
              </a:lnSpc>
            </a:pPr>
            <a:r>
              <a:rPr lang="en-US" altLang="zh-CN" sz="1400" noProof="1" smtClean="0"/>
              <a:t>Lorem ipsum dolor sit er elit lamet, consectetaur cillium adipisicing pecu, sed do eiusmod tempor incididunt ut labore Lorem ipsum dolor sit er elit lamet, consectetaur cillium adipisicing pecu, sed do eiusmod tempor incididunt ut labore</a:t>
            </a:r>
            <a:endParaRPr lang="zh-CN" altLang="en-US" sz="1400" dirty="0" smtClean="0"/>
          </a:p>
          <a:p>
            <a:pPr>
              <a:lnSpc>
                <a:spcPct val="150000"/>
              </a:lnSpc>
            </a:pPr>
            <a:endParaRPr lang="zh-CN" altLang="en-US" sz="1400" dirty="0"/>
          </a:p>
        </p:txBody>
      </p:sp>
    </p:spTree>
    <p:extLst>
      <p:ext uri="{BB962C8B-B14F-4D97-AF65-F5344CB8AC3E}">
        <p14:creationId xmlns:p14="http://schemas.microsoft.com/office/powerpoint/2010/main" val="222635676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43" name="组合 42"/>
          <p:cNvGrpSpPr/>
          <p:nvPr/>
        </p:nvGrpSpPr>
        <p:grpSpPr>
          <a:xfrm>
            <a:off x="1303509" y="1726243"/>
            <a:ext cx="6070368" cy="3767413"/>
            <a:chOff x="1989309" y="1726243"/>
            <a:chExt cx="6070368" cy="3767413"/>
          </a:xfrm>
        </p:grpSpPr>
        <p:grpSp>
          <p:nvGrpSpPr>
            <p:cNvPr id="39" name="组合 38"/>
            <p:cNvGrpSpPr/>
            <p:nvPr/>
          </p:nvGrpSpPr>
          <p:grpSpPr>
            <a:xfrm>
              <a:off x="1989309" y="1726243"/>
              <a:ext cx="6070368" cy="3767413"/>
              <a:chOff x="1989309" y="1726243"/>
              <a:chExt cx="6070368" cy="3767413"/>
            </a:xfrm>
          </p:grpSpPr>
          <p:grpSp>
            <p:nvGrpSpPr>
              <p:cNvPr id="10" name="组合 9"/>
              <p:cNvGrpSpPr/>
              <p:nvPr/>
            </p:nvGrpSpPr>
            <p:grpSpPr>
              <a:xfrm>
                <a:off x="7107094" y="1739400"/>
                <a:ext cx="952583" cy="958716"/>
                <a:chOff x="9812194" y="1987050"/>
                <a:chExt cx="952583" cy="958716"/>
              </a:xfrm>
            </p:grpSpPr>
            <p:grpSp>
              <p:nvGrpSpPr>
                <p:cNvPr id="12" name="组合 11"/>
                <p:cNvGrpSpPr/>
                <p:nvPr/>
              </p:nvGrpSpPr>
              <p:grpSpPr>
                <a:xfrm>
                  <a:off x="9812194" y="1987050"/>
                  <a:ext cx="952583" cy="952585"/>
                  <a:chOff x="9812194" y="1987050"/>
                  <a:chExt cx="952583" cy="952585"/>
                </a:xfrm>
              </p:grpSpPr>
              <p:sp>
                <p:nvSpPr>
                  <p:cNvPr id="14" name="矩形 13" hidden="1"/>
                  <p:cNvSpPr/>
                  <p:nvPr/>
                </p:nvSpPr>
                <p:spPr>
                  <a:xfrm>
                    <a:off x="9812194" y="1987052"/>
                    <a:ext cx="952583" cy="952583"/>
                  </a:xfrm>
                  <a:prstGeom prst="rect">
                    <a:avLst/>
                  </a:prstGeom>
                  <a:noFill/>
                  <a:ln>
                    <a:solidFill>
                      <a:srgbClr val="4D413A">
                        <a:alpha val="4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cxnSp>
                <p:nvCxnSpPr>
                  <p:cNvPr id="15" name="直接连接符 14" hidden="1"/>
                  <p:cNvCxnSpPr/>
                  <p:nvPr/>
                </p:nvCxnSpPr>
                <p:spPr>
                  <a:xfrm>
                    <a:off x="9812194" y="2463342"/>
                    <a:ext cx="952583" cy="0"/>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hidden="1"/>
                  <p:cNvCxnSpPr/>
                  <p:nvPr/>
                </p:nvCxnSpPr>
                <p:spPr>
                  <a:xfrm>
                    <a:off x="10288486" y="1987050"/>
                    <a:ext cx="0" cy="952583"/>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9936404" y="2114769"/>
                  <a:ext cx="800220" cy="830997"/>
                </a:xfrm>
                <a:prstGeom prst="rect">
                  <a:avLst/>
                </a:prstGeom>
              </p:spPr>
              <p:txBody>
                <a:bodyPr wrap="none">
                  <a:spAutoFit/>
                </a:bodyPr>
                <a:lstStyle/>
                <a:p>
                  <a:pPr algn="ctr"/>
                  <a:r>
                    <a:rPr lang="zh-CN" altLang="en-US" sz="4800" dirty="0" smtClean="0">
                      <a:solidFill>
                        <a:srgbClr val="4D413A"/>
                      </a:solidFill>
                      <a:latin typeface="叶根友行书繁" panose="02010601030101010101" pitchFamily="2" charset="-122"/>
                      <a:ea typeface="叶根友行书繁" panose="02010601030101010101" pitchFamily="2" charset="-122"/>
                    </a:rPr>
                    <a:t>肆</a:t>
                  </a:r>
                  <a:endParaRPr lang="zh-CN" altLang="en-US" sz="4800" dirty="0">
                    <a:solidFill>
                      <a:srgbClr val="4D413A"/>
                    </a:solidFill>
                    <a:latin typeface="叶根友行书繁" panose="02010601030101010101" pitchFamily="2" charset="-122"/>
                    <a:ea typeface="叶根友行书繁" panose="02010601030101010101" pitchFamily="2" charset="-122"/>
                  </a:endParaRPr>
                </a:p>
              </p:txBody>
            </p:sp>
          </p:grpSp>
          <p:grpSp>
            <p:nvGrpSpPr>
              <p:cNvPr id="17" name="组合 16"/>
              <p:cNvGrpSpPr/>
              <p:nvPr/>
            </p:nvGrpSpPr>
            <p:grpSpPr>
              <a:xfrm>
                <a:off x="1989309" y="1745533"/>
                <a:ext cx="952583" cy="3748123"/>
                <a:chOff x="4694409" y="1993183"/>
                <a:chExt cx="952583" cy="3748123"/>
              </a:xfrm>
            </p:grpSpPr>
            <p:grpSp>
              <p:nvGrpSpPr>
                <p:cNvPr id="18" name="组合 17"/>
                <p:cNvGrpSpPr/>
                <p:nvPr/>
              </p:nvGrpSpPr>
              <p:grpSpPr>
                <a:xfrm>
                  <a:off x="4694409" y="1993183"/>
                  <a:ext cx="952583" cy="3748123"/>
                  <a:chOff x="4694409" y="1993183"/>
                  <a:chExt cx="952583" cy="3748123"/>
                </a:xfrm>
              </p:grpSpPr>
              <p:sp>
                <p:nvSpPr>
                  <p:cNvPr id="20" name="矩形 19"/>
                  <p:cNvSpPr/>
                  <p:nvPr/>
                </p:nvSpPr>
                <p:spPr>
                  <a:xfrm>
                    <a:off x="4746343" y="3181958"/>
                    <a:ext cx="830997" cy="2559348"/>
                  </a:xfrm>
                  <a:prstGeom prst="rect">
                    <a:avLst/>
                  </a:prstGeom>
                </p:spPr>
                <p:txBody>
                  <a:bodyPr vert="eaVert" wrap="square">
                    <a:spAutoFit/>
                  </a:bodyPr>
                  <a:lstStyle/>
                  <a:p>
                    <a:pPr>
                      <a:lnSpc>
                        <a:spcPct val="150000"/>
                      </a:lnSpc>
                    </a:pPr>
                    <a:r>
                      <a:rPr lang="zh-CN" altLang="en-US" sz="1400" b="0" i="0" spc="300" dirty="0" smtClean="0">
                        <a:solidFill>
                          <a:srgbClr val="4D413A"/>
                        </a:solidFill>
                        <a:effectLst/>
                        <a:latin typeface="Adobe 宋体 Std L" panose="02020300000000000000" pitchFamily="18" charset="-122"/>
                        <a:ea typeface="Adobe 宋体 Std L" panose="02020300000000000000" pitchFamily="18" charset="-122"/>
                      </a:rPr>
                      <a:t>您的内容打在这里，或者通过复制您的文本后。</a:t>
                    </a:r>
                    <a:endParaRPr lang="zh-CN" altLang="en-US" sz="1400" spc="300" dirty="0">
                      <a:solidFill>
                        <a:srgbClr val="4D413A"/>
                      </a:solidFill>
                      <a:latin typeface="Adobe 宋体 Std L" panose="02020300000000000000" pitchFamily="18" charset="-122"/>
                      <a:ea typeface="Adobe 宋体 Std L" panose="02020300000000000000" pitchFamily="18" charset="-122"/>
                    </a:endParaRPr>
                  </a:p>
                </p:txBody>
              </p:sp>
              <p:grpSp>
                <p:nvGrpSpPr>
                  <p:cNvPr id="21" name="组合 20"/>
                  <p:cNvGrpSpPr/>
                  <p:nvPr/>
                </p:nvGrpSpPr>
                <p:grpSpPr>
                  <a:xfrm>
                    <a:off x="4694409" y="1993183"/>
                    <a:ext cx="952583" cy="952583"/>
                    <a:chOff x="4694409" y="1993183"/>
                    <a:chExt cx="952583" cy="952583"/>
                  </a:xfrm>
                </p:grpSpPr>
                <p:sp>
                  <p:nvSpPr>
                    <p:cNvPr id="22" name="矩形 21" hidden="1"/>
                    <p:cNvSpPr/>
                    <p:nvPr/>
                  </p:nvSpPr>
                  <p:spPr>
                    <a:xfrm>
                      <a:off x="4694409" y="1993183"/>
                      <a:ext cx="952583" cy="952583"/>
                    </a:xfrm>
                    <a:prstGeom prst="rect">
                      <a:avLst/>
                    </a:prstGeom>
                    <a:noFill/>
                    <a:ln>
                      <a:solidFill>
                        <a:srgbClr val="4D413A">
                          <a:alpha val="4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cxnSp>
                  <p:nvCxnSpPr>
                    <p:cNvPr id="23" name="直接连接符 22" hidden="1"/>
                    <p:cNvCxnSpPr>
                      <a:stCxn id="22" idx="1"/>
                      <a:endCxn id="22" idx="3"/>
                    </p:cNvCxnSpPr>
                    <p:nvPr/>
                  </p:nvCxnSpPr>
                  <p:spPr>
                    <a:xfrm>
                      <a:off x="4694409" y="2469475"/>
                      <a:ext cx="952583" cy="0"/>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cxnSp>
                  <p:nvCxnSpPr>
                    <p:cNvPr id="24" name="直接连接符 23" hidden="1"/>
                    <p:cNvCxnSpPr>
                      <a:stCxn id="22" idx="0"/>
                      <a:endCxn id="22" idx="2"/>
                    </p:cNvCxnSpPr>
                    <p:nvPr/>
                  </p:nvCxnSpPr>
                  <p:spPr>
                    <a:xfrm>
                      <a:off x="5170701" y="1993183"/>
                      <a:ext cx="0" cy="952583"/>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grpSp>
            </p:grpSp>
            <p:sp>
              <p:nvSpPr>
                <p:cNvPr id="19" name="矩形 18"/>
                <p:cNvSpPr/>
                <p:nvPr/>
              </p:nvSpPr>
              <p:spPr>
                <a:xfrm>
                  <a:off x="4761732" y="2114771"/>
                  <a:ext cx="800220" cy="830997"/>
                </a:xfrm>
                <a:prstGeom prst="rect">
                  <a:avLst/>
                </a:prstGeom>
              </p:spPr>
              <p:txBody>
                <a:bodyPr wrap="none">
                  <a:spAutoFit/>
                </a:bodyPr>
                <a:lstStyle/>
                <a:p>
                  <a:pPr algn="ctr"/>
                  <a:r>
                    <a:rPr lang="zh-CN" altLang="en-US" sz="4800" dirty="0" smtClean="0">
                      <a:solidFill>
                        <a:srgbClr val="4D413A"/>
                      </a:solidFill>
                      <a:latin typeface="叶根友行书繁" panose="02010601030101010101" pitchFamily="2" charset="-122"/>
                      <a:ea typeface="叶根友行书繁" panose="02010601030101010101" pitchFamily="2" charset="-122"/>
                    </a:rPr>
                    <a:t>壹</a:t>
                  </a:r>
                  <a:endParaRPr lang="zh-CN" altLang="en-US" sz="4800" dirty="0">
                    <a:solidFill>
                      <a:srgbClr val="4D413A"/>
                    </a:solidFill>
                    <a:latin typeface="叶根友行书繁" panose="02010601030101010101" pitchFamily="2" charset="-122"/>
                    <a:ea typeface="叶根友行书繁" panose="02010601030101010101" pitchFamily="2" charset="-122"/>
                  </a:endParaRPr>
                </a:p>
              </p:txBody>
            </p:sp>
          </p:grpSp>
          <p:grpSp>
            <p:nvGrpSpPr>
              <p:cNvPr id="25" name="组合 24"/>
              <p:cNvGrpSpPr/>
              <p:nvPr/>
            </p:nvGrpSpPr>
            <p:grpSpPr>
              <a:xfrm>
                <a:off x="5395149" y="1726243"/>
                <a:ext cx="952583" cy="974075"/>
                <a:chOff x="8100249" y="1973893"/>
                <a:chExt cx="952583" cy="974075"/>
              </a:xfrm>
            </p:grpSpPr>
            <p:grpSp>
              <p:nvGrpSpPr>
                <p:cNvPr id="27" name="组合 26"/>
                <p:cNvGrpSpPr/>
                <p:nvPr/>
              </p:nvGrpSpPr>
              <p:grpSpPr>
                <a:xfrm>
                  <a:off x="8100249" y="1973893"/>
                  <a:ext cx="952583" cy="965742"/>
                  <a:chOff x="8100249" y="1973893"/>
                  <a:chExt cx="952583" cy="965742"/>
                </a:xfrm>
              </p:grpSpPr>
              <p:sp>
                <p:nvSpPr>
                  <p:cNvPr id="29" name="矩形 28" hidden="1"/>
                  <p:cNvSpPr/>
                  <p:nvPr/>
                </p:nvSpPr>
                <p:spPr>
                  <a:xfrm>
                    <a:off x="8100249" y="1987052"/>
                    <a:ext cx="952583" cy="952583"/>
                  </a:xfrm>
                  <a:prstGeom prst="rect">
                    <a:avLst/>
                  </a:prstGeom>
                  <a:noFill/>
                  <a:ln>
                    <a:solidFill>
                      <a:srgbClr val="4D413A">
                        <a:alpha val="4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cxnSp>
                <p:nvCxnSpPr>
                  <p:cNvPr id="30" name="直接连接符 29" hidden="1"/>
                  <p:cNvCxnSpPr/>
                  <p:nvPr/>
                </p:nvCxnSpPr>
                <p:spPr>
                  <a:xfrm>
                    <a:off x="8100249" y="2450185"/>
                    <a:ext cx="952583" cy="0"/>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cxnSp>
                <p:nvCxnSpPr>
                  <p:cNvPr id="31" name="直接连接符 30" hidden="1"/>
                  <p:cNvCxnSpPr/>
                  <p:nvPr/>
                </p:nvCxnSpPr>
                <p:spPr>
                  <a:xfrm>
                    <a:off x="8576541" y="1973893"/>
                    <a:ext cx="0" cy="952583"/>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grpSp>
            <p:sp>
              <p:nvSpPr>
                <p:cNvPr id="28" name="矩形 27"/>
                <p:cNvSpPr/>
                <p:nvPr/>
              </p:nvSpPr>
              <p:spPr>
                <a:xfrm>
                  <a:off x="8176429" y="2116971"/>
                  <a:ext cx="800220" cy="830997"/>
                </a:xfrm>
                <a:prstGeom prst="rect">
                  <a:avLst/>
                </a:prstGeom>
              </p:spPr>
              <p:txBody>
                <a:bodyPr wrap="none">
                  <a:spAutoFit/>
                </a:bodyPr>
                <a:lstStyle/>
                <a:p>
                  <a:pPr algn="ctr"/>
                  <a:r>
                    <a:rPr lang="zh-CN" altLang="en-US" sz="4800" dirty="0" smtClean="0">
                      <a:solidFill>
                        <a:srgbClr val="4D413A"/>
                      </a:solidFill>
                      <a:latin typeface="叶根友行书繁" panose="02010601030101010101" pitchFamily="2" charset="-122"/>
                      <a:ea typeface="叶根友行书繁" panose="02010601030101010101" pitchFamily="2" charset="-122"/>
                    </a:rPr>
                    <a:t>叁</a:t>
                  </a:r>
                  <a:endParaRPr lang="zh-CN" altLang="en-US" sz="4800" dirty="0">
                    <a:solidFill>
                      <a:srgbClr val="4D413A"/>
                    </a:solidFill>
                    <a:latin typeface="叶根友行书繁" panose="02010601030101010101" pitchFamily="2" charset="-122"/>
                    <a:ea typeface="叶根友行书繁" panose="02010601030101010101" pitchFamily="2" charset="-122"/>
                  </a:endParaRPr>
                </a:p>
              </p:txBody>
            </p:sp>
          </p:grpSp>
          <p:grpSp>
            <p:nvGrpSpPr>
              <p:cNvPr id="32" name="组合 31"/>
              <p:cNvGrpSpPr/>
              <p:nvPr/>
            </p:nvGrpSpPr>
            <p:grpSpPr>
              <a:xfrm>
                <a:off x="3692228" y="1739401"/>
                <a:ext cx="952584" cy="958715"/>
                <a:chOff x="6397328" y="1987051"/>
                <a:chExt cx="952584" cy="958715"/>
              </a:xfrm>
            </p:grpSpPr>
            <p:grpSp>
              <p:nvGrpSpPr>
                <p:cNvPr id="34" name="组合 33"/>
                <p:cNvGrpSpPr/>
                <p:nvPr/>
              </p:nvGrpSpPr>
              <p:grpSpPr>
                <a:xfrm>
                  <a:off x="6397328" y="1987051"/>
                  <a:ext cx="952584" cy="952584"/>
                  <a:chOff x="6397328" y="1987051"/>
                  <a:chExt cx="952584" cy="952584"/>
                </a:xfrm>
              </p:grpSpPr>
              <p:sp>
                <p:nvSpPr>
                  <p:cNvPr id="36" name="矩形 35" hidden="1"/>
                  <p:cNvSpPr/>
                  <p:nvPr/>
                </p:nvSpPr>
                <p:spPr>
                  <a:xfrm>
                    <a:off x="6397329" y="1987052"/>
                    <a:ext cx="952583" cy="952583"/>
                  </a:xfrm>
                  <a:prstGeom prst="rect">
                    <a:avLst/>
                  </a:prstGeom>
                  <a:noFill/>
                  <a:ln>
                    <a:solidFill>
                      <a:srgbClr val="4D413A">
                        <a:alpha val="4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cxnSp>
                <p:nvCxnSpPr>
                  <p:cNvPr id="37" name="直接连接符 36" hidden="1"/>
                  <p:cNvCxnSpPr/>
                  <p:nvPr/>
                </p:nvCxnSpPr>
                <p:spPr>
                  <a:xfrm>
                    <a:off x="6397328" y="2463343"/>
                    <a:ext cx="952583" cy="0"/>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cxnSp>
                <p:nvCxnSpPr>
                  <p:cNvPr id="38" name="直接连接符 37" hidden="1"/>
                  <p:cNvCxnSpPr/>
                  <p:nvPr/>
                </p:nvCxnSpPr>
                <p:spPr>
                  <a:xfrm>
                    <a:off x="6873620" y="1987051"/>
                    <a:ext cx="0" cy="952583"/>
                  </a:xfrm>
                  <a:prstGeom prst="line">
                    <a:avLst/>
                  </a:prstGeom>
                  <a:ln>
                    <a:solidFill>
                      <a:srgbClr val="4D413A">
                        <a:alpha val="42000"/>
                      </a:srgbClr>
                    </a:solidFill>
                    <a:prstDash val="dashDot"/>
                  </a:ln>
                </p:spPr>
                <p:style>
                  <a:lnRef idx="1">
                    <a:schemeClr val="accent1"/>
                  </a:lnRef>
                  <a:fillRef idx="0">
                    <a:schemeClr val="accent1"/>
                  </a:fillRef>
                  <a:effectRef idx="0">
                    <a:schemeClr val="accent1"/>
                  </a:effectRef>
                  <a:fontRef idx="minor">
                    <a:schemeClr val="tx1"/>
                  </a:fontRef>
                </p:style>
              </p:cxnSp>
            </p:grpSp>
            <p:sp>
              <p:nvSpPr>
                <p:cNvPr id="35" name="矩形 34"/>
                <p:cNvSpPr/>
                <p:nvPr/>
              </p:nvSpPr>
              <p:spPr>
                <a:xfrm>
                  <a:off x="6474721" y="2114769"/>
                  <a:ext cx="800220" cy="830997"/>
                </a:xfrm>
                <a:prstGeom prst="rect">
                  <a:avLst/>
                </a:prstGeom>
              </p:spPr>
              <p:txBody>
                <a:bodyPr wrap="none">
                  <a:spAutoFit/>
                </a:bodyPr>
                <a:lstStyle/>
                <a:p>
                  <a:pPr algn="ctr"/>
                  <a:r>
                    <a:rPr lang="zh-CN" altLang="en-US" sz="4800" dirty="0" smtClean="0">
                      <a:solidFill>
                        <a:srgbClr val="4D413A"/>
                      </a:solidFill>
                      <a:latin typeface="叶根友行书繁" panose="02010601030101010101" pitchFamily="2" charset="-122"/>
                      <a:ea typeface="叶根友行书繁" panose="02010601030101010101" pitchFamily="2" charset="-122"/>
                    </a:rPr>
                    <a:t>贰</a:t>
                  </a:r>
                  <a:endParaRPr lang="zh-CN" altLang="en-US" sz="4800" dirty="0">
                    <a:solidFill>
                      <a:srgbClr val="4D413A"/>
                    </a:solidFill>
                    <a:latin typeface="叶根友行书繁" panose="02010601030101010101" pitchFamily="2" charset="-122"/>
                    <a:ea typeface="叶根友行书繁" panose="02010601030101010101" pitchFamily="2" charset="-122"/>
                  </a:endParaRPr>
                </a:p>
              </p:txBody>
            </p:sp>
          </p:grpSp>
        </p:grpSp>
        <p:sp>
          <p:nvSpPr>
            <p:cNvPr id="40" name="矩形 39"/>
            <p:cNvSpPr/>
            <p:nvPr/>
          </p:nvSpPr>
          <p:spPr>
            <a:xfrm>
              <a:off x="3754232" y="2934308"/>
              <a:ext cx="830997" cy="2559348"/>
            </a:xfrm>
            <a:prstGeom prst="rect">
              <a:avLst/>
            </a:prstGeom>
          </p:spPr>
          <p:txBody>
            <a:bodyPr vert="eaVert" wrap="square">
              <a:spAutoFit/>
            </a:bodyPr>
            <a:lstStyle/>
            <a:p>
              <a:pPr>
                <a:lnSpc>
                  <a:spcPct val="150000"/>
                </a:lnSpc>
              </a:pPr>
              <a:r>
                <a:rPr lang="zh-CN" altLang="en-US" sz="1400" b="0" i="0" spc="300" dirty="0" smtClean="0">
                  <a:solidFill>
                    <a:srgbClr val="4D413A"/>
                  </a:solidFill>
                  <a:effectLst/>
                  <a:latin typeface="Adobe 宋体 Std L" panose="02020300000000000000" pitchFamily="18" charset="-122"/>
                  <a:ea typeface="Adobe 宋体 Std L" panose="02020300000000000000" pitchFamily="18" charset="-122"/>
                </a:rPr>
                <a:t>您的内容打在这里，或者通过复制您的文本后。</a:t>
              </a:r>
              <a:endParaRPr lang="zh-CN" altLang="en-US" sz="1400" spc="300" dirty="0">
                <a:solidFill>
                  <a:srgbClr val="4D413A"/>
                </a:solidFill>
                <a:latin typeface="Adobe 宋体 Std L" panose="02020300000000000000" pitchFamily="18" charset="-122"/>
                <a:ea typeface="Adobe 宋体 Std L" panose="02020300000000000000" pitchFamily="18" charset="-122"/>
              </a:endParaRPr>
            </a:p>
          </p:txBody>
        </p:sp>
        <p:sp>
          <p:nvSpPr>
            <p:cNvPr id="41" name="矩形 40"/>
            <p:cNvSpPr/>
            <p:nvPr/>
          </p:nvSpPr>
          <p:spPr>
            <a:xfrm>
              <a:off x="5455940" y="2934308"/>
              <a:ext cx="830997" cy="2559348"/>
            </a:xfrm>
            <a:prstGeom prst="rect">
              <a:avLst/>
            </a:prstGeom>
          </p:spPr>
          <p:txBody>
            <a:bodyPr vert="eaVert" wrap="square">
              <a:spAutoFit/>
            </a:bodyPr>
            <a:lstStyle/>
            <a:p>
              <a:pPr>
                <a:lnSpc>
                  <a:spcPct val="150000"/>
                </a:lnSpc>
              </a:pPr>
              <a:r>
                <a:rPr lang="zh-CN" altLang="en-US" sz="1400" b="0" i="0" spc="300" dirty="0" smtClean="0">
                  <a:solidFill>
                    <a:srgbClr val="4D413A"/>
                  </a:solidFill>
                  <a:effectLst/>
                  <a:latin typeface="Adobe 宋体 Std L" panose="02020300000000000000" pitchFamily="18" charset="-122"/>
                  <a:ea typeface="Adobe 宋体 Std L" panose="02020300000000000000" pitchFamily="18" charset="-122"/>
                </a:rPr>
                <a:t>您的内容打在这里，或者通过复制您的文本后。</a:t>
              </a:r>
              <a:endParaRPr lang="zh-CN" altLang="en-US" sz="1400" spc="300" dirty="0">
                <a:solidFill>
                  <a:srgbClr val="4D413A"/>
                </a:solidFill>
                <a:latin typeface="Adobe 宋体 Std L" panose="02020300000000000000" pitchFamily="18" charset="-122"/>
                <a:ea typeface="Adobe 宋体 Std L" panose="02020300000000000000" pitchFamily="18" charset="-122"/>
              </a:endParaRPr>
            </a:p>
          </p:txBody>
        </p:sp>
        <p:sp>
          <p:nvSpPr>
            <p:cNvPr id="42" name="矩形 41"/>
            <p:cNvSpPr/>
            <p:nvPr/>
          </p:nvSpPr>
          <p:spPr>
            <a:xfrm>
              <a:off x="7215915" y="2934308"/>
              <a:ext cx="830997" cy="2559348"/>
            </a:xfrm>
            <a:prstGeom prst="rect">
              <a:avLst/>
            </a:prstGeom>
          </p:spPr>
          <p:txBody>
            <a:bodyPr vert="eaVert" wrap="square">
              <a:spAutoFit/>
            </a:bodyPr>
            <a:lstStyle/>
            <a:p>
              <a:pPr>
                <a:lnSpc>
                  <a:spcPct val="150000"/>
                </a:lnSpc>
              </a:pPr>
              <a:r>
                <a:rPr lang="zh-CN" altLang="en-US" sz="1400" b="0" i="0" spc="300" dirty="0" smtClean="0">
                  <a:solidFill>
                    <a:srgbClr val="4D413A"/>
                  </a:solidFill>
                  <a:effectLst/>
                  <a:latin typeface="Adobe 宋体 Std L" panose="02020300000000000000" pitchFamily="18" charset="-122"/>
                  <a:ea typeface="Adobe 宋体 Std L" panose="02020300000000000000" pitchFamily="18" charset="-122"/>
                </a:rPr>
                <a:t>您的内容打在这里，或者通过复制您的文本后。</a:t>
              </a:r>
              <a:endParaRPr lang="zh-CN" altLang="en-US" sz="1400" spc="300" dirty="0">
                <a:solidFill>
                  <a:srgbClr val="4D413A"/>
                </a:solidFill>
                <a:latin typeface="Adobe 宋体 Std L" panose="02020300000000000000" pitchFamily="18" charset="-122"/>
                <a:ea typeface="Adobe 宋体 Std L" panose="02020300000000000000" pitchFamily="18" charset="-122"/>
              </a:endParaRPr>
            </a:p>
          </p:txBody>
        </p:sp>
      </p:grpSp>
      <p:pic>
        <p:nvPicPr>
          <p:cNvPr id="44" name="图片 4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596554" y="743314"/>
            <a:ext cx="4628271" cy="5828571"/>
          </a:xfrm>
          <a:prstGeom prst="rect">
            <a:avLst/>
          </a:prstGeom>
        </p:spPr>
      </p:pic>
    </p:spTree>
    <p:extLst>
      <p:ext uri="{BB962C8B-B14F-4D97-AF65-F5344CB8AC3E}">
        <p14:creationId xmlns:p14="http://schemas.microsoft.com/office/powerpoint/2010/main" val="11286938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2" name="组合 1"/>
          <p:cNvGrpSpPr/>
          <p:nvPr/>
        </p:nvGrpSpPr>
        <p:grpSpPr>
          <a:xfrm>
            <a:off x="1055518" y="1651095"/>
            <a:ext cx="10286559" cy="3865204"/>
            <a:chOff x="1055518" y="1651095"/>
            <a:chExt cx="10286559" cy="3865204"/>
          </a:xfrm>
        </p:grpSpPr>
        <p:sp>
          <p:nvSpPr>
            <p:cNvPr id="3" name="TextBox 35"/>
            <p:cNvSpPr txBox="1">
              <a:spLocks noChangeArrowheads="1"/>
            </p:cNvSpPr>
            <p:nvPr/>
          </p:nvSpPr>
          <p:spPr bwMode="auto">
            <a:xfrm>
              <a:off x="1067551" y="1965246"/>
              <a:ext cx="2709121"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buClr>
                  <a:srgbClr val="0070C0"/>
                </a:buClr>
                <a:defRPr/>
              </a:pPr>
              <a:r>
                <a:rPr lang="zh-CN" altLang="en-US" sz="1200" dirty="0" smtClean="0">
                  <a:solidFill>
                    <a:prstClr val="black"/>
                  </a:solidFill>
                  <a:latin typeface="微软雅黑" panose="020B0503020204020204" pitchFamily="34" charset="-122"/>
                  <a:ea typeface="微软雅黑" panose="020B0503020204020204" pitchFamily="34" charset="-122"/>
                </a:rPr>
                <a:t>由</a:t>
              </a:r>
              <a:r>
                <a:rPr lang="zh-CN" altLang="en-US" sz="1200" dirty="0">
                  <a:solidFill>
                    <a:prstClr val="black"/>
                  </a:solidFill>
                  <a:latin typeface="微软雅黑" panose="020B0503020204020204" pitchFamily="34" charset="-122"/>
                  <a:ea typeface="微软雅黑" panose="020B0503020204020204" pitchFamily="34" charset="-122"/>
                </a:rPr>
                <a:t>顶尖的设计师供稿</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符合各个行业的商用需求</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下载高品质正版素材就到包图网。</a:t>
              </a:r>
              <a:endParaRPr lang="zh-CN" altLang="zh-CN" sz="1200" dirty="0">
                <a:solidFill>
                  <a:prstClr val="black"/>
                </a:solidFill>
                <a:latin typeface="微软雅黑" panose="020B0503020204020204" pitchFamily="34" charset="-122"/>
                <a:ea typeface="微软雅黑" panose="020B0503020204020204" pitchFamily="34" charset="-122"/>
              </a:endParaRPr>
            </a:p>
          </p:txBody>
        </p:sp>
        <p:sp>
          <p:nvSpPr>
            <p:cNvPr id="5" name="TextBox 35"/>
            <p:cNvSpPr txBox="1">
              <a:spLocks noChangeArrowheads="1"/>
            </p:cNvSpPr>
            <p:nvPr/>
          </p:nvSpPr>
          <p:spPr bwMode="auto">
            <a:xfrm>
              <a:off x="7529333" y="1651095"/>
              <a:ext cx="2995069"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buClr>
                  <a:srgbClr val="0070C0"/>
                </a:buClr>
                <a:defRPr/>
              </a:pPr>
              <a:r>
                <a:rPr lang="zh-CN" altLang="en-US" sz="1200" dirty="0">
                  <a:solidFill>
                    <a:prstClr val="black"/>
                  </a:solidFill>
                  <a:latin typeface="微软雅黑" panose="020B0503020204020204" pitchFamily="34" charset="-122"/>
                  <a:ea typeface="微软雅黑" panose="020B0503020204020204" pitchFamily="34" charset="-122"/>
                </a:rPr>
                <a:t>由顶尖的设计师供稿</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符合各个行业的商用需求</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下载高品质正版素材就到包图网。</a:t>
              </a:r>
              <a:endParaRPr lang="zh-CN" altLang="zh-CN" sz="1200" dirty="0">
                <a:solidFill>
                  <a:prstClr val="black"/>
                </a:solidFill>
                <a:latin typeface="微软雅黑" panose="020B0503020204020204" pitchFamily="34" charset="-122"/>
                <a:ea typeface="微软雅黑" panose="020B0503020204020204" pitchFamily="34" charset="-122"/>
              </a:endParaRPr>
            </a:p>
          </p:txBody>
        </p:sp>
        <p:sp>
          <p:nvSpPr>
            <p:cNvPr id="6" name="TextBox 35"/>
            <p:cNvSpPr txBox="1">
              <a:spLocks noChangeArrowheads="1"/>
            </p:cNvSpPr>
            <p:nvPr/>
          </p:nvSpPr>
          <p:spPr bwMode="auto">
            <a:xfrm>
              <a:off x="8347008" y="3288473"/>
              <a:ext cx="2995069"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buClr>
                  <a:srgbClr val="0070C0"/>
                </a:buClr>
                <a:defRPr/>
              </a:pPr>
              <a:r>
                <a:rPr lang="zh-CN" altLang="en-US" sz="1200" dirty="0">
                  <a:solidFill>
                    <a:prstClr val="black"/>
                  </a:solidFill>
                  <a:latin typeface="微软雅黑" panose="020B0503020204020204" pitchFamily="34" charset="-122"/>
                  <a:ea typeface="微软雅黑" panose="020B0503020204020204" pitchFamily="34" charset="-122"/>
                </a:rPr>
                <a:t>由顶尖的设计师供稿</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符合各个行业的商用需求</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下载高品质正版素材就到包图网。</a:t>
              </a:r>
              <a:endParaRPr lang="zh-CN" altLang="zh-CN" sz="1200" dirty="0">
                <a:solidFill>
                  <a:prstClr val="black"/>
                </a:solidFill>
                <a:latin typeface="微软雅黑" panose="020B0503020204020204" pitchFamily="34" charset="-122"/>
                <a:ea typeface="微软雅黑" panose="020B0503020204020204" pitchFamily="34" charset="-122"/>
              </a:endParaRPr>
            </a:p>
          </p:txBody>
        </p:sp>
        <p:sp>
          <p:nvSpPr>
            <p:cNvPr id="7" name="TextBox 35"/>
            <p:cNvSpPr txBox="1">
              <a:spLocks noChangeArrowheads="1"/>
            </p:cNvSpPr>
            <p:nvPr/>
          </p:nvSpPr>
          <p:spPr bwMode="auto">
            <a:xfrm>
              <a:off x="1055518" y="4511801"/>
              <a:ext cx="2721154" cy="890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buClr>
                  <a:srgbClr val="0070C0"/>
                </a:buClr>
                <a:defRPr/>
              </a:pPr>
              <a:r>
                <a:rPr lang="zh-CN" altLang="en-US" sz="1200" dirty="0">
                  <a:solidFill>
                    <a:prstClr val="black"/>
                  </a:solidFill>
                  <a:latin typeface="微软雅黑" panose="020B0503020204020204" pitchFamily="34" charset="-122"/>
                  <a:ea typeface="微软雅黑" panose="020B0503020204020204" pitchFamily="34" charset="-122"/>
                </a:rPr>
                <a:t>由顶尖的设计师供稿</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符合各个行业的商用需求</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下载高品质正版素材就到包图网。</a:t>
              </a:r>
              <a:endParaRPr lang="zh-CN" altLang="zh-CN" sz="1200" dirty="0">
                <a:solidFill>
                  <a:prstClr val="black"/>
                </a:solidFill>
                <a:latin typeface="微软雅黑" panose="020B0503020204020204" pitchFamily="34" charset="-122"/>
                <a:ea typeface="微软雅黑" panose="020B0503020204020204" pitchFamily="34" charset="-122"/>
              </a:endParaRPr>
            </a:p>
          </p:txBody>
        </p:sp>
        <p:sp>
          <p:nvSpPr>
            <p:cNvPr id="9" name="椭圆 8"/>
            <p:cNvSpPr/>
            <p:nvPr/>
          </p:nvSpPr>
          <p:spPr>
            <a:xfrm>
              <a:off x="4842881" y="2804966"/>
              <a:ext cx="1660561" cy="1661161"/>
            </a:xfrm>
            <a:prstGeom prst="ellipse">
              <a:avLst/>
            </a:prstGeom>
            <a:noFill/>
            <a:ln>
              <a:solidFill>
                <a:srgbClr val="5839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1" name="TextBox 35"/>
            <p:cNvSpPr txBox="1">
              <a:spLocks noChangeArrowheads="1"/>
            </p:cNvSpPr>
            <p:nvPr/>
          </p:nvSpPr>
          <p:spPr bwMode="auto">
            <a:xfrm>
              <a:off x="7568596" y="4896767"/>
              <a:ext cx="2995069"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buClr>
                  <a:srgbClr val="0070C0"/>
                </a:buClr>
                <a:defRPr/>
              </a:pPr>
              <a:r>
                <a:rPr lang="zh-CN" altLang="en-US" sz="1200" dirty="0">
                  <a:solidFill>
                    <a:prstClr val="black"/>
                  </a:solidFill>
                  <a:latin typeface="微软雅黑" panose="020B0503020204020204" pitchFamily="34" charset="-122"/>
                  <a:ea typeface="微软雅黑" panose="020B0503020204020204" pitchFamily="34" charset="-122"/>
                </a:rPr>
                <a:t>由顶尖的设计师供稿</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符合各个行业的商用需求</a:t>
              </a:r>
              <a:r>
                <a:rPr lang="en-US" altLang="zh-CN" sz="1200" dirty="0">
                  <a:solidFill>
                    <a:prstClr val="black"/>
                  </a:solidFill>
                  <a:latin typeface="微软雅黑" panose="020B0503020204020204" pitchFamily="34" charset="-122"/>
                  <a:ea typeface="微软雅黑" panose="020B0503020204020204" pitchFamily="34" charset="-122"/>
                </a:rPr>
                <a:t>,</a:t>
              </a:r>
              <a:r>
                <a:rPr lang="zh-CN" altLang="en-US" sz="1200" dirty="0">
                  <a:solidFill>
                    <a:prstClr val="black"/>
                  </a:solidFill>
                  <a:latin typeface="微软雅黑" panose="020B0503020204020204" pitchFamily="34" charset="-122"/>
                  <a:ea typeface="微软雅黑" panose="020B0503020204020204" pitchFamily="34" charset="-122"/>
                </a:rPr>
                <a:t>下载高品质正版素材就到包图网。</a:t>
              </a:r>
              <a:endParaRPr lang="zh-CN" altLang="zh-CN" sz="1200" dirty="0">
                <a:solidFill>
                  <a:prstClr val="black"/>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756041" y="2158518"/>
              <a:ext cx="813773" cy="814067"/>
              <a:chOff x="3731128" y="2501624"/>
              <a:chExt cx="813879" cy="813879"/>
            </a:xfrm>
          </p:grpSpPr>
          <p:sp>
            <p:nvSpPr>
              <p:cNvPr id="13" name="椭圆 12"/>
              <p:cNvSpPr/>
              <p:nvPr/>
            </p:nvSpPr>
            <p:spPr>
              <a:xfrm>
                <a:off x="3731128" y="2501624"/>
                <a:ext cx="813879" cy="813879"/>
              </a:xfrm>
              <a:prstGeom prst="ellipse">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14" name="TextBox 21"/>
              <p:cNvSpPr txBox="1">
                <a:spLocks noChangeArrowheads="1"/>
              </p:cNvSpPr>
              <p:nvPr/>
            </p:nvSpPr>
            <p:spPr bwMode="auto">
              <a:xfrm>
                <a:off x="3906623" y="2630164"/>
                <a:ext cx="443396"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r>
                  <a:rPr lang="en-US" altLang="zh-CN" sz="3200" dirty="0">
                    <a:solidFill>
                      <a:prstClr val="white"/>
                    </a:solidFill>
                    <a:latin typeface="Arial Black" pitchFamily="34" charset="0"/>
                    <a:ea typeface="创艺简细圆" pitchFamily="2" charset="-122"/>
                  </a:rPr>
                  <a:t>1</a:t>
                </a:r>
                <a:endParaRPr lang="zh-CN" altLang="en-US" sz="3200" dirty="0">
                  <a:solidFill>
                    <a:prstClr val="white"/>
                  </a:solidFill>
                  <a:latin typeface="Arial Black" pitchFamily="34" charset="0"/>
                  <a:ea typeface="创艺简细圆" pitchFamily="2" charset="-122"/>
                </a:endParaRPr>
              </a:p>
            </p:txBody>
          </p:sp>
        </p:grpSp>
        <p:grpSp>
          <p:nvGrpSpPr>
            <p:cNvPr id="15" name="组合 14"/>
            <p:cNvGrpSpPr/>
            <p:nvPr/>
          </p:nvGrpSpPr>
          <p:grpSpPr>
            <a:xfrm>
              <a:off x="3687636" y="4287617"/>
              <a:ext cx="1064165" cy="1064550"/>
              <a:chOff x="3662716" y="4630231"/>
              <a:chExt cx="1064304" cy="1064304"/>
            </a:xfrm>
          </p:grpSpPr>
          <p:sp>
            <p:nvSpPr>
              <p:cNvPr id="16" name="椭圆 15"/>
              <p:cNvSpPr/>
              <p:nvPr/>
            </p:nvSpPr>
            <p:spPr>
              <a:xfrm>
                <a:off x="3662716" y="4630231"/>
                <a:ext cx="1064304" cy="1064304"/>
              </a:xfrm>
              <a:prstGeom prst="ellipse">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17" name="TextBox 21"/>
              <p:cNvSpPr txBox="1">
                <a:spLocks noChangeArrowheads="1"/>
              </p:cNvSpPr>
              <p:nvPr/>
            </p:nvSpPr>
            <p:spPr bwMode="auto">
              <a:xfrm>
                <a:off x="3973170" y="4886502"/>
                <a:ext cx="443396"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r>
                  <a:rPr lang="en-US" altLang="zh-CN" sz="3200" dirty="0">
                    <a:solidFill>
                      <a:prstClr val="white"/>
                    </a:solidFill>
                    <a:latin typeface="Arial Black" pitchFamily="34" charset="0"/>
                    <a:ea typeface="创艺简细圆" pitchFamily="2" charset="-122"/>
                  </a:rPr>
                  <a:t>2</a:t>
                </a:r>
                <a:endParaRPr lang="zh-CN" altLang="en-US" sz="3200" dirty="0">
                  <a:solidFill>
                    <a:prstClr val="white"/>
                  </a:solidFill>
                  <a:latin typeface="Arial Black" pitchFamily="34" charset="0"/>
                  <a:ea typeface="创艺简细圆" pitchFamily="2" charset="-122"/>
                </a:endParaRPr>
              </a:p>
            </p:txBody>
          </p:sp>
        </p:grpSp>
        <p:grpSp>
          <p:nvGrpSpPr>
            <p:cNvPr id="18" name="组合 17"/>
            <p:cNvGrpSpPr/>
            <p:nvPr/>
          </p:nvGrpSpPr>
          <p:grpSpPr>
            <a:xfrm>
              <a:off x="6421750" y="4909280"/>
              <a:ext cx="606799" cy="607019"/>
              <a:chOff x="6397185" y="5251751"/>
              <a:chExt cx="606878" cy="606878"/>
            </a:xfrm>
          </p:grpSpPr>
          <p:sp>
            <p:nvSpPr>
              <p:cNvPr id="19" name="椭圆 18"/>
              <p:cNvSpPr/>
              <p:nvPr/>
            </p:nvSpPr>
            <p:spPr>
              <a:xfrm>
                <a:off x="6397185" y="5251751"/>
                <a:ext cx="606878" cy="606878"/>
              </a:xfrm>
              <a:prstGeom prst="ellipse">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20" name="TextBox 21"/>
              <p:cNvSpPr txBox="1">
                <a:spLocks noChangeArrowheads="1"/>
              </p:cNvSpPr>
              <p:nvPr/>
            </p:nvSpPr>
            <p:spPr bwMode="auto">
              <a:xfrm>
                <a:off x="6501931" y="5314142"/>
                <a:ext cx="4433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r>
                  <a:rPr lang="en-US" altLang="zh-CN" sz="2800" dirty="0">
                    <a:solidFill>
                      <a:prstClr val="white"/>
                    </a:solidFill>
                    <a:latin typeface="Arial Black" pitchFamily="34" charset="0"/>
                    <a:ea typeface="创艺简细圆" pitchFamily="2" charset="-122"/>
                  </a:rPr>
                  <a:t>3</a:t>
                </a:r>
                <a:endParaRPr lang="zh-CN" altLang="en-US" sz="2800" dirty="0">
                  <a:solidFill>
                    <a:prstClr val="white"/>
                  </a:solidFill>
                  <a:latin typeface="Arial Black" pitchFamily="34" charset="0"/>
                  <a:ea typeface="创艺简细圆" pitchFamily="2" charset="-122"/>
                </a:endParaRPr>
              </a:p>
            </p:txBody>
          </p:sp>
        </p:grpSp>
        <p:grpSp>
          <p:nvGrpSpPr>
            <p:cNvPr id="21" name="组合 20"/>
            <p:cNvGrpSpPr/>
            <p:nvPr/>
          </p:nvGrpSpPr>
          <p:grpSpPr>
            <a:xfrm>
              <a:off x="7153746" y="3348310"/>
              <a:ext cx="751175" cy="751447"/>
              <a:chOff x="7129276" y="3691140"/>
              <a:chExt cx="751273" cy="751273"/>
            </a:xfrm>
          </p:grpSpPr>
          <p:sp>
            <p:nvSpPr>
              <p:cNvPr id="22" name="椭圆 21"/>
              <p:cNvSpPr/>
              <p:nvPr/>
            </p:nvSpPr>
            <p:spPr>
              <a:xfrm>
                <a:off x="7129276" y="3691140"/>
                <a:ext cx="751273" cy="751273"/>
              </a:xfrm>
              <a:prstGeom prst="ellipse">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23" name="TextBox 21"/>
              <p:cNvSpPr txBox="1">
                <a:spLocks noChangeArrowheads="1"/>
              </p:cNvSpPr>
              <p:nvPr/>
            </p:nvSpPr>
            <p:spPr bwMode="auto">
              <a:xfrm>
                <a:off x="7270514" y="3783771"/>
                <a:ext cx="443396"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r>
                  <a:rPr lang="en-US" altLang="zh-CN" sz="3200" dirty="0">
                    <a:solidFill>
                      <a:prstClr val="white"/>
                    </a:solidFill>
                    <a:latin typeface="Arial Black" pitchFamily="34" charset="0"/>
                    <a:ea typeface="创艺简细圆" pitchFamily="2" charset="-122"/>
                  </a:rPr>
                  <a:t>4</a:t>
                </a:r>
                <a:endParaRPr lang="zh-CN" altLang="en-US" sz="3200" dirty="0">
                  <a:solidFill>
                    <a:prstClr val="white"/>
                  </a:solidFill>
                  <a:latin typeface="Arial Black" pitchFamily="34" charset="0"/>
                  <a:ea typeface="创艺简细圆" pitchFamily="2" charset="-122"/>
                </a:endParaRPr>
              </a:p>
            </p:txBody>
          </p:sp>
        </p:grpSp>
        <p:grpSp>
          <p:nvGrpSpPr>
            <p:cNvPr id="24" name="组合 23"/>
            <p:cNvGrpSpPr/>
            <p:nvPr/>
          </p:nvGrpSpPr>
          <p:grpSpPr>
            <a:xfrm>
              <a:off x="6152177" y="1751482"/>
              <a:ext cx="1001568" cy="1001930"/>
              <a:chOff x="6127578" y="2094684"/>
              <a:chExt cx="1001698" cy="1001698"/>
            </a:xfrm>
          </p:grpSpPr>
          <p:sp>
            <p:nvSpPr>
              <p:cNvPr id="25" name="椭圆 24"/>
              <p:cNvSpPr/>
              <p:nvPr/>
            </p:nvSpPr>
            <p:spPr>
              <a:xfrm>
                <a:off x="6127578" y="2094684"/>
                <a:ext cx="1001698" cy="1001698"/>
              </a:xfrm>
              <a:prstGeom prst="ellipse">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zh-CN" altLang="en-US" sz="1800">
                  <a:solidFill>
                    <a:prstClr val="white"/>
                  </a:solidFill>
                </a:endParaRPr>
              </a:p>
            </p:txBody>
          </p:sp>
          <p:sp>
            <p:nvSpPr>
              <p:cNvPr id="26" name="TextBox 21"/>
              <p:cNvSpPr txBox="1">
                <a:spLocks noChangeArrowheads="1"/>
              </p:cNvSpPr>
              <p:nvPr/>
            </p:nvSpPr>
            <p:spPr bwMode="auto">
              <a:xfrm>
                <a:off x="6400656" y="2327843"/>
                <a:ext cx="443396"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defTabSz="914400"/>
                <a:r>
                  <a:rPr lang="en-US" altLang="zh-CN" sz="3200" dirty="0">
                    <a:solidFill>
                      <a:prstClr val="white"/>
                    </a:solidFill>
                    <a:latin typeface="Arial Black" pitchFamily="34" charset="0"/>
                    <a:ea typeface="创艺简细圆" pitchFamily="2" charset="-122"/>
                  </a:rPr>
                  <a:t>5</a:t>
                </a:r>
                <a:endParaRPr lang="zh-CN" altLang="en-US" sz="3200" dirty="0">
                  <a:solidFill>
                    <a:prstClr val="white"/>
                  </a:solidFill>
                  <a:latin typeface="Arial Black" pitchFamily="34" charset="0"/>
                  <a:ea typeface="创艺简细圆" pitchFamily="2" charset="-122"/>
                </a:endParaRPr>
              </a:p>
            </p:txBody>
          </p:sp>
        </p:grpSp>
      </p:grpSp>
      <p:pic>
        <p:nvPicPr>
          <p:cNvPr id="27" name="图片 2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80019" y="2448280"/>
            <a:ext cx="2465300" cy="2116098"/>
          </a:xfrm>
          <a:prstGeom prst="rect">
            <a:avLst/>
          </a:prstGeom>
        </p:spPr>
      </p:pic>
    </p:spTree>
    <p:extLst>
      <p:ext uri="{BB962C8B-B14F-4D97-AF65-F5344CB8AC3E}">
        <p14:creationId xmlns:p14="http://schemas.microsoft.com/office/powerpoint/2010/main" val="33632388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1000"/>
                                        <p:tgtEl>
                                          <p:spTgt spid="27"/>
                                        </p:tgtEl>
                                      </p:cBhvr>
                                    </p:animEffect>
                                    <p:anim calcmode="lin" valueType="num">
                                      <p:cBhvr>
                                        <p:cTn id="14" dur="1000" fill="hold"/>
                                        <p:tgtEl>
                                          <p:spTgt spid="27"/>
                                        </p:tgtEl>
                                        <p:attrNameLst>
                                          <p:attrName>ppt_x</p:attrName>
                                        </p:attrNameLst>
                                      </p:cBhvr>
                                      <p:tavLst>
                                        <p:tav tm="0">
                                          <p:val>
                                            <p:strVal val="#ppt_x"/>
                                          </p:val>
                                        </p:tav>
                                        <p:tav tm="100000">
                                          <p:val>
                                            <p:strVal val="#ppt_x"/>
                                          </p:val>
                                        </p:tav>
                                      </p:tavLst>
                                    </p:anim>
                                    <p:anim calcmode="lin" valueType="num">
                                      <p:cBhvr>
                                        <p:cTn id="1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25" name="图片 24"/>
          <p:cNvPicPr>
            <a:picLocks noChangeAspect="1"/>
          </p:cNvPicPr>
          <p:nvPr/>
        </p:nvPicPr>
        <p:blipFill>
          <a:blip r:embed="rId4" cstate="email">
            <a:extLst>
              <a:ext uri="{28A0092B-C50C-407E-A947-70E740481C1C}">
                <a14:useLocalDpi xmlns:a14="http://schemas.microsoft.com/office/drawing/2010/main"/>
              </a:ext>
            </a:extLst>
          </a:blip>
          <a:srcRect l="25496" t="1782" r="12327" b="773"/>
          <a:stretch>
            <a:fillRect/>
          </a:stretch>
        </p:blipFill>
        <p:spPr>
          <a:xfrm>
            <a:off x="1459021" y="1737988"/>
            <a:ext cx="2115403" cy="2121185"/>
          </a:xfrm>
          <a:custGeom>
            <a:avLst/>
            <a:gdLst>
              <a:gd name="connsiteX0" fmla="*/ 0 w 2115403"/>
              <a:gd name="connsiteY0" fmla="*/ 0 h 2121185"/>
              <a:gd name="connsiteX1" fmla="*/ 2115403 w 2115403"/>
              <a:gd name="connsiteY1" fmla="*/ 0 h 2121185"/>
              <a:gd name="connsiteX2" fmla="*/ 2115403 w 2115403"/>
              <a:gd name="connsiteY2" fmla="*/ 2121185 h 2121185"/>
              <a:gd name="connsiteX3" fmla="*/ 0 w 2115403"/>
              <a:gd name="connsiteY3" fmla="*/ 2121185 h 2121185"/>
            </a:gdLst>
            <a:ahLst/>
            <a:cxnLst>
              <a:cxn ang="0">
                <a:pos x="connsiteX0" y="connsiteY0"/>
              </a:cxn>
              <a:cxn ang="0">
                <a:pos x="connsiteX1" y="connsiteY1"/>
              </a:cxn>
              <a:cxn ang="0">
                <a:pos x="connsiteX2" y="connsiteY2"/>
              </a:cxn>
              <a:cxn ang="0">
                <a:pos x="connsiteX3" y="connsiteY3"/>
              </a:cxn>
            </a:cxnLst>
            <a:rect l="l" t="t" r="r" b="b"/>
            <a:pathLst>
              <a:path w="2115403" h="2121185">
                <a:moveTo>
                  <a:pt x="0" y="0"/>
                </a:moveTo>
                <a:lnTo>
                  <a:pt x="2115403" y="0"/>
                </a:lnTo>
                <a:lnTo>
                  <a:pt x="2115403" y="2121185"/>
                </a:lnTo>
                <a:lnTo>
                  <a:pt x="0" y="2121185"/>
                </a:lnTo>
                <a:close/>
              </a:path>
            </a:pathLst>
          </a:custGeom>
        </p:spPr>
      </p:pic>
      <p:pic>
        <p:nvPicPr>
          <p:cNvPr id="26" name="图片 2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4902403" y="1737988"/>
            <a:ext cx="2115403" cy="2121185"/>
          </a:xfrm>
          <a:custGeom>
            <a:avLst/>
            <a:gdLst>
              <a:gd name="connsiteX0" fmla="*/ 0 w 2115403"/>
              <a:gd name="connsiteY0" fmla="*/ 0 h 2121185"/>
              <a:gd name="connsiteX1" fmla="*/ 2115403 w 2115403"/>
              <a:gd name="connsiteY1" fmla="*/ 0 h 2121185"/>
              <a:gd name="connsiteX2" fmla="*/ 2115403 w 2115403"/>
              <a:gd name="connsiteY2" fmla="*/ 2121185 h 2121185"/>
              <a:gd name="connsiteX3" fmla="*/ 0 w 2115403"/>
              <a:gd name="connsiteY3" fmla="*/ 2121185 h 2121185"/>
            </a:gdLst>
            <a:ahLst/>
            <a:cxnLst>
              <a:cxn ang="0">
                <a:pos x="connsiteX0" y="connsiteY0"/>
              </a:cxn>
              <a:cxn ang="0">
                <a:pos x="connsiteX1" y="connsiteY1"/>
              </a:cxn>
              <a:cxn ang="0">
                <a:pos x="connsiteX2" y="connsiteY2"/>
              </a:cxn>
              <a:cxn ang="0">
                <a:pos x="connsiteX3" y="connsiteY3"/>
              </a:cxn>
            </a:cxnLst>
            <a:rect l="l" t="t" r="r" b="b"/>
            <a:pathLst>
              <a:path w="2115403" h="2121185">
                <a:moveTo>
                  <a:pt x="0" y="0"/>
                </a:moveTo>
                <a:lnTo>
                  <a:pt x="2115403" y="0"/>
                </a:lnTo>
                <a:lnTo>
                  <a:pt x="2115403" y="2121185"/>
                </a:lnTo>
                <a:lnTo>
                  <a:pt x="0" y="2121185"/>
                </a:lnTo>
                <a:close/>
              </a:path>
            </a:pathLst>
          </a:custGeom>
        </p:spPr>
      </p:pic>
      <p:pic>
        <p:nvPicPr>
          <p:cNvPr id="27" name="图片 26"/>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8368591" y="1737986"/>
            <a:ext cx="2115403" cy="2121185"/>
          </a:xfrm>
          <a:custGeom>
            <a:avLst/>
            <a:gdLst>
              <a:gd name="connsiteX0" fmla="*/ 0 w 2115403"/>
              <a:gd name="connsiteY0" fmla="*/ 0 h 2121185"/>
              <a:gd name="connsiteX1" fmla="*/ 2115403 w 2115403"/>
              <a:gd name="connsiteY1" fmla="*/ 0 h 2121185"/>
              <a:gd name="connsiteX2" fmla="*/ 2115403 w 2115403"/>
              <a:gd name="connsiteY2" fmla="*/ 2121185 h 2121185"/>
              <a:gd name="connsiteX3" fmla="*/ 0 w 2115403"/>
              <a:gd name="connsiteY3" fmla="*/ 2121185 h 2121185"/>
            </a:gdLst>
            <a:ahLst/>
            <a:cxnLst>
              <a:cxn ang="0">
                <a:pos x="connsiteX0" y="connsiteY0"/>
              </a:cxn>
              <a:cxn ang="0">
                <a:pos x="connsiteX1" y="connsiteY1"/>
              </a:cxn>
              <a:cxn ang="0">
                <a:pos x="connsiteX2" y="connsiteY2"/>
              </a:cxn>
              <a:cxn ang="0">
                <a:pos x="connsiteX3" y="connsiteY3"/>
              </a:cxn>
            </a:cxnLst>
            <a:rect l="l" t="t" r="r" b="b"/>
            <a:pathLst>
              <a:path w="2115403" h="2121185">
                <a:moveTo>
                  <a:pt x="0" y="0"/>
                </a:moveTo>
                <a:lnTo>
                  <a:pt x="2115403" y="0"/>
                </a:lnTo>
                <a:lnTo>
                  <a:pt x="2115403" y="2121185"/>
                </a:lnTo>
                <a:lnTo>
                  <a:pt x="0" y="2121185"/>
                </a:lnTo>
                <a:close/>
              </a:path>
            </a:pathLst>
          </a:custGeom>
        </p:spPr>
      </p:pic>
      <p:grpSp>
        <p:nvGrpSpPr>
          <p:cNvPr id="2" name="组合 1"/>
          <p:cNvGrpSpPr/>
          <p:nvPr/>
        </p:nvGrpSpPr>
        <p:grpSpPr>
          <a:xfrm>
            <a:off x="1325775" y="1721155"/>
            <a:ext cx="9540450" cy="3182233"/>
            <a:chOff x="1412755" y="1817455"/>
            <a:chExt cx="9540450" cy="3182233"/>
          </a:xfrm>
        </p:grpSpPr>
        <p:pic>
          <p:nvPicPr>
            <p:cNvPr id="3" name="图片 2" hidden="1"/>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4989384" y="1840070"/>
              <a:ext cx="2142699" cy="2129050"/>
            </a:xfrm>
            <a:custGeom>
              <a:avLst/>
              <a:gdLst>
                <a:gd name="connsiteX0" fmla="*/ 0 w 2142699"/>
                <a:gd name="connsiteY0" fmla="*/ 0 h 2129050"/>
                <a:gd name="connsiteX1" fmla="*/ 2142699 w 2142699"/>
                <a:gd name="connsiteY1" fmla="*/ 0 h 2129050"/>
                <a:gd name="connsiteX2" fmla="*/ 2142699 w 2142699"/>
                <a:gd name="connsiteY2" fmla="*/ 2129050 h 2129050"/>
                <a:gd name="connsiteX3" fmla="*/ 0 w 2142699"/>
                <a:gd name="connsiteY3" fmla="*/ 2129050 h 2129050"/>
              </a:gdLst>
              <a:ahLst/>
              <a:cxnLst>
                <a:cxn ang="0">
                  <a:pos x="connsiteX0" y="connsiteY0"/>
                </a:cxn>
                <a:cxn ang="0">
                  <a:pos x="connsiteX1" y="connsiteY1"/>
                </a:cxn>
                <a:cxn ang="0">
                  <a:pos x="connsiteX2" y="connsiteY2"/>
                </a:cxn>
                <a:cxn ang="0">
                  <a:pos x="connsiteX3" y="connsiteY3"/>
                </a:cxn>
              </a:cxnLst>
              <a:rect l="l" t="t" r="r" b="b"/>
              <a:pathLst>
                <a:path w="2142699" h="2129050">
                  <a:moveTo>
                    <a:pt x="0" y="0"/>
                  </a:moveTo>
                  <a:lnTo>
                    <a:pt x="2142699" y="0"/>
                  </a:lnTo>
                  <a:lnTo>
                    <a:pt x="2142699" y="2129050"/>
                  </a:lnTo>
                  <a:lnTo>
                    <a:pt x="0" y="2129050"/>
                  </a:lnTo>
                  <a:close/>
                </a:path>
              </a:pathLst>
            </a:custGeom>
          </p:spPr>
        </p:pic>
        <p:pic>
          <p:nvPicPr>
            <p:cNvPr id="5" name="图片 4" hidden="1"/>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1546001" y="1840070"/>
              <a:ext cx="2115403" cy="2115403"/>
            </a:xfrm>
            <a:custGeom>
              <a:avLst/>
              <a:gdLst>
                <a:gd name="connsiteX0" fmla="*/ 0 w 2656764"/>
                <a:gd name="connsiteY0" fmla="*/ 0 h 2656764"/>
                <a:gd name="connsiteX1" fmla="*/ 2656764 w 2656764"/>
                <a:gd name="connsiteY1" fmla="*/ 0 h 2656764"/>
                <a:gd name="connsiteX2" fmla="*/ 2656764 w 2656764"/>
                <a:gd name="connsiteY2" fmla="*/ 2656764 h 2656764"/>
                <a:gd name="connsiteX3" fmla="*/ 0 w 2656764"/>
                <a:gd name="connsiteY3" fmla="*/ 2656764 h 2656764"/>
              </a:gdLst>
              <a:ahLst/>
              <a:cxnLst>
                <a:cxn ang="0">
                  <a:pos x="connsiteX0" y="connsiteY0"/>
                </a:cxn>
                <a:cxn ang="0">
                  <a:pos x="connsiteX1" y="connsiteY1"/>
                </a:cxn>
                <a:cxn ang="0">
                  <a:pos x="connsiteX2" y="connsiteY2"/>
                </a:cxn>
                <a:cxn ang="0">
                  <a:pos x="connsiteX3" y="connsiteY3"/>
                </a:cxn>
              </a:cxnLst>
              <a:rect l="l" t="t" r="r" b="b"/>
              <a:pathLst>
                <a:path w="2656764" h="2656764">
                  <a:moveTo>
                    <a:pt x="0" y="0"/>
                  </a:moveTo>
                  <a:lnTo>
                    <a:pt x="2656764" y="0"/>
                  </a:lnTo>
                  <a:lnTo>
                    <a:pt x="2656764" y="2656764"/>
                  </a:lnTo>
                  <a:lnTo>
                    <a:pt x="0" y="2656764"/>
                  </a:lnTo>
                  <a:close/>
                </a:path>
              </a:pathLst>
            </a:custGeom>
          </p:spPr>
        </p:pic>
        <p:pic>
          <p:nvPicPr>
            <p:cNvPr id="6" name="图片 5" hidden="1"/>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8460061" y="1840070"/>
              <a:ext cx="2142699" cy="2142699"/>
            </a:xfrm>
            <a:custGeom>
              <a:avLst/>
              <a:gdLst>
                <a:gd name="connsiteX0" fmla="*/ 0 w 2142699"/>
                <a:gd name="connsiteY0" fmla="*/ 0 h 2142699"/>
                <a:gd name="connsiteX1" fmla="*/ 2142699 w 2142699"/>
                <a:gd name="connsiteY1" fmla="*/ 0 h 2142699"/>
                <a:gd name="connsiteX2" fmla="*/ 2142699 w 2142699"/>
                <a:gd name="connsiteY2" fmla="*/ 2142699 h 2142699"/>
                <a:gd name="connsiteX3" fmla="*/ 0 w 2142699"/>
                <a:gd name="connsiteY3" fmla="*/ 2142699 h 2142699"/>
              </a:gdLst>
              <a:ahLst/>
              <a:cxnLst>
                <a:cxn ang="0">
                  <a:pos x="connsiteX0" y="connsiteY0"/>
                </a:cxn>
                <a:cxn ang="0">
                  <a:pos x="connsiteX1" y="connsiteY1"/>
                </a:cxn>
                <a:cxn ang="0">
                  <a:pos x="connsiteX2" y="connsiteY2"/>
                </a:cxn>
                <a:cxn ang="0">
                  <a:pos x="connsiteX3" y="connsiteY3"/>
                </a:cxn>
              </a:cxnLst>
              <a:rect l="l" t="t" r="r" b="b"/>
              <a:pathLst>
                <a:path w="2142699" h="2142699">
                  <a:moveTo>
                    <a:pt x="0" y="0"/>
                  </a:moveTo>
                  <a:lnTo>
                    <a:pt x="2142699" y="0"/>
                  </a:lnTo>
                  <a:lnTo>
                    <a:pt x="2142699" y="2142699"/>
                  </a:lnTo>
                  <a:lnTo>
                    <a:pt x="0" y="2142699"/>
                  </a:lnTo>
                  <a:close/>
                </a:path>
              </a:pathLst>
            </a:custGeom>
          </p:spPr>
        </p:pic>
        <p:sp>
          <p:nvSpPr>
            <p:cNvPr id="7" name="文本框 6"/>
            <p:cNvSpPr txBox="1"/>
            <p:nvPr/>
          </p:nvSpPr>
          <p:spPr>
            <a:xfrm>
              <a:off x="1412755" y="4076358"/>
              <a:ext cx="2592914" cy="923330"/>
            </a:xfrm>
            <a:prstGeom prst="rect">
              <a:avLst/>
            </a:prstGeom>
            <a:noFill/>
          </p:spPr>
          <p:txBody>
            <a:bodyPr wrap="square" rtlCol="0">
              <a:spAutoFit/>
            </a:bodyPr>
            <a:lstStyle/>
            <a:p>
              <a:r>
                <a:rPr lang="zh-CN" altLang="en-US" dirty="0" smtClean="0">
                  <a:latin typeface="+mn-ea"/>
                  <a:cs typeface="Arial Unicode MS" panose="020B0604020202020204" pitchFamily="34" charset="-122"/>
                </a:rPr>
                <a:t>输入标题</a:t>
              </a:r>
              <a:endParaRPr lang="en-US" altLang="zh-CN" dirty="0" smtClean="0">
                <a:latin typeface="+mn-ea"/>
                <a:cs typeface="Arial Unicode MS" panose="020B0604020202020204" pitchFamily="34" charset="-122"/>
              </a:endParaRPr>
            </a:p>
            <a:p>
              <a:r>
                <a:rPr lang="en-US" altLang="zh-CN" dirty="0" smtClean="0">
                  <a:latin typeface="+mn-ea"/>
                  <a:cs typeface="Arial Unicode MS" panose="020B0604020202020204" pitchFamily="34" charset="-122"/>
                </a:rPr>
                <a:t>is </a:t>
              </a:r>
              <a:r>
                <a:rPr lang="en-US" altLang="zh-CN" dirty="0">
                  <a:latin typeface="+mn-ea"/>
                  <a:cs typeface="Arial Unicode MS" panose="020B0604020202020204" pitchFamily="34" charset="-122"/>
                </a:rPr>
                <a:t>the way , as he likes to spend your life. </a:t>
              </a:r>
              <a:endParaRPr lang="zh-CN" altLang="en-US" dirty="0">
                <a:latin typeface="+mn-ea"/>
              </a:endParaRPr>
            </a:p>
          </p:txBody>
        </p:sp>
        <p:sp>
          <p:nvSpPr>
            <p:cNvPr id="8" name="文本框 7"/>
            <p:cNvSpPr txBox="1"/>
            <p:nvPr/>
          </p:nvSpPr>
          <p:spPr>
            <a:xfrm>
              <a:off x="4906995" y="4076358"/>
              <a:ext cx="2592914" cy="923330"/>
            </a:xfrm>
            <a:prstGeom prst="rect">
              <a:avLst/>
            </a:prstGeom>
            <a:noFill/>
          </p:spPr>
          <p:txBody>
            <a:bodyPr wrap="square" rtlCol="0">
              <a:spAutoFit/>
            </a:bodyPr>
            <a:lstStyle/>
            <a:p>
              <a:r>
                <a:rPr lang="zh-CN" altLang="en-US" dirty="0" smtClean="0">
                  <a:latin typeface="+mn-ea"/>
                  <a:cs typeface="Arial Unicode MS" panose="020B0604020202020204" pitchFamily="34" charset="-122"/>
                </a:rPr>
                <a:t>输入标题</a:t>
              </a:r>
              <a:endParaRPr lang="en-US" altLang="zh-CN" dirty="0" smtClean="0">
                <a:latin typeface="+mn-ea"/>
                <a:cs typeface="Arial Unicode MS" panose="020B0604020202020204" pitchFamily="34" charset="-122"/>
              </a:endParaRPr>
            </a:p>
            <a:p>
              <a:r>
                <a:rPr lang="en-US" altLang="zh-CN" dirty="0" smtClean="0">
                  <a:latin typeface="+mn-ea"/>
                  <a:cs typeface="Arial Unicode MS" panose="020B0604020202020204" pitchFamily="34" charset="-122"/>
                </a:rPr>
                <a:t>is </a:t>
              </a:r>
              <a:r>
                <a:rPr lang="en-US" altLang="zh-CN" dirty="0">
                  <a:latin typeface="+mn-ea"/>
                  <a:cs typeface="Arial Unicode MS" panose="020B0604020202020204" pitchFamily="34" charset="-122"/>
                </a:rPr>
                <a:t>the way , as he likes to spend your life. </a:t>
              </a:r>
              <a:endParaRPr lang="zh-CN" altLang="en-US" dirty="0">
                <a:latin typeface="+mn-ea"/>
              </a:endParaRPr>
            </a:p>
          </p:txBody>
        </p:sp>
        <p:sp>
          <p:nvSpPr>
            <p:cNvPr id="9" name="文本框 8"/>
            <p:cNvSpPr txBox="1"/>
            <p:nvPr/>
          </p:nvSpPr>
          <p:spPr>
            <a:xfrm>
              <a:off x="8360291" y="4076358"/>
              <a:ext cx="2592914" cy="923330"/>
            </a:xfrm>
            <a:prstGeom prst="rect">
              <a:avLst/>
            </a:prstGeom>
            <a:noFill/>
          </p:spPr>
          <p:txBody>
            <a:bodyPr wrap="square" rtlCol="0">
              <a:spAutoFit/>
            </a:bodyPr>
            <a:lstStyle/>
            <a:p>
              <a:r>
                <a:rPr lang="zh-CN" altLang="en-US" dirty="0" smtClean="0">
                  <a:latin typeface="+mn-ea"/>
                  <a:cs typeface="Arial Unicode MS" panose="020B0604020202020204" pitchFamily="34" charset="-122"/>
                </a:rPr>
                <a:t>输入标题</a:t>
              </a:r>
              <a:endParaRPr lang="en-US" altLang="zh-CN" dirty="0" smtClean="0">
                <a:latin typeface="+mn-ea"/>
                <a:cs typeface="Arial Unicode MS" panose="020B0604020202020204" pitchFamily="34" charset="-122"/>
              </a:endParaRPr>
            </a:p>
            <a:p>
              <a:r>
                <a:rPr lang="en-US" altLang="zh-CN" dirty="0" smtClean="0">
                  <a:latin typeface="+mn-ea"/>
                  <a:cs typeface="Arial Unicode MS" panose="020B0604020202020204" pitchFamily="34" charset="-122"/>
                </a:rPr>
                <a:t>is </a:t>
              </a:r>
              <a:r>
                <a:rPr lang="en-US" altLang="zh-CN" dirty="0">
                  <a:latin typeface="+mn-ea"/>
                  <a:cs typeface="Arial Unicode MS" panose="020B0604020202020204" pitchFamily="34" charset="-122"/>
                </a:rPr>
                <a:t>the way , as he likes to spend your life. </a:t>
              </a:r>
              <a:endParaRPr lang="zh-CN" altLang="en-US" dirty="0">
                <a:latin typeface="+mn-ea"/>
              </a:endParaRPr>
            </a:p>
          </p:txBody>
        </p:sp>
        <p:grpSp>
          <p:nvGrpSpPr>
            <p:cNvPr id="10" name="组合 9"/>
            <p:cNvGrpSpPr/>
            <p:nvPr/>
          </p:nvGrpSpPr>
          <p:grpSpPr>
            <a:xfrm>
              <a:off x="1546001" y="1817455"/>
              <a:ext cx="444840" cy="584775"/>
              <a:chOff x="1568202" y="2229264"/>
              <a:chExt cx="444840" cy="584775"/>
            </a:xfrm>
          </p:grpSpPr>
          <p:sp>
            <p:nvSpPr>
              <p:cNvPr id="11" name="矩形 10"/>
              <p:cNvSpPr/>
              <p:nvPr/>
            </p:nvSpPr>
            <p:spPr>
              <a:xfrm>
                <a:off x="1568202" y="2246097"/>
                <a:ext cx="444840" cy="464024"/>
              </a:xfrm>
              <a:prstGeom prst="rect">
                <a:avLst/>
              </a:prstGeom>
              <a:solidFill>
                <a:srgbClr val="33B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a:off x="1568202" y="2229264"/>
                <a:ext cx="444840" cy="584775"/>
              </a:xfrm>
              <a:prstGeom prst="rect">
                <a:avLst/>
              </a:prstGeom>
              <a:solidFill>
                <a:srgbClr val="CDAD7F"/>
              </a:solidFill>
            </p:spPr>
            <p:txBody>
              <a:bodyPr wrap="square" rtlCol="0">
                <a:spAutoFit/>
              </a:bodyPr>
              <a:lstStyle/>
              <a:p>
                <a:pPr algn="ctr"/>
                <a:r>
                  <a:rPr lang="en-US" altLang="zh-CN" sz="32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1</a:t>
                </a:r>
                <a:endParaRPr lang="zh-CN" altLang="en-US" sz="32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3" name="组合 12"/>
            <p:cNvGrpSpPr/>
            <p:nvPr/>
          </p:nvGrpSpPr>
          <p:grpSpPr>
            <a:xfrm>
              <a:off x="4989382" y="1817455"/>
              <a:ext cx="444840" cy="584775"/>
              <a:chOff x="1568202" y="2229264"/>
              <a:chExt cx="444840" cy="584775"/>
            </a:xfrm>
          </p:grpSpPr>
          <p:sp>
            <p:nvSpPr>
              <p:cNvPr id="14" name="矩形 13"/>
              <p:cNvSpPr/>
              <p:nvPr/>
            </p:nvSpPr>
            <p:spPr>
              <a:xfrm>
                <a:off x="1568202" y="2246097"/>
                <a:ext cx="444840" cy="464024"/>
              </a:xfrm>
              <a:prstGeom prst="rect">
                <a:avLst/>
              </a:prstGeom>
              <a:solidFill>
                <a:srgbClr val="33B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p:cNvSpPr txBox="1"/>
              <p:nvPr/>
            </p:nvSpPr>
            <p:spPr>
              <a:xfrm>
                <a:off x="1568202" y="2229264"/>
                <a:ext cx="444840" cy="584775"/>
              </a:xfrm>
              <a:prstGeom prst="rect">
                <a:avLst/>
              </a:prstGeom>
              <a:solidFill>
                <a:srgbClr val="583924"/>
              </a:solidFill>
            </p:spPr>
            <p:txBody>
              <a:bodyPr wrap="square" rtlCol="0">
                <a:spAutoFit/>
              </a:bodyPr>
              <a:lstStyle/>
              <a:p>
                <a:pPr algn="ctr"/>
                <a:r>
                  <a:rPr lang="en-US" altLang="zh-CN" sz="32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2</a:t>
                </a:r>
                <a:endParaRPr lang="zh-CN" altLang="en-US" sz="32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6" name="组合 15"/>
            <p:cNvGrpSpPr/>
            <p:nvPr/>
          </p:nvGrpSpPr>
          <p:grpSpPr>
            <a:xfrm>
              <a:off x="8460061" y="1817455"/>
              <a:ext cx="444840" cy="584775"/>
              <a:chOff x="1568202" y="2229264"/>
              <a:chExt cx="444840" cy="584775"/>
            </a:xfrm>
          </p:grpSpPr>
          <p:sp>
            <p:nvSpPr>
              <p:cNvPr id="17" name="矩形 16"/>
              <p:cNvSpPr/>
              <p:nvPr/>
            </p:nvSpPr>
            <p:spPr>
              <a:xfrm>
                <a:off x="1568202" y="2246097"/>
                <a:ext cx="444840" cy="464024"/>
              </a:xfrm>
              <a:prstGeom prst="rect">
                <a:avLst/>
              </a:prstGeom>
              <a:solidFill>
                <a:srgbClr val="33B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文本框 17"/>
              <p:cNvSpPr txBox="1"/>
              <p:nvPr/>
            </p:nvSpPr>
            <p:spPr>
              <a:xfrm>
                <a:off x="1568202" y="2229264"/>
                <a:ext cx="444840" cy="584775"/>
              </a:xfrm>
              <a:prstGeom prst="rect">
                <a:avLst/>
              </a:prstGeom>
              <a:solidFill>
                <a:srgbClr val="583924"/>
              </a:solidFill>
            </p:spPr>
            <p:txBody>
              <a:bodyPr wrap="square" rtlCol="0">
                <a:spAutoFit/>
              </a:bodyPr>
              <a:lstStyle/>
              <a:p>
                <a:pPr algn="ctr"/>
                <a:r>
                  <a:rPr lang="en-US" altLang="zh-CN" sz="32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3</a:t>
                </a:r>
                <a:endParaRPr lang="zh-CN" altLang="en-US" sz="32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spTree>
    <p:extLst>
      <p:ext uri="{BB962C8B-B14F-4D97-AF65-F5344CB8AC3E}">
        <p14:creationId xmlns:p14="http://schemas.microsoft.com/office/powerpoint/2010/main" val="42490414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sp>
        <p:nvSpPr>
          <p:cNvPr id="3" name="椭圆 2"/>
          <p:cNvSpPr/>
          <p:nvPr/>
        </p:nvSpPr>
        <p:spPr>
          <a:xfrm>
            <a:off x="4455886" y="1770743"/>
            <a:ext cx="3222171" cy="3222171"/>
          </a:xfrm>
          <a:prstGeom prst="ellipse">
            <a:avLst/>
          </a:prstGeom>
          <a:noFill/>
          <a:ln>
            <a:solidFill>
              <a:srgbClr val="5839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900000">
            <a:off x="4553983" y="1436914"/>
            <a:ext cx="3084033" cy="3984172"/>
          </a:xfrm>
          <a:prstGeom prst="rect">
            <a:avLst/>
          </a:prstGeom>
        </p:spPr>
      </p:pic>
      <p:grpSp>
        <p:nvGrpSpPr>
          <p:cNvPr id="9" name="组合 8"/>
          <p:cNvGrpSpPr/>
          <p:nvPr/>
        </p:nvGrpSpPr>
        <p:grpSpPr>
          <a:xfrm>
            <a:off x="7387771" y="1669143"/>
            <a:ext cx="1611086" cy="275771"/>
            <a:chOff x="7387771" y="1669143"/>
            <a:chExt cx="1611086" cy="275771"/>
          </a:xfrm>
        </p:grpSpPr>
        <p:cxnSp>
          <p:nvCxnSpPr>
            <p:cNvPr id="6" name="直接连接符 5"/>
            <p:cNvCxnSpPr/>
            <p:nvPr/>
          </p:nvCxnSpPr>
          <p:spPr>
            <a:xfrm flipV="1">
              <a:off x="7387771" y="1669143"/>
              <a:ext cx="290286" cy="275771"/>
            </a:xfrm>
            <a:prstGeom prst="line">
              <a:avLst/>
            </a:prstGeom>
            <a:ln>
              <a:solidFill>
                <a:srgbClr val="583924"/>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7678057" y="1669143"/>
              <a:ext cx="1320800" cy="0"/>
            </a:xfrm>
            <a:prstGeom prst="line">
              <a:avLst/>
            </a:prstGeom>
            <a:ln>
              <a:solidFill>
                <a:srgbClr val="583924"/>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flipH="1">
            <a:off x="2662325" y="4056743"/>
            <a:ext cx="1611086" cy="275771"/>
            <a:chOff x="7387771" y="1669143"/>
            <a:chExt cx="1611086" cy="275771"/>
          </a:xfrm>
        </p:grpSpPr>
        <p:cxnSp>
          <p:nvCxnSpPr>
            <p:cNvPr id="11" name="直接连接符 10"/>
            <p:cNvCxnSpPr/>
            <p:nvPr/>
          </p:nvCxnSpPr>
          <p:spPr>
            <a:xfrm flipV="1">
              <a:off x="7387771" y="1669143"/>
              <a:ext cx="290286" cy="275771"/>
            </a:xfrm>
            <a:prstGeom prst="line">
              <a:avLst/>
            </a:prstGeom>
            <a:ln>
              <a:solidFill>
                <a:srgbClr val="583924"/>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678057" y="1669143"/>
              <a:ext cx="1320800" cy="0"/>
            </a:xfrm>
            <a:prstGeom prst="line">
              <a:avLst/>
            </a:prstGeom>
            <a:ln>
              <a:solidFill>
                <a:srgbClr val="583924"/>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8087985" y="2108606"/>
            <a:ext cx="3424840" cy="1186138"/>
            <a:chOff x="8087985" y="2108606"/>
            <a:chExt cx="3424840" cy="1186138"/>
          </a:xfrm>
        </p:grpSpPr>
        <p:sp>
          <p:nvSpPr>
            <p:cNvPr id="13" name="矩形 91"/>
            <p:cNvSpPr>
              <a:spLocks noChangeArrowheads="1"/>
            </p:cNvSpPr>
            <p:nvPr/>
          </p:nvSpPr>
          <p:spPr bwMode="auto">
            <a:xfrm>
              <a:off x="8087985" y="2594168"/>
              <a:ext cx="342484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14" name="文本框 13"/>
            <p:cNvSpPr txBox="1"/>
            <p:nvPr/>
          </p:nvSpPr>
          <p:spPr>
            <a:xfrm>
              <a:off x="8101063" y="2108606"/>
              <a:ext cx="2566937" cy="553998"/>
            </a:xfrm>
            <a:prstGeom prst="rect">
              <a:avLst/>
            </a:prstGeom>
            <a:noFill/>
          </p:spPr>
          <p:txBody>
            <a:bodyPr wrap="square" rtlCol="0">
              <a:spAutoFit/>
            </a:bodyPr>
            <a:lstStyle/>
            <a:p>
              <a:pPr algn="dist">
                <a:lnSpc>
                  <a:spcPct val="150000"/>
                </a:lnSpc>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点击添加标题</a:t>
              </a:r>
            </a:p>
          </p:txBody>
        </p:sp>
      </p:grpSp>
      <p:grpSp>
        <p:nvGrpSpPr>
          <p:cNvPr id="16" name="组合 15"/>
          <p:cNvGrpSpPr/>
          <p:nvPr/>
        </p:nvGrpSpPr>
        <p:grpSpPr>
          <a:xfrm>
            <a:off x="106906" y="4401192"/>
            <a:ext cx="3424840" cy="1183443"/>
            <a:chOff x="8087985" y="2111301"/>
            <a:chExt cx="3424840" cy="1183443"/>
          </a:xfrm>
        </p:grpSpPr>
        <p:sp>
          <p:nvSpPr>
            <p:cNvPr id="17" name="矩形 91"/>
            <p:cNvSpPr>
              <a:spLocks noChangeArrowheads="1"/>
            </p:cNvSpPr>
            <p:nvPr/>
          </p:nvSpPr>
          <p:spPr bwMode="auto">
            <a:xfrm>
              <a:off x="8087985" y="2594168"/>
              <a:ext cx="342484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18" name="文本框 17"/>
            <p:cNvSpPr txBox="1"/>
            <p:nvPr/>
          </p:nvSpPr>
          <p:spPr>
            <a:xfrm>
              <a:off x="8892700" y="2111301"/>
              <a:ext cx="2566937" cy="499624"/>
            </a:xfrm>
            <a:prstGeom prst="rect">
              <a:avLst/>
            </a:prstGeom>
            <a:noFill/>
          </p:spPr>
          <p:txBody>
            <a:bodyPr wrap="square" rtlCol="0">
              <a:spAutoFit/>
            </a:bodyPr>
            <a:lstStyle/>
            <a:p>
              <a:pPr algn="r">
                <a:lnSpc>
                  <a:spcPct val="150000"/>
                </a:lnSpc>
              </a:pPr>
              <a:r>
                <a:rPr lang="zh-CN" altLang="en-US" sz="2000" b="1" dirty="0">
                  <a:solidFill>
                    <a:prstClr val="black">
                      <a:lumMod val="85000"/>
                      <a:lumOff val="15000"/>
                    </a:prstClr>
                  </a:solidFill>
                  <a:latin typeface="微软雅黑" panose="020B0503020204020204" pitchFamily="34" charset="-122"/>
                  <a:ea typeface="微软雅黑" panose="020B0503020204020204" pitchFamily="34" charset="-122"/>
                </a:rPr>
                <a:t>点击添加标题</a:t>
              </a:r>
            </a:p>
          </p:txBody>
        </p:sp>
      </p:grpSp>
    </p:spTree>
    <p:extLst>
      <p:ext uri="{BB962C8B-B14F-4D97-AF65-F5344CB8AC3E}">
        <p14:creationId xmlns:p14="http://schemas.microsoft.com/office/powerpoint/2010/main" val="30109126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par>
                                <p:cTn id="8" presetID="16" presetClass="entr" presetSubtype="37"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outVertical)">
                                      <p:cBhvr>
                                        <p:cTn id="10" dur="500"/>
                                        <p:tgtEl>
                                          <p:spTgt spid="2"/>
                                        </p:tgtEl>
                                      </p:cBhvr>
                                    </p:animEffect>
                                  </p:childTnLst>
                                </p:cTn>
                              </p:par>
                              <p:par>
                                <p:cTn id="11" presetID="16" presetClass="entr" presetSubtype="37"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outVertical)">
                                      <p:cBhvr>
                                        <p:cTn id="13" dur="500"/>
                                        <p:tgtEl>
                                          <p:spTgt spid="9"/>
                                        </p:tgtEl>
                                      </p:cBhvr>
                                    </p:animEffect>
                                  </p:childTnLst>
                                </p:cTn>
                              </p:par>
                              <p:par>
                                <p:cTn id="14" presetID="16" presetClass="entr" presetSubtype="37"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Vertical)">
                                      <p:cBhvr>
                                        <p:cTn id="16" dur="500"/>
                                        <p:tgtEl>
                                          <p:spTgt spid="10"/>
                                        </p:tgtEl>
                                      </p:cBhvr>
                                    </p:animEffect>
                                  </p:childTnLst>
                                </p:cTn>
                              </p:par>
                              <p:par>
                                <p:cTn id="17" presetID="16" presetClass="entr" presetSubtype="37"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par>
                                <p:cTn id="20" presetID="16" presetClass="entr" presetSubtype="37"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arn(outVertical)">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sp>
        <p:nvSpPr>
          <p:cNvPr id="3" name="矩形 1"/>
          <p:cNvSpPr>
            <a:spLocks noChangeArrowheads="1"/>
          </p:cNvSpPr>
          <p:nvPr/>
        </p:nvSpPr>
        <p:spPr bwMode="auto">
          <a:xfrm>
            <a:off x="6327526" y="1406176"/>
            <a:ext cx="4886806" cy="1509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30000"/>
              </a:lnSpc>
            </a:pPr>
            <a:r>
              <a:rPr lang="en-US" altLang="zh-CN" sz="1200" dirty="0">
                <a:solidFill>
                  <a:srgbClr val="000000"/>
                </a:solidFill>
                <a:latin typeface="微软雅黑" panose="020B0503020204020204" pitchFamily="34" charset="-122"/>
                <a:ea typeface="微软雅黑" panose="020B0503020204020204" pitchFamily="34" charset="-122"/>
              </a:rPr>
              <a:t>We have many PowerPoint templates that has been specifically designed to help anyone that is stepping into the world of PowerPoint for the very first time. We have many PowerPoint templates that has been specifically designed to help anyone that is stepping into the world of PowerPoint for the very first time. </a:t>
            </a:r>
          </a:p>
        </p:txBody>
      </p:sp>
      <p:sp>
        <p:nvSpPr>
          <p:cNvPr id="6" name="Freeform 678"/>
          <p:cNvSpPr>
            <a:spLocks/>
          </p:cNvSpPr>
          <p:nvPr/>
        </p:nvSpPr>
        <p:spPr bwMode="auto">
          <a:xfrm>
            <a:off x="9042794" y="3421721"/>
            <a:ext cx="197603"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 name="Oval 679"/>
          <p:cNvSpPr>
            <a:spLocks noChangeArrowheads="1"/>
          </p:cNvSpPr>
          <p:nvPr/>
        </p:nvSpPr>
        <p:spPr bwMode="auto">
          <a:xfrm>
            <a:off x="9109403" y="3335130"/>
            <a:ext cx="73268"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 name="Freeform 680"/>
          <p:cNvSpPr>
            <a:spLocks/>
          </p:cNvSpPr>
          <p:nvPr/>
        </p:nvSpPr>
        <p:spPr bwMode="auto">
          <a:xfrm>
            <a:off x="8807446" y="3421721"/>
            <a:ext cx="197603"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 name="Oval 681"/>
          <p:cNvSpPr>
            <a:spLocks noChangeArrowheads="1"/>
          </p:cNvSpPr>
          <p:nvPr/>
        </p:nvSpPr>
        <p:spPr bwMode="auto">
          <a:xfrm>
            <a:off x="8874054" y="3335130"/>
            <a:ext cx="73268"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 name="Freeform 682"/>
          <p:cNvSpPr>
            <a:spLocks/>
          </p:cNvSpPr>
          <p:nvPr/>
        </p:nvSpPr>
        <p:spPr bwMode="auto">
          <a:xfrm>
            <a:off x="8572097" y="3421721"/>
            <a:ext cx="199824"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 name="Oval 683"/>
          <p:cNvSpPr>
            <a:spLocks noChangeArrowheads="1"/>
          </p:cNvSpPr>
          <p:nvPr/>
        </p:nvSpPr>
        <p:spPr bwMode="auto">
          <a:xfrm>
            <a:off x="8638706" y="3335130"/>
            <a:ext cx="73268"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2" name="Freeform 684"/>
          <p:cNvSpPr>
            <a:spLocks/>
          </p:cNvSpPr>
          <p:nvPr/>
        </p:nvSpPr>
        <p:spPr bwMode="auto">
          <a:xfrm>
            <a:off x="9522371" y="3421721"/>
            <a:ext cx="197603"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3" name="Oval 685"/>
          <p:cNvSpPr>
            <a:spLocks noChangeArrowheads="1"/>
          </p:cNvSpPr>
          <p:nvPr/>
        </p:nvSpPr>
        <p:spPr bwMode="auto">
          <a:xfrm>
            <a:off x="9580099" y="3335130"/>
            <a:ext cx="82149"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4" name="Freeform 686"/>
          <p:cNvSpPr>
            <a:spLocks/>
          </p:cNvSpPr>
          <p:nvPr/>
        </p:nvSpPr>
        <p:spPr bwMode="auto">
          <a:xfrm>
            <a:off x="9287024" y="3421721"/>
            <a:ext cx="197603"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5" name="Oval 687"/>
          <p:cNvSpPr>
            <a:spLocks noChangeArrowheads="1"/>
          </p:cNvSpPr>
          <p:nvPr/>
        </p:nvSpPr>
        <p:spPr bwMode="auto">
          <a:xfrm>
            <a:off x="9344751" y="3335130"/>
            <a:ext cx="86590"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6" name="Freeform 688"/>
          <p:cNvSpPr>
            <a:spLocks/>
          </p:cNvSpPr>
          <p:nvPr/>
        </p:nvSpPr>
        <p:spPr bwMode="auto">
          <a:xfrm>
            <a:off x="7877153"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3" y="22"/>
                  <a:pt x="2"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7" name="Oval 689"/>
          <p:cNvSpPr>
            <a:spLocks noChangeArrowheads="1"/>
          </p:cNvSpPr>
          <p:nvPr/>
        </p:nvSpPr>
        <p:spPr bwMode="auto">
          <a:xfrm>
            <a:off x="7934881" y="3335130"/>
            <a:ext cx="73270"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8" name="Freeform 690"/>
          <p:cNvSpPr>
            <a:spLocks/>
          </p:cNvSpPr>
          <p:nvPr/>
        </p:nvSpPr>
        <p:spPr bwMode="auto">
          <a:xfrm>
            <a:off x="7641806"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3"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9" name="Oval 691"/>
          <p:cNvSpPr>
            <a:spLocks noChangeArrowheads="1"/>
          </p:cNvSpPr>
          <p:nvPr/>
        </p:nvSpPr>
        <p:spPr bwMode="auto">
          <a:xfrm>
            <a:off x="7699533" y="3335130"/>
            <a:ext cx="73270"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0" name="Freeform 692"/>
          <p:cNvSpPr>
            <a:spLocks/>
          </p:cNvSpPr>
          <p:nvPr/>
        </p:nvSpPr>
        <p:spPr bwMode="auto">
          <a:xfrm>
            <a:off x="7406458"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8" y="45"/>
                  <a:pt x="7" y="45"/>
                </a:cubicBezTo>
                <a:cubicBezTo>
                  <a:pt x="6" y="45"/>
                  <a:pt x="5" y="44"/>
                  <a:pt x="5" y="42"/>
                </a:cubicBezTo>
                <a:cubicBezTo>
                  <a:pt x="5" y="20"/>
                  <a:pt x="5" y="20"/>
                  <a:pt x="5" y="20"/>
                </a:cubicBezTo>
                <a:cubicBezTo>
                  <a:pt x="5" y="20"/>
                  <a:pt x="5" y="20"/>
                  <a:pt x="5" y="20"/>
                </a:cubicBezTo>
                <a:cubicBezTo>
                  <a:pt x="5" y="7"/>
                  <a:pt x="5" y="7"/>
                  <a:pt x="5" y="7"/>
                </a:cubicBezTo>
                <a:cubicBezTo>
                  <a:pt x="3" y="7"/>
                  <a:pt x="3" y="7"/>
                  <a:pt x="3" y="7"/>
                </a:cubicBezTo>
                <a:cubicBezTo>
                  <a:pt x="3" y="20"/>
                  <a:pt x="3" y="20"/>
                  <a:pt x="3" y="20"/>
                </a:cubicBezTo>
                <a:cubicBezTo>
                  <a:pt x="3" y="21"/>
                  <a:pt x="2"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1" name="Oval 693"/>
          <p:cNvSpPr>
            <a:spLocks noChangeArrowheads="1"/>
          </p:cNvSpPr>
          <p:nvPr/>
        </p:nvSpPr>
        <p:spPr bwMode="auto">
          <a:xfrm>
            <a:off x="7464184" y="3335130"/>
            <a:ext cx="75489"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2" name="Freeform 694"/>
          <p:cNvSpPr>
            <a:spLocks/>
          </p:cNvSpPr>
          <p:nvPr/>
        </p:nvSpPr>
        <p:spPr bwMode="auto">
          <a:xfrm>
            <a:off x="8345631" y="3421721"/>
            <a:ext cx="199824"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3" name="Oval 695"/>
          <p:cNvSpPr>
            <a:spLocks noChangeArrowheads="1"/>
          </p:cNvSpPr>
          <p:nvPr/>
        </p:nvSpPr>
        <p:spPr bwMode="auto">
          <a:xfrm>
            <a:off x="8403357" y="3335130"/>
            <a:ext cx="86590"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4" name="Freeform 696"/>
          <p:cNvSpPr>
            <a:spLocks/>
          </p:cNvSpPr>
          <p:nvPr/>
        </p:nvSpPr>
        <p:spPr bwMode="auto">
          <a:xfrm>
            <a:off x="8110282" y="3421721"/>
            <a:ext cx="199824"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5" name="Oval 697"/>
          <p:cNvSpPr>
            <a:spLocks noChangeArrowheads="1"/>
          </p:cNvSpPr>
          <p:nvPr/>
        </p:nvSpPr>
        <p:spPr bwMode="auto">
          <a:xfrm>
            <a:off x="8170229" y="3335130"/>
            <a:ext cx="84371"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6" name="Freeform 698"/>
          <p:cNvSpPr>
            <a:spLocks/>
          </p:cNvSpPr>
          <p:nvPr/>
        </p:nvSpPr>
        <p:spPr bwMode="auto">
          <a:xfrm>
            <a:off x="6700412"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7" name="Oval 699"/>
          <p:cNvSpPr>
            <a:spLocks noChangeArrowheads="1"/>
          </p:cNvSpPr>
          <p:nvPr/>
        </p:nvSpPr>
        <p:spPr bwMode="auto">
          <a:xfrm>
            <a:off x="6758139" y="3335130"/>
            <a:ext cx="86591"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8" name="Freeform 700"/>
          <p:cNvSpPr>
            <a:spLocks/>
          </p:cNvSpPr>
          <p:nvPr/>
        </p:nvSpPr>
        <p:spPr bwMode="auto">
          <a:xfrm>
            <a:off x="6465064"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0"/>
                  <a:pt x="21" y="4"/>
                  <a:pt x="21" y="5"/>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29" name="Oval 701"/>
          <p:cNvSpPr>
            <a:spLocks noChangeArrowheads="1"/>
          </p:cNvSpPr>
          <p:nvPr/>
        </p:nvSpPr>
        <p:spPr bwMode="auto">
          <a:xfrm>
            <a:off x="6522791" y="3335130"/>
            <a:ext cx="86591"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0" name="Freeform 702"/>
          <p:cNvSpPr>
            <a:spLocks/>
          </p:cNvSpPr>
          <p:nvPr/>
        </p:nvSpPr>
        <p:spPr bwMode="auto">
          <a:xfrm>
            <a:off x="7171109"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1" name="Oval 703"/>
          <p:cNvSpPr>
            <a:spLocks noChangeArrowheads="1"/>
          </p:cNvSpPr>
          <p:nvPr/>
        </p:nvSpPr>
        <p:spPr bwMode="auto">
          <a:xfrm>
            <a:off x="7237716" y="3335130"/>
            <a:ext cx="75489"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2" name="Freeform 704"/>
          <p:cNvSpPr>
            <a:spLocks/>
          </p:cNvSpPr>
          <p:nvPr/>
        </p:nvSpPr>
        <p:spPr bwMode="auto">
          <a:xfrm>
            <a:off x="6935761" y="3421721"/>
            <a:ext cx="197605" cy="41963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0"/>
                  <a:pt x="21" y="4"/>
                  <a:pt x="21" y="5"/>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3" name="Oval 705"/>
          <p:cNvSpPr>
            <a:spLocks noChangeArrowheads="1"/>
          </p:cNvSpPr>
          <p:nvPr/>
        </p:nvSpPr>
        <p:spPr bwMode="auto">
          <a:xfrm>
            <a:off x="7002369" y="3335130"/>
            <a:ext cx="75489" cy="86591"/>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4" name="Freeform 706"/>
          <p:cNvSpPr>
            <a:spLocks/>
          </p:cNvSpPr>
          <p:nvPr/>
        </p:nvSpPr>
        <p:spPr bwMode="auto">
          <a:xfrm>
            <a:off x="9042794" y="3974567"/>
            <a:ext cx="197603" cy="415191"/>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2" y="43"/>
                  <a:pt x="12" y="42"/>
                </a:cubicBezTo>
                <a:cubicBezTo>
                  <a:pt x="12" y="22"/>
                  <a:pt x="12" y="22"/>
                  <a:pt x="12"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5" name="Oval 707"/>
          <p:cNvSpPr>
            <a:spLocks noChangeArrowheads="1"/>
          </p:cNvSpPr>
          <p:nvPr/>
        </p:nvSpPr>
        <p:spPr bwMode="auto">
          <a:xfrm>
            <a:off x="9109403" y="3890197"/>
            <a:ext cx="73268" cy="73270"/>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6" name="Freeform 708"/>
          <p:cNvSpPr>
            <a:spLocks/>
          </p:cNvSpPr>
          <p:nvPr/>
        </p:nvSpPr>
        <p:spPr bwMode="auto">
          <a:xfrm>
            <a:off x="8807446" y="3974567"/>
            <a:ext cx="197603" cy="415191"/>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2" y="43"/>
                  <a:pt x="12" y="42"/>
                </a:cubicBezTo>
                <a:cubicBezTo>
                  <a:pt x="12" y="22"/>
                  <a:pt x="12" y="22"/>
                  <a:pt x="12"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7" name="Oval 709"/>
          <p:cNvSpPr>
            <a:spLocks noChangeArrowheads="1"/>
          </p:cNvSpPr>
          <p:nvPr/>
        </p:nvSpPr>
        <p:spPr bwMode="auto">
          <a:xfrm>
            <a:off x="8874054" y="3890197"/>
            <a:ext cx="73268" cy="73270"/>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8" name="Freeform 710"/>
          <p:cNvSpPr>
            <a:spLocks/>
          </p:cNvSpPr>
          <p:nvPr/>
        </p:nvSpPr>
        <p:spPr bwMode="auto">
          <a:xfrm>
            <a:off x="8572097" y="3974567"/>
            <a:ext cx="199824" cy="415191"/>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4"/>
                  <a:pt x="21" y="4"/>
                  <a:pt x="21" y="4"/>
                </a:cubicBezTo>
                <a:cubicBezTo>
                  <a:pt x="21" y="5"/>
                  <a:pt x="21" y="5"/>
                  <a:pt x="21" y="5"/>
                </a:cubicBezTo>
                <a:cubicBezTo>
                  <a:pt x="21" y="20"/>
                  <a:pt x="21" y="20"/>
                  <a:pt x="21" y="20"/>
                </a:cubicBezTo>
                <a:cubicBezTo>
                  <a:pt x="21" y="21"/>
                  <a:pt x="21" y="21"/>
                  <a:pt x="20" y="21"/>
                </a:cubicBezTo>
                <a:cubicBezTo>
                  <a:pt x="19" y="21"/>
                  <a:pt x="18" y="21"/>
                  <a:pt x="18" y="20"/>
                </a:cubicBezTo>
                <a:cubicBezTo>
                  <a:pt x="18" y="7"/>
                  <a:pt x="18" y="7"/>
                  <a:pt x="18"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4" y="44"/>
                </a:cubicBezTo>
                <a:cubicBezTo>
                  <a:pt x="13" y="44"/>
                  <a:pt x="11" y="43"/>
                  <a:pt x="11" y="42"/>
                </a:cubicBezTo>
                <a:cubicBezTo>
                  <a:pt x="11" y="22"/>
                  <a:pt x="11" y="22"/>
                  <a:pt x="11" y="22"/>
                </a:cubicBezTo>
                <a:cubicBezTo>
                  <a:pt x="10" y="22"/>
                  <a:pt x="10" y="22"/>
                  <a:pt x="10" y="22"/>
                </a:cubicBezTo>
                <a:cubicBezTo>
                  <a:pt x="10" y="42"/>
                  <a:pt x="10" y="42"/>
                  <a:pt x="10" y="42"/>
                </a:cubicBezTo>
                <a:cubicBezTo>
                  <a:pt x="10" y="43"/>
                  <a:pt x="9" y="44"/>
                  <a:pt x="8" y="44"/>
                </a:cubicBezTo>
                <a:cubicBezTo>
                  <a:pt x="7"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39" name="Oval 711"/>
          <p:cNvSpPr>
            <a:spLocks noChangeArrowheads="1"/>
          </p:cNvSpPr>
          <p:nvPr/>
        </p:nvSpPr>
        <p:spPr bwMode="auto">
          <a:xfrm>
            <a:off x="8638706" y="3890197"/>
            <a:ext cx="73268" cy="73270"/>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0" name="Freeform 712"/>
          <p:cNvSpPr>
            <a:spLocks/>
          </p:cNvSpPr>
          <p:nvPr/>
        </p:nvSpPr>
        <p:spPr bwMode="auto">
          <a:xfrm>
            <a:off x="9522371" y="3974567"/>
            <a:ext cx="197603" cy="415191"/>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19" y="0"/>
                  <a:pt x="21" y="3"/>
                  <a:pt x="21" y="4"/>
                </a:cubicBezTo>
                <a:cubicBezTo>
                  <a:pt x="21" y="4"/>
                  <a:pt x="21" y="4"/>
                  <a:pt x="21" y="4"/>
                </a:cubicBezTo>
                <a:cubicBezTo>
                  <a:pt x="21" y="5"/>
                  <a:pt x="21" y="5"/>
                  <a:pt x="21" y="5"/>
                </a:cubicBezTo>
                <a:cubicBezTo>
                  <a:pt x="21" y="20"/>
                  <a:pt x="21" y="20"/>
                  <a:pt x="21" y="20"/>
                </a:cubicBezTo>
                <a:cubicBezTo>
                  <a:pt x="21" y="21"/>
                  <a:pt x="20" y="21"/>
                  <a:pt x="19" y="21"/>
                </a:cubicBezTo>
                <a:cubicBezTo>
                  <a:pt x="18" y="21"/>
                  <a:pt x="17" y="21"/>
                  <a:pt x="17" y="20"/>
                </a:cubicBezTo>
                <a:cubicBezTo>
                  <a:pt x="17" y="7"/>
                  <a:pt x="17" y="7"/>
                  <a:pt x="17"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3" y="44"/>
                </a:cubicBezTo>
                <a:cubicBezTo>
                  <a:pt x="12" y="44"/>
                  <a:pt x="11" y="43"/>
                  <a:pt x="11" y="42"/>
                </a:cubicBezTo>
                <a:cubicBezTo>
                  <a:pt x="11" y="22"/>
                  <a:pt x="11" y="22"/>
                  <a:pt x="11" y="22"/>
                </a:cubicBezTo>
                <a:cubicBezTo>
                  <a:pt x="10" y="22"/>
                  <a:pt x="10" y="22"/>
                  <a:pt x="10" y="22"/>
                </a:cubicBezTo>
                <a:cubicBezTo>
                  <a:pt x="10" y="42"/>
                  <a:pt x="10" y="42"/>
                  <a:pt x="10" y="42"/>
                </a:cubicBezTo>
                <a:cubicBezTo>
                  <a:pt x="10" y="43"/>
                  <a:pt x="9" y="44"/>
                  <a:pt x="7" y="44"/>
                </a:cubicBezTo>
                <a:cubicBezTo>
                  <a:pt x="6"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1" name="Oval 713"/>
          <p:cNvSpPr>
            <a:spLocks noChangeArrowheads="1"/>
          </p:cNvSpPr>
          <p:nvPr/>
        </p:nvSpPr>
        <p:spPr bwMode="auto">
          <a:xfrm>
            <a:off x="9580099" y="3890197"/>
            <a:ext cx="82149" cy="73270"/>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2" name="Freeform 714"/>
          <p:cNvSpPr>
            <a:spLocks/>
          </p:cNvSpPr>
          <p:nvPr/>
        </p:nvSpPr>
        <p:spPr bwMode="auto">
          <a:xfrm>
            <a:off x="9287024" y="3974567"/>
            <a:ext cx="197603" cy="415191"/>
          </a:xfrm>
          <a:custGeom>
            <a:avLst/>
            <a:gdLst>
              <a:gd name="T0" fmla="*/ 2147483647 w 21"/>
              <a:gd name="T1" fmla="*/ 0 h 44"/>
              <a:gd name="T2" fmla="*/ 2147483647 w 21"/>
              <a:gd name="T3" fmla="*/ 0 h 44"/>
              <a:gd name="T4" fmla="*/ 2147483647 w 21"/>
              <a:gd name="T5" fmla="*/ 2147483647 h 44"/>
              <a:gd name="T6" fmla="*/ 2147483647 w 21"/>
              <a:gd name="T7" fmla="*/ 2147483647 h 44"/>
              <a:gd name="T8" fmla="*/ 2147483647 w 21"/>
              <a:gd name="T9" fmla="*/ 2147483647 h 44"/>
              <a:gd name="T10" fmla="*/ 2147483647 w 21"/>
              <a:gd name="T11" fmla="*/ 2147483647 h 44"/>
              <a:gd name="T12" fmla="*/ 2147483647 w 21"/>
              <a:gd name="T13" fmla="*/ 2147483647 h 44"/>
              <a:gd name="T14" fmla="*/ 2147483647 w 21"/>
              <a:gd name="T15" fmla="*/ 2147483647 h 44"/>
              <a:gd name="T16" fmla="*/ 2147483647 w 21"/>
              <a:gd name="T17" fmla="*/ 2147483647 h 44"/>
              <a:gd name="T18" fmla="*/ 2147483647 w 21"/>
              <a:gd name="T19" fmla="*/ 2147483647 h 44"/>
              <a:gd name="T20" fmla="*/ 2147483647 w 21"/>
              <a:gd name="T21" fmla="*/ 2147483647 h 44"/>
              <a:gd name="T22" fmla="*/ 2147483647 w 21"/>
              <a:gd name="T23" fmla="*/ 2147483647 h 44"/>
              <a:gd name="T24" fmla="*/ 2147483647 w 21"/>
              <a:gd name="T25" fmla="*/ 2147483647 h 44"/>
              <a:gd name="T26" fmla="*/ 2147483647 w 21"/>
              <a:gd name="T27" fmla="*/ 2147483647 h 44"/>
              <a:gd name="T28" fmla="*/ 2147483647 w 21"/>
              <a:gd name="T29" fmla="*/ 2147483647 h 44"/>
              <a:gd name="T30" fmla="*/ 2147483647 w 21"/>
              <a:gd name="T31" fmla="*/ 2147483647 h 44"/>
              <a:gd name="T32" fmla="*/ 2147483647 w 21"/>
              <a:gd name="T33" fmla="*/ 2147483647 h 44"/>
              <a:gd name="T34" fmla="*/ 2147483647 w 21"/>
              <a:gd name="T35" fmla="*/ 2147483647 h 44"/>
              <a:gd name="T36" fmla="*/ 2147483647 w 21"/>
              <a:gd name="T37" fmla="*/ 2147483647 h 44"/>
              <a:gd name="T38" fmla="*/ 2147483647 w 21"/>
              <a:gd name="T39" fmla="*/ 2147483647 h 44"/>
              <a:gd name="T40" fmla="*/ 2147483647 w 21"/>
              <a:gd name="T41" fmla="*/ 2147483647 h 44"/>
              <a:gd name="T42" fmla="*/ 2147483647 w 21"/>
              <a:gd name="T43" fmla="*/ 2147483647 h 44"/>
              <a:gd name="T44" fmla="*/ 2147483647 w 21"/>
              <a:gd name="T45" fmla="*/ 2147483647 h 44"/>
              <a:gd name="T46" fmla="*/ 2147483647 w 21"/>
              <a:gd name="T47" fmla="*/ 2147483647 h 44"/>
              <a:gd name="T48" fmla="*/ 2147483647 w 21"/>
              <a:gd name="T49" fmla="*/ 2147483647 h 44"/>
              <a:gd name="T50" fmla="*/ 2147483647 w 21"/>
              <a:gd name="T51" fmla="*/ 2147483647 h 44"/>
              <a:gd name="T52" fmla="*/ 0 w 21"/>
              <a:gd name="T53" fmla="*/ 2147483647 h 44"/>
              <a:gd name="T54" fmla="*/ 0 w 21"/>
              <a:gd name="T55" fmla="*/ 2147483647 h 44"/>
              <a:gd name="T56" fmla="*/ 0 w 21"/>
              <a:gd name="T57" fmla="*/ 2147483647 h 44"/>
              <a:gd name="T58" fmla="*/ 0 w 21"/>
              <a:gd name="T59" fmla="*/ 2147483647 h 44"/>
              <a:gd name="T60" fmla="*/ 2147483647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4"/>
                  <a:pt x="21" y="4"/>
                  <a:pt x="21" y="4"/>
                </a:cubicBezTo>
                <a:cubicBezTo>
                  <a:pt x="21" y="5"/>
                  <a:pt x="21" y="5"/>
                  <a:pt x="21" y="5"/>
                </a:cubicBezTo>
                <a:cubicBezTo>
                  <a:pt x="21" y="20"/>
                  <a:pt x="21" y="20"/>
                  <a:pt x="21" y="20"/>
                </a:cubicBezTo>
                <a:cubicBezTo>
                  <a:pt x="21" y="21"/>
                  <a:pt x="20" y="21"/>
                  <a:pt x="19" y="21"/>
                </a:cubicBezTo>
                <a:cubicBezTo>
                  <a:pt x="18" y="21"/>
                  <a:pt x="17" y="21"/>
                  <a:pt x="17" y="20"/>
                </a:cubicBezTo>
                <a:cubicBezTo>
                  <a:pt x="17" y="7"/>
                  <a:pt x="17" y="7"/>
                  <a:pt x="17" y="7"/>
                </a:cubicBezTo>
                <a:cubicBezTo>
                  <a:pt x="16" y="7"/>
                  <a:pt x="16" y="7"/>
                  <a:pt x="16" y="7"/>
                </a:cubicBezTo>
                <a:cubicBezTo>
                  <a:pt x="16" y="19"/>
                  <a:pt x="16" y="19"/>
                  <a:pt x="16" y="19"/>
                </a:cubicBezTo>
                <a:cubicBezTo>
                  <a:pt x="16" y="19"/>
                  <a:pt x="16" y="19"/>
                  <a:pt x="16" y="20"/>
                </a:cubicBezTo>
                <a:cubicBezTo>
                  <a:pt x="16" y="42"/>
                  <a:pt x="16" y="42"/>
                  <a:pt x="16" y="42"/>
                </a:cubicBezTo>
                <a:cubicBezTo>
                  <a:pt x="16" y="43"/>
                  <a:pt x="15" y="44"/>
                  <a:pt x="13" y="44"/>
                </a:cubicBezTo>
                <a:cubicBezTo>
                  <a:pt x="12" y="44"/>
                  <a:pt x="11" y="43"/>
                  <a:pt x="11" y="42"/>
                </a:cubicBezTo>
                <a:cubicBezTo>
                  <a:pt x="11" y="22"/>
                  <a:pt x="11" y="22"/>
                  <a:pt x="11" y="22"/>
                </a:cubicBezTo>
                <a:cubicBezTo>
                  <a:pt x="10" y="22"/>
                  <a:pt x="10" y="22"/>
                  <a:pt x="10" y="22"/>
                </a:cubicBezTo>
                <a:cubicBezTo>
                  <a:pt x="10" y="42"/>
                  <a:pt x="10" y="42"/>
                  <a:pt x="10" y="42"/>
                </a:cubicBezTo>
                <a:cubicBezTo>
                  <a:pt x="10" y="43"/>
                  <a:pt x="9" y="44"/>
                  <a:pt x="7" y="44"/>
                </a:cubicBezTo>
                <a:cubicBezTo>
                  <a:pt x="6" y="44"/>
                  <a:pt x="5" y="43"/>
                  <a:pt x="5" y="42"/>
                </a:cubicBezTo>
                <a:cubicBezTo>
                  <a:pt x="5" y="19"/>
                  <a:pt x="5" y="19"/>
                  <a:pt x="5" y="19"/>
                </a:cubicBezTo>
                <a:cubicBezTo>
                  <a:pt x="5" y="19"/>
                  <a:pt x="5" y="19"/>
                  <a:pt x="5" y="19"/>
                </a:cubicBezTo>
                <a:cubicBezTo>
                  <a:pt x="5" y="7"/>
                  <a:pt x="5" y="7"/>
                  <a:pt x="5" y="7"/>
                </a:cubicBezTo>
                <a:cubicBezTo>
                  <a:pt x="4" y="7"/>
                  <a:pt x="4" y="7"/>
                  <a:pt x="4" y="7"/>
                </a:cubicBezTo>
                <a:cubicBezTo>
                  <a:pt x="4" y="20"/>
                  <a:pt x="4" y="20"/>
                  <a:pt x="4" y="20"/>
                </a:cubicBezTo>
                <a:cubicBezTo>
                  <a:pt x="4" y="21"/>
                  <a:pt x="3" y="21"/>
                  <a:pt x="2" y="21"/>
                </a:cubicBezTo>
                <a:cubicBezTo>
                  <a:pt x="1" y="21"/>
                  <a:pt x="0" y="21"/>
                  <a:pt x="0" y="20"/>
                </a:cubicBezTo>
                <a:cubicBezTo>
                  <a:pt x="0" y="5"/>
                  <a:pt x="0" y="5"/>
                  <a:pt x="0" y="5"/>
                </a:cubicBezTo>
                <a:cubicBezTo>
                  <a:pt x="0" y="4"/>
                  <a:pt x="0" y="4"/>
                  <a:pt x="0" y="4"/>
                </a:cubicBezTo>
                <a:cubicBezTo>
                  <a:pt x="0" y="4"/>
                  <a:pt x="0" y="4"/>
                  <a:pt x="0" y="4"/>
                </a:cubicBezTo>
                <a:cubicBezTo>
                  <a:pt x="0" y="3"/>
                  <a:pt x="2" y="0"/>
                  <a:pt x="5" y="0"/>
                </a:cubicBezTo>
                <a:close/>
              </a:path>
            </a:pathLst>
          </a:cu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3" name="Oval 715"/>
          <p:cNvSpPr>
            <a:spLocks noChangeArrowheads="1"/>
          </p:cNvSpPr>
          <p:nvPr/>
        </p:nvSpPr>
        <p:spPr bwMode="auto">
          <a:xfrm>
            <a:off x="9344751" y="3890197"/>
            <a:ext cx="86590" cy="73270"/>
          </a:xfrm>
          <a:prstGeom prst="ellipse">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44" name="Freeform 716"/>
          <p:cNvSpPr>
            <a:spLocks/>
          </p:cNvSpPr>
          <p:nvPr/>
        </p:nvSpPr>
        <p:spPr bwMode="auto">
          <a:xfrm>
            <a:off x="9042747"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2" y="43"/>
                  <a:pt x="12" y="42"/>
                </a:cubicBezTo>
                <a:cubicBezTo>
                  <a:pt x="12" y="23"/>
                  <a:pt x="12" y="23"/>
                  <a:pt x="12"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45" name="Oval 717"/>
          <p:cNvSpPr>
            <a:spLocks noChangeArrowheads="1"/>
          </p:cNvSpPr>
          <p:nvPr/>
        </p:nvSpPr>
        <p:spPr bwMode="auto">
          <a:xfrm>
            <a:off x="9109937" y="4435015"/>
            <a:ext cx="73299"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6" name="Freeform 718"/>
          <p:cNvSpPr>
            <a:spLocks/>
          </p:cNvSpPr>
          <p:nvPr/>
        </p:nvSpPr>
        <p:spPr bwMode="auto">
          <a:xfrm>
            <a:off x="8807580"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2" y="43"/>
                  <a:pt x="12" y="42"/>
                </a:cubicBezTo>
                <a:cubicBezTo>
                  <a:pt x="12" y="23"/>
                  <a:pt x="12" y="23"/>
                  <a:pt x="12"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47" name="Oval 719"/>
          <p:cNvSpPr>
            <a:spLocks noChangeArrowheads="1"/>
          </p:cNvSpPr>
          <p:nvPr/>
        </p:nvSpPr>
        <p:spPr bwMode="auto">
          <a:xfrm>
            <a:off x="8874770" y="4435015"/>
            <a:ext cx="73299"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48" name="Freeform 720"/>
          <p:cNvSpPr>
            <a:spLocks/>
          </p:cNvSpPr>
          <p:nvPr/>
        </p:nvSpPr>
        <p:spPr bwMode="auto">
          <a:xfrm>
            <a:off x="8572411"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1" y="22"/>
                  <a:pt x="20" y="22"/>
                </a:cubicBezTo>
                <a:cubicBezTo>
                  <a:pt x="19"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3"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7"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49" name="Oval 721"/>
          <p:cNvSpPr>
            <a:spLocks noChangeArrowheads="1"/>
          </p:cNvSpPr>
          <p:nvPr/>
        </p:nvSpPr>
        <p:spPr bwMode="auto">
          <a:xfrm>
            <a:off x="8639602" y="4435015"/>
            <a:ext cx="73299"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50" name="Freeform 722"/>
          <p:cNvSpPr>
            <a:spLocks/>
          </p:cNvSpPr>
          <p:nvPr/>
        </p:nvSpPr>
        <p:spPr bwMode="auto">
          <a:xfrm>
            <a:off x="9522244"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7"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51" name="Oval 723"/>
          <p:cNvSpPr>
            <a:spLocks noChangeArrowheads="1"/>
          </p:cNvSpPr>
          <p:nvPr/>
        </p:nvSpPr>
        <p:spPr bwMode="auto">
          <a:xfrm>
            <a:off x="9580273" y="4435015"/>
            <a:ext cx="82461"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52" name="Freeform 724"/>
          <p:cNvSpPr>
            <a:spLocks/>
          </p:cNvSpPr>
          <p:nvPr/>
        </p:nvSpPr>
        <p:spPr bwMode="auto">
          <a:xfrm>
            <a:off x="9287076"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7"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53" name="Oval 725"/>
          <p:cNvSpPr>
            <a:spLocks noChangeArrowheads="1"/>
          </p:cNvSpPr>
          <p:nvPr/>
        </p:nvSpPr>
        <p:spPr bwMode="auto">
          <a:xfrm>
            <a:off x="9345106" y="4435015"/>
            <a:ext cx="85516"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54" name="Freeform 726"/>
          <p:cNvSpPr>
            <a:spLocks/>
          </p:cNvSpPr>
          <p:nvPr/>
        </p:nvSpPr>
        <p:spPr bwMode="auto">
          <a:xfrm>
            <a:off x="7876069"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3" y="22"/>
                  <a:pt x="2"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rgbClr val="583924"/>
          </a:solidFill>
          <a:ln>
            <a:noFill/>
          </a:ln>
          <a:extLst/>
        </p:spPr>
        <p:txBody>
          <a:bodyPr/>
          <a:lstStyle/>
          <a:p>
            <a:endParaRPr lang="zh-CN" altLang="en-US"/>
          </a:p>
        </p:txBody>
      </p:sp>
      <p:sp>
        <p:nvSpPr>
          <p:cNvPr id="55" name="Oval 727"/>
          <p:cNvSpPr>
            <a:spLocks noChangeArrowheads="1"/>
          </p:cNvSpPr>
          <p:nvPr/>
        </p:nvSpPr>
        <p:spPr bwMode="auto">
          <a:xfrm>
            <a:off x="7934099" y="4435015"/>
            <a:ext cx="73299"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56" name="Freeform 728"/>
          <p:cNvSpPr>
            <a:spLocks/>
          </p:cNvSpPr>
          <p:nvPr/>
        </p:nvSpPr>
        <p:spPr bwMode="auto">
          <a:xfrm>
            <a:off x="7640903"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3"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rgbClr val="583924"/>
          </a:solidFill>
          <a:ln>
            <a:noFill/>
          </a:ln>
          <a:extLst/>
        </p:spPr>
        <p:txBody>
          <a:bodyPr/>
          <a:lstStyle/>
          <a:p>
            <a:endParaRPr lang="zh-CN" altLang="en-US"/>
          </a:p>
        </p:txBody>
      </p:sp>
      <p:sp>
        <p:nvSpPr>
          <p:cNvPr id="57" name="Oval 729"/>
          <p:cNvSpPr>
            <a:spLocks noChangeArrowheads="1"/>
          </p:cNvSpPr>
          <p:nvPr/>
        </p:nvSpPr>
        <p:spPr bwMode="auto">
          <a:xfrm>
            <a:off x="7698931" y="4435015"/>
            <a:ext cx="73299"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58" name="Freeform 730"/>
          <p:cNvSpPr>
            <a:spLocks/>
          </p:cNvSpPr>
          <p:nvPr/>
        </p:nvSpPr>
        <p:spPr bwMode="auto">
          <a:xfrm>
            <a:off x="7405735"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5" y="0"/>
                  <a:pt x="15" y="0"/>
                  <a:pt x="15" y="0"/>
                </a:cubicBezTo>
                <a:cubicBezTo>
                  <a:pt x="19"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7" y="21"/>
                  <a:pt x="17" y="20"/>
                </a:cubicBezTo>
                <a:cubicBezTo>
                  <a:pt x="17" y="7"/>
                  <a:pt x="17" y="7"/>
                  <a:pt x="17"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3"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8" y="44"/>
                  <a:pt x="7" y="44"/>
                </a:cubicBezTo>
                <a:cubicBezTo>
                  <a:pt x="6" y="44"/>
                  <a:pt x="5" y="43"/>
                  <a:pt x="5" y="42"/>
                </a:cubicBezTo>
                <a:cubicBezTo>
                  <a:pt x="5" y="20"/>
                  <a:pt x="5" y="20"/>
                  <a:pt x="5" y="20"/>
                </a:cubicBezTo>
                <a:cubicBezTo>
                  <a:pt x="5" y="19"/>
                  <a:pt x="5" y="19"/>
                  <a:pt x="5" y="19"/>
                </a:cubicBezTo>
                <a:cubicBezTo>
                  <a:pt x="5" y="7"/>
                  <a:pt x="5" y="7"/>
                  <a:pt x="5" y="7"/>
                </a:cubicBezTo>
                <a:cubicBezTo>
                  <a:pt x="3" y="7"/>
                  <a:pt x="3" y="7"/>
                  <a:pt x="3" y="7"/>
                </a:cubicBezTo>
                <a:cubicBezTo>
                  <a:pt x="3" y="20"/>
                  <a:pt x="3" y="20"/>
                  <a:pt x="3" y="20"/>
                </a:cubicBezTo>
                <a:cubicBezTo>
                  <a:pt x="3" y="21"/>
                  <a:pt x="2" y="22"/>
                  <a:pt x="1" y="22"/>
                </a:cubicBezTo>
                <a:cubicBezTo>
                  <a:pt x="0" y="22"/>
                  <a:pt x="0" y="21"/>
                  <a:pt x="0" y="20"/>
                </a:cubicBezTo>
                <a:cubicBezTo>
                  <a:pt x="0" y="5"/>
                  <a:pt x="0" y="5"/>
                  <a:pt x="0" y="5"/>
                </a:cubicBezTo>
                <a:cubicBezTo>
                  <a:pt x="0" y="5"/>
                  <a:pt x="0" y="5"/>
                  <a:pt x="0" y="5"/>
                </a:cubicBezTo>
                <a:cubicBezTo>
                  <a:pt x="0" y="4"/>
                  <a:pt x="0" y="4"/>
                  <a:pt x="0" y="4"/>
                </a:cubicBezTo>
                <a:cubicBezTo>
                  <a:pt x="0" y="3"/>
                  <a:pt x="1" y="0"/>
                  <a:pt x="5" y="0"/>
                </a:cubicBezTo>
                <a:close/>
              </a:path>
            </a:pathLst>
          </a:custGeom>
          <a:solidFill>
            <a:srgbClr val="583924"/>
          </a:solidFill>
          <a:ln>
            <a:noFill/>
          </a:ln>
          <a:extLst/>
        </p:spPr>
        <p:txBody>
          <a:bodyPr/>
          <a:lstStyle/>
          <a:p>
            <a:endParaRPr lang="zh-CN" altLang="en-US"/>
          </a:p>
        </p:txBody>
      </p:sp>
      <p:sp>
        <p:nvSpPr>
          <p:cNvPr id="59" name="Oval 731"/>
          <p:cNvSpPr>
            <a:spLocks noChangeArrowheads="1"/>
          </p:cNvSpPr>
          <p:nvPr/>
        </p:nvSpPr>
        <p:spPr bwMode="auto">
          <a:xfrm>
            <a:off x="7463765" y="4435015"/>
            <a:ext cx="76352"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60" name="Freeform 732"/>
          <p:cNvSpPr>
            <a:spLocks/>
          </p:cNvSpPr>
          <p:nvPr/>
        </p:nvSpPr>
        <p:spPr bwMode="auto">
          <a:xfrm>
            <a:off x="8346405"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61" name="Oval 733"/>
          <p:cNvSpPr>
            <a:spLocks noChangeArrowheads="1"/>
          </p:cNvSpPr>
          <p:nvPr/>
        </p:nvSpPr>
        <p:spPr bwMode="auto">
          <a:xfrm>
            <a:off x="8404435" y="4435015"/>
            <a:ext cx="85516"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62" name="Freeform 734"/>
          <p:cNvSpPr>
            <a:spLocks/>
          </p:cNvSpPr>
          <p:nvPr/>
        </p:nvSpPr>
        <p:spPr bwMode="auto">
          <a:xfrm>
            <a:off x="8111239" y="4520562"/>
            <a:ext cx="198518" cy="412458"/>
          </a:xfrm>
          <a:custGeom>
            <a:avLst/>
            <a:gdLst>
              <a:gd name="T0" fmla="*/ 2147483646 w 21"/>
              <a:gd name="T1" fmla="*/ 0 h 44"/>
              <a:gd name="T2" fmla="*/ 2147483646 w 21"/>
              <a:gd name="T3" fmla="*/ 0 h 44"/>
              <a:gd name="T4" fmla="*/ 2147483646 w 21"/>
              <a:gd name="T5" fmla="*/ 2147483646 h 44"/>
              <a:gd name="T6" fmla="*/ 2147483646 w 21"/>
              <a:gd name="T7" fmla="*/ 2147483646 h 44"/>
              <a:gd name="T8" fmla="*/ 2147483646 w 21"/>
              <a:gd name="T9" fmla="*/ 2147483646 h 44"/>
              <a:gd name="T10" fmla="*/ 2147483646 w 21"/>
              <a:gd name="T11" fmla="*/ 2147483646 h 44"/>
              <a:gd name="T12" fmla="*/ 2147483646 w 21"/>
              <a:gd name="T13" fmla="*/ 2147483646 h 44"/>
              <a:gd name="T14" fmla="*/ 2147483646 w 21"/>
              <a:gd name="T15" fmla="*/ 2147483646 h 44"/>
              <a:gd name="T16" fmla="*/ 2147483646 w 21"/>
              <a:gd name="T17" fmla="*/ 2147483646 h 44"/>
              <a:gd name="T18" fmla="*/ 2147483646 w 21"/>
              <a:gd name="T19" fmla="*/ 2147483646 h 44"/>
              <a:gd name="T20" fmla="*/ 2147483646 w 21"/>
              <a:gd name="T21" fmla="*/ 2147483646 h 44"/>
              <a:gd name="T22" fmla="*/ 2147483646 w 21"/>
              <a:gd name="T23" fmla="*/ 2147483646 h 44"/>
              <a:gd name="T24" fmla="*/ 2147483646 w 21"/>
              <a:gd name="T25" fmla="*/ 2147483646 h 44"/>
              <a:gd name="T26" fmla="*/ 2147483646 w 21"/>
              <a:gd name="T27" fmla="*/ 2147483646 h 44"/>
              <a:gd name="T28" fmla="*/ 2147483646 w 21"/>
              <a:gd name="T29" fmla="*/ 2147483646 h 44"/>
              <a:gd name="T30" fmla="*/ 2147483646 w 21"/>
              <a:gd name="T31" fmla="*/ 2147483646 h 44"/>
              <a:gd name="T32" fmla="*/ 2147483646 w 21"/>
              <a:gd name="T33" fmla="*/ 2147483646 h 44"/>
              <a:gd name="T34" fmla="*/ 2147483646 w 21"/>
              <a:gd name="T35" fmla="*/ 2147483646 h 44"/>
              <a:gd name="T36" fmla="*/ 2147483646 w 21"/>
              <a:gd name="T37" fmla="*/ 2147483646 h 44"/>
              <a:gd name="T38" fmla="*/ 2147483646 w 21"/>
              <a:gd name="T39" fmla="*/ 2147483646 h 44"/>
              <a:gd name="T40" fmla="*/ 2147483646 w 21"/>
              <a:gd name="T41" fmla="*/ 2147483646 h 44"/>
              <a:gd name="T42" fmla="*/ 2147483646 w 21"/>
              <a:gd name="T43" fmla="*/ 2147483646 h 44"/>
              <a:gd name="T44" fmla="*/ 2147483646 w 21"/>
              <a:gd name="T45" fmla="*/ 2147483646 h 44"/>
              <a:gd name="T46" fmla="*/ 2147483646 w 21"/>
              <a:gd name="T47" fmla="*/ 2147483646 h 44"/>
              <a:gd name="T48" fmla="*/ 2147483646 w 21"/>
              <a:gd name="T49" fmla="*/ 2147483646 h 44"/>
              <a:gd name="T50" fmla="*/ 2147483646 w 21"/>
              <a:gd name="T51" fmla="*/ 2147483646 h 44"/>
              <a:gd name="T52" fmla="*/ 0 w 21"/>
              <a:gd name="T53" fmla="*/ 2147483646 h 44"/>
              <a:gd name="T54" fmla="*/ 0 w 21"/>
              <a:gd name="T55" fmla="*/ 2147483646 h 44"/>
              <a:gd name="T56" fmla="*/ 0 w 21"/>
              <a:gd name="T57" fmla="*/ 2147483646 h 44"/>
              <a:gd name="T58" fmla="*/ 0 w 21"/>
              <a:gd name="T59" fmla="*/ 2147483646 h 44"/>
              <a:gd name="T60" fmla="*/ 2147483646 w 21"/>
              <a:gd name="T61" fmla="*/ 0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4">
                <a:moveTo>
                  <a:pt x="5" y="0"/>
                </a:moveTo>
                <a:cubicBezTo>
                  <a:pt x="16" y="0"/>
                  <a:pt x="16" y="0"/>
                  <a:pt x="16" y="0"/>
                </a:cubicBezTo>
                <a:cubicBezTo>
                  <a:pt x="20" y="0"/>
                  <a:pt x="21" y="3"/>
                  <a:pt x="21" y="4"/>
                </a:cubicBezTo>
                <a:cubicBezTo>
                  <a:pt x="21" y="5"/>
                  <a:pt x="21" y="5"/>
                  <a:pt x="21" y="5"/>
                </a:cubicBezTo>
                <a:cubicBezTo>
                  <a:pt x="21" y="5"/>
                  <a:pt x="21" y="5"/>
                  <a:pt x="21" y="5"/>
                </a:cubicBezTo>
                <a:cubicBezTo>
                  <a:pt x="21" y="20"/>
                  <a:pt x="21" y="20"/>
                  <a:pt x="21" y="20"/>
                </a:cubicBezTo>
                <a:cubicBezTo>
                  <a:pt x="21" y="21"/>
                  <a:pt x="20" y="22"/>
                  <a:pt x="19" y="22"/>
                </a:cubicBezTo>
                <a:cubicBezTo>
                  <a:pt x="18" y="22"/>
                  <a:pt x="18" y="21"/>
                  <a:pt x="18" y="20"/>
                </a:cubicBezTo>
                <a:cubicBezTo>
                  <a:pt x="18" y="7"/>
                  <a:pt x="18" y="7"/>
                  <a:pt x="18" y="7"/>
                </a:cubicBezTo>
                <a:cubicBezTo>
                  <a:pt x="16" y="7"/>
                  <a:pt x="16" y="7"/>
                  <a:pt x="16" y="7"/>
                </a:cubicBezTo>
                <a:cubicBezTo>
                  <a:pt x="16" y="20"/>
                  <a:pt x="16" y="20"/>
                  <a:pt x="16" y="20"/>
                </a:cubicBezTo>
                <a:cubicBezTo>
                  <a:pt x="16" y="20"/>
                  <a:pt x="16" y="20"/>
                  <a:pt x="16" y="20"/>
                </a:cubicBezTo>
                <a:cubicBezTo>
                  <a:pt x="16" y="42"/>
                  <a:pt x="16" y="42"/>
                  <a:pt x="16" y="42"/>
                </a:cubicBezTo>
                <a:cubicBezTo>
                  <a:pt x="16" y="43"/>
                  <a:pt x="15" y="44"/>
                  <a:pt x="14" y="44"/>
                </a:cubicBezTo>
                <a:cubicBezTo>
                  <a:pt x="12" y="44"/>
                  <a:pt x="11" y="43"/>
                  <a:pt x="11" y="42"/>
                </a:cubicBezTo>
                <a:cubicBezTo>
                  <a:pt x="11" y="23"/>
                  <a:pt x="11" y="23"/>
                  <a:pt x="11" y="23"/>
                </a:cubicBezTo>
                <a:cubicBezTo>
                  <a:pt x="10" y="23"/>
                  <a:pt x="10" y="23"/>
                  <a:pt x="10" y="23"/>
                </a:cubicBezTo>
                <a:cubicBezTo>
                  <a:pt x="10" y="42"/>
                  <a:pt x="10" y="42"/>
                  <a:pt x="10" y="42"/>
                </a:cubicBezTo>
                <a:cubicBezTo>
                  <a:pt x="10" y="43"/>
                  <a:pt x="9" y="44"/>
                  <a:pt x="8" y="44"/>
                </a:cubicBezTo>
                <a:cubicBezTo>
                  <a:pt x="6" y="44"/>
                  <a:pt x="5" y="43"/>
                  <a:pt x="5" y="42"/>
                </a:cubicBezTo>
                <a:cubicBezTo>
                  <a:pt x="5" y="20"/>
                  <a:pt x="5" y="20"/>
                  <a:pt x="5" y="20"/>
                </a:cubicBezTo>
                <a:cubicBezTo>
                  <a:pt x="5" y="19"/>
                  <a:pt x="5" y="19"/>
                  <a:pt x="5" y="19"/>
                </a:cubicBezTo>
                <a:cubicBezTo>
                  <a:pt x="5" y="7"/>
                  <a:pt x="5" y="7"/>
                  <a:pt x="5" y="7"/>
                </a:cubicBezTo>
                <a:cubicBezTo>
                  <a:pt x="4" y="7"/>
                  <a:pt x="4" y="7"/>
                  <a:pt x="4" y="7"/>
                </a:cubicBezTo>
                <a:cubicBezTo>
                  <a:pt x="4" y="20"/>
                  <a:pt x="4" y="20"/>
                  <a:pt x="4" y="20"/>
                </a:cubicBezTo>
                <a:cubicBezTo>
                  <a:pt x="4" y="21"/>
                  <a:pt x="3" y="22"/>
                  <a:pt x="2" y="22"/>
                </a:cubicBezTo>
                <a:cubicBezTo>
                  <a:pt x="1" y="22"/>
                  <a:pt x="0" y="21"/>
                  <a:pt x="0" y="20"/>
                </a:cubicBezTo>
                <a:cubicBezTo>
                  <a:pt x="0" y="5"/>
                  <a:pt x="0" y="5"/>
                  <a:pt x="0" y="5"/>
                </a:cubicBezTo>
                <a:cubicBezTo>
                  <a:pt x="0" y="5"/>
                  <a:pt x="0" y="5"/>
                  <a:pt x="0" y="5"/>
                </a:cubicBezTo>
                <a:cubicBezTo>
                  <a:pt x="0" y="4"/>
                  <a:pt x="0" y="4"/>
                  <a:pt x="0" y="4"/>
                </a:cubicBezTo>
                <a:cubicBezTo>
                  <a:pt x="0" y="3"/>
                  <a:pt x="2" y="0"/>
                  <a:pt x="5" y="0"/>
                </a:cubicBezTo>
                <a:close/>
              </a:path>
            </a:pathLst>
          </a:custGeom>
          <a:solidFill>
            <a:srgbClr val="583924"/>
          </a:solidFill>
          <a:ln>
            <a:noFill/>
          </a:ln>
          <a:extLst/>
        </p:spPr>
        <p:txBody>
          <a:bodyPr/>
          <a:lstStyle/>
          <a:p>
            <a:endParaRPr lang="zh-CN" altLang="en-US"/>
          </a:p>
        </p:txBody>
      </p:sp>
      <p:sp>
        <p:nvSpPr>
          <p:cNvPr id="63" name="Oval 735"/>
          <p:cNvSpPr>
            <a:spLocks noChangeArrowheads="1"/>
          </p:cNvSpPr>
          <p:nvPr/>
        </p:nvSpPr>
        <p:spPr bwMode="auto">
          <a:xfrm>
            <a:off x="8169266" y="4435015"/>
            <a:ext cx="85516" cy="76382"/>
          </a:xfrm>
          <a:prstGeom prst="ellipse">
            <a:avLst/>
          </a:prstGeom>
          <a:solidFill>
            <a:srgbClr val="583924"/>
          </a:solidFill>
          <a:ln>
            <a:noFill/>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64" name="Freeform 736"/>
          <p:cNvSpPr>
            <a:spLocks/>
          </p:cNvSpPr>
          <p:nvPr/>
        </p:nvSpPr>
        <p:spPr bwMode="auto">
          <a:xfrm>
            <a:off x="9042794" y="5055838"/>
            <a:ext cx="197603" cy="42407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5" name="Oval 737"/>
          <p:cNvSpPr>
            <a:spLocks noChangeArrowheads="1"/>
          </p:cNvSpPr>
          <p:nvPr/>
        </p:nvSpPr>
        <p:spPr bwMode="auto">
          <a:xfrm>
            <a:off x="9109403" y="4973687"/>
            <a:ext cx="73268" cy="82150"/>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6" name="Freeform 738"/>
          <p:cNvSpPr>
            <a:spLocks/>
          </p:cNvSpPr>
          <p:nvPr/>
        </p:nvSpPr>
        <p:spPr bwMode="auto">
          <a:xfrm>
            <a:off x="8807446" y="5055838"/>
            <a:ext cx="197603" cy="42407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2" y="44"/>
                  <a:pt x="12" y="42"/>
                </a:cubicBezTo>
                <a:cubicBezTo>
                  <a:pt x="12" y="23"/>
                  <a:pt x="12" y="23"/>
                  <a:pt x="12"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7" name="Oval 739"/>
          <p:cNvSpPr>
            <a:spLocks noChangeArrowheads="1"/>
          </p:cNvSpPr>
          <p:nvPr/>
        </p:nvSpPr>
        <p:spPr bwMode="auto">
          <a:xfrm>
            <a:off x="8874054" y="4973687"/>
            <a:ext cx="73268" cy="82150"/>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8" name="Freeform 740"/>
          <p:cNvSpPr>
            <a:spLocks/>
          </p:cNvSpPr>
          <p:nvPr/>
        </p:nvSpPr>
        <p:spPr bwMode="auto">
          <a:xfrm>
            <a:off x="8572097" y="5055838"/>
            <a:ext cx="199824" cy="42407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1" y="22"/>
                  <a:pt x="20" y="22"/>
                </a:cubicBezTo>
                <a:cubicBezTo>
                  <a:pt x="19"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3"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7"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69" name="Oval 741"/>
          <p:cNvSpPr>
            <a:spLocks noChangeArrowheads="1"/>
          </p:cNvSpPr>
          <p:nvPr/>
        </p:nvSpPr>
        <p:spPr bwMode="auto">
          <a:xfrm>
            <a:off x="8638706" y="4973687"/>
            <a:ext cx="73268" cy="82150"/>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0" name="Freeform 742"/>
          <p:cNvSpPr>
            <a:spLocks/>
          </p:cNvSpPr>
          <p:nvPr/>
        </p:nvSpPr>
        <p:spPr bwMode="auto">
          <a:xfrm>
            <a:off x="9522371" y="5055838"/>
            <a:ext cx="197603" cy="42407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19"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7" y="21"/>
                  <a:pt x="17" y="20"/>
                </a:cubicBezTo>
                <a:cubicBezTo>
                  <a:pt x="17" y="8"/>
                  <a:pt x="17" y="8"/>
                  <a:pt x="17"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1" name="Oval 743"/>
          <p:cNvSpPr>
            <a:spLocks noChangeArrowheads="1"/>
          </p:cNvSpPr>
          <p:nvPr/>
        </p:nvSpPr>
        <p:spPr bwMode="auto">
          <a:xfrm>
            <a:off x="9580099" y="4973687"/>
            <a:ext cx="82149" cy="82150"/>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2" name="Freeform 744"/>
          <p:cNvSpPr>
            <a:spLocks/>
          </p:cNvSpPr>
          <p:nvPr/>
        </p:nvSpPr>
        <p:spPr bwMode="auto">
          <a:xfrm>
            <a:off x="9287024" y="5055838"/>
            <a:ext cx="197603" cy="42407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5" y="0"/>
                  <a:pt x="15" y="0"/>
                  <a:pt x="15" y="0"/>
                </a:cubicBezTo>
                <a:cubicBezTo>
                  <a:pt x="19"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7" y="21"/>
                  <a:pt x="17" y="20"/>
                </a:cubicBezTo>
                <a:cubicBezTo>
                  <a:pt x="17" y="8"/>
                  <a:pt x="17" y="8"/>
                  <a:pt x="17"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3"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7"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3" name="Oval 745"/>
          <p:cNvSpPr>
            <a:spLocks noChangeArrowheads="1"/>
          </p:cNvSpPr>
          <p:nvPr/>
        </p:nvSpPr>
        <p:spPr bwMode="auto">
          <a:xfrm>
            <a:off x="9344751" y="4973687"/>
            <a:ext cx="86590" cy="82150"/>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4" name="Freeform 746"/>
          <p:cNvSpPr>
            <a:spLocks/>
          </p:cNvSpPr>
          <p:nvPr/>
        </p:nvSpPr>
        <p:spPr bwMode="auto">
          <a:xfrm>
            <a:off x="8345631" y="5055838"/>
            <a:ext cx="199824" cy="424070"/>
          </a:xfrm>
          <a:custGeom>
            <a:avLst/>
            <a:gdLst>
              <a:gd name="T0" fmla="*/ 2147483647 w 21"/>
              <a:gd name="T1" fmla="*/ 0 h 45"/>
              <a:gd name="T2" fmla="*/ 2147483647 w 21"/>
              <a:gd name="T3" fmla="*/ 0 h 45"/>
              <a:gd name="T4" fmla="*/ 2147483647 w 21"/>
              <a:gd name="T5" fmla="*/ 2147483647 h 45"/>
              <a:gd name="T6" fmla="*/ 2147483647 w 21"/>
              <a:gd name="T7" fmla="*/ 2147483647 h 45"/>
              <a:gd name="T8" fmla="*/ 2147483647 w 21"/>
              <a:gd name="T9" fmla="*/ 2147483647 h 45"/>
              <a:gd name="T10" fmla="*/ 2147483647 w 21"/>
              <a:gd name="T11" fmla="*/ 2147483647 h 45"/>
              <a:gd name="T12" fmla="*/ 2147483647 w 21"/>
              <a:gd name="T13" fmla="*/ 2147483647 h 45"/>
              <a:gd name="T14" fmla="*/ 2147483647 w 21"/>
              <a:gd name="T15" fmla="*/ 2147483647 h 45"/>
              <a:gd name="T16" fmla="*/ 2147483647 w 21"/>
              <a:gd name="T17" fmla="*/ 2147483647 h 45"/>
              <a:gd name="T18" fmla="*/ 2147483647 w 21"/>
              <a:gd name="T19" fmla="*/ 2147483647 h 45"/>
              <a:gd name="T20" fmla="*/ 2147483647 w 21"/>
              <a:gd name="T21" fmla="*/ 2147483647 h 45"/>
              <a:gd name="T22" fmla="*/ 2147483647 w 21"/>
              <a:gd name="T23" fmla="*/ 2147483647 h 45"/>
              <a:gd name="T24" fmla="*/ 2147483647 w 21"/>
              <a:gd name="T25" fmla="*/ 2147483647 h 45"/>
              <a:gd name="T26" fmla="*/ 2147483647 w 21"/>
              <a:gd name="T27" fmla="*/ 2147483647 h 45"/>
              <a:gd name="T28" fmla="*/ 2147483647 w 21"/>
              <a:gd name="T29" fmla="*/ 2147483647 h 45"/>
              <a:gd name="T30" fmla="*/ 2147483647 w 21"/>
              <a:gd name="T31" fmla="*/ 2147483647 h 45"/>
              <a:gd name="T32" fmla="*/ 2147483647 w 21"/>
              <a:gd name="T33" fmla="*/ 2147483647 h 45"/>
              <a:gd name="T34" fmla="*/ 2147483647 w 21"/>
              <a:gd name="T35" fmla="*/ 2147483647 h 45"/>
              <a:gd name="T36" fmla="*/ 2147483647 w 21"/>
              <a:gd name="T37" fmla="*/ 2147483647 h 45"/>
              <a:gd name="T38" fmla="*/ 2147483647 w 21"/>
              <a:gd name="T39" fmla="*/ 2147483647 h 45"/>
              <a:gd name="T40" fmla="*/ 2147483647 w 21"/>
              <a:gd name="T41" fmla="*/ 2147483647 h 45"/>
              <a:gd name="T42" fmla="*/ 2147483647 w 21"/>
              <a:gd name="T43" fmla="*/ 2147483647 h 45"/>
              <a:gd name="T44" fmla="*/ 2147483647 w 21"/>
              <a:gd name="T45" fmla="*/ 2147483647 h 45"/>
              <a:gd name="T46" fmla="*/ 2147483647 w 21"/>
              <a:gd name="T47" fmla="*/ 2147483647 h 45"/>
              <a:gd name="T48" fmla="*/ 2147483647 w 21"/>
              <a:gd name="T49" fmla="*/ 2147483647 h 45"/>
              <a:gd name="T50" fmla="*/ 2147483647 w 21"/>
              <a:gd name="T51" fmla="*/ 2147483647 h 45"/>
              <a:gd name="T52" fmla="*/ 0 w 21"/>
              <a:gd name="T53" fmla="*/ 2147483647 h 45"/>
              <a:gd name="T54" fmla="*/ 0 w 21"/>
              <a:gd name="T55" fmla="*/ 2147483647 h 45"/>
              <a:gd name="T56" fmla="*/ 0 w 21"/>
              <a:gd name="T57" fmla="*/ 2147483647 h 45"/>
              <a:gd name="T58" fmla="*/ 0 w 21"/>
              <a:gd name="T59" fmla="*/ 2147483647 h 45"/>
              <a:gd name="T60" fmla="*/ 2147483647 w 21"/>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 h="45">
                <a:moveTo>
                  <a:pt x="5" y="0"/>
                </a:moveTo>
                <a:cubicBezTo>
                  <a:pt x="16" y="0"/>
                  <a:pt x="16" y="0"/>
                  <a:pt x="16" y="0"/>
                </a:cubicBezTo>
                <a:cubicBezTo>
                  <a:pt x="20" y="1"/>
                  <a:pt x="21" y="4"/>
                  <a:pt x="21" y="5"/>
                </a:cubicBezTo>
                <a:cubicBezTo>
                  <a:pt x="21" y="5"/>
                  <a:pt x="21" y="5"/>
                  <a:pt x="21" y="5"/>
                </a:cubicBezTo>
                <a:cubicBezTo>
                  <a:pt x="21" y="6"/>
                  <a:pt x="21" y="6"/>
                  <a:pt x="21" y="6"/>
                </a:cubicBezTo>
                <a:cubicBezTo>
                  <a:pt x="21" y="20"/>
                  <a:pt x="21" y="20"/>
                  <a:pt x="21" y="20"/>
                </a:cubicBezTo>
                <a:cubicBezTo>
                  <a:pt x="21" y="21"/>
                  <a:pt x="20" y="22"/>
                  <a:pt x="19" y="22"/>
                </a:cubicBezTo>
                <a:cubicBezTo>
                  <a:pt x="18" y="22"/>
                  <a:pt x="18" y="21"/>
                  <a:pt x="18" y="20"/>
                </a:cubicBezTo>
                <a:cubicBezTo>
                  <a:pt x="18" y="8"/>
                  <a:pt x="18" y="8"/>
                  <a:pt x="18" y="8"/>
                </a:cubicBezTo>
                <a:cubicBezTo>
                  <a:pt x="16" y="8"/>
                  <a:pt x="16" y="8"/>
                  <a:pt x="16" y="8"/>
                </a:cubicBezTo>
                <a:cubicBezTo>
                  <a:pt x="16" y="20"/>
                  <a:pt x="16" y="20"/>
                  <a:pt x="16" y="20"/>
                </a:cubicBezTo>
                <a:cubicBezTo>
                  <a:pt x="16" y="20"/>
                  <a:pt x="16" y="20"/>
                  <a:pt x="16" y="20"/>
                </a:cubicBezTo>
                <a:cubicBezTo>
                  <a:pt x="16" y="42"/>
                  <a:pt x="16" y="42"/>
                  <a:pt x="16" y="42"/>
                </a:cubicBezTo>
                <a:cubicBezTo>
                  <a:pt x="16" y="44"/>
                  <a:pt x="15" y="45"/>
                  <a:pt x="14" y="45"/>
                </a:cubicBezTo>
                <a:cubicBezTo>
                  <a:pt x="12" y="45"/>
                  <a:pt x="11" y="44"/>
                  <a:pt x="11" y="42"/>
                </a:cubicBezTo>
                <a:cubicBezTo>
                  <a:pt x="11" y="23"/>
                  <a:pt x="11" y="23"/>
                  <a:pt x="11" y="23"/>
                </a:cubicBezTo>
                <a:cubicBezTo>
                  <a:pt x="10" y="23"/>
                  <a:pt x="10" y="23"/>
                  <a:pt x="10" y="23"/>
                </a:cubicBezTo>
                <a:cubicBezTo>
                  <a:pt x="10" y="42"/>
                  <a:pt x="10" y="42"/>
                  <a:pt x="10" y="42"/>
                </a:cubicBezTo>
                <a:cubicBezTo>
                  <a:pt x="10" y="44"/>
                  <a:pt x="9" y="45"/>
                  <a:pt x="8" y="45"/>
                </a:cubicBezTo>
                <a:cubicBezTo>
                  <a:pt x="6" y="45"/>
                  <a:pt x="5" y="44"/>
                  <a:pt x="5" y="42"/>
                </a:cubicBezTo>
                <a:cubicBezTo>
                  <a:pt x="5" y="20"/>
                  <a:pt x="5" y="20"/>
                  <a:pt x="5" y="20"/>
                </a:cubicBezTo>
                <a:cubicBezTo>
                  <a:pt x="5" y="20"/>
                  <a:pt x="5" y="20"/>
                  <a:pt x="5" y="20"/>
                </a:cubicBezTo>
                <a:cubicBezTo>
                  <a:pt x="5" y="8"/>
                  <a:pt x="5" y="8"/>
                  <a:pt x="5" y="8"/>
                </a:cubicBezTo>
                <a:cubicBezTo>
                  <a:pt x="4" y="8"/>
                  <a:pt x="4" y="8"/>
                  <a:pt x="4" y="8"/>
                </a:cubicBezTo>
                <a:cubicBezTo>
                  <a:pt x="4" y="20"/>
                  <a:pt x="4" y="20"/>
                  <a:pt x="4" y="20"/>
                </a:cubicBezTo>
                <a:cubicBezTo>
                  <a:pt x="4" y="21"/>
                  <a:pt x="3" y="22"/>
                  <a:pt x="2" y="22"/>
                </a:cubicBezTo>
                <a:cubicBezTo>
                  <a:pt x="1" y="22"/>
                  <a:pt x="0" y="21"/>
                  <a:pt x="0" y="20"/>
                </a:cubicBezTo>
                <a:cubicBezTo>
                  <a:pt x="0" y="6"/>
                  <a:pt x="0" y="6"/>
                  <a:pt x="0" y="6"/>
                </a:cubicBezTo>
                <a:cubicBezTo>
                  <a:pt x="0" y="5"/>
                  <a:pt x="0" y="5"/>
                  <a:pt x="0" y="5"/>
                </a:cubicBezTo>
                <a:cubicBezTo>
                  <a:pt x="0" y="5"/>
                  <a:pt x="0" y="5"/>
                  <a:pt x="0" y="5"/>
                </a:cubicBezTo>
                <a:cubicBezTo>
                  <a:pt x="0" y="3"/>
                  <a:pt x="2" y="0"/>
                  <a:pt x="5" y="0"/>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5" name="Oval 747"/>
          <p:cNvSpPr>
            <a:spLocks noChangeArrowheads="1"/>
          </p:cNvSpPr>
          <p:nvPr/>
        </p:nvSpPr>
        <p:spPr bwMode="auto">
          <a:xfrm>
            <a:off x="8403357" y="4973687"/>
            <a:ext cx="86590" cy="82150"/>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76" name="TextBox 73"/>
          <p:cNvSpPr txBox="1"/>
          <p:nvPr/>
        </p:nvSpPr>
        <p:spPr bwMode="auto">
          <a:xfrm>
            <a:off x="9895378" y="3403958"/>
            <a:ext cx="1263330" cy="366343"/>
          </a:xfrm>
          <a:prstGeom prst="rect">
            <a:avLst/>
          </a:prstGeom>
          <a:noFill/>
        </p:spPr>
        <p:txBody>
          <a:bodyPr wrap="none">
            <a:spAutoFit/>
          </a:bodyPr>
          <a:lstStyle/>
          <a:p>
            <a:pPr eaLnBrk="1" fontAlgn="auto" hangingPunct="1">
              <a:spcBef>
                <a:spcPts val="0"/>
              </a:spcBef>
              <a:spcAft>
                <a:spcPts val="0"/>
              </a:spcAft>
              <a:defRPr/>
            </a:pPr>
            <a:r>
              <a:rPr lang="zh-CN" altLang="en-US" sz="1100" spc="300" dirty="0">
                <a:solidFill>
                  <a:prstClr val="black"/>
                </a:solidFill>
                <a:latin typeface="微软雅黑" pitchFamily="34" charset="-122"/>
                <a:ea typeface="微软雅黑" pitchFamily="34" charset="-122"/>
                <a:cs typeface="Arial" pitchFamily="34" charset="0"/>
              </a:rPr>
              <a:t>添加标题</a:t>
            </a:r>
          </a:p>
        </p:txBody>
      </p:sp>
      <p:sp>
        <p:nvSpPr>
          <p:cNvPr id="77" name="TextBox 74"/>
          <p:cNvSpPr txBox="1"/>
          <p:nvPr/>
        </p:nvSpPr>
        <p:spPr bwMode="auto">
          <a:xfrm>
            <a:off x="9895378" y="3970127"/>
            <a:ext cx="1263330" cy="364124"/>
          </a:xfrm>
          <a:prstGeom prst="rect">
            <a:avLst/>
          </a:prstGeom>
          <a:noFill/>
        </p:spPr>
        <p:txBody>
          <a:bodyPr wrap="none">
            <a:spAutoFit/>
          </a:bodyPr>
          <a:lstStyle/>
          <a:p>
            <a:pPr eaLnBrk="1" fontAlgn="auto" hangingPunct="1">
              <a:spcBef>
                <a:spcPts val="0"/>
              </a:spcBef>
              <a:spcAft>
                <a:spcPts val="0"/>
              </a:spcAft>
              <a:defRPr/>
            </a:pPr>
            <a:r>
              <a:rPr lang="zh-CN" altLang="en-US" sz="1100" spc="300" dirty="0">
                <a:solidFill>
                  <a:prstClr val="black"/>
                </a:solidFill>
                <a:latin typeface="微软雅黑" pitchFamily="34" charset="-122"/>
                <a:ea typeface="微软雅黑" pitchFamily="34" charset="-122"/>
                <a:cs typeface="Arial" pitchFamily="34" charset="0"/>
              </a:rPr>
              <a:t>添加标题</a:t>
            </a:r>
          </a:p>
        </p:txBody>
      </p:sp>
      <p:sp>
        <p:nvSpPr>
          <p:cNvPr id="78" name="TextBox 75"/>
          <p:cNvSpPr txBox="1"/>
          <p:nvPr/>
        </p:nvSpPr>
        <p:spPr bwMode="auto">
          <a:xfrm>
            <a:off x="9895378" y="4518533"/>
            <a:ext cx="1263330" cy="364124"/>
          </a:xfrm>
          <a:prstGeom prst="rect">
            <a:avLst/>
          </a:prstGeom>
          <a:noFill/>
        </p:spPr>
        <p:txBody>
          <a:bodyPr wrap="none">
            <a:spAutoFit/>
          </a:bodyPr>
          <a:lstStyle/>
          <a:p>
            <a:pPr eaLnBrk="1" fontAlgn="auto" hangingPunct="1">
              <a:spcBef>
                <a:spcPts val="0"/>
              </a:spcBef>
              <a:spcAft>
                <a:spcPts val="0"/>
              </a:spcAft>
              <a:defRPr/>
            </a:pPr>
            <a:r>
              <a:rPr lang="zh-CN" altLang="en-US" sz="1100" spc="300" dirty="0">
                <a:solidFill>
                  <a:prstClr val="black"/>
                </a:solidFill>
                <a:latin typeface="微软雅黑" pitchFamily="34" charset="-122"/>
                <a:ea typeface="微软雅黑" pitchFamily="34" charset="-122"/>
                <a:cs typeface="Arial" pitchFamily="34" charset="0"/>
              </a:rPr>
              <a:t>添加标题</a:t>
            </a:r>
          </a:p>
        </p:txBody>
      </p:sp>
      <p:sp>
        <p:nvSpPr>
          <p:cNvPr id="79" name="TextBox 76"/>
          <p:cNvSpPr txBox="1"/>
          <p:nvPr/>
        </p:nvSpPr>
        <p:spPr bwMode="auto">
          <a:xfrm>
            <a:off x="9895378" y="5082481"/>
            <a:ext cx="1263330" cy="366343"/>
          </a:xfrm>
          <a:prstGeom prst="rect">
            <a:avLst/>
          </a:prstGeom>
          <a:noFill/>
        </p:spPr>
        <p:txBody>
          <a:bodyPr wrap="none">
            <a:spAutoFit/>
          </a:bodyPr>
          <a:lstStyle/>
          <a:p>
            <a:pPr eaLnBrk="1" fontAlgn="auto" hangingPunct="1">
              <a:spcBef>
                <a:spcPts val="0"/>
              </a:spcBef>
              <a:spcAft>
                <a:spcPts val="0"/>
              </a:spcAft>
              <a:defRPr/>
            </a:pPr>
            <a:r>
              <a:rPr lang="zh-CN" altLang="en-US" sz="1100" spc="300" dirty="0">
                <a:solidFill>
                  <a:prstClr val="black"/>
                </a:solidFill>
                <a:latin typeface="微软雅黑" pitchFamily="34" charset="-122"/>
                <a:ea typeface="微软雅黑" pitchFamily="34" charset="-122"/>
                <a:cs typeface="Arial" pitchFamily="34" charset="0"/>
              </a:rPr>
              <a:t>添加标题</a:t>
            </a:r>
          </a:p>
        </p:txBody>
      </p:sp>
      <p:grpSp>
        <p:nvGrpSpPr>
          <p:cNvPr id="80" name="组合 77"/>
          <p:cNvGrpSpPr>
            <a:grpSpLocks/>
          </p:cNvGrpSpPr>
          <p:nvPr/>
        </p:nvGrpSpPr>
        <p:grpSpPr bwMode="auto">
          <a:xfrm>
            <a:off x="1298504" y="1623305"/>
            <a:ext cx="4607053" cy="2575510"/>
            <a:chOff x="1093266" y="1398439"/>
            <a:chExt cx="3294824" cy="1841585"/>
          </a:xfrm>
        </p:grpSpPr>
        <p:sp>
          <p:nvSpPr>
            <p:cNvPr id="81" name="Rectangle 617"/>
            <p:cNvSpPr>
              <a:spLocks noChangeArrowheads="1"/>
            </p:cNvSpPr>
            <p:nvPr/>
          </p:nvSpPr>
          <p:spPr bwMode="auto">
            <a:xfrm>
              <a:off x="1198475" y="1501053"/>
              <a:ext cx="61158" cy="1458433"/>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82" name="Rectangle 618"/>
            <p:cNvSpPr>
              <a:spLocks noChangeArrowheads="1"/>
            </p:cNvSpPr>
            <p:nvPr/>
          </p:nvSpPr>
          <p:spPr bwMode="auto">
            <a:xfrm>
              <a:off x="1259992" y="2335107"/>
              <a:ext cx="66690" cy="623916"/>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3" name="Rectangle 619"/>
            <p:cNvSpPr>
              <a:spLocks noChangeArrowheads="1"/>
            </p:cNvSpPr>
            <p:nvPr/>
          </p:nvSpPr>
          <p:spPr bwMode="auto">
            <a:xfrm>
              <a:off x="1475870" y="1911510"/>
              <a:ext cx="58973" cy="1047976"/>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84" name="Rectangle 620"/>
            <p:cNvSpPr>
              <a:spLocks noChangeArrowheads="1"/>
            </p:cNvSpPr>
            <p:nvPr/>
          </p:nvSpPr>
          <p:spPr bwMode="auto">
            <a:xfrm>
              <a:off x="1534693" y="2562130"/>
              <a:ext cx="68278" cy="396893"/>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5" name="Rectangle 621"/>
            <p:cNvSpPr>
              <a:spLocks noChangeArrowheads="1"/>
            </p:cNvSpPr>
            <p:nvPr/>
          </p:nvSpPr>
          <p:spPr bwMode="auto">
            <a:xfrm>
              <a:off x="3983337" y="1601484"/>
              <a:ext cx="67710" cy="1358002"/>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86" name="Rectangle 622"/>
            <p:cNvSpPr>
              <a:spLocks noChangeArrowheads="1"/>
            </p:cNvSpPr>
            <p:nvPr/>
          </p:nvSpPr>
          <p:spPr bwMode="auto">
            <a:xfrm>
              <a:off x="4051462" y="2335107"/>
              <a:ext cx="60339" cy="623916"/>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7" name="Rectangle 623"/>
            <p:cNvSpPr>
              <a:spLocks noChangeArrowheads="1"/>
            </p:cNvSpPr>
            <p:nvPr/>
          </p:nvSpPr>
          <p:spPr bwMode="auto">
            <a:xfrm>
              <a:off x="4260730" y="1957359"/>
              <a:ext cx="67710" cy="1002128"/>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88" name="Rectangle 624"/>
            <p:cNvSpPr>
              <a:spLocks noChangeArrowheads="1"/>
            </p:cNvSpPr>
            <p:nvPr/>
          </p:nvSpPr>
          <p:spPr bwMode="auto">
            <a:xfrm>
              <a:off x="4327751" y="2562130"/>
              <a:ext cx="60339" cy="396893"/>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89" name="Rectangle 625"/>
            <p:cNvSpPr>
              <a:spLocks noChangeArrowheads="1"/>
            </p:cNvSpPr>
            <p:nvPr/>
          </p:nvSpPr>
          <p:spPr bwMode="auto">
            <a:xfrm>
              <a:off x="1744526" y="1802346"/>
              <a:ext cx="67710" cy="1157140"/>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90" name="Rectangle 626"/>
            <p:cNvSpPr>
              <a:spLocks noChangeArrowheads="1"/>
            </p:cNvSpPr>
            <p:nvPr/>
          </p:nvSpPr>
          <p:spPr bwMode="auto">
            <a:xfrm>
              <a:off x="1812569" y="2711362"/>
              <a:ext cx="66690" cy="247661"/>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1" name="Rectangle 627"/>
            <p:cNvSpPr>
              <a:spLocks noChangeArrowheads="1"/>
            </p:cNvSpPr>
            <p:nvPr/>
          </p:nvSpPr>
          <p:spPr bwMode="auto">
            <a:xfrm>
              <a:off x="2019736" y="2219353"/>
              <a:ext cx="67710" cy="740134"/>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92" name="Rectangle 628"/>
            <p:cNvSpPr>
              <a:spLocks noChangeArrowheads="1"/>
            </p:cNvSpPr>
            <p:nvPr/>
          </p:nvSpPr>
          <p:spPr bwMode="auto">
            <a:xfrm>
              <a:off x="2087271" y="2354158"/>
              <a:ext cx="68278" cy="604865"/>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3" name="Rectangle 629"/>
            <p:cNvSpPr>
              <a:spLocks noChangeArrowheads="1"/>
            </p:cNvSpPr>
            <p:nvPr/>
          </p:nvSpPr>
          <p:spPr bwMode="auto">
            <a:xfrm>
              <a:off x="2294946" y="1802346"/>
              <a:ext cx="67710" cy="1157140"/>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94" name="Rectangle 630"/>
            <p:cNvSpPr>
              <a:spLocks noChangeArrowheads="1"/>
            </p:cNvSpPr>
            <p:nvPr/>
          </p:nvSpPr>
          <p:spPr bwMode="auto">
            <a:xfrm>
              <a:off x="2361971" y="2630396"/>
              <a:ext cx="61927" cy="328627"/>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5" name="Rectangle 631"/>
            <p:cNvSpPr>
              <a:spLocks noChangeArrowheads="1"/>
            </p:cNvSpPr>
            <p:nvPr/>
          </p:nvSpPr>
          <p:spPr bwMode="auto">
            <a:xfrm>
              <a:off x="2605103" y="2025041"/>
              <a:ext cx="61158" cy="934445"/>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96" name="Rectangle 632"/>
            <p:cNvSpPr>
              <a:spLocks noChangeArrowheads="1"/>
            </p:cNvSpPr>
            <p:nvPr/>
          </p:nvSpPr>
          <p:spPr bwMode="auto">
            <a:xfrm>
              <a:off x="2666842" y="2335107"/>
              <a:ext cx="66690" cy="623916"/>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7" name="Rectangle 633"/>
            <p:cNvSpPr>
              <a:spLocks noChangeArrowheads="1"/>
            </p:cNvSpPr>
            <p:nvPr/>
          </p:nvSpPr>
          <p:spPr bwMode="auto">
            <a:xfrm>
              <a:off x="2873761" y="1911510"/>
              <a:ext cx="67710" cy="1047976"/>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98" name="Rectangle 634"/>
            <p:cNvSpPr>
              <a:spLocks noChangeArrowheads="1"/>
            </p:cNvSpPr>
            <p:nvPr/>
          </p:nvSpPr>
          <p:spPr bwMode="auto">
            <a:xfrm>
              <a:off x="2941543" y="2150949"/>
              <a:ext cx="68278" cy="808074"/>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99" name="Rectangle 635"/>
            <p:cNvSpPr>
              <a:spLocks noChangeArrowheads="1"/>
            </p:cNvSpPr>
            <p:nvPr/>
          </p:nvSpPr>
          <p:spPr bwMode="auto">
            <a:xfrm>
              <a:off x="3151154" y="1446471"/>
              <a:ext cx="65526" cy="1513016"/>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00" name="Rectangle 636"/>
            <p:cNvSpPr>
              <a:spLocks noChangeArrowheads="1"/>
            </p:cNvSpPr>
            <p:nvPr/>
          </p:nvSpPr>
          <p:spPr bwMode="auto">
            <a:xfrm>
              <a:off x="3426364" y="1398439"/>
              <a:ext cx="67710" cy="1561048"/>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01" name="Rectangle 637"/>
            <p:cNvSpPr>
              <a:spLocks noChangeArrowheads="1"/>
            </p:cNvSpPr>
            <p:nvPr/>
          </p:nvSpPr>
          <p:spPr bwMode="auto">
            <a:xfrm>
              <a:off x="3494121" y="1911225"/>
              <a:ext cx="58751" cy="1047798"/>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2" name="Rectangle 638"/>
            <p:cNvSpPr>
              <a:spLocks noChangeArrowheads="1"/>
            </p:cNvSpPr>
            <p:nvPr/>
          </p:nvSpPr>
          <p:spPr bwMode="auto">
            <a:xfrm>
              <a:off x="3216244" y="2057281"/>
              <a:ext cx="68279" cy="901742"/>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3" name="Rectangle 639"/>
            <p:cNvSpPr>
              <a:spLocks noChangeArrowheads="1"/>
            </p:cNvSpPr>
            <p:nvPr/>
          </p:nvSpPr>
          <p:spPr bwMode="auto">
            <a:xfrm>
              <a:off x="3701574" y="2070890"/>
              <a:ext cx="61158" cy="888597"/>
            </a:xfrm>
            <a:prstGeom prst="rect">
              <a:avLst/>
            </a:prstGeom>
            <a:solidFill>
              <a:srgbClr val="5839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04" name="Rectangle 640"/>
            <p:cNvSpPr>
              <a:spLocks noChangeArrowheads="1"/>
            </p:cNvSpPr>
            <p:nvPr/>
          </p:nvSpPr>
          <p:spPr bwMode="auto">
            <a:xfrm>
              <a:off x="3762470" y="2125548"/>
              <a:ext cx="68279" cy="833475"/>
            </a:xfrm>
            <a:prstGeom prst="rect">
              <a:avLst/>
            </a:prstGeom>
            <a:solidFill>
              <a:srgbClr val="CDAD7F"/>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05" name="Rectangle 641"/>
            <p:cNvSpPr>
              <a:spLocks noChangeArrowheads="1"/>
            </p:cNvSpPr>
            <p:nvPr/>
          </p:nvSpPr>
          <p:spPr bwMode="auto">
            <a:xfrm>
              <a:off x="1199151" y="2959486"/>
              <a:ext cx="3188939" cy="655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2400">
                <a:solidFill>
                  <a:srgbClr val="000000"/>
                </a:solidFill>
              </a:endParaRPr>
            </a:p>
          </p:txBody>
        </p:sp>
        <p:sp>
          <p:nvSpPr>
            <p:cNvPr id="106" name="TextBox 103"/>
            <p:cNvSpPr txBox="1"/>
            <p:nvPr/>
          </p:nvSpPr>
          <p:spPr bwMode="auto">
            <a:xfrm>
              <a:off x="1093266" y="3009825"/>
              <a:ext cx="492239" cy="230199"/>
            </a:xfrm>
            <a:prstGeom prst="rect">
              <a:avLst/>
            </a:prstGeom>
            <a:noFill/>
          </p:spPr>
          <p:txBody>
            <a:bodyPr wrap="none">
              <a:spAutoFit/>
            </a:bodyPr>
            <a:lstStyle/>
            <a:p>
              <a:pPr algn="ctr" eaLnBrk="1" fontAlgn="auto" hangingPunct="1">
                <a:spcBef>
                  <a:spcPts val="0"/>
                </a:spcBef>
                <a:spcAft>
                  <a:spcPts val="0"/>
                </a:spcAft>
                <a:defRPr/>
              </a:pPr>
              <a:r>
                <a:rPr lang="zh-CN" altLang="en-US" sz="900" spc="300" dirty="0">
                  <a:solidFill>
                    <a:prstClr val="black">
                      <a:lumMod val="65000"/>
                      <a:lumOff val="35000"/>
                    </a:prstClr>
                  </a:solidFill>
                  <a:latin typeface="微软雅黑" pitchFamily="34" charset="-122"/>
                  <a:ea typeface="微软雅黑" pitchFamily="34" charset="-122"/>
                  <a:cs typeface="Arial" pitchFamily="34" charset="0"/>
                </a:rPr>
                <a:t>标题</a:t>
              </a:r>
            </a:p>
          </p:txBody>
        </p:sp>
        <p:sp>
          <p:nvSpPr>
            <p:cNvPr id="107" name="TextBox 104"/>
            <p:cNvSpPr txBox="1"/>
            <p:nvPr/>
          </p:nvSpPr>
          <p:spPr bwMode="auto">
            <a:xfrm>
              <a:off x="1641080" y="3009825"/>
              <a:ext cx="492239" cy="230199"/>
            </a:xfrm>
            <a:prstGeom prst="rect">
              <a:avLst/>
            </a:prstGeom>
            <a:noFill/>
          </p:spPr>
          <p:txBody>
            <a:bodyPr wrap="none">
              <a:spAutoFit/>
            </a:bodyPr>
            <a:lstStyle/>
            <a:p>
              <a:pPr algn="ctr" eaLnBrk="1" fontAlgn="auto" hangingPunct="1">
                <a:spcBef>
                  <a:spcPts val="0"/>
                </a:spcBef>
                <a:spcAft>
                  <a:spcPts val="0"/>
                </a:spcAft>
                <a:defRPr/>
              </a:pPr>
              <a:r>
                <a:rPr lang="zh-CN" altLang="en-US" sz="900" spc="300" dirty="0">
                  <a:solidFill>
                    <a:prstClr val="black">
                      <a:lumMod val="65000"/>
                      <a:lumOff val="35000"/>
                    </a:prstClr>
                  </a:solidFill>
                  <a:latin typeface="微软雅黑" pitchFamily="34" charset="-122"/>
                  <a:ea typeface="微软雅黑" pitchFamily="34" charset="-122"/>
                  <a:cs typeface="Arial" pitchFamily="34" charset="0"/>
                </a:rPr>
                <a:t>标题</a:t>
              </a:r>
            </a:p>
          </p:txBody>
        </p:sp>
        <p:sp>
          <p:nvSpPr>
            <p:cNvPr id="108" name="TextBox 105"/>
            <p:cNvSpPr txBox="1"/>
            <p:nvPr/>
          </p:nvSpPr>
          <p:spPr bwMode="auto">
            <a:xfrm>
              <a:off x="2171427" y="3009825"/>
              <a:ext cx="492239" cy="230199"/>
            </a:xfrm>
            <a:prstGeom prst="rect">
              <a:avLst/>
            </a:prstGeom>
            <a:noFill/>
          </p:spPr>
          <p:txBody>
            <a:bodyPr wrap="none">
              <a:spAutoFit/>
            </a:bodyPr>
            <a:lstStyle/>
            <a:p>
              <a:pPr algn="ctr" eaLnBrk="1" fontAlgn="auto" hangingPunct="1">
                <a:spcBef>
                  <a:spcPts val="0"/>
                </a:spcBef>
                <a:spcAft>
                  <a:spcPts val="0"/>
                </a:spcAft>
                <a:defRPr/>
              </a:pPr>
              <a:r>
                <a:rPr lang="zh-CN" altLang="en-US" sz="900" spc="300" dirty="0">
                  <a:solidFill>
                    <a:prstClr val="black">
                      <a:lumMod val="65000"/>
                      <a:lumOff val="35000"/>
                    </a:prstClr>
                  </a:solidFill>
                  <a:latin typeface="微软雅黑" pitchFamily="34" charset="-122"/>
                  <a:ea typeface="微软雅黑" pitchFamily="34" charset="-122"/>
                  <a:cs typeface="Arial" pitchFamily="34" charset="0"/>
                </a:rPr>
                <a:t>标题</a:t>
              </a:r>
            </a:p>
          </p:txBody>
        </p:sp>
        <p:sp>
          <p:nvSpPr>
            <p:cNvPr id="109" name="TextBox 106"/>
            <p:cNvSpPr txBox="1"/>
            <p:nvPr/>
          </p:nvSpPr>
          <p:spPr bwMode="auto">
            <a:xfrm>
              <a:off x="2765290" y="3009825"/>
              <a:ext cx="492239" cy="230199"/>
            </a:xfrm>
            <a:prstGeom prst="rect">
              <a:avLst/>
            </a:prstGeom>
            <a:noFill/>
          </p:spPr>
          <p:txBody>
            <a:bodyPr wrap="none">
              <a:spAutoFit/>
            </a:bodyPr>
            <a:lstStyle/>
            <a:p>
              <a:pPr algn="ctr" eaLnBrk="1" fontAlgn="auto" hangingPunct="1">
                <a:spcBef>
                  <a:spcPts val="0"/>
                </a:spcBef>
                <a:spcAft>
                  <a:spcPts val="0"/>
                </a:spcAft>
                <a:defRPr/>
              </a:pPr>
              <a:r>
                <a:rPr lang="zh-CN" altLang="en-US" sz="900" spc="300" dirty="0">
                  <a:solidFill>
                    <a:prstClr val="black">
                      <a:lumMod val="65000"/>
                      <a:lumOff val="35000"/>
                    </a:prstClr>
                  </a:solidFill>
                  <a:latin typeface="微软雅黑" pitchFamily="34" charset="-122"/>
                  <a:ea typeface="微软雅黑" pitchFamily="34" charset="-122"/>
                  <a:cs typeface="Arial" pitchFamily="34" charset="0"/>
                </a:rPr>
                <a:t>标题</a:t>
              </a:r>
            </a:p>
          </p:txBody>
        </p:sp>
        <p:sp>
          <p:nvSpPr>
            <p:cNvPr id="110" name="TextBox 107"/>
            <p:cNvSpPr txBox="1"/>
            <p:nvPr/>
          </p:nvSpPr>
          <p:spPr bwMode="auto">
            <a:xfrm>
              <a:off x="3314692" y="3009825"/>
              <a:ext cx="493827" cy="230199"/>
            </a:xfrm>
            <a:prstGeom prst="rect">
              <a:avLst/>
            </a:prstGeom>
            <a:noFill/>
          </p:spPr>
          <p:txBody>
            <a:bodyPr wrap="none">
              <a:spAutoFit/>
            </a:bodyPr>
            <a:lstStyle/>
            <a:p>
              <a:pPr algn="ctr" eaLnBrk="1" fontAlgn="auto" hangingPunct="1">
                <a:spcBef>
                  <a:spcPts val="0"/>
                </a:spcBef>
                <a:spcAft>
                  <a:spcPts val="0"/>
                </a:spcAft>
                <a:defRPr/>
              </a:pPr>
              <a:r>
                <a:rPr lang="zh-CN" altLang="en-US" sz="900" spc="300" dirty="0">
                  <a:solidFill>
                    <a:prstClr val="black">
                      <a:lumMod val="65000"/>
                      <a:lumOff val="35000"/>
                    </a:prstClr>
                  </a:solidFill>
                  <a:latin typeface="微软雅黑" pitchFamily="34" charset="-122"/>
                  <a:ea typeface="微软雅黑" pitchFamily="34" charset="-122"/>
                  <a:cs typeface="Arial" pitchFamily="34" charset="0"/>
                </a:rPr>
                <a:t>标题</a:t>
              </a:r>
            </a:p>
          </p:txBody>
        </p:sp>
        <p:sp>
          <p:nvSpPr>
            <p:cNvPr id="111" name="TextBox 108"/>
            <p:cNvSpPr txBox="1"/>
            <p:nvPr/>
          </p:nvSpPr>
          <p:spPr bwMode="auto">
            <a:xfrm>
              <a:off x="3848215" y="3009825"/>
              <a:ext cx="492239" cy="230199"/>
            </a:xfrm>
            <a:prstGeom prst="rect">
              <a:avLst/>
            </a:prstGeom>
            <a:noFill/>
          </p:spPr>
          <p:txBody>
            <a:bodyPr wrap="none">
              <a:spAutoFit/>
            </a:bodyPr>
            <a:lstStyle/>
            <a:p>
              <a:pPr algn="ctr" eaLnBrk="1" fontAlgn="auto" hangingPunct="1">
                <a:spcBef>
                  <a:spcPts val="0"/>
                </a:spcBef>
                <a:spcAft>
                  <a:spcPts val="0"/>
                </a:spcAft>
                <a:defRPr/>
              </a:pPr>
              <a:r>
                <a:rPr lang="zh-CN" altLang="en-US" sz="900" spc="300" dirty="0">
                  <a:solidFill>
                    <a:prstClr val="black">
                      <a:lumMod val="65000"/>
                      <a:lumOff val="35000"/>
                    </a:prstClr>
                  </a:solidFill>
                  <a:latin typeface="微软雅黑" pitchFamily="34" charset="-122"/>
                  <a:ea typeface="微软雅黑" pitchFamily="34" charset="-122"/>
                  <a:cs typeface="Arial" pitchFamily="34" charset="0"/>
                </a:rPr>
                <a:t>标题</a:t>
              </a:r>
            </a:p>
          </p:txBody>
        </p:sp>
      </p:grpSp>
      <p:grpSp>
        <p:nvGrpSpPr>
          <p:cNvPr id="112" name="组合 109"/>
          <p:cNvGrpSpPr>
            <a:grpSpLocks/>
          </p:cNvGrpSpPr>
          <p:nvPr/>
        </p:nvGrpSpPr>
        <p:grpSpPr bwMode="auto">
          <a:xfrm>
            <a:off x="1373993" y="4425282"/>
            <a:ext cx="4587071" cy="1054626"/>
            <a:chOff x="1213765" y="3402693"/>
            <a:chExt cx="3280675" cy="753233"/>
          </a:xfrm>
        </p:grpSpPr>
        <p:sp>
          <p:nvSpPr>
            <p:cNvPr id="113" name="Oval 748"/>
            <p:cNvSpPr>
              <a:spLocks noChangeArrowheads="1"/>
            </p:cNvSpPr>
            <p:nvPr/>
          </p:nvSpPr>
          <p:spPr bwMode="auto">
            <a:xfrm>
              <a:off x="2995429" y="3429650"/>
              <a:ext cx="107980" cy="107831"/>
            </a:xfrm>
            <a:prstGeom prst="ellipse">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4" name="Freeform 749"/>
            <p:cNvSpPr>
              <a:spLocks/>
            </p:cNvSpPr>
            <p:nvPr/>
          </p:nvSpPr>
          <p:spPr bwMode="auto">
            <a:xfrm>
              <a:off x="2881097" y="3564440"/>
              <a:ext cx="335054" cy="591486"/>
            </a:xfrm>
            <a:custGeom>
              <a:avLst/>
              <a:gdLst>
                <a:gd name="T0" fmla="*/ 2147483647 w 50"/>
                <a:gd name="T1" fmla="*/ 2147483647 h 88"/>
                <a:gd name="T2" fmla="*/ 2147483647 w 50"/>
                <a:gd name="T3" fmla="*/ 2147483647 h 88"/>
                <a:gd name="T4" fmla="*/ 2147483647 w 50"/>
                <a:gd name="T5" fmla="*/ 0 h 88"/>
                <a:gd name="T6" fmla="*/ 2147483647 w 50"/>
                <a:gd name="T7" fmla="*/ 0 h 88"/>
                <a:gd name="T8" fmla="*/ 2147483647 w 50"/>
                <a:gd name="T9" fmla="*/ 2147483647 h 88"/>
                <a:gd name="T10" fmla="*/ 2147483647 w 50"/>
                <a:gd name="T11" fmla="*/ 2147483647 h 88"/>
                <a:gd name="T12" fmla="*/ 2147483647 w 50"/>
                <a:gd name="T13" fmla="*/ 2147483647 h 88"/>
                <a:gd name="T14" fmla="*/ 2147483647 w 50"/>
                <a:gd name="T15" fmla="*/ 2147483647 h 88"/>
                <a:gd name="T16" fmla="*/ 2147483647 w 50"/>
                <a:gd name="T17" fmla="*/ 2147483647 h 88"/>
                <a:gd name="T18" fmla="*/ 2147483647 w 50"/>
                <a:gd name="T19" fmla="*/ 2147483647 h 88"/>
                <a:gd name="T20" fmla="*/ 2147483647 w 50"/>
                <a:gd name="T21" fmla="*/ 2147483647 h 88"/>
                <a:gd name="T22" fmla="*/ 2147483647 w 50"/>
                <a:gd name="T23" fmla="*/ 2147483647 h 88"/>
                <a:gd name="T24" fmla="*/ 2147483647 w 50"/>
                <a:gd name="T25" fmla="*/ 2147483647 h 88"/>
                <a:gd name="T26" fmla="*/ 2147483647 w 50"/>
                <a:gd name="T27" fmla="*/ 2147483647 h 88"/>
                <a:gd name="T28" fmla="*/ 2147483647 w 50"/>
                <a:gd name="T29" fmla="*/ 2147483647 h 88"/>
                <a:gd name="T30" fmla="*/ 2147483647 w 50"/>
                <a:gd name="T31" fmla="*/ 2147483647 h 88"/>
                <a:gd name="T32" fmla="*/ 2147483647 w 50"/>
                <a:gd name="T33" fmla="*/ 2147483647 h 88"/>
                <a:gd name="T34" fmla="*/ 2147483647 w 50"/>
                <a:gd name="T35" fmla="*/ 2147483647 h 88"/>
                <a:gd name="T36" fmla="*/ 2147483647 w 50"/>
                <a:gd name="T37" fmla="*/ 2147483647 h 88"/>
                <a:gd name="T38" fmla="*/ 2147483647 w 50"/>
                <a:gd name="T39" fmla="*/ 2147483647 h 88"/>
                <a:gd name="T40" fmla="*/ 2147483647 w 50"/>
                <a:gd name="T41" fmla="*/ 2147483647 h 88"/>
                <a:gd name="T42" fmla="*/ 2147483647 w 50"/>
                <a:gd name="T43" fmla="*/ 2147483647 h 88"/>
                <a:gd name="T44" fmla="*/ 2147483647 w 50"/>
                <a:gd name="T45" fmla="*/ 2147483647 h 88"/>
                <a:gd name="T46" fmla="*/ 2147483647 w 50"/>
                <a:gd name="T47" fmla="*/ 2147483647 h 88"/>
                <a:gd name="T48" fmla="*/ 2147483647 w 50"/>
                <a:gd name="T49" fmla="*/ 2147483647 h 88"/>
                <a:gd name="T50" fmla="*/ 2147483647 w 50"/>
                <a:gd name="T51" fmla="*/ 2147483647 h 88"/>
                <a:gd name="T52" fmla="*/ 2147483647 w 50"/>
                <a:gd name="T53" fmla="*/ 2147483647 h 88"/>
                <a:gd name="T54" fmla="*/ 2147483647 w 50"/>
                <a:gd name="T55" fmla="*/ 2147483647 h 88"/>
                <a:gd name="T56" fmla="*/ 2147483647 w 50"/>
                <a:gd name="T57" fmla="*/ 2147483647 h 88"/>
                <a:gd name="T58" fmla="*/ 2147483647 w 50"/>
                <a:gd name="T59" fmla="*/ 2147483647 h 88"/>
                <a:gd name="T60" fmla="*/ 2147483647 w 50"/>
                <a:gd name="T61" fmla="*/ 2147483647 h 88"/>
                <a:gd name="T62" fmla="*/ 2147483647 w 50"/>
                <a:gd name="T63" fmla="*/ 2147483647 h 8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 h="88">
                  <a:moveTo>
                    <a:pt x="50" y="32"/>
                  </a:moveTo>
                  <a:cubicBezTo>
                    <a:pt x="41" y="5"/>
                    <a:pt x="41" y="5"/>
                    <a:pt x="41" y="5"/>
                  </a:cubicBezTo>
                  <a:cubicBezTo>
                    <a:pt x="40" y="2"/>
                    <a:pt x="38" y="0"/>
                    <a:pt x="35" y="0"/>
                  </a:cubicBezTo>
                  <a:cubicBezTo>
                    <a:pt x="15" y="0"/>
                    <a:pt x="15" y="0"/>
                    <a:pt x="15" y="0"/>
                  </a:cubicBezTo>
                  <a:cubicBezTo>
                    <a:pt x="13" y="0"/>
                    <a:pt x="11" y="1"/>
                    <a:pt x="10" y="2"/>
                  </a:cubicBezTo>
                  <a:cubicBezTo>
                    <a:pt x="10" y="3"/>
                    <a:pt x="10" y="3"/>
                    <a:pt x="10" y="3"/>
                  </a:cubicBezTo>
                  <a:cubicBezTo>
                    <a:pt x="10" y="3"/>
                    <a:pt x="10" y="3"/>
                    <a:pt x="10" y="3"/>
                  </a:cubicBezTo>
                  <a:cubicBezTo>
                    <a:pt x="10" y="4"/>
                    <a:pt x="10" y="4"/>
                    <a:pt x="10" y="4"/>
                  </a:cubicBezTo>
                  <a:cubicBezTo>
                    <a:pt x="1" y="32"/>
                    <a:pt x="1" y="32"/>
                    <a:pt x="1" y="32"/>
                  </a:cubicBezTo>
                  <a:cubicBezTo>
                    <a:pt x="0" y="34"/>
                    <a:pt x="1" y="36"/>
                    <a:pt x="3" y="37"/>
                  </a:cubicBezTo>
                  <a:cubicBezTo>
                    <a:pt x="5" y="37"/>
                    <a:pt x="7" y="36"/>
                    <a:pt x="8" y="34"/>
                  </a:cubicBezTo>
                  <a:cubicBezTo>
                    <a:pt x="15" y="12"/>
                    <a:pt x="15" y="12"/>
                    <a:pt x="15" y="12"/>
                  </a:cubicBezTo>
                  <a:cubicBezTo>
                    <a:pt x="15" y="12"/>
                    <a:pt x="15" y="12"/>
                    <a:pt x="15" y="12"/>
                  </a:cubicBezTo>
                  <a:cubicBezTo>
                    <a:pt x="16" y="12"/>
                    <a:pt x="16" y="12"/>
                    <a:pt x="16" y="12"/>
                  </a:cubicBezTo>
                  <a:cubicBezTo>
                    <a:pt x="5" y="52"/>
                    <a:pt x="5" y="52"/>
                    <a:pt x="5" y="52"/>
                  </a:cubicBezTo>
                  <a:cubicBezTo>
                    <a:pt x="16" y="52"/>
                    <a:pt x="16" y="52"/>
                    <a:pt x="16" y="52"/>
                  </a:cubicBezTo>
                  <a:cubicBezTo>
                    <a:pt x="16" y="83"/>
                    <a:pt x="16" y="83"/>
                    <a:pt x="16" y="83"/>
                  </a:cubicBezTo>
                  <a:cubicBezTo>
                    <a:pt x="16" y="86"/>
                    <a:pt x="18" y="88"/>
                    <a:pt x="20" y="88"/>
                  </a:cubicBezTo>
                  <a:cubicBezTo>
                    <a:pt x="22" y="88"/>
                    <a:pt x="24" y="86"/>
                    <a:pt x="24" y="83"/>
                  </a:cubicBezTo>
                  <a:cubicBezTo>
                    <a:pt x="24" y="52"/>
                    <a:pt x="24" y="52"/>
                    <a:pt x="24" y="52"/>
                  </a:cubicBezTo>
                  <a:cubicBezTo>
                    <a:pt x="27" y="52"/>
                    <a:pt x="27" y="52"/>
                    <a:pt x="27" y="52"/>
                  </a:cubicBezTo>
                  <a:cubicBezTo>
                    <a:pt x="27" y="83"/>
                    <a:pt x="27" y="83"/>
                    <a:pt x="27" y="83"/>
                  </a:cubicBezTo>
                  <a:cubicBezTo>
                    <a:pt x="27" y="86"/>
                    <a:pt x="28" y="88"/>
                    <a:pt x="31" y="88"/>
                  </a:cubicBezTo>
                  <a:cubicBezTo>
                    <a:pt x="33" y="88"/>
                    <a:pt x="35" y="86"/>
                    <a:pt x="35" y="83"/>
                  </a:cubicBezTo>
                  <a:cubicBezTo>
                    <a:pt x="35" y="52"/>
                    <a:pt x="35" y="52"/>
                    <a:pt x="35" y="52"/>
                  </a:cubicBezTo>
                  <a:cubicBezTo>
                    <a:pt x="45" y="52"/>
                    <a:pt x="45" y="52"/>
                    <a:pt x="45" y="52"/>
                  </a:cubicBezTo>
                  <a:cubicBezTo>
                    <a:pt x="34" y="12"/>
                    <a:pt x="34" y="12"/>
                    <a:pt x="34" y="12"/>
                  </a:cubicBezTo>
                  <a:cubicBezTo>
                    <a:pt x="35" y="12"/>
                    <a:pt x="35" y="12"/>
                    <a:pt x="35" y="12"/>
                  </a:cubicBezTo>
                  <a:cubicBezTo>
                    <a:pt x="35" y="12"/>
                    <a:pt x="35" y="12"/>
                    <a:pt x="36" y="12"/>
                  </a:cubicBezTo>
                  <a:cubicBezTo>
                    <a:pt x="43" y="34"/>
                    <a:pt x="43" y="34"/>
                    <a:pt x="43" y="34"/>
                  </a:cubicBezTo>
                  <a:cubicBezTo>
                    <a:pt x="44" y="36"/>
                    <a:pt x="46" y="37"/>
                    <a:pt x="48" y="36"/>
                  </a:cubicBezTo>
                  <a:cubicBezTo>
                    <a:pt x="49" y="36"/>
                    <a:pt x="50" y="34"/>
                    <a:pt x="50" y="32"/>
                  </a:cubicBezTo>
                  <a:close/>
                </a:path>
              </a:pathLst>
            </a:cu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5" name="Rectangle 750"/>
            <p:cNvSpPr>
              <a:spLocks noChangeArrowheads="1"/>
            </p:cNvSpPr>
            <p:nvPr/>
          </p:nvSpPr>
          <p:spPr bwMode="auto">
            <a:xfrm>
              <a:off x="3319368" y="3537482"/>
              <a:ext cx="1175072" cy="556600"/>
            </a:xfrm>
            <a:prstGeom prst="rect">
              <a:avLst/>
            </a:prstGeom>
            <a:solidFill>
              <a:srgbClr val="583924"/>
            </a:solidFill>
            <a:ln>
              <a:noFill/>
            </a:ln>
            <a:extLst/>
          </p:spPr>
          <p:txBody>
            <a:bodyPr/>
            <a:lstStyle/>
            <a:p>
              <a:pPr eaLnBrk="1" fontAlgn="auto" hangingPunct="1">
                <a:spcBef>
                  <a:spcPts val="0"/>
                </a:spcBef>
                <a:spcAft>
                  <a:spcPts val="0"/>
                </a:spcAft>
                <a:defRPr/>
              </a:pPr>
              <a:endParaRPr lang="zh-CN" altLang="en-US">
                <a:solidFill>
                  <a:prstClr val="black"/>
                </a:solidFill>
                <a:latin typeface="+mn-lt"/>
                <a:ea typeface="+mn-ea"/>
              </a:endParaRPr>
            </a:p>
          </p:txBody>
        </p:sp>
        <p:sp>
          <p:nvSpPr>
            <p:cNvPr id="116" name="Freeform 751"/>
            <p:cNvSpPr>
              <a:spLocks/>
            </p:cNvSpPr>
            <p:nvPr/>
          </p:nvSpPr>
          <p:spPr bwMode="auto">
            <a:xfrm>
              <a:off x="1213765" y="3524957"/>
              <a:ext cx="281762" cy="598220"/>
            </a:xfrm>
            <a:custGeom>
              <a:avLst/>
              <a:gdLst>
                <a:gd name="T0" fmla="*/ 2147483646 w 42"/>
                <a:gd name="T1" fmla="*/ 0 h 89"/>
                <a:gd name="T2" fmla="*/ 2147483646 w 42"/>
                <a:gd name="T3" fmla="*/ 0 h 89"/>
                <a:gd name="T4" fmla="*/ 0 w 42"/>
                <a:gd name="T5" fmla="*/ 2147483646 h 89"/>
                <a:gd name="T6" fmla="*/ 0 w 42"/>
                <a:gd name="T7" fmla="*/ 2147483646 h 89"/>
                <a:gd name="T8" fmla="*/ 0 w 42"/>
                <a:gd name="T9" fmla="*/ 2147483646 h 89"/>
                <a:gd name="T10" fmla="*/ 0 w 42"/>
                <a:gd name="T11" fmla="*/ 2147483646 h 89"/>
                <a:gd name="T12" fmla="*/ 2147483646 w 42"/>
                <a:gd name="T13" fmla="*/ 2147483646 h 89"/>
                <a:gd name="T14" fmla="*/ 2147483646 w 42"/>
                <a:gd name="T15" fmla="*/ 2147483646 h 89"/>
                <a:gd name="T16" fmla="*/ 2147483646 w 42"/>
                <a:gd name="T17" fmla="*/ 2147483646 h 89"/>
                <a:gd name="T18" fmla="*/ 2147483646 w 42"/>
                <a:gd name="T19" fmla="*/ 2147483646 h 89"/>
                <a:gd name="T20" fmla="*/ 2147483646 w 42"/>
                <a:gd name="T21" fmla="*/ 2147483646 h 89"/>
                <a:gd name="T22" fmla="*/ 2147483646 w 42"/>
                <a:gd name="T23" fmla="*/ 2147483646 h 89"/>
                <a:gd name="T24" fmla="*/ 2147483646 w 42"/>
                <a:gd name="T25" fmla="*/ 2147483646 h 89"/>
                <a:gd name="T26" fmla="*/ 2147483646 w 42"/>
                <a:gd name="T27" fmla="*/ 2147483646 h 89"/>
                <a:gd name="T28" fmla="*/ 2147483646 w 42"/>
                <a:gd name="T29" fmla="*/ 2147483646 h 89"/>
                <a:gd name="T30" fmla="*/ 2147483646 w 42"/>
                <a:gd name="T31" fmla="*/ 2147483646 h 89"/>
                <a:gd name="T32" fmla="*/ 2147483646 w 42"/>
                <a:gd name="T33" fmla="*/ 2147483646 h 89"/>
                <a:gd name="T34" fmla="*/ 2147483646 w 42"/>
                <a:gd name="T35" fmla="*/ 2147483646 h 89"/>
                <a:gd name="T36" fmla="*/ 2147483646 w 42"/>
                <a:gd name="T37" fmla="*/ 2147483646 h 89"/>
                <a:gd name="T38" fmla="*/ 2147483646 w 42"/>
                <a:gd name="T39" fmla="*/ 2147483646 h 89"/>
                <a:gd name="T40" fmla="*/ 2147483646 w 42"/>
                <a:gd name="T41" fmla="*/ 2147483646 h 89"/>
                <a:gd name="T42" fmla="*/ 2147483646 w 42"/>
                <a:gd name="T43" fmla="*/ 2147483646 h 89"/>
                <a:gd name="T44" fmla="*/ 2147483646 w 42"/>
                <a:gd name="T45" fmla="*/ 2147483646 h 89"/>
                <a:gd name="T46" fmla="*/ 2147483646 w 42"/>
                <a:gd name="T47" fmla="*/ 2147483646 h 89"/>
                <a:gd name="T48" fmla="*/ 2147483646 w 42"/>
                <a:gd name="T49" fmla="*/ 2147483646 h 89"/>
                <a:gd name="T50" fmla="*/ 2147483646 w 42"/>
                <a:gd name="T51" fmla="*/ 2147483646 h 89"/>
                <a:gd name="T52" fmla="*/ 2147483646 w 42"/>
                <a:gd name="T53" fmla="*/ 2147483646 h 89"/>
                <a:gd name="T54" fmla="*/ 2147483646 w 42"/>
                <a:gd name="T55" fmla="*/ 2147483646 h 89"/>
                <a:gd name="T56" fmla="*/ 2147483646 w 42"/>
                <a:gd name="T57" fmla="*/ 2147483646 h 89"/>
                <a:gd name="T58" fmla="*/ 2147483646 w 42"/>
                <a:gd name="T59" fmla="*/ 2147483646 h 89"/>
                <a:gd name="T60" fmla="*/ 2147483646 w 42"/>
                <a:gd name="T61" fmla="*/ 0 h 8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2" h="89">
                  <a:moveTo>
                    <a:pt x="32" y="0"/>
                  </a:moveTo>
                  <a:cubicBezTo>
                    <a:pt x="10" y="0"/>
                    <a:pt x="10" y="0"/>
                    <a:pt x="10" y="0"/>
                  </a:cubicBezTo>
                  <a:cubicBezTo>
                    <a:pt x="3" y="0"/>
                    <a:pt x="0" y="7"/>
                    <a:pt x="0" y="9"/>
                  </a:cubicBezTo>
                  <a:cubicBezTo>
                    <a:pt x="0" y="9"/>
                    <a:pt x="0" y="9"/>
                    <a:pt x="0" y="9"/>
                  </a:cubicBezTo>
                  <a:cubicBezTo>
                    <a:pt x="0" y="10"/>
                    <a:pt x="0" y="10"/>
                    <a:pt x="0" y="10"/>
                  </a:cubicBezTo>
                  <a:cubicBezTo>
                    <a:pt x="0" y="40"/>
                    <a:pt x="0" y="40"/>
                    <a:pt x="0" y="40"/>
                  </a:cubicBezTo>
                  <a:cubicBezTo>
                    <a:pt x="0" y="42"/>
                    <a:pt x="1" y="44"/>
                    <a:pt x="3" y="44"/>
                  </a:cubicBezTo>
                  <a:cubicBezTo>
                    <a:pt x="5" y="44"/>
                    <a:pt x="7" y="42"/>
                    <a:pt x="7" y="40"/>
                  </a:cubicBezTo>
                  <a:cubicBezTo>
                    <a:pt x="7" y="14"/>
                    <a:pt x="7" y="14"/>
                    <a:pt x="7" y="14"/>
                  </a:cubicBezTo>
                  <a:cubicBezTo>
                    <a:pt x="10" y="14"/>
                    <a:pt x="10" y="14"/>
                    <a:pt x="10" y="14"/>
                  </a:cubicBezTo>
                  <a:cubicBezTo>
                    <a:pt x="10" y="39"/>
                    <a:pt x="10" y="39"/>
                    <a:pt x="10" y="39"/>
                  </a:cubicBezTo>
                  <a:cubicBezTo>
                    <a:pt x="10" y="39"/>
                    <a:pt x="10" y="40"/>
                    <a:pt x="10" y="40"/>
                  </a:cubicBezTo>
                  <a:cubicBezTo>
                    <a:pt x="10" y="84"/>
                    <a:pt x="10" y="84"/>
                    <a:pt x="10" y="84"/>
                  </a:cubicBezTo>
                  <a:cubicBezTo>
                    <a:pt x="10" y="87"/>
                    <a:pt x="12" y="89"/>
                    <a:pt x="15" y="89"/>
                  </a:cubicBezTo>
                  <a:cubicBezTo>
                    <a:pt x="17" y="89"/>
                    <a:pt x="20" y="87"/>
                    <a:pt x="20" y="84"/>
                  </a:cubicBezTo>
                  <a:cubicBezTo>
                    <a:pt x="20" y="45"/>
                    <a:pt x="20" y="45"/>
                    <a:pt x="20" y="45"/>
                  </a:cubicBezTo>
                  <a:cubicBezTo>
                    <a:pt x="22" y="45"/>
                    <a:pt x="22" y="45"/>
                    <a:pt x="22" y="45"/>
                  </a:cubicBezTo>
                  <a:cubicBezTo>
                    <a:pt x="22" y="84"/>
                    <a:pt x="22" y="84"/>
                    <a:pt x="22" y="84"/>
                  </a:cubicBezTo>
                  <a:cubicBezTo>
                    <a:pt x="22" y="87"/>
                    <a:pt x="24" y="89"/>
                    <a:pt x="27" y="89"/>
                  </a:cubicBezTo>
                  <a:cubicBezTo>
                    <a:pt x="30" y="89"/>
                    <a:pt x="32" y="87"/>
                    <a:pt x="32" y="84"/>
                  </a:cubicBezTo>
                  <a:cubicBezTo>
                    <a:pt x="32" y="39"/>
                    <a:pt x="32" y="39"/>
                    <a:pt x="32" y="39"/>
                  </a:cubicBezTo>
                  <a:cubicBezTo>
                    <a:pt x="32" y="39"/>
                    <a:pt x="32" y="39"/>
                    <a:pt x="32" y="39"/>
                  </a:cubicBezTo>
                  <a:cubicBezTo>
                    <a:pt x="32" y="14"/>
                    <a:pt x="32" y="14"/>
                    <a:pt x="32" y="14"/>
                  </a:cubicBezTo>
                  <a:cubicBezTo>
                    <a:pt x="34" y="14"/>
                    <a:pt x="34" y="14"/>
                    <a:pt x="34" y="14"/>
                  </a:cubicBezTo>
                  <a:cubicBezTo>
                    <a:pt x="34" y="40"/>
                    <a:pt x="34" y="40"/>
                    <a:pt x="34" y="40"/>
                  </a:cubicBezTo>
                  <a:cubicBezTo>
                    <a:pt x="34" y="42"/>
                    <a:pt x="36" y="44"/>
                    <a:pt x="38" y="44"/>
                  </a:cubicBezTo>
                  <a:cubicBezTo>
                    <a:pt x="40" y="44"/>
                    <a:pt x="42" y="42"/>
                    <a:pt x="42" y="40"/>
                  </a:cubicBezTo>
                  <a:cubicBezTo>
                    <a:pt x="42" y="10"/>
                    <a:pt x="42" y="10"/>
                    <a:pt x="42" y="10"/>
                  </a:cubicBezTo>
                  <a:cubicBezTo>
                    <a:pt x="42" y="9"/>
                    <a:pt x="42" y="9"/>
                    <a:pt x="42" y="9"/>
                  </a:cubicBezTo>
                  <a:cubicBezTo>
                    <a:pt x="42" y="8"/>
                    <a:pt x="42" y="8"/>
                    <a:pt x="42" y="8"/>
                  </a:cubicBezTo>
                  <a:cubicBezTo>
                    <a:pt x="42" y="6"/>
                    <a:pt x="38" y="0"/>
                    <a:pt x="32" y="0"/>
                  </a:cubicBezTo>
                  <a:close/>
                </a:path>
              </a:pathLst>
            </a:custGeom>
            <a:solidFill>
              <a:srgbClr val="CDAD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7" name="Oval 752"/>
            <p:cNvSpPr>
              <a:spLocks noChangeArrowheads="1"/>
            </p:cNvSpPr>
            <p:nvPr/>
          </p:nvSpPr>
          <p:spPr bwMode="auto">
            <a:xfrm>
              <a:off x="1294580" y="3402693"/>
              <a:ext cx="113579" cy="115715"/>
            </a:xfrm>
            <a:prstGeom prst="ellipse">
              <a:avLst/>
            </a:prstGeom>
            <a:solidFill>
              <a:srgbClr val="CDAD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18" name="Rectangle 753"/>
            <p:cNvSpPr>
              <a:spLocks noChangeArrowheads="1"/>
            </p:cNvSpPr>
            <p:nvPr/>
          </p:nvSpPr>
          <p:spPr bwMode="auto">
            <a:xfrm>
              <a:off x="1624396" y="3524957"/>
              <a:ext cx="1006918" cy="563287"/>
            </a:xfrm>
            <a:prstGeom prst="rect">
              <a:avLst/>
            </a:prstGeom>
            <a:solidFill>
              <a:srgbClr val="CDAD7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solidFill>
                  <a:srgbClr val="000000"/>
                </a:solidFill>
              </a:endParaRPr>
            </a:p>
          </p:txBody>
        </p:sp>
        <p:sp>
          <p:nvSpPr>
            <p:cNvPr id="119" name="TextBox 116"/>
            <p:cNvSpPr txBox="1"/>
            <p:nvPr/>
          </p:nvSpPr>
          <p:spPr>
            <a:xfrm>
              <a:off x="1721904" y="3608841"/>
              <a:ext cx="828902" cy="3996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eaLnBrk="1" hangingPunct="1">
                <a:defRPr/>
              </a:pPr>
              <a:r>
                <a:rPr lang="en-US" altLang="zh-CN" sz="2000" dirty="0" smtClean="0">
                  <a:solidFill>
                    <a:prstClr val="white"/>
                  </a:solidFill>
                </a:rPr>
                <a:t>65%</a:t>
              </a:r>
              <a:endParaRPr lang="zh-CN" altLang="en-US" sz="2000" dirty="0">
                <a:solidFill>
                  <a:prstClr val="white"/>
                </a:solidFill>
              </a:endParaRPr>
            </a:p>
          </p:txBody>
        </p:sp>
        <p:sp>
          <p:nvSpPr>
            <p:cNvPr id="120" name="TextBox 117"/>
            <p:cNvSpPr txBox="1"/>
            <p:nvPr/>
          </p:nvSpPr>
          <p:spPr>
            <a:xfrm>
              <a:off x="3492452" y="3608841"/>
              <a:ext cx="828902" cy="399610"/>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pPr eaLnBrk="1" hangingPunct="1">
                <a:defRPr/>
              </a:pPr>
              <a:r>
                <a:rPr lang="en-US" altLang="zh-CN" sz="2000" dirty="0" smtClean="0">
                  <a:solidFill>
                    <a:prstClr val="white"/>
                  </a:solidFill>
                </a:rPr>
                <a:t>35%</a:t>
              </a:r>
              <a:endParaRPr lang="zh-CN" altLang="en-US" sz="2000" dirty="0">
                <a:solidFill>
                  <a:prstClr val="white"/>
                </a:solidFill>
              </a:endParaRPr>
            </a:p>
          </p:txBody>
        </p:sp>
      </p:grpSp>
    </p:spTree>
    <p:extLst>
      <p:ext uri="{BB962C8B-B14F-4D97-AF65-F5344CB8AC3E}">
        <p14:creationId xmlns:p14="http://schemas.microsoft.com/office/powerpoint/2010/main" val="36895378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anim calcmode="lin" valueType="num">
                                      <p:cBhvr>
                                        <p:cTn id="58" dur="1000" fill="hold"/>
                                        <p:tgtEl>
                                          <p:spTgt spid="15"/>
                                        </p:tgtEl>
                                        <p:attrNameLst>
                                          <p:attrName>ppt_x</p:attrName>
                                        </p:attrNameLst>
                                      </p:cBhvr>
                                      <p:tavLst>
                                        <p:tav tm="0">
                                          <p:val>
                                            <p:strVal val="#ppt_x"/>
                                          </p:val>
                                        </p:tav>
                                        <p:tav tm="100000">
                                          <p:val>
                                            <p:strVal val="#ppt_x"/>
                                          </p:val>
                                        </p:tav>
                                      </p:tavLst>
                                    </p:anim>
                                    <p:anim calcmode="lin" valueType="num">
                                      <p:cBhvr>
                                        <p:cTn id="59" dur="1000" fill="hold"/>
                                        <p:tgtEl>
                                          <p:spTgt spid="1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1000"/>
                                        <p:tgtEl>
                                          <p:spTgt spid="16"/>
                                        </p:tgtEl>
                                      </p:cBhvr>
                                    </p:animEffect>
                                    <p:anim calcmode="lin" valueType="num">
                                      <p:cBhvr>
                                        <p:cTn id="63" dur="1000" fill="hold"/>
                                        <p:tgtEl>
                                          <p:spTgt spid="16"/>
                                        </p:tgtEl>
                                        <p:attrNameLst>
                                          <p:attrName>ppt_x</p:attrName>
                                        </p:attrNameLst>
                                      </p:cBhvr>
                                      <p:tavLst>
                                        <p:tav tm="0">
                                          <p:val>
                                            <p:strVal val="#ppt_x"/>
                                          </p:val>
                                        </p:tav>
                                        <p:tav tm="100000">
                                          <p:val>
                                            <p:strVal val="#ppt_x"/>
                                          </p:val>
                                        </p:tav>
                                      </p:tavLst>
                                    </p:anim>
                                    <p:anim calcmode="lin" valueType="num">
                                      <p:cBhvr>
                                        <p:cTn id="64" dur="1000" fill="hold"/>
                                        <p:tgtEl>
                                          <p:spTgt spid="1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1000"/>
                                        <p:tgtEl>
                                          <p:spTgt spid="17"/>
                                        </p:tgtEl>
                                      </p:cBhvr>
                                    </p:animEffect>
                                    <p:anim calcmode="lin" valueType="num">
                                      <p:cBhvr>
                                        <p:cTn id="68" dur="1000" fill="hold"/>
                                        <p:tgtEl>
                                          <p:spTgt spid="17"/>
                                        </p:tgtEl>
                                        <p:attrNameLst>
                                          <p:attrName>ppt_x</p:attrName>
                                        </p:attrNameLst>
                                      </p:cBhvr>
                                      <p:tavLst>
                                        <p:tav tm="0">
                                          <p:val>
                                            <p:strVal val="#ppt_x"/>
                                          </p:val>
                                        </p:tav>
                                        <p:tav tm="100000">
                                          <p:val>
                                            <p:strVal val="#ppt_x"/>
                                          </p:val>
                                        </p:tav>
                                      </p:tavLst>
                                    </p:anim>
                                    <p:anim calcmode="lin" valueType="num">
                                      <p:cBhvr>
                                        <p:cTn id="69" dur="100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1000"/>
                                        <p:tgtEl>
                                          <p:spTgt spid="19"/>
                                        </p:tgtEl>
                                      </p:cBhvr>
                                    </p:animEffect>
                                    <p:anim calcmode="lin" valueType="num">
                                      <p:cBhvr>
                                        <p:cTn id="78" dur="1000" fill="hold"/>
                                        <p:tgtEl>
                                          <p:spTgt spid="19"/>
                                        </p:tgtEl>
                                        <p:attrNameLst>
                                          <p:attrName>ppt_x</p:attrName>
                                        </p:attrNameLst>
                                      </p:cBhvr>
                                      <p:tavLst>
                                        <p:tav tm="0">
                                          <p:val>
                                            <p:strVal val="#ppt_x"/>
                                          </p:val>
                                        </p:tav>
                                        <p:tav tm="100000">
                                          <p:val>
                                            <p:strVal val="#ppt_x"/>
                                          </p:val>
                                        </p:tav>
                                      </p:tavLst>
                                    </p:anim>
                                    <p:anim calcmode="lin" valueType="num">
                                      <p:cBhvr>
                                        <p:cTn id="79" dur="1000" fill="hold"/>
                                        <p:tgtEl>
                                          <p:spTgt spid="1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1000"/>
                                        <p:tgtEl>
                                          <p:spTgt spid="20"/>
                                        </p:tgtEl>
                                      </p:cBhvr>
                                    </p:animEffect>
                                    <p:anim calcmode="lin" valueType="num">
                                      <p:cBhvr>
                                        <p:cTn id="83" dur="1000" fill="hold"/>
                                        <p:tgtEl>
                                          <p:spTgt spid="20"/>
                                        </p:tgtEl>
                                        <p:attrNameLst>
                                          <p:attrName>ppt_x</p:attrName>
                                        </p:attrNameLst>
                                      </p:cBhvr>
                                      <p:tavLst>
                                        <p:tav tm="0">
                                          <p:val>
                                            <p:strVal val="#ppt_x"/>
                                          </p:val>
                                        </p:tav>
                                        <p:tav tm="100000">
                                          <p:val>
                                            <p:strVal val="#ppt_x"/>
                                          </p:val>
                                        </p:tav>
                                      </p:tavLst>
                                    </p:anim>
                                    <p:anim calcmode="lin" valueType="num">
                                      <p:cBhvr>
                                        <p:cTn id="84" dur="1000" fill="hold"/>
                                        <p:tgtEl>
                                          <p:spTgt spid="2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1000"/>
                                        <p:tgtEl>
                                          <p:spTgt spid="21"/>
                                        </p:tgtEl>
                                      </p:cBhvr>
                                    </p:animEffect>
                                    <p:anim calcmode="lin" valueType="num">
                                      <p:cBhvr>
                                        <p:cTn id="88" dur="1000" fill="hold"/>
                                        <p:tgtEl>
                                          <p:spTgt spid="21"/>
                                        </p:tgtEl>
                                        <p:attrNameLst>
                                          <p:attrName>ppt_x</p:attrName>
                                        </p:attrNameLst>
                                      </p:cBhvr>
                                      <p:tavLst>
                                        <p:tav tm="0">
                                          <p:val>
                                            <p:strVal val="#ppt_x"/>
                                          </p:val>
                                        </p:tav>
                                        <p:tav tm="100000">
                                          <p:val>
                                            <p:strVal val="#ppt_x"/>
                                          </p:val>
                                        </p:tav>
                                      </p:tavLst>
                                    </p:anim>
                                    <p:anim calcmode="lin" valueType="num">
                                      <p:cBhvr>
                                        <p:cTn id="89" dur="1000" fill="hold"/>
                                        <p:tgtEl>
                                          <p:spTgt spid="2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1000"/>
                                        <p:tgtEl>
                                          <p:spTgt spid="22"/>
                                        </p:tgtEl>
                                      </p:cBhvr>
                                    </p:animEffect>
                                    <p:anim calcmode="lin" valueType="num">
                                      <p:cBhvr>
                                        <p:cTn id="93" dur="1000" fill="hold"/>
                                        <p:tgtEl>
                                          <p:spTgt spid="22"/>
                                        </p:tgtEl>
                                        <p:attrNameLst>
                                          <p:attrName>ppt_x</p:attrName>
                                        </p:attrNameLst>
                                      </p:cBhvr>
                                      <p:tavLst>
                                        <p:tav tm="0">
                                          <p:val>
                                            <p:strVal val="#ppt_x"/>
                                          </p:val>
                                        </p:tav>
                                        <p:tav tm="100000">
                                          <p:val>
                                            <p:strVal val="#ppt_x"/>
                                          </p:val>
                                        </p:tav>
                                      </p:tavLst>
                                    </p:anim>
                                    <p:anim calcmode="lin" valueType="num">
                                      <p:cBhvr>
                                        <p:cTn id="94" dur="10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fade">
                                      <p:cBhvr>
                                        <p:cTn id="97" dur="1000"/>
                                        <p:tgtEl>
                                          <p:spTgt spid="23"/>
                                        </p:tgtEl>
                                      </p:cBhvr>
                                    </p:animEffect>
                                    <p:anim calcmode="lin" valueType="num">
                                      <p:cBhvr>
                                        <p:cTn id="98" dur="1000" fill="hold"/>
                                        <p:tgtEl>
                                          <p:spTgt spid="23"/>
                                        </p:tgtEl>
                                        <p:attrNameLst>
                                          <p:attrName>ppt_x</p:attrName>
                                        </p:attrNameLst>
                                      </p:cBhvr>
                                      <p:tavLst>
                                        <p:tav tm="0">
                                          <p:val>
                                            <p:strVal val="#ppt_x"/>
                                          </p:val>
                                        </p:tav>
                                        <p:tav tm="100000">
                                          <p:val>
                                            <p:strVal val="#ppt_x"/>
                                          </p:val>
                                        </p:tav>
                                      </p:tavLst>
                                    </p:anim>
                                    <p:anim calcmode="lin" valueType="num">
                                      <p:cBhvr>
                                        <p:cTn id="99" dur="1000" fill="hold"/>
                                        <p:tgtEl>
                                          <p:spTgt spid="23"/>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1000"/>
                                        <p:tgtEl>
                                          <p:spTgt spid="24"/>
                                        </p:tgtEl>
                                      </p:cBhvr>
                                    </p:animEffect>
                                    <p:anim calcmode="lin" valueType="num">
                                      <p:cBhvr>
                                        <p:cTn id="103" dur="1000" fill="hold"/>
                                        <p:tgtEl>
                                          <p:spTgt spid="24"/>
                                        </p:tgtEl>
                                        <p:attrNameLst>
                                          <p:attrName>ppt_x</p:attrName>
                                        </p:attrNameLst>
                                      </p:cBhvr>
                                      <p:tavLst>
                                        <p:tav tm="0">
                                          <p:val>
                                            <p:strVal val="#ppt_x"/>
                                          </p:val>
                                        </p:tav>
                                        <p:tav tm="100000">
                                          <p:val>
                                            <p:strVal val="#ppt_x"/>
                                          </p:val>
                                        </p:tav>
                                      </p:tavLst>
                                    </p:anim>
                                    <p:anim calcmode="lin" valueType="num">
                                      <p:cBhvr>
                                        <p:cTn id="104" dur="1000" fill="hold"/>
                                        <p:tgtEl>
                                          <p:spTgt spid="2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1000"/>
                                        <p:tgtEl>
                                          <p:spTgt spid="25"/>
                                        </p:tgtEl>
                                      </p:cBhvr>
                                    </p:animEffect>
                                    <p:anim calcmode="lin" valueType="num">
                                      <p:cBhvr>
                                        <p:cTn id="108" dur="1000" fill="hold"/>
                                        <p:tgtEl>
                                          <p:spTgt spid="25"/>
                                        </p:tgtEl>
                                        <p:attrNameLst>
                                          <p:attrName>ppt_x</p:attrName>
                                        </p:attrNameLst>
                                      </p:cBhvr>
                                      <p:tavLst>
                                        <p:tav tm="0">
                                          <p:val>
                                            <p:strVal val="#ppt_x"/>
                                          </p:val>
                                        </p:tav>
                                        <p:tav tm="100000">
                                          <p:val>
                                            <p:strVal val="#ppt_x"/>
                                          </p:val>
                                        </p:tav>
                                      </p:tavLst>
                                    </p:anim>
                                    <p:anim calcmode="lin" valueType="num">
                                      <p:cBhvr>
                                        <p:cTn id="109" dur="1000" fill="hold"/>
                                        <p:tgtEl>
                                          <p:spTgt spid="25"/>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00"/>
                                        <p:tgtEl>
                                          <p:spTgt spid="26"/>
                                        </p:tgtEl>
                                      </p:cBhvr>
                                    </p:animEffect>
                                    <p:anim calcmode="lin" valueType="num">
                                      <p:cBhvr>
                                        <p:cTn id="113" dur="1000" fill="hold"/>
                                        <p:tgtEl>
                                          <p:spTgt spid="26"/>
                                        </p:tgtEl>
                                        <p:attrNameLst>
                                          <p:attrName>ppt_x</p:attrName>
                                        </p:attrNameLst>
                                      </p:cBhvr>
                                      <p:tavLst>
                                        <p:tav tm="0">
                                          <p:val>
                                            <p:strVal val="#ppt_x"/>
                                          </p:val>
                                        </p:tav>
                                        <p:tav tm="100000">
                                          <p:val>
                                            <p:strVal val="#ppt_x"/>
                                          </p:val>
                                        </p:tav>
                                      </p:tavLst>
                                    </p:anim>
                                    <p:anim calcmode="lin" valueType="num">
                                      <p:cBhvr>
                                        <p:cTn id="114" dur="1000" fill="hold"/>
                                        <p:tgtEl>
                                          <p:spTgt spid="2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1000"/>
                                        <p:tgtEl>
                                          <p:spTgt spid="27"/>
                                        </p:tgtEl>
                                      </p:cBhvr>
                                    </p:animEffect>
                                    <p:anim calcmode="lin" valueType="num">
                                      <p:cBhvr>
                                        <p:cTn id="118" dur="1000" fill="hold"/>
                                        <p:tgtEl>
                                          <p:spTgt spid="27"/>
                                        </p:tgtEl>
                                        <p:attrNameLst>
                                          <p:attrName>ppt_x</p:attrName>
                                        </p:attrNameLst>
                                      </p:cBhvr>
                                      <p:tavLst>
                                        <p:tav tm="0">
                                          <p:val>
                                            <p:strVal val="#ppt_x"/>
                                          </p:val>
                                        </p:tav>
                                        <p:tav tm="100000">
                                          <p:val>
                                            <p:strVal val="#ppt_x"/>
                                          </p:val>
                                        </p:tav>
                                      </p:tavLst>
                                    </p:anim>
                                    <p:anim calcmode="lin" valueType="num">
                                      <p:cBhvr>
                                        <p:cTn id="119" dur="1000" fill="hold"/>
                                        <p:tgtEl>
                                          <p:spTgt spid="27"/>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8"/>
                                        </p:tgtEl>
                                        <p:attrNameLst>
                                          <p:attrName>style.visibility</p:attrName>
                                        </p:attrNameLst>
                                      </p:cBhvr>
                                      <p:to>
                                        <p:strVal val="visible"/>
                                      </p:to>
                                    </p:set>
                                    <p:animEffect transition="in" filter="fade">
                                      <p:cBhvr>
                                        <p:cTn id="122" dur="1000"/>
                                        <p:tgtEl>
                                          <p:spTgt spid="28"/>
                                        </p:tgtEl>
                                      </p:cBhvr>
                                    </p:animEffect>
                                    <p:anim calcmode="lin" valueType="num">
                                      <p:cBhvr>
                                        <p:cTn id="123" dur="1000" fill="hold"/>
                                        <p:tgtEl>
                                          <p:spTgt spid="28"/>
                                        </p:tgtEl>
                                        <p:attrNameLst>
                                          <p:attrName>ppt_x</p:attrName>
                                        </p:attrNameLst>
                                      </p:cBhvr>
                                      <p:tavLst>
                                        <p:tav tm="0">
                                          <p:val>
                                            <p:strVal val="#ppt_x"/>
                                          </p:val>
                                        </p:tav>
                                        <p:tav tm="100000">
                                          <p:val>
                                            <p:strVal val="#ppt_x"/>
                                          </p:val>
                                        </p:tav>
                                      </p:tavLst>
                                    </p:anim>
                                    <p:anim calcmode="lin" valueType="num">
                                      <p:cBhvr>
                                        <p:cTn id="124" dur="1000" fill="hold"/>
                                        <p:tgtEl>
                                          <p:spTgt spid="28"/>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1000"/>
                                        <p:tgtEl>
                                          <p:spTgt spid="29"/>
                                        </p:tgtEl>
                                      </p:cBhvr>
                                    </p:animEffect>
                                    <p:anim calcmode="lin" valueType="num">
                                      <p:cBhvr>
                                        <p:cTn id="128" dur="1000" fill="hold"/>
                                        <p:tgtEl>
                                          <p:spTgt spid="29"/>
                                        </p:tgtEl>
                                        <p:attrNameLst>
                                          <p:attrName>ppt_x</p:attrName>
                                        </p:attrNameLst>
                                      </p:cBhvr>
                                      <p:tavLst>
                                        <p:tav tm="0">
                                          <p:val>
                                            <p:strVal val="#ppt_x"/>
                                          </p:val>
                                        </p:tav>
                                        <p:tav tm="100000">
                                          <p:val>
                                            <p:strVal val="#ppt_x"/>
                                          </p:val>
                                        </p:tav>
                                      </p:tavLst>
                                    </p:anim>
                                    <p:anim calcmode="lin" valueType="num">
                                      <p:cBhvr>
                                        <p:cTn id="129" dur="1000" fill="hold"/>
                                        <p:tgtEl>
                                          <p:spTgt spid="29"/>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30"/>
                                        </p:tgtEl>
                                        <p:attrNameLst>
                                          <p:attrName>style.visibility</p:attrName>
                                        </p:attrNameLst>
                                      </p:cBhvr>
                                      <p:to>
                                        <p:strVal val="visible"/>
                                      </p:to>
                                    </p:set>
                                    <p:animEffect transition="in" filter="fade">
                                      <p:cBhvr>
                                        <p:cTn id="132" dur="1000"/>
                                        <p:tgtEl>
                                          <p:spTgt spid="30"/>
                                        </p:tgtEl>
                                      </p:cBhvr>
                                    </p:animEffect>
                                    <p:anim calcmode="lin" valueType="num">
                                      <p:cBhvr>
                                        <p:cTn id="133" dur="1000" fill="hold"/>
                                        <p:tgtEl>
                                          <p:spTgt spid="30"/>
                                        </p:tgtEl>
                                        <p:attrNameLst>
                                          <p:attrName>ppt_x</p:attrName>
                                        </p:attrNameLst>
                                      </p:cBhvr>
                                      <p:tavLst>
                                        <p:tav tm="0">
                                          <p:val>
                                            <p:strVal val="#ppt_x"/>
                                          </p:val>
                                        </p:tav>
                                        <p:tav tm="100000">
                                          <p:val>
                                            <p:strVal val="#ppt_x"/>
                                          </p:val>
                                        </p:tav>
                                      </p:tavLst>
                                    </p:anim>
                                    <p:anim calcmode="lin" valueType="num">
                                      <p:cBhvr>
                                        <p:cTn id="134" dur="1000" fill="hold"/>
                                        <p:tgtEl>
                                          <p:spTgt spid="30"/>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1"/>
                                        </p:tgtEl>
                                        <p:attrNameLst>
                                          <p:attrName>style.visibility</p:attrName>
                                        </p:attrNameLst>
                                      </p:cBhvr>
                                      <p:to>
                                        <p:strVal val="visible"/>
                                      </p:to>
                                    </p:set>
                                    <p:animEffect transition="in" filter="fade">
                                      <p:cBhvr>
                                        <p:cTn id="137" dur="1000"/>
                                        <p:tgtEl>
                                          <p:spTgt spid="31"/>
                                        </p:tgtEl>
                                      </p:cBhvr>
                                    </p:animEffect>
                                    <p:anim calcmode="lin" valueType="num">
                                      <p:cBhvr>
                                        <p:cTn id="138" dur="1000" fill="hold"/>
                                        <p:tgtEl>
                                          <p:spTgt spid="31"/>
                                        </p:tgtEl>
                                        <p:attrNameLst>
                                          <p:attrName>ppt_x</p:attrName>
                                        </p:attrNameLst>
                                      </p:cBhvr>
                                      <p:tavLst>
                                        <p:tav tm="0">
                                          <p:val>
                                            <p:strVal val="#ppt_x"/>
                                          </p:val>
                                        </p:tav>
                                        <p:tav tm="100000">
                                          <p:val>
                                            <p:strVal val="#ppt_x"/>
                                          </p:val>
                                        </p:tav>
                                      </p:tavLst>
                                    </p:anim>
                                    <p:anim calcmode="lin" valueType="num">
                                      <p:cBhvr>
                                        <p:cTn id="139" dur="1000" fill="hold"/>
                                        <p:tgtEl>
                                          <p:spTgt spid="31"/>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2"/>
                                        </p:tgtEl>
                                        <p:attrNameLst>
                                          <p:attrName>style.visibility</p:attrName>
                                        </p:attrNameLst>
                                      </p:cBhvr>
                                      <p:to>
                                        <p:strVal val="visible"/>
                                      </p:to>
                                    </p:set>
                                    <p:animEffect transition="in" filter="fade">
                                      <p:cBhvr>
                                        <p:cTn id="142" dur="1000"/>
                                        <p:tgtEl>
                                          <p:spTgt spid="32"/>
                                        </p:tgtEl>
                                      </p:cBhvr>
                                    </p:animEffect>
                                    <p:anim calcmode="lin" valueType="num">
                                      <p:cBhvr>
                                        <p:cTn id="143" dur="1000" fill="hold"/>
                                        <p:tgtEl>
                                          <p:spTgt spid="32"/>
                                        </p:tgtEl>
                                        <p:attrNameLst>
                                          <p:attrName>ppt_x</p:attrName>
                                        </p:attrNameLst>
                                      </p:cBhvr>
                                      <p:tavLst>
                                        <p:tav tm="0">
                                          <p:val>
                                            <p:strVal val="#ppt_x"/>
                                          </p:val>
                                        </p:tav>
                                        <p:tav tm="100000">
                                          <p:val>
                                            <p:strVal val="#ppt_x"/>
                                          </p:val>
                                        </p:tav>
                                      </p:tavLst>
                                    </p:anim>
                                    <p:anim calcmode="lin" valueType="num">
                                      <p:cBhvr>
                                        <p:cTn id="144" dur="1000" fill="hold"/>
                                        <p:tgtEl>
                                          <p:spTgt spid="3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3"/>
                                        </p:tgtEl>
                                        <p:attrNameLst>
                                          <p:attrName>style.visibility</p:attrName>
                                        </p:attrNameLst>
                                      </p:cBhvr>
                                      <p:to>
                                        <p:strVal val="visible"/>
                                      </p:to>
                                    </p:set>
                                    <p:animEffect transition="in" filter="fade">
                                      <p:cBhvr>
                                        <p:cTn id="147" dur="1000"/>
                                        <p:tgtEl>
                                          <p:spTgt spid="33"/>
                                        </p:tgtEl>
                                      </p:cBhvr>
                                    </p:animEffect>
                                    <p:anim calcmode="lin" valueType="num">
                                      <p:cBhvr>
                                        <p:cTn id="148" dur="1000" fill="hold"/>
                                        <p:tgtEl>
                                          <p:spTgt spid="33"/>
                                        </p:tgtEl>
                                        <p:attrNameLst>
                                          <p:attrName>ppt_x</p:attrName>
                                        </p:attrNameLst>
                                      </p:cBhvr>
                                      <p:tavLst>
                                        <p:tav tm="0">
                                          <p:val>
                                            <p:strVal val="#ppt_x"/>
                                          </p:val>
                                        </p:tav>
                                        <p:tav tm="100000">
                                          <p:val>
                                            <p:strVal val="#ppt_x"/>
                                          </p:val>
                                        </p:tav>
                                      </p:tavLst>
                                    </p:anim>
                                    <p:anim calcmode="lin" valueType="num">
                                      <p:cBhvr>
                                        <p:cTn id="149" dur="1000" fill="hold"/>
                                        <p:tgtEl>
                                          <p:spTgt spid="33"/>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4"/>
                                        </p:tgtEl>
                                        <p:attrNameLst>
                                          <p:attrName>style.visibility</p:attrName>
                                        </p:attrNameLst>
                                      </p:cBhvr>
                                      <p:to>
                                        <p:strVal val="visible"/>
                                      </p:to>
                                    </p:set>
                                    <p:animEffect transition="in" filter="fade">
                                      <p:cBhvr>
                                        <p:cTn id="152" dur="1000"/>
                                        <p:tgtEl>
                                          <p:spTgt spid="34"/>
                                        </p:tgtEl>
                                      </p:cBhvr>
                                    </p:animEffect>
                                    <p:anim calcmode="lin" valueType="num">
                                      <p:cBhvr>
                                        <p:cTn id="153" dur="1000" fill="hold"/>
                                        <p:tgtEl>
                                          <p:spTgt spid="34"/>
                                        </p:tgtEl>
                                        <p:attrNameLst>
                                          <p:attrName>ppt_x</p:attrName>
                                        </p:attrNameLst>
                                      </p:cBhvr>
                                      <p:tavLst>
                                        <p:tav tm="0">
                                          <p:val>
                                            <p:strVal val="#ppt_x"/>
                                          </p:val>
                                        </p:tav>
                                        <p:tav tm="100000">
                                          <p:val>
                                            <p:strVal val="#ppt_x"/>
                                          </p:val>
                                        </p:tav>
                                      </p:tavLst>
                                    </p:anim>
                                    <p:anim calcmode="lin" valueType="num">
                                      <p:cBhvr>
                                        <p:cTn id="154" dur="1000" fill="hold"/>
                                        <p:tgtEl>
                                          <p:spTgt spid="34"/>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35"/>
                                        </p:tgtEl>
                                        <p:attrNameLst>
                                          <p:attrName>style.visibility</p:attrName>
                                        </p:attrNameLst>
                                      </p:cBhvr>
                                      <p:to>
                                        <p:strVal val="visible"/>
                                      </p:to>
                                    </p:set>
                                    <p:animEffect transition="in" filter="fade">
                                      <p:cBhvr>
                                        <p:cTn id="157" dur="1000"/>
                                        <p:tgtEl>
                                          <p:spTgt spid="35"/>
                                        </p:tgtEl>
                                      </p:cBhvr>
                                    </p:animEffect>
                                    <p:anim calcmode="lin" valueType="num">
                                      <p:cBhvr>
                                        <p:cTn id="158" dur="1000" fill="hold"/>
                                        <p:tgtEl>
                                          <p:spTgt spid="35"/>
                                        </p:tgtEl>
                                        <p:attrNameLst>
                                          <p:attrName>ppt_x</p:attrName>
                                        </p:attrNameLst>
                                      </p:cBhvr>
                                      <p:tavLst>
                                        <p:tav tm="0">
                                          <p:val>
                                            <p:strVal val="#ppt_x"/>
                                          </p:val>
                                        </p:tav>
                                        <p:tav tm="100000">
                                          <p:val>
                                            <p:strVal val="#ppt_x"/>
                                          </p:val>
                                        </p:tav>
                                      </p:tavLst>
                                    </p:anim>
                                    <p:anim calcmode="lin" valueType="num">
                                      <p:cBhvr>
                                        <p:cTn id="159" dur="1000" fill="hold"/>
                                        <p:tgtEl>
                                          <p:spTgt spid="35"/>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fade">
                                      <p:cBhvr>
                                        <p:cTn id="162" dur="1000"/>
                                        <p:tgtEl>
                                          <p:spTgt spid="36"/>
                                        </p:tgtEl>
                                      </p:cBhvr>
                                    </p:animEffect>
                                    <p:anim calcmode="lin" valueType="num">
                                      <p:cBhvr>
                                        <p:cTn id="163" dur="1000" fill="hold"/>
                                        <p:tgtEl>
                                          <p:spTgt spid="36"/>
                                        </p:tgtEl>
                                        <p:attrNameLst>
                                          <p:attrName>ppt_x</p:attrName>
                                        </p:attrNameLst>
                                      </p:cBhvr>
                                      <p:tavLst>
                                        <p:tav tm="0">
                                          <p:val>
                                            <p:strVal val="#ppt_x"/>
                                          </p:val>
                                        </p:tav>
                                        <p:tav tm="100000">
                                          <p:val>
                                            <p:strVal val="#ppt_x"/>
                                          </p:val>
                                        </p:tav>
                                      </p:tavLst>
                                    </p:anim>
                                    <p:anim calcmode="lin" valueType="num">
                                      <p:cBhvr>
                                        <p:cTn id="164" dur="1000" fill="hold"/>
                                        <p:tgtEl>
                                          <p:spTgt spid="36"/>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37"/>
                                        </p:tgtEl>
                                        <p:attrNameLst>
                                          <p:attrName>style.visibility</p:attrName>
                                        </p:attrNameLst>
                                      </p:cBhvr>
                                      <p:to>
                                        <p:strVal val="visible"/>
                                      </p:to>
                                    </p:set>
                                    <p:animEffect transition="in" filter="fade">
                                      <p:cBhvr>
                                        <p:cTn id="167" dur="1000"/>
                                        <p:tgtEl>
                                          <p:spTgt spid="37"/>
                                        </p:tgtEl>
                                      </p:cBhvr>
                                    </p:animEffect>
                                    <p:anim calcmode="lin" valueType="num">
                                      <p:cBhvr>
                                        <p:cTn id="168" dur="1000" fill="hold"/>
                                        <p:tgtEl>
                                          <p:spTgt spid="37"/>
                                        </p:tgtEl>
                                        <p:attrNameLst>
                                          <p:attrName>ppt_x</p:attrName>
                                        </p:attrNameLst>
                                      </p:cBhvr>
                                      <p:tavLst>
                                        <p:tav tm="0">
                                          <p:val>
                                            <p:strVal val="#ppt_x"/>
                                          </p:val>
                                        </p:tav>
                                        <p:tav tm="100000">
                                          <p:val>
                                            <p:strVal val="#ppt_x"/>
                                          </p:val>
                                        </p:tav>
                                      </p:tavLst>
                                    </p:anim>
                                    <p:anim calcmode="lin" valueType="num">
                                      <p:cBhvr>
                                        <p:cTn id="169" dur="1000" fill="hold"/>
                                        <p:tgtEl>
                                          <p:spTgt spid="37"/>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8"/>
                                        </p:tgtEl>
                                        <p:attrNameLst>
                                          <p:attrName>style.visibility</p:attrName>
                                        </p:attrNameLst>
                                      </p:cBhvr>
                                      <p:to>
                                        <p:strVal val="visible"/>
                                      </p:to>
                                    </p:set>
                                    <p:animEffect transition="in" filter="fade">
                                      <p:cBhvr>
                                        <p:cTn id="172" dur="1000"/>
                                        <p:tgtEl>
                                          <p:spTgt spid="38"/>
                                        </p:tgtEl>
                                      </p:cBhvr>
                                    </p:animEffect>
                                    <p:anim calcmode="lin" valueType="num">
                                      <p:cBhvr>
                                        <p:cTn id="173" dur="1000" fill="hold"/>
                                        <p:tgtEl>
                                          <p:spTgt spid="38"/>
                                        </p:tgtEl>
                                        <p:attrNameLst>
                                          <p:attrName>ppt_x</p:attrName>
                                        </p:attrNameLst>
                                      </p:cBhvr>
                                      <p:tavLst>
                                        <p:tav tm="0">
                                          <p:val>
                                            <p:strVal val="#ppt_x"/>
                                          </p:val>
                                        </p:tav>
                                        <p:tav tm="100000">
                                          <p:val>
                                            <p:strVal val="#ppt_x"/>
                                          </p:val>
                                        </p:tav>
                                      </p:tavLst>
                                    </p:anim>
                                    <p:anim calcmode="lin" valueType="num">
                                      <p:cBhvr>
                                        <p:cTn id="174" dur="1000" fill="hold"/>
                                        <p:tgtEl>
                                          <p:spTgt spid="38"/>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39"/>
                                        </p:tgtEl>
                                        <p:attrNameLst>
                                          <p:attrName>style.visibility</p:attrName>
                                        </p:attrNameLst>
                                      </p:cBhvr>
                                      <p:to>
                                        <p:strVal val="visible"/>
                                      </p:to>
                                    </p:set>
                                    <p:animEffect transition="in" filter="fade">
                                      <p:cBhvr>
                                        <p:cTn id="177" dur="1000"/>
                                        <p:tgtEl>
                                          <p:spTgt spid="39"/>
                                        </p:tgtEl>
                                      </p:cBhvr>
                                    </p:animEffect>
                                    <p:anim calcmode="lin" valueType="num">
                                      <p:cBhvr>
                                        <p:cTn id="178" dur="1000" fill="hold"/>
                                        <p:tgtEl>
                                          <p:spTgt spid="39"/>
                                        </p:tgtEl>
                                        <p:attrNameLst>
                                          <p:attrName>ppt_x</p:attrName>
                                        </p:attrNameLst>
                                      </p:cBhvr>
                                      <p:tavLst>
                                        <p:tav tm="0">
                                          <p:val>
                                            <p:strVal val="#ppt_x"/>
                                          </p:val>
                                        </p:tav>
                                        <p:tav tm="100000">
                                          <p:val>
                                            <p:strVal val="#ppt_x"/>
                                          </p:val>
                                        </p:tav>
                                      </p:tavLst>
                                    </p:anim>
                                    <p:anim calcmode="lin" valueType="num">
                                      <p:cBhvr>
                                        <p:cTn id="179" dur="1000" fill="hold"/>
                                        <p:tgtEl>
                                          <p:spTgt spid="39"/>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40"/>
                                        </p:tgtEl>
                                        <p:attrNameLst>
                                          <p:attrName>style.visibility</p:attrName>
                                        </p:attrNameLst>
                                      </p:cBhvr>
                                      <p:to>
                                        <p:strVal val="visible"/>
                                      </p:to>
                                    </p:set>
                                    <p:animEffect transition="in" filter="fade">
                                      <p:cBhvr>
                                        <p:cTn id="182" dur="1000"/>
                                        <p:tgtEl>
                                          <p:spTgt spid="40"/>
                                        </p:tgtEl>
                                      </p:cBhvr>
                                    </p:animEffect>
                                    <p:anim calcmode="lin" valueType="num">
                                      <p:cBhvr>
                                        <p:cTn id="183" dur="1000" fill="hold"/>
                                        <p:tgtEl>
                                          <p:spTgt spid="40"/>
                                        </p:tgtEl>
                                        <p:attrNameLst>
                                          <p:attrName>ppt_x</p:attrName>
                                        </p:attrNameLst>
                                      </p:cBhvr>
                                      <p:tavLst>
                                        <p:tav tm="0">
                                          <p:val>
                                            <p:strVal val="#ppt_x"/>
                                          </p:val>
                                        </p:tav>
                                        <p:tav tm="100000">
                                          <p:val>
                                            <p:strVal val="#ppt_x"/>
                                          </p:val>
                                        </p:tav>
                                      </p:tavLst>
                                    </p:anim>
                                    <p:anim calcmode="lin" valueType="num">
                                      <p:cBhvr>
                                        <p:cTn id="184" dur="1000" fill="hold"/>
                                        <p:tgtEl>
                                          <p:spTgt spid="40"/>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41"/>
                                        </p:tgtEl>
                                        <p:attrNameLst>
                                          <p:attrName>style.visibility</p:attrName>
                                        </p:attrNameLst>
                                      </p:cBhvr>
                                      <p:to>
                                        <p:strVal val="visible"/>
                                      </p:to>
                                    </p:set>
                                    <p:animEffect transition="in" filter="fade">
                                      <p:cBhvr>
                                        <p:cTn id="187" dur="1000"/>
                                        <p:tgtEl>
                                          <p:spTgt spid="41"/>
                                        </p:tgtEl>
                                      </p:cBhvr>
                                    </p:animEffect>
                                    <p:anim calcmode="lin" valueType="num">
                                      <p:cBhvr>
                                        <p:cTn id="188" dur="1000" fill="hold"/>
                                        <p:tgtEl>
                                          <p:spTgt spid="41"/>
                                        </p:tgtEl>
                                        <p:attrNameLst>
                                          <p:attrName>ppt_x</p:attrName>
                                        </p:attrNameLst>
                                      </p:cBhvr>
                                      <p:tavLst>
                                        <p:tav tm="0">
                                          <p:val>
                                            <p:strVal val="#ppt_x"/>
                                          </p:val>
                                        </p:tav>
                                        <p:tav tm="100000">
                                          <p:val>
                                            <p:strVal val="#ppt_x"/>
                                          </p:val>
                                        </p:tav>
                                      </p:tavLst>
                                    </p:anim>
                                    <p:anim calcmode="lin" valueType="num">
                                      <p:cBhvr>
                                        <p:cTn id="189" dur="1000" fill="hold"/>
                                        <p:tgtEl>
                                          <p:spTgt spid="41"/>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42"/>
                                        </p:tgtEl>
                                        <p:attrNameLst>
                                          <p:attrName>style.visibility</p:attrName>
                                        </p:attrNameLst>
                                      </p:cBhvr>
                                      <p:to>
                                        <p:strVal val="visible"/>
                                      </p:to>
                                    </p:set>
                                    <p:animEffect transition="in" filter="fade">
                                      <p:cBhvr>
                                        <p:cTn id="192" dur="1000"/>
                                        <p:tgtEl>
                                          <p:spTgt spid="42"/>
                                        </p:tgtEl>
                                      </p:cBhvr>
                                    </p:animEffect>
                                    <p:anim calcmode="lin" valueType="num">
                                      <p:cBhvr>
                                        <p:cTn id="193" dur="1000" fill="hold"/>
                                        <p:tgtEl>
                                          <p:spTgt spid="42"/>
                                        </p:tgtEl>
                                        <p:attrNameLst>
                                          <p:attrName>ppt_x</p:attrName>
                                        </p:attrNameLst>
                                      </p:cBhvr>
                                      <p:tavLst>
                                        <p:tav tm="0">
                                          <p:val>
                                            <p:strVal val="#ppt_x"/>
                                          </p:val>
                                        </p:tav>
                                        <p:tav tm="100000">
                                          <p:val>
                                            <p:strVal val="#ppt_x"/>
                                          </p:val>
                                        </p:tav>
                                      </p:tavLst>
                                    </p:anim>
                                    <p:anim calcmode="lin" valueType="num">
                                      <p:cBhvr>
                                        <p:cTn id="194" dur="1000" fill="hold"/>
                                        <p:tgtEl>
                                          <p:spTgt spid="42"/>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43"/>
                                        </p:tgtEl>
                                        <p:attrNameLst>
                                          <p:attrName>style.visibility</p:attrName>
                                        </p:attrNameLst>
                                      </p:cBhvr>
                                      <p:to>
                                        <p:strVal val="visible"/>
                                      </p:to>
                                    </p:set>
                                    <p:animEffect transition="in" filter="fade">
                                      <p:cBhvr>
                                        <p:cTn id="197" dur="1000"/>
                                        <p:tgtEl>
                                          <p:spTgt spid="43"/>
                                        </p:tgtEl>
                                      </p:cBhvr>
                                    </p:animEffect>
                                    <p:anim calcmode="lin" valueType="num">
                                      <p:cBhvr>
                                        <p:cTn id="198" dur="1000" fill="hold"/>
                                        <p:tgtEl>
                                          <p:spTgt spid="43"/>
                                        </p:tgtEl>
                                        <p:attrNameLst>
                                          <p:attrName>ppt_x</p:attrName>
                                        </p:attrNameLst>
                                      </p:cBhvr>
                                      <p:tavLst>
                                        <p:tav tm="0">
                                          <p:val>
                                            <p:strVal val="#ppt_x"/>
                                          </p:val>
                                        </p:tav>
                                        <p:tav tm="100000">
                                          <p:val>
                                            <p:strVal val="#ppt_x"/>
                                          </p:val>
                                        </p:tav>
                                      </p:tavLst>
                                    </p:anim>
                                    <p:anim calcmode="lin" valueType="num">
                                      <p:cBhvr>
                                        <p:cTn id="199" dur="1000" fill="hold"/>
                                        <p:tgtEl>
                                          <p:spTgt spid="43"/>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44"/>
                                        </p:tgtEl>
                                        <p:attrNameLst>
                                          <p:attrName>style.visibility</p:attrName>
                                        </p:attrNameLst>
                                      </p:cBhvr>
                                      <p:to>
                                        <p:strVal val="visible"/>
                                      </p:to>
                                    </p:set>
                                    <p:animEffect transition="in" filter="fade">
                                      <p:cBhvr>
                                        <p:cTn id="202" dur="1000"/>
                                        <p:tgtEl>
                                          <p:spTgt spid="44"/>
                                        </p:tgtEl>
                                      </p:cBhvr>
                                    </p:animEffect>
                                    <p:anim calcmode="lin" valueType="num">
                                      <p:cBhvr>
                                        <p:cTn id="203" dur="1000" fill="hold"/>
                                        <p:tgtEl>
                                          <p:spTgt spid="44"/>
                                        </p:tgtEl>
                                        <p:attrNameLst>
                                          <p:attrName>ppt_x</p:attrName>
                                        </p:attrNameLst>
                                      </p:cBhvr>
                                      <p:tavLst>
                                        <p:tav tm="0">
                                          <p:val>
                                            <p:strVal val="#ppt_x"/>
                                          </p:val>
                                        </p:tav>
                                        <p:tav tm="100000">
                                          <p:val>
                                            <p:strVal val="#ppt_x"/>
                                          </p:val>
                                        </p:tav>
                                      </p:tavLst>
                                    </p:anim>
                                    <p:anim calcmode="lin" valueType="num">
                                      <p:cBhvr>
                                        <p:cTn id="204" dur="1000" fill="hold"/>
                                        <p:tgtEl>
                                          <p:spTgt spid="44"/>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45"/>
                                        </p:tgtEl>
                                        <p:attrNameLst>
                                          <p:attrName>style.visibility</p:attrName>
                                        </p:attrNameLst>
                                      </p:cBhvr>
                                      <p:to>
                                        <p:strVal val="visible"/>
                                      </p:to>
                                    </p:set>
                                    <p:animEffect transition="in" filter="fade">
                                      <p:cBhvr>
                                        <p:cTn id="207" dur="1000"/>
                                        <p:tgtEl>
                                          <p:spTgt spid="45"/>
                                        </p:tgtEl>
                                      </p:cBhvr>
                                    </p:animEffect>
                                    <p:anim calcmode="lin" valueType="num">
                                      <p:cBhvr>
                                        <p:cTn id="208" dur="1000" fill="hold"/>
                                        <p:tgtEl>
                                          <p:spTgt spid="45"/>
                                        </p:tgtEl>
                                        <p:attrNameLst>
                                          <p:attrName>ppt_x</p:attrName>
                                        </p:attrNameLst>
                                      </p:cBhvr>
                                      <p:tavLst>
                                        <p:tav tm="0">
                                          <p:val>
                                            <p:strVal val="#ppt_x"/>
                                          </p:val>
                                        </p:tav>
                                        <p:tav tm="100000">
                                          <p:val>
                                            <p:strVal val="#ppt_x"/>
                                          </p:val>
                                        </p:tav>
                                      </p:tavLst>
                                    </p:anim>
                                    <p:anim calcmode="lin" valueType="num">
                                      <p:cBhvr>
                                        <p:cTn id="209" dur="1000" fill="hold"/>
                                        <p:tgtEl>
                                          <p:spTgt spid="45"/>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46"/>
                                        </p:tgtEl>
                                        <p:attrNameLst>
                                          <p:attrName>style.visibility</p:attrName>
                                        </p:attrNameLst>
                                      </p:cBhvr>
                                      <p:to>
                                        <p:strVal val="visible"/>
                                      </p:to>
                                    </p:set>
                                    <p:animEffect transition="in" filter="fade">
                                      <p:cBhvr>
                                        <p:cTn id="212" dur="1000"/>
                                        <p:tgtEl>
                                          <p:spTgt spid="46"/>
                                        </p:tgtEl>
                                      </p:cBhvr>
                                    </p:animEffect>
                                    <p:anim calcmode="lin" valueType="num">
                                      <p:cBhvr>
                                        <p:cTn id="213" dur="1000" fill="hold"/>
                                        <p:tgtEl>
                                          <p:spTgt spid="46"/>
                                        </p:tgtEl>
                                        <p:attrNameLst>
                                          <p:attrName>ppt_x</p:attrName>
                                        </p:attrNameLst>
                                      </p:cBhvr>
                                      <p:tavLst>
                                        <p:tav tm="0">
                                          <p:val>
                                            <p:strVal val="#ppt_x"/>
                                          </p:val>
                                        </p:tav>
                                        <p:tav tm="100000">
                                          <p:val>
                                            <p:strVal val="#ppt_x"/>
                                          </p:val>
                                        </p:tav>
                                      </p:tavLst>
                                    </p:anim>
                                    <p:anim calcmode="lin" valueType="num">
                                      <p:cBhvr>
                                        <p:cTn id="214" dur="1000" fill="hold"/>
                                        <p:tgtEl>
                                          <p:spTgt spid="46"/>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47"/>
                                        </p:tgtEl>
                                        <p:attrNameLst>
                                          <p:attrName>style.visibility</p:attrName>
                                        </p:attrNameLst>
                                      </p:cBhvr>
                                      <p:to>
                                        <p:strVal val="visible"/>
                                      </p:to>
                                    </p:set>
                                    <p:animEffect transition="in" filter="fade">
                                      <p:cBhvr>
                                        <p:cTn id="217" dur="1000"/>
                                        <p:tgtEl>
                                          <p:spTgt spid="47"/>
                                        </p:tgtEl>
                                      </p:cBhvr>
                                    </p:animEffect>
                                    <p:anim calcmode="lin" valueType="num">
                                      <p:cBhvr>
                                        <p:cTn id="218" dur="1000" fill="hold"/>
                                        <p:tgtEl>
                                          <p:spTgt spid="47"/>
                                        </p:tgtEl>
                                        <p:attrNameLst>
                                          <p:attrName>ppt_x</p:attrName>
                                        </p:attrNameLst>
                                      </p:cBhvr>
                                      <p:tavLst>
                                        <p:tav tm="0">
                                          <p:val>
                                            <p:strVal val="#ppt_x"/>
                                          </p:val>
                                        </p:tav>
                                        <p:tav tm="100000">
                                          <p:val>
                                            <p:strVal val="#ppt_x"/>
                                          </p:val>
                                        </p:tav>
                                      </p:tavLst>
                                    </p:anim>
                                    <p:anim calcmode="lin" valueType="num">
                                      <p:cBhvr>
                                        <p:cTn id="219" dur="1000" fill="hold"/>
                                        <p:tgtEl>
                                          <p:spTgt spid="47"/>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48"/>
                                        </p:tgtEl>
                                        <p:attrNameLst>
                                          <p:attrName>style.visibility</p:attrName>
                                        </p:attrNameLst>
                                      </p:cBhvr>
                                      <p:to>
                                        <p:strVal val="visible"/>
                                      </p:to>
                                    </p:set>
                                    <p:animEffect transition="in" filter="fade">
                                      <p:cBhvr>
                                        <p:cTn id="222" dur="1000"/>
                                        <p:tgtEl>
                                          <p:spTgt spid="48"/>
                                        </p:tgtEl>
                                      </p:cBhvr>
                                    </p:animEffect>
                                    <p:anim calcmode="lin" valueType="num">
                                      <p:cBhvr>
                                        <p:cTn id="223" dur="1000" fill="hold"/>
                                        <p:tgtEl>
                                          <p:spTgt spid="48"/>
                                        </p:tgtEl>
                                        <p:attrNameLst>
                                          <p:attrName>ppt_x</p:attrName>
                                        </p:attrNameLst>
                                      </p:cBhvr>
                                      <p:tavLst>
                                        <p:tav tm="0">
                                          <p:val>
                                            <p:strVal val="#ppt_x"/>
                                          </p:val>
                                        </p:tav>
                                        <p:tav tm="100000">
                                          <p:val>
                                            <p:strVal val="#ppt_x"/>
                                          </p:val>
                                        </p:tav>
                                      </p:tavLst>
                                    </p:anim>
                                    <p:anim calcmode="lin" valueType="num">
                                      <p:cBhvr>
                                        <p:cTn id="224" dur="1000" fill="hold"/>
                                        <p:tgtEl>
                                          <p:spTgt spid="48"/>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49"/>
                                        </p:tgtEl>
                                        <p:attrNameLst>
                                          <p:attrName>style.visibility</p:attrName>
                                        </p:attrNameLst>
                                      </p:cBhvr>
                                      <p:to>
                                        <p:strVal val="visible"/>
                                      </p:to>
                                    </p:set>
                                    <p:animEffect transition="in" filter="fade">
                                      <p:cBhvr>
                                        <p:cTn id="227" dur="1000"/>
                                        <p:tgtEl>
                                          <p:spTgt spid="49"/>
                                        </p:tgtEl>
                                      </p:cBhvr>
                                    </p:animEffect>
                                    <p:anim calcmode="lin" valueType="num">
                                      <p:cBhvr>
                                        <p:cTn id="228" dur="1000" fill="hold"/>
                                        <p:tgtEl>
                                          <p:spTgt spid="49"/>
                                        </p:tgtEl>
                                        <p:attrNameLst>
                                          <p:attrName>ppt_x</p:attrName>
                                        </p:attrNameLst>
                                      </p:cBhvr>
                                      <p:tavLst>
                                        <p:tav tm="0">
                                          <p:val>
                                            <p:strVal val="#ppt_x"/>
                                          </p:val>
                                        </p:tav>
                                        <p:tav tm="100000">
                                          <p:val>
                                            <p:strVal val="#ppt_x"/>
                                          </p:val>
                                        </p:tav>
                                      </p:tavLst>
                                    </p:anim>
                                    <p:anim calcmode="lin" valueType="num">
                                      <p:cBhvr>
                                        <p:cTn id="229" dur="1000" fill="hold"/>
                                        <p:tgtEl>
                                          <p:spTgt spid="49"/>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50"/>
                                        </p:tgtEl>
                                        <p:attrNameLst>
                                          <p:attrName>style.visibility</p:attrName>
                                        </p:attrNameLst>
                                      </p:cBhvr>
                                      <p:to>
                                        <p:strVal val="visible"/>
                                      </p:to>
                                    </p:set>
                                    <p:animEffect transition="in" filter="fade">
                                      <p:cBhvr>
                                        <p:cTn id="232" dur="1000"/>
                                        <p:tgtEl>
                                          <p:spTgt spid="50"/>
                                        </p:tgtEl>
                                      </p:cBhvr>
                                    </p:animEffect>
                                    <p:anim calcmode="lin" valueType="num">
                                      <p:cBhvr>
                                        <p:cTn id="233" dur="1000" fill="hold"/>
                                        <p:tgtEl>
                                          <p:spTgt spid="50"/>
                                        </p:tgtEl>
                                        <p:attrNameLst>
                                          <p:attrName>ppt_x</p:attrName>
                                        </p:attrNameLst>
                                      </p:cBhvr>
                                      <p:tavLst>
                                        <p:tav tm="0">
                                          <p:val>
                                            <p:strVal val="#ppt_x"/>
                                          </p:val>
                                        </p:tav>
                                        <p:tav tm="100000">
                                          <p:val>
                                            <p:strVal val="#ppt_x"/>
                                          </p:val>
                                        </p:tav>
                                      </p:tavLst>
                                    </p:anim>
                                    <p:anim calcmode="lin" valueType="num">
                                      <p:cBhvr>
                                        <p:cTn id="234" dur="1000" fill="hold"/>
                                        <p:tgtEl>
                                          <p:spTgt spid="50"/>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51"/>
                                        </p:tgtEl>
                                        <p:attrNameLst>
                                          <p:attrName>style.visibility</p:attrName>
                                        </p:attrNameLst>
                                      </p:cBhvr>
                                      <p:to>
                                        <p:strVal val="visible"/>
                                      </p:to>
                                    </p:set>
                                    <p:animEffect transition="in" filter="fade">
                                      <p:cBhvr>
                                        <p:cTn id="237" dur="1000"/>
                                        <p:tgtEl>
                                          <p:spTgt spid="51"/>
                                        </p:tgtEl>
                                      </p:cBhvr>
                                    </p:animEffect>
                                    <p:anim calcmode="lin" valueType="num">
                                      <p:cBhvr>
                                        <p:cTn id="238" dur="1000" fill="hold"/>
                                        <p:tgtEl>
                                          <p:spTgt spid="51"/>
                                        </p:tgtEl>
                                        <p:attrNameLst>
                                          <p:attrName>ppt_x</p:attrName>
                                        </p:attrNameLst>
                                      </p:cBhvr>
                                      <p:tavLst>
                                        <p:tav tm="0">
                                          <p:val>
                                            <p:strVal val="#ppt_x"/>
                                          </p:val>
                                        </p:tav>
                                        <p:tav tm="100000">
                                          <p:val>
                                            <p:strVal val="#ppt_x"/>
                                          </p:val>
                                        </p:tav>
                                      </p:tavLst>
                                    </p:anim>
                                    <p:anim calcmode="lin" valueType="num">
                                      <p:cBhvr>
                                        <p:cTn id="239" dur="1000" fill="hold"/>
                                        <p:tgtEl>
                                          <p:spTgt spid="51"/>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52"/>
                                        </p:tgtEl>
                                        <p:attrNameLst>
                                          <p:attrName>style.visibility</p:attrName>
                                        </p:attrNameLst>
                                      </p:cBhvr>
                                      <p:to>
                                        <p:strVal val="visible"/>
                                      </p:to>
                                    </p:set>
                                    <p:animEffect transition="in" filter="fade">
                                      <p:cBhvr>
                                        <p:cTn id="242" dur="1000"/>
                                        <p:tgtEl>
                                          <p:spTgt spid="52"/>
                                        </p:tgtEl>
                                      </p:cBhvr>
                                    </p:animEffect>
                                    <p:anim calcmode="lin" valueType="num">
                                      <p:cBhvr>
                                        <p:cTn id="243" dur="1000" fill="hold"/>
                                        <p:tgtEl>
                                          <p:spTgt spid="52"/>
                                        </p:tgtEl>
                                        <p:attrNameLst>
                                          <p:attrName>ppt_x</p:attrName>
                                        </p:attrNameLst>
                                      </p:cBhvr>
                                      <p:tavLst>
                                        <p:tav tm="0">
                                          <p:val>
                                            <p:strVal val="#ppt_x"/>
                                          </p:val>
                                        </p:tav>
                                        <p:tav tm="100000">
                                          <p:val>
                                            <p:strVal val="#ppt_x"/>
                                          </p:val>
                                        </p:tav>
                                      </p:tavLst>
                                    </p:anim>
                                    <p:anim calcmode="lin" valueType="num">
                                      <p:cBhvr>
                                        <p:cTn id="244" dur="1000" fill="hold"/>
                                        <p:tgtEl>
                                          <p:spTgt spid="52"/>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53"/>
                                        </p:tgtEl>
                                        <p:attrNameLst>
                                          <p:attrName>style.visibility</p:attrName>
                                        </p:attrNameLst>
                                      </p:cBhvr>
                                      <p:to>
                                        <p:strVal val="visible"/>
                                      </p:to>
                                    </p:set>
                                    <p:animEffect transition="in" filter="fade">
                                      <p:cBhvr>
                                        <p:cTn id="247" dur="1000"/>
                                        <p:tgtEl>
                                          <p:spTgt spid="53"/>
                                        </p:tgtEl>
                                      </p:cBhvr>
                                    </p:animEffect>
                                    <p:anim calcmode="lin" valueType="num">
                                      <p:cBhvr>
                                        <p:cTn id="248" dur="1000" fill="hold"/>
                                        <p:tgtEl>
                                          <p:spTgt spid="53"/>
                                        </p:tgtEl>
                                        <p:attrNameLst>
                                          <p:attrName>ppt_x</p:attrName>
                                        </p:attrNameLst>
                                      </p:cBhvr>
                                      <p:tavLst>
                                        <p:tav tm="0">
                                          <p:val>
                                            <p:strVal val="#ppt_x"/>
                                          </p:val>
                                        </p:tav>
                                        <p:tav tm="100000">
                                          <p:val>
                                            <p:strVal val="#ppt_x"/>
                                          </p:val>
                                        </p:tav>
                                      </p:tavLst>
                                    </p:anim>
                                    <p:anim calcmode="lin" valueType="num">
                                      <p:cBhvr>
                                        <p:cTn id="249" dur="1000" fill="hold"/>
                                        <p:tgtEl>
                                          <p:spTgt spid="53"/>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54"/>
                                        </p:tgtEl>
                                        <p:attrNameLst>
                                          <p:attrName>style.visibility</p:attrName>
                                        </p:attrNameLst>
                                      </p:cBhvr>
                                      <p:to>
                                        <p:strVal val="visible"/>
                                      </p:to>
                                    </p:set>
                                    <p:animEffect transition="in" filter="fade">
                                      <p:cBhvr>
                                        <p:cTn id="252" dur="1000"/>
                                        <p:tgtEl>
                                          <p:spTgt spid="54"/>
                                        </p:tgtEl>
                                      </p:cBhvr>
                                    </p:animEffect>
                                    <p:anim calcmode="lin" valueType="num">
                                      <p:cBhvr>
                                        <p:cTn id="253" dur="1000" fill="hold"/>
                                        <p:tgtEl>
                                          <p:spTgt spid="54"/>
                                        </p:tgtEl>
                                        <p:attrNameLst>
                                          <p:attrName>ppt_x</p:attrName>
                                        </p:attrNameLst>
                                      </p:cBhvr>
                                      <p:tavLst>
                                        <p:tav tm="0">
                                          <p:val>
                                            <p:strVal val="#ppt_x"/>
                                          </p:val>
                                        </p:tav>
                                        <p:tav tm="100000">
                                          <p:val>
                                            <p:strVal val="#ppt_x"/>
                                          </p:val>
                                        </p:tav>
                                      </p:tavLst>
                                    </p:anim>
                                    <p:anim calcmode="lin" valueType="num">
                                      <p:cBhvr>
                                        <p:cTn id="254" dur="1000" fill="hold"/>
                                        <p:tgtEl>
                                          <p:spTgt spid="54"/>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55"/>
                                        </p:tgtEl>
                                        <p:attrNameLst>
                                          <p:attrName>style.visibility</p:attrName>
                                        </p:attrNameLst>
                                      </p:cBhvr>
                                      <p:to>
                                        <p:strVal val="visible"/>
                                      </p:to>
                                    </p:set>
                                    <p:animEffect transition="in" filter="fade">
                                      <p:cBhvr>
                                        <p:cTn id="257" dur="1000"/>
                                        <p:tgtEl>
                                          <p:spTgt spid="55"/>
                                        </p:tgtEl>
                                      </p:cBhvr>
                                    </p:animEffect>
                                    <p:anim calcmode="lin" valueType="num">
                                      <p:cBhvr>
                                        <p:cTn id="258" dur="1000" fill="hold"/>
                                        <p:tgtEl>
                                          <p:spTgt spid="55"/>
                                        </p:tgtEl>
                                        <p:attrNameLst>
                                          <p:attrName>ppt_x</p:attrName>
                                        </p:attrNameLst>
                                      </p:cBhvr>
                                      <p:tavLst>
                                        <p:tav tm="0">
                                          <p:val>
                                            <p:strVal val="#ppt_x"/>
                                          </p:val>
                                        </p:tav>
                                        <p:tav tm="100000">
                                          <p:val>
                                            <p:strVal val="#ppt_x"/>
                                          </p:val>
                                        </p:tav>
                                      </p:tavLst>
                                    </p:anim>
                                    <p:anim calcmode="lin" valueType="num">
                                      <p:cBhvr>
                                        <p:cTn id="259" dur="1000" fill="hold"/>
                                        <p:tgtEl>
                                          <p:spTgt spid="55"/>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56"/>
                                        </p:tgtEl>
                                        <p:attrNameLst>
                                          <p:attrName>style.visibility</p:attrName>
                                        </p:attrNameLst>
                                      </p:cBhvr>
                                      <p:to>
                                        <p:strVal val="visible"/>
                                      </p:to>
                                    </p:set>
                                    <p:animEffect transition="in" filter="fade">
                                      <p:cBhvr>
                                        <p:cTn id="262" dur="1000"/>
                                        <p:tgtEl>
                                          <p:spTgt spid="56"/>
                                        </p:tgtEl>
                                      </p:cBhvr>
                                    </p:animEffect>
                                    <p:anim calcmode="lin" valueType="num">
                                      <p:cBhvr>
                                        <p:cTn id="263" dur="1000" fill="hold"/>
                                        <p:tgtEl>
                                          <p:spTgt spid="56"/>
                                        </p:tgtEl>
                                        <p:attrNameLst>
                                          <p:attrName>ppt_x</p:attrName>
                                        </p:attrNameLst>
                                      </p:cBhvr>
                                      <p:tavLst>
                                        <p:tav tm="0">
                                          <p:val>
                                            <p:strVal val="#ppt_x"/>
                                          </p:val>
                                        </p:tav>
                                        <p:tav tm="100000">
                                          <p:val>
                                            <p:strVal val="#ppt_x"/>
                                          </p:val>
                                        </p:tav>
                                      </p:tavLst>
                                    </p:anim>
                                    <p:anim calcmode="lin" valueType="num">
                                      <p:cBhvr>
                                        <p:cTn id="264" dur="1000" fill="hold"/>
                                        <p:tgtEl>
                                          <p:spTgt spid="56"/>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57"/>
                                        </p:tgtEl>
                                        <p:attrNameLst>
                                          <p:attrName>style.visibility</p:attrName>
                                        </p:attrNameLst>
                                      </p:cBhvr>
                                      <p:to>
                                        <p:strVal val="visible"/>
                                      </p:to>
                                    </p:set>
                                    <p:animEffect transition="in" filter="fade">
                                      <p:cBhvr>
                                        <p:cTn id="267" dur="1000"/>
                                        <p:tgtEl>
                                          <p:spTgt spid="57"/>
                                        </p:tgtEl>
                                      </p:cBhvr>
                                    </p:animEffect>
                                    <p:anim calcmode="lin" valueType="num">
                                      <p:cBhvr>
                                        <p:cTn id="268" dur="1000" fill="hold"/>
                                        <p:tgtEl>
                                          <p:spTgt spid="57"/>
                                        </p:tgtEl>
                                        <p:attrNameLst>
                                          <p:attrName>ppt_x</p:attrName>
                                        </p:attrNameLst>
                                      </p:cBhvr>
                                      <p:tavLst>
                                        <p:tav tm="0">
                                          <p:val>
                                            <p:strVal val="#ppt_x"/>
                                          </p:val>
                                        </p:tav>
                                        <p:tav tm="100000">
                                          <p:val>
                                            <p:strVal val="#ppt_x"/>
                                          </p:val>
                                        </p:tav>
                                      </p:tavLst>
                                    </p:anim>
                                    <p:anim calcmode="lin" valueType="num">
                                      <p:cBhvr>
                                        <p:cTn id="269" dur="1000" fill="hold"/>
                                        <p:tgtEl>
                                          <p:spTgt spid="57"/>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58"/>
                                        </p:tgtEl>
                                        <p:attrNameLst>
                                          <p:attrName>style.visibility</p:attrName>
                                        </p:attrNameLst>
                                      </p:cBhvr>
                                      <p:to>
                                        <p:strVal val="visible"/>
                                      </p:to>
                                    </p:set>
                                    <p:animEffect transition="in" filter="fade">
                                      <p:cBhvr>
                                        <p:cTn id="272" dur="1000"/>
                                        <p:tgtEl>
                                          <p:spTgt spid="58"/>
                                        </p:tgtEl>
                                      </p:cBhvr>
                                    </p:animEffect>
                                    <p:anim calcmode="lin" valueType="num">
                                      <p:cBhvr>
                                        <p:cTn id="273" dur="1000" fill="hold"/>
                                        <p:tgtEl>
                                          <p:spTgt spid="58"/>
                                        </p:tgtEl>
                                        <p:attrNameLst>
                                          <p:attrName>ppt_x</p:attrName>
                                        </p:attrNameLst>
                                      </p:cBhvr>
                                      <p:tavLst>
                                        <p:tav tm="0">
                                          <p:val>
                                            <p:strVal val="#ppt_x"/>
                                          </p:val>
                                        </p:tav>
                                        <p:tav tm="100000">
                                          <p:val>
                                            <p:strVal val="#ppt_x"/>
                                          </p:val>
                                        </p:tav>
                                      </p:tavLst>
                                    </p:anim>
                                    <p:anim calcmode="lin" valueType="num">
                                      <p:cBhvr>
                                        <p:cTn id="274" dur="1000" fill="hold"/>
                                        <p:tgtEl>
                                          <p:spTgt spid="58"/>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59"/>
                                        </p:tgtEl>
                                        <p:attrNameLst>
                                          <p:attrName>style.visibility</p:attrName>
                                        </p:attrNameLst>
                                      </p:cBhvr>
                                      <p:to>
                                        <p:strVal val="visible"/>
                                      </p:to>
                                    </p:set>
                                    <p:animEffect transition="in" filter="fade">
                                      <p:cBhvr>
                                        <p:cTn id="277" dur="1000"/>
                                        <p:tgtEl>
                                          <p:spTgt spid="59"/>
                                        </p:tgtEl>
                                      </p:cBhvr>
                                    </p:animEffect>
                                    <p:anim calcmode="lin" valueType="num">
                                      <p:cBhvr>
                                        <p:cTn id="278" dur="1000" fill="hold"/>
                                        <p:tgtEl>
                                          <p:spTgt spid="59"/>
                                        </p:tgtEl>
                                        <p:attrNameLst>
                                          <p:attrName>ppt_x</p:attrName>
                                        </p:attrNameLst>
                                      </p:cBhvr>
                                      <p:tavLst>
                                        <p:tav tm="0">
                                          <p:val>
                                            <p:strVal val="#ppt_x"/>
                                          </p:val>
                                        </p:tav>
                                        <p:tav tm="100000">
                                          <p:val>
                                            <p:strVal val="#ppt_x"/>
                                          </p:val>
                                        </p:tav>
                                      </p:tavLst>
                                    </p:anim>
                                    <p:anim calcmode="lin" valueType="num">
                                      <p:cBhvr>
                                        <p:cTn id="279" dur="1000" fill="hold"/>
                                        <p:tgtEl>
                                          <p:spTgt spid="59"/>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60"/>
                                        </p:tgtEl>
                                        <p:attrNameLst>
                                          <p:attrName>style.visibility</p:attrName>
                                        </p:attrNameLst>
                                      </p:cBhvr>
                                      <p:to>
                                        <p:strVal val="visible"/>
                                      </p:to>
                                    </p:set>
                                    <p:animEffect transition="in" filter="fade">
                                      <p:cBhvr>
                                        <p:cTn id="282" dur="1000"/>
                                        <p:tgtEl>
                                          <p:spTgt spid="60"/>
                                        </p:tgtEl>
                                      </p:cBhvr>
                                    </p:animEffect>
                                    <p:anim calcmode="lin" valueType="num">
                                      <p:cBhvr>
                                        <p:cTn id="283" dur="1000" fill="hold"/>
                                        <p:tgtEl>
                                          <p:spTgt spid="60"/>
                                        </p:tgtEl>
                                        <p:attrNameLst>
                                          <p:attrName>ppt_x</p:attrName>
                                        </p:attrNameLst>
                                      </p:cBhvr>
                                      <p:tavLst>
                                        <p:tav tm="0">
                                          <p:val>
                                            <p:strVal val="#ppt_x"/>
                                          </p:val>
                                        </p:tav>
                                        <p:tav tm="100000">
                                          <p:val>
                                            <p:strVal val="#ppt_x"/>
                                          </p:val>
                                        </p:tav>
                                      </p:tavLst>
                                    </p:anim>
                                    <p:anim calcmode="lin" valueType="num">
                                      <p:cBhvr>
                                        <p:cTn id="284" dur="1000" fill="hold"/>
                                        <p:tgtEl>
                                          <p:spTgt spid="60"/>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61"/>
                                        </p:tgtEl>
                                        <p:attrNameLst>
                                          <p:attrName>style.visibility</p:attrName>
                                        </p:attrNameLst>
                                      </p:cBhvr>
                                      <p:to>
                                        <p:strVal val="visible"/>
                                      </p:to>
                                    </p:set>
                                    <p:animEffect transition="in" filter="fade">
                                      <p:cBhvr>
                                        <p:cTn id="287" dur="1000"/>
                                        <p:tgtEl>
                                          <p:spTgt spid="61"/>
                                        </p:tgtEl>
                                      </p:cBhvr>
                                    </p:animEffect>
                                    <p:anim calcmode="lin" valueType="num">
                                      <p:cBhvr>
                                        <p:cTn id="288" dur="1000" fill="hold"/>
                                        <p:tgtEl>
                                          <p:spTgt spid="61"/>
                                        </p:tgtEl>
                                        <p:attrNameLst>
                                          <p:attrName>ppt_x</p:attrName>
                                        </p:attrNameLst>
                                      </p:cBhvr>
                                      <p:tavLst>
                                        <p:tav tm="0">
                                          <p:val>
                                            <p:strVal val="#ppt_x"/>
                                          </p:val>
                                        </p:tav>
                                        <p:tav tm="100000">
                                          <p:val>
                                            <p:strVal val="#ppt_x"/>
                                          </p:val>
                                        </p:tav>
                                      </p:tavLst>
                                    </p:anim>
                                    <p:anim calcmode="lin" valueType="num">
                                      <p:cBhvr>
                                        <p:cTn id="289" dur="1000" fill="hold"/>
                                        <p:tgtEl>
                                          <p:spTgt spid="61"/>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0"/>
                                  </p:stCondLst>
                                  <p:childTnLst>
                                    <p:set>
                                      <p:cBhvr>
                                        <p:cTn id="291" dur="1" fill="hold">
                                          <p:stCondLst>
                                            <p:cond delay="0"/>
                                          </p:stCondLst>
                                        </p:cTn>
                                        <p:tgtEl>
                                          <p:spTgt spid="62"/>
                                        </p:tgtEl>
                                        <p:attrNameLst>
                                          <p:attrName>style.visibility</p:attrName>
                                        </p:attrNameLst>
                                      </p:cBhvr>
                                      <p:to>
                                        <p:strVal val="visible"/>
                                      </p:to>
                                    </p:set>
                                    <p:animEffect transition="in" filter="fade">
                                      <p:cBhvr>
                                        <p:cTn id="292" dur="1000"/>
                                        <p:tgtEl>
                                          <p:spTgt spid="62"/>
                                        </p:tgtEl>
                                      </p:cBhvr>
                                    </p:animEffect>
                                    <p:anim calcmode="lin" valueType="num">
                                      <p:cBhvr>
                                        <p:cTn id="293" dur="1000" fill="hold"/>
                                        <p:tgtEl>
                                          <p:spTgt spid="62"/>
                                        </p:tgtEl>
                                        <p:attrNameLst>
                                          <p:attrName>ppt_x</p:attrName>
                                        </p:attrNameLst>
                                      </p:cBhvr>
                                      <p:tavLst>
                                        <p:tav tm="0">
                                          <p:val>
                                            <p:strVal val="#ppt_x"/>
                                          </p:val>
                                        </p:tav>
                                        <p:tav tm="100000">
                                          <p:val>
                                            <p:strVal val="#ppt_x"/>
                                          </p:val>
                                        </p:tav>
                                      </p:tavLst>
                                    </p:anim>
                                    <p:anim calcmode="lin" valueType="num">
                                      <p:cBhvr>
                                        <p:cTn id="294" dur="1000" fill="hold"/>
                                        <p:tgtEl>
                                          <p:spTgt spid="62"/>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0"/>
                                  </p:stCondLst>
                                  <p:childTnLst>
                                    <p:set>
                                      <p:cBhvr>
                                        <p:cTn id="296" dur="1" fill="hold">
                                          <p:stCondLst>
                                            <p:cond delay="0"/>
                                          </p:stCondLst>
                                        </p:cTn>
                                        <p:tgtEl>
                                          <p:spTgt spid="63"/>
                                        </p:tgtEl>
                                        <p:attrNameLst>
                                          <p:attrName>style.visibility</p:attrName>
                                        </p:attrNameLst>
                                      </p:cBhvr>
                                      <p:to>
                                        <p:strVal val="visible"/>
                                      </p:to>
                                    </p:set>
                                    <p:animEffect transition="in" filter="fade">
                                      <p:cBhvr>
                                        <p:cTn id="297" dur="1000"/>
                                        <p:tgtEl>
                                          <p:spTgt spid="63"/>
                                        </p:tgtEl>
                                      </p:cBhvr>
                                    </p:animEffect>
                                    <p:anim calcmode="lin" valueType="num">
                                      <p:cBhvr>
                                        <p:cTn id="298" dur="1000" fill="hold"/>
                                        <p:tgtEl>
                                          <p:spTgt spid="63"/>
                                        </p:tgtEl>
                                        <p:attrNameLst>
                                          <p:attrName>ppt_x</p:attrName>
                                        </p:attrNameLst>
                                      </p:cBhvr>
                                      <p:tavLst>
                                        <p:tav tm="0">
                                          <p:val>
                                            <p:strVal val="#ppt_x"/>
                                          </p:val>
                                        </p:tav>
                                        <p:tav tm="100000">
                                          <p:val>
                                            <p:strVal val="#ppt_x"/>
                                          </p:val>
                                        </p:tav>
                                      </p:tavLst>
                                    </p:anim>
                                    <p:anim calcmode="lin" valueType="num">
                                      <p:cBhvr>
                                        <p:cTn id="299" dur="1000" fill="hold"/>
                                        <p:tgtEl>
                                          <p:spTgt spid="63"/>
                                        </p:tgtEl>
                                        <p:attrNameLst>
                                          <p:attrName>ppt_y</p:attrName>
                                        </p:attrNameLst>
                                      </p:cBhvr>
                                      <p:tavLst>
                                        <p:tav tm="0">
                                          <p:val>
                                            <p:strVal val="#ppt_y+.1"/>
                                          </p:val>
                                        </p:tav>
                                        <p:tav tm="100000">
                                          <p:val>
                                            <p:strVal val="#ppt_y"/>
                                          </p:val>
                                        </p:tav>
                                      </p:tavLst>
                                    </p:anim>
                                  </p:childTnLst>
                                </p:cTn>
                              </p:par>
                              <p:par>
                                <p:cTn id="300" presetID="42" presetClass="entr" presetSubtype="0" fill="hold" grpId="0" nodeType="withEffect">
                                  <p:stCondLst>
                                    <p:cond delay="0"/>
                                  </p:stCondLst>
                                  <p:childTnLst>
                                    <p:set>
                                      <p:cBhvr>
                                        <p:cTn id="301" dur="1" fill="hold">
                                          <p:stCondLst>
                                            <p:cond delay="0"/>
                                          </p:stCondLst>
                                        </p:cTn>
                                        <p:tgtEl>
                                          <p:spTgt spid="64"/>
                                        </p:tgtEl>
                                        <p:attrNameLst>
                                          <p:attrName>style.visibility</p:attrName>
                                        </p:attrNameLst>
                                      </p:cBhvr>
                                      <p:to>
                                        <p:strVal val="visible"/>
                                      </p:to>
                                    </p:set>
                                    <p:animEffect transition="in" filter="fade">
                                      <p:cBhvr>
                                        <p:cTn id="302" dur="1000"/>
                                        <p:tgtEl>
                                          <p:spTgt spid="64"/>
                                        </p:tgtEl>
                                      </p:cBhvr>
                                    </p:animEffect>
                                    <p:anim calcmode="lin" valueType="num">
                                      <p:cBhvr>
                                        <p:cTn id="303" dur="1000" fill="hold"/>
                                        <p:tgtEl>
                                          <p:spTgt spid="64"/>
                                        </p:tgtEl>
                                        <p:attrNameLst>
                                          <p:attrName>ppt_x</p:attrName>
                                        </p:attrNameLst>
                                      </p:cBhvr>
                                      <p:tavLst>
                                        <p:tav tm="0">
                                          <p:val>
                                            <p:strVal val="#ppt_x"/>
                                          </p:val>
                                        </p:tav>
                                        <p:tav tm="100000">
                                          <p:val>
                                            <p:strVal val="#ppt_x"/>
                                          </p:val>
                                        </p:tav>
                                      </p:tavLst>
                                    </p:anim>
                                    <p:anim calcmode="lin" valueType="num">
                                      <p:cBhvr>
                                        <p:cTn id="304" dur="1000" fill="hold"/>
                                        <p:tgtEl>
                                          <p:spTgt spid="64"/>
                                        </p:tgtEl>
                                        <p:attrNameLst>
                                          <p:attrName>ppt_y</p:attrName>
                                        </p:attrNameLst>
                                      </p:cBhvr>
                                      <p:tavLst>
                                        <p:tav tm="0">
                                          <p:val>
                                            <p:strVal val="#ppt_y+.1"/>
                                          </p:val>
                                        </p:tav>
                                        <p:tav tm="100000">
                                          <p:val>
                                            <p:strVal val="#ppt_y"/>
                                          </p:val>
                                        </p:tav>
                                      </p:tavLst>
                                    </p:anim>
                                  </p:childTnLst>
                                </p:cTn>
                              </p:par>
                              <p:par>
                                <p:cTn id="305" presetID="42" presetClass="entr" presetSubtype="0" fill="hold" grpId="0" nodeType="withEffect">
                                  <p:stCondLst>
                                    <p:cond delay="0"/>
                                  </p:stCondLst>
                                  <p:childTnLst>
                                    <p:set>
                                      <p:cBhvr>
                                        <p:cTn id="306" dur="1" fill="hold">
                                          <p:stCondLst>
                                            <p:cond delay="0"/>
                                          </p:stCondLst>
                                        </p:cTn>
                                        <p:tgtEl>
                                          <p:spTgt spid="65"/>
                                        </p:tgtEl>
                                        <p:attrNameLst>
                                          <p:attrName>style.visibility</p:attrName>
                                        </p:attrNameLst>
                                      </p:cBhvr>
                                      <p:to>
                                        <p:strVal val="visible"/>
                                      </p:to>
                                    </p:set>
                                    <p:animEffect transition="in" filter="fade">
                                      <p:cBhvr>
                                        <p:cTn id="307" dur="1000"/>
                                        <p:tgtEl>
                                          <p:spTgt spid="65"/>
                                        </p:tgtEl>
                                      </p:cBhvr>
                                    </p:animEffect>
                                    <p:anim calcmode="lin" valueType="num">
                                      <p:cBhvr>
                                        <p:cTn id="308" dur="1000" fill="hold"/>
                                        <p:tgtEl>
                                          <p:spTgt spid="65"/>
                                        </p:tgtEl>
                                        <p:attrNameLst>
                                          <p:attrName>ppt_x</p:attrName>
                                        </p:attrNameLst>
                                      </p:cBhvr>
                                      <p:tavLst>
                                        <p:tav tm="0">
                                          <p:val>
                                            <p:strVal val="#ppt_x"/>
                                          </p:val>
                                        </p:tav>
                                        <p:tav tm="100000">
                                          <p:val>
                                            <p:strVal val="#ppt_x"/>
                                          </p:val>
                                        </p:tav>
                                      </p:tavLst>
                                    </p:anim>
                                    <p:anim calcmode="lin" valueType="num">
                                      <p:cBhvr>
                                        <p:cTn id="309" dur="1000" fill="hold"/>
                                        <p:tgtEl>
                                          <p:spTgt spid="65"/>
                                        </p:tgtEl>
                                        <p:attrNameLst>
                                          <p:attrName>ppt_y</p:attrName>
                                        </p:attrNameLst>
                                      </p:cBhvr>
                                      <p:tavLst>
                                        <p:tav tm="0">
                                          <p:val>
                                            <p:strVal val="#ppt_y+.1"/>
                                          </p:val>
                                        </p:tav>
                                        <p:tav tm="100000">
                                          <p:val>
                                            <p:strVal val="#ppt_y"/>
                                          </p:val>
                                        </p:tav>
                                      </p:tavLst>
                                    </p:anim>
                                  </p:childTnLst>
                                </p:cTn>
                              </p:par>
                              <p:par>
                                <p:cTn id="310" presetID="42" presetClass="entr" presetSubtype="0" fill="hold" grpId="0" nodeType="withEffect">
                                  <p:stCondLst>
                                    <p:cond delay="0"/>
                                  </p:stCondLst>
                                  <p:childTnLst>
                                    <p:set>
                                      <p:cBhvr>
                                        <p:cTn id="311" dur="1" fill="hold">
                                          <p:stCondLst>
                                            <p:cond delay="0"/>
                                          </p:stCondLst>
                                        </p:cTn>
                                        <p:tgtEl>
                                          <p:spTgt spid="66"/>
                                        </p:tgtEl>
                                        <p:attrNameLst>
                                          <p:attrName>style.visibility</p:attrName>
                                        </p:attrNameLst>
                                      </p:cBhvr>
                                      <p:to>
                                        <p:strVal val="visible"/>
                                      </p:to>
                                    </p:set>
                                    <p:animEffect transition="in" filter="fade">
                                      <p:cBhvr>
                                        <p:cTn id="312" dur="1000"/>
                                        <p:tgtEl>
                                          <p:spTgt spid="66"/>
                                        </p:tgtEl>
                                      </p:cBhvr>
                                    </p:animEffect>
                                    <p:anim calcmode="lin" valueType="num">
                                      <p:cBhvr>
                                        <p:cTn id="313" dur="1000" fill="hold"/>
                                        <p:tgtEl>
                                          <p:spTgt spid="66"/>
                                        </p:tgtEl>
                                        <p:attrNameLst>
                                          <p:attrName>ppt_x</p:attrName>
                                        </p:attrNameLst>
                                      </p:cBhvr>
                                      <p:tavLst>
                                        <p:tav tm="0">
                                          <p:val>
                                            <p:strVal val="#ppt_x"/>
                                          </p:val>
                                        </p:tav>
                                        <p:tav tm="100000">
                                          <p:val>
                                            <p:strVal val="#ppt_x"/>
                                          </p:val>
                                        </p:tav>
                                      </p:tavLst>
                                    </p:anim>
                                    <p:anim calcmode="lin" valueType="num">
                                      <p:cBhvr>
                                        <p:cTn id="314" dur="1000" fill="hold"/>
                                        <p:tgtEl>
                                          <p:spTgt spid="66"/>
                                        </p:tgtEl>
                                        <p:attrNameLst>
                                          <p:attrName>ppt_y</p:attrName>
                                        </p:attrNameLst>
                                      </p:cBhvr>
                                      <p:tavLst>
                                        <p:tav tm="0">
                                          <p:val>
                                            <p:strVal val="#ppt_y+.1"/>
                                          </p:val>
                                        </p:tav>
                                        <p:tav tm="100000">
                                          <p:val>
                                            <p:strVal val="#ppt_y"/>
                                          </p:val>
                                        </p:tav>
                                      </p:tavLst>
                                    </p:anim>
                                  </p:childTnLst>
                                </p:cTn>
                              </p:par>
                              <p:par>
                                <p:cTn id="315" presetID="42" presetClass="entr" presetSubtype="0" fill="hold" grpId="0" nodeType="withEffect">
                                  <p:stCondLst>
                                    <p:cond delay="0"/>
                                  </p:stCondLst>
                                  <p:childTnLst>
                                    <p:set>
                                      <p:cBhvr>
                                        <p:cTn id="316" dur="1" fill="hold">
                                          <p:stCondLst>
                                            <p:cond delay="0"/>
                                          </p:stCondLst>
                                        </p:cTn>
                                        <p:tgtEl>
                                          <p:spTgt spid="67"/>
                                        </p:tgtEl>
                                        <p:attrNameLst>
                                          <p:attrName>style.visibility</p:attrName>
                                        </p:attrNameLst>
                                      </p:cBhvr>
                                      <p:to>
                                        <p:strVal val="visible"/>
                                      </p:to>
                                    </p:set>
                                    <p:animEffect transition="in" filter="fade">
                                      <p:cBhvr>
                                        <p:cTn id="317" dur="1000"/>
                                        <p:tgtEl>
                                          <p:spTgt spid="67"/>
                                        </p:tgtEl>
                                      </p:cBhvr>
                                    </p:animEffect>
                                    <p:anim calcmode="lin" valueType="num">
                                      <p:cBhvr>
                                        <p:cTn id="318" dur="1000" fill="hold"/>
                                        <p:tgtEl>
                                          <p:spTgt spid="67"/>
                                        </p:tgtEl>
                                        <p:attrNameLst>
                                          <p:attrName>ppt_x</p:attrName>
                                        </p:attrNameLst>
                                      </p:cBhvr>
                                      <p:tavLst>
                                        <p:tav tm="0">
                                          <p:val>
                                            <p:strVal val="#ppt_x"/>
                                          </p:val>
                                        </p:tav>
                                        <p:tav tm="100000">
                                          <p:val>
                                            <p:strVal val="#ppt_x"/>
                                          </p:val>
                                        </p:tav>
                                      </p:tavLst>
                                    </p:anim>
                                    <p:anim calcmode="lin" valueType="num">
                                      <p:cBhvr>
                                        <p:cTn id="319" dur="1000" fill="hold"/>
                                        <p:tgtEl>
                                          <p:spTgt spid="67"/>
                                        </p:tgtEl>
                                        <p:attrNameLst>
                                          <p:attrName>ppt_y</p:attrName>
                                        </p:attrNameLst>
                                      </p:cBhvr>
                                      <p:tavLst>
                                        <p:tav tm="0">
                                          <p:val>
                                            <p:strVal val="#ppt_y+.1"/>
                                          </p:val>
                                        </p:tav>
                                        <p:tav tm="100000">
                                          <p:val>
                                            <p:strVal val="#ppt_y"/>
                                          </p:val>
                                        </p:tav>
                                      </p:tavLst>
                                    </p:anim>
                                  </p:childTnLst>
                                </p:cTn>
                              </p:par>
                              <p:par>
                                <p:cTn id="320" presetID="42" presetClass="entr" presetSubtype="0" fill="hold" grpId="0" nodeType="withEffect">
                                  <p:stCondLst>
                                    <p:cond delay="0"/>
                                  </p:stCondLst>
                                  <p:childTnLst>
                                    <p:set>
                                      <p:cBhvr>
                                        <p:cTn id="321" dur="1" fill="hold">
                                          <p:stCondLst>
                                            <p:cond delay="0"/>
                                          </p:stCondLst>
                                        </p:cTn>
                                        <p:tgtEl>
                                          <p:spTgt spid="68"/>
                                        </p:tgtEl>
                                        <p:attrNameLst>
                                          <p:attrName>style.visibility</p:attrName>
                                        </p:attrNameLst>
                                      </p:cBhvr>
                                      <p:to>
                                        <p:strVal val="visible"/>
                                      </p:to>
                                    </p:set>
                                    <p:animEffect transition="in" filter="fade">
                                      <p:cBhvr>
                                        <p:cTn id="322" dur="1000"/>
                                        <p:tgtEl>
                                          <p:spTgt spid="68"/>
                                        </p:tgtEl>
                                      </p:cBhvr>
                                    </p:animEffect>
                                    <p:anim calcmode="lin" valueType="num">
                                      <p:cBhvr>
                                        <p:cTn id="323" dur="1000" fill="hold"/>
                                        <p:tgtEl>
                                          <p:spTgt spid="68"/>
                                        </p:tgtEl>
                                        <p:attrNameLst>
                                          <p:attrName>ppt_x</p:attrName>
                                        </p:attrNameLst>
                                      </p:cBhvr>
                                      <p:tavLst>
                                        <p:tav tm="0">
                                          <p:val>
                                            <p:strVal val="#ppt_x"/>
                                          </p:val>
                                        </p:tav>
                                        <p:tav tm="100000">
                                          <p:val>
                                            <p:strVal val="#ppt_x"/>
                                          </p:val>
                                        </p:tav>
                                      </p:tavLst>
                                    </p:anim>
                                    <p:anim calcmode="lin" valueType="num">
                                      <p:cBhvr>
                                        <p:cTn id="324" dur="1000" fill="hold"/>
                                        <p:tgtEl>
                                          <p:spTgt spid="68"/>
                                        </p:tgtEl>
                                        <p:attrNameLst>
                                          <p:attrName>ppt_y</p:attrName>
                                        </p:attrNameLst>
                                      </p:cBhvr>
                                      <p:tavLst>
                                        <p:tav tm="0">
                                          <p:val>
                                            <p:strVal val="#ppt_y+.1"/>
                                          </p:val>
                                        </p:tav>
                                        <p:tav tm="100000">
                                          <p:val>
                                            <p:strVal val="#ppt_y"/>
                                          </p:val>
                                        </p:tav>
                                      </p:tavLst>
                                    </p:anim>
                                  </p:childTnLst>
                                </p:cTn>
                              </p:par>
                              <p:par>
                                <p:cTn id="325" presetID="42" presetClass="entr" presetSubtype="0" fill="hold" grpId="0" nodeType="withEffect">
                                  <p:stCondLst>
                                    <p:cond delay="0"/>
                                  </p:stCondLst>
                                  <p:childTnLst>
                                    <p:set>
                                      <p:cBhvr>
                                        <p:cTn id="326" dur="1" fill="hold">
                                          <p:stCondLst>
                                            <p:cond delay="0"/>
                                          </p:stCondLst>
                                        </p:cTn>
                                        <p:tgtEl>
                                          <p:spTgt spid="69"/>
                                        </p:tgtEl>
                                        <p:attrNameLst>
                                          <p:attrName>style.visibility</p:attrName>
                                        </p:attrNameLst>
                                      </p:cBhvr>
                                      <p:to>
                                        <p:strVal val="visible"/>
                                      </p:to>
                                    </p:set>
                                    <p:animEffect transition="in" filter="fade">
                                      <p:cBhvr>
                                        <p:cTn id="327" dur="1000"/>
                                        <p:tgtEl>
                                          <p:spTgt spid="69"/>
                                        </p:tgtEl>
                                      </p:cBhvr>
                                    </p:animEffect>
                                    <p:anim calcmode="lin" valueType="num">
                                      <p:cBhvr>
                                        <p:cTn id="328" dur="1000" fill="hold"/>
                                        <p:tgtEl>
                                          <p:spTgt spid="69"/>
                                        </p:tgtEl>
                                        <p:attrNameLst>
                                          <p:attrName>ppt_x</p:attrName>
                                        </p:attrNameLst>
                                      </p:cBhvr>
                                      <p:tavLst>
                                        <p:tav tm="0">
                                          <p:val>
                                            <p:strVal val="#ppt_x"/>
                                          </p:val>
                                        </p:tav>
                                        <p:tav tm="100000">
                                          <p:val>
                                            <p:strVal val="#ppt_x"/>
                                          </p:val>
                                        </p:tav>
                                      </p:tavLst>
                                    </p:anim>
                                    <p:anim calcmode="lin" valueType="num">
                                      <p:cBhvr>
                                        <p:cTn id="329" dur="1000" fill="hold"/>
                                        <p:tgtEl>
                                          <p:spTgt spid="69"/>
                                        </p:tgtEl>
                                        <p:attrNameLst>
                                          <p:attrName>ppt_y</p:attrName>
                                        </p:attrNameLst>
                                      </p:cBhvr>
                                      <p:tavLst>
                                        <p:tav tm="0">
                                          <p:val>
                                            <p:strVal val="#ppt_y+.1"/>
                                          </p:val>
                                        </p:tav>
                                        <p:tav tm="100000">
                                          <p:val>
                                            <p:strVal val="#ppt_y"/>
                                          </p:val>
                                        </p:tav>
                                      </p:tavLst>
                                    </p:anim>
                                  </p:childTnLst>
                                </p:cTn>
                              </p:par>
                              <p:par>
                                <p:cTn id="330" presetID="42" presetClass="entr" presetSubtype="0" fill="hold" grpId="0" nodeType="withEffect">
                                  <p:stCondLst>
                                    <p:cond delay="0"/>
                                  </p:stCondLst>
                                  <p:childTnLst>
                                    <p:set>
                                      <p:cBhvr>
                                        <p:cTn id="331" dur="1" fill="hold">
                                          <p:stCondLst>
                                            <p:cond delay="0"/>
                                          </p:stCondLst>
                                        </p:cTn>
                                        <p:tgtEl>
                                          <p:spTgt spid="70"/>
                                        </p:tgtEl>
                                        <p:attrNameLst>
                                          <p:attrName>style.visibility</p:attrName>
                                        </p:attrNameLst>
                                      </p:cBhvr>
                                      <p:to>
                                        <p:strVal val="visible"/>
                                      </p:to>
                                    </p:set>
                                    <p:animEffect transition="in" filter="fade">
                                      <p:cBhvr>
                                        <p:cTn id="332" dur="1000"/>
                                        <p:tgtEl>
                                          <p:spTgt spid="70"/>
                                        </p:tgtEl>
                                      </p:cBhvr>
                                    </p:animEffect>
                                    <p:anim calcmode="lin" valueType="num">
                                      <p:cBhvr>
                                        <p:cTn id="333" dur="1000" fill="hold"/>
                                        <p:tgtEl>
                                          <p:spTgt spid="70"/>
                                        </p:tgtEl>
                                        <p:attrNameLst>
                                          <p:attrName>ppt_x</p:attrName>
                                        </p:attrNameLst>
                                      </p:cBhvr>
                                      <p:tavLst>
                                        <p:tav tm="0">
                                          <p:val>
                                            <p:strVal val="#ppt_x"/>
                                          </p:val>
                                        </p:tav>
                                        <p:tav tm="100000">
                                          <p:val>
                                            <p:strVal val="#ppt_x"/>
                                          </p:val>
                                        </p:tav>
                                      </p:tavLst>
                                    </p:anim>
                                    <p:anim calcmode="lin" valueType="num">
                                      <p:cBhvr>
                                        <p:cTn id="334" dur="1000" fill="hold"/>
                                        <p:tgtEl>
                                          <p:spTgt spid="70"/>
                                        </p:tgtEl>
                                        <p:attrNameLst>
                                          <p:attrName>ppt_y</p:attrName>
                                        </p:attrNameLst>
                                      </p:cBhvr>
                                      <p:tavLst>
                                        <p:tav tm="0">
                                          <p:val>
                                            <p:strVal val="#ppt_y+.1"/>
                                          </p:val>
                                        </p:tav>
                                        <p:tav tm="100000">
                                          <p:val>
                                            <p:strVal val="#ppt_y"/>
                                          </p:val>
                                        </p:tav>
                                      </p:tavLst>
                                    </p:anim>
                                  </p:childTnLst>
                                </p:cTn>
                              </p:par>
                              <p:par>
                                <p:cTn id="335" presetID="42" presetClass="entr" presetSubtype="0" fill="hold" grpId="0" nodeType="withEffect">
                                  <p:stCondLst>
                                    <p:cond delay="0"/>
                                  </p:stCondLst>
                                  <p:childTnLst>
                                    <p:set>
                                      <p:cBhvr>
                                        <p:cTn id="336" dur="1" fill="hold">
                                          <p:stCondLst>
                                            <p:cond delay="0"/>
                                          </p:stCondLst>
                                        </p:cTn>
                                        <p:tgtEl>
                                          <p:spTgt spid="71"/>
                                        </p:tgtEl>
                                        <p:attrNameLst>
                                          <p:attrName>style.visibility</p:attrName>
                                        </p:attrNameLst>
                                      </p:cBhvr>
                                      <p:to>
                                        <p:strVal val="visible"/>
                                      </p:to>
                                    </p:set>
                                    <p:animEffect transition="in" filter="fade">
                                      <p:cBhvr>
                                        <p:cTn id="337" dur="1000"/>
                                        <p:tgtEl>
                                          <p:spTgt spid="71"/>
                                        </p:tgtEl>
                                      </p:cBhvr>
                                    </p:animEffect>
                                    <p:anim calcmode="lin" valueType="num">
                                      <p:cBhvr>
                                        <p:cTn id="338" dur="1000" fill="hold"/>
                                        <p:tgtEl>
                                          <p:spTgt spid="71"/>
                                        </p:tgtEl>
                                        <p:attrNameLst>
                                          <p:attrName>ppt_x</p:attrName>
                                        </p:attrNameLst>
                                      </p:cBhvr>
                                      <p:tavLst>
                                        <p:tav tm="0">
                                          <p:val>
                                            <p:strVal val="#ppt_x"/>
                                          </p:val>
                                        </p:tav>
                                        <p:tav tm="100000">
                                          <p:val>
                                            <p:strVal val="#ppt_x"/>
                                          </p:val>
                                        </p:tav>
                                      </p:tavLst>
                                    </p:anim>
                                    <p:anim calcmode="lin" valueType="num">
                                      <p:cBhvr>
                                        <p:cTn id="339" dur="1000" fill="hold"/>
                                        <p:tgtEl>
                                          <p:spTgt spid="71"/>
                                        </p:tgtEl>
                                        <p:attrNameLst>
                                          <p:attrName>ppt_y</p:attrName>
                                        </p:attrNameLst>
                                      </p:cBhvr>
                                      <p:tavLst>
                                        <p:tav tm="0">
                                          <p:val>
                                            <p:strVal val="#ppt_y+.1"/>
                                          </p:val>
                                        </p:tav>
                                        <p:tav tm="100000">
                                          <p:val>
                                            <p:strVal val="#ppt_y"/>
                                          </p:val>
                                        </p:tav>
                                      </p:tavLst>
                                    </p:anim>
                                  </p:childTnLst>
                                </p:cTn>
                              </p:par>
                              <p:par>
                                <p:cTn id="340" presetID="42" presetClass="entr" presetSubtype="0" fill="hold" grpId="0" nodeType="withEffect">
                                  <p:stCondLst>
                                    <p:cond delay="0"/>
                                  </p:stCondLst>
                                  <p:childTnLst>
                                    <p:set>
                                      <p:cBhvr>
                                        <p:cTn id="341" dur="1" fill="hold">
                                          <p:stCondLst>
                                            <p:cond delay="0"/>
                                          </p:stCondLst>
                                        </p:cTn>
                                        <p:tgtEl>
                                          <p:spTgt spid="72"/>
                                        </p:tgtEl>
                                        <p:attrNameLst>
                                          <p:attrName>style.visibility</p:attrName>
                                        </p:attrNameLst>
                                      </p:cBhvr>
                                      <p:to>
                                        <p:strVal val="visible"/>
                                      </p:to>
                                    </p:set>
                                    <p:animEffect transition="in" filter="fade">
                                      <p:cBhvr>
                                        <p:cTn id="342" dur="1000"/>
                                        <p:tgtEl>
                                          <p:spTgt spid="72"/>
                                        </p:tgtEl>
                                      </p:cBhvr>
                                    </p:animEffect>
                                    <p:anim calcmode="lin" valueType="num">
                                      <p:cBhvr>
                                        <p:cTn id="343" dur="1000" fill="hold"/>
                                        <p:tgtEl>
                                          <p:spTgt spid="72"/>
                                        </p:tgtEl>
                                        <p:attrNameLst>
                                          <p:attrName>ppt_x</p:attrName>
                                        </p:attrNameLst>
                                      </p:cBhvr>
                                      <p:tavLst>
                                        <p:tav tm="0">
                                          <p:val>
                                            <p:strVal val="#ppt_x"/>
                                          </p:val>
                                        </p:tav>
                                        <p:tav tm="100000">
                                          <p:val>
                                            <p:strVal val="#ppt_x"/>
                                          </p:val>
                                        </p:tav>
                                      </p:tavLst>
                                    </p:anim>
                                    <p:anim calcmode="lin" valueType="num">
                                      <p:cBhvr>
                                        <p:cTn id="344" dur="1000" fill="hold"/>
                                        <p:tgtEl>
                                          <p:spTgt spid="72"/>
                                        </p:tgtEl>
                                        <p:attrNameLst>
                                          <p:attrName>ppt_y</p:attrName>
                                        </p:attrNameLst>
                                      </p:cBhvr>
                                      <p:tavLst>
                                        <p:tav tm="0">
                                          <p:val>
                                            <p:strVal val="#ppt_y+.1"/>
                                          </p:val>
                                        </p:tav>
                                        <p:tav tm="100000">
                                          <p:val>
                                            <p:strVal val="#ppt_y"/>
                                          </p:val>
                                        </p:tav>
                                      </p:tavLst>
                                    </p:anim>
                                  </p:childTnLst>
                                </p:cTn>
                              </p:par>
                              <p:par>
                                <p:cTn id="345" presetID="42" presetClass="entr" presetSubtype="0" fill="hold" grpId="0" nodeType="withEffect">
                                  <p:stCondLst>
                                    <p:cond delay="0"/>
                                  </p:stCondLst>
                                  <p:childTnLst>
                                    <p:set>
                                      <p:cBhvr>
                                        <p:cTn id="346" dur="1" fill="hold">
                                          <p:stCondLst>
                                            <p:cond delay="0"/>
                                          </p:stCondLst>
                                        </p:cTn>
                                        <p:tgtEl>
                                          <p:spTgt spid="73"/>
                                        </p:tgtEl>
                                        <p:attrNameLst>
                                          <p:attrName>style.visibility</p:attrName>
                                        </p:attrNameLst>
                                      </p:cBhvr>
                                      <p:to>
                                        <p:strVal val="visible"/>
                                      </p:to>
                                    </p:set>
                                    <p:animEffect transition="in" filter="fade">
                                      <p:cBhvr>
                                        <p:cTn id="347" dur="1000"/>
                                        <p:tgtEl>
                                          <p:spTgt spid="73"/>
                                        </p:tgtEl>
                                      </p:cBhvr>
                                    </p:animEffect>
                                    <p:anim calcmode="lin" valueType="num">
                                      <p:cBhvr>
                                        <p:cTn id="348" dur="1000" fill="hold"/>
                                        <p:tgtEl>
                                          <p:spTgt spid="73"/>
                                        </p:tgtEl>
                                        <p:attrNameLst>
                                          <p:attrName>ppt_x</p:attrName>
                                        </p:attrNameLst>
                                      </p:cBhvr>
                                      <p:tavLst>
                                        <p:tav tm="0">
                                          <p:val>
                                            <p:strVal val="#ppt_x"/>
                                          </p:val>
                                        </p:tav>
                                        <p:tav tm="100000">
                                          <p:val>
                                            <p:strVal val="#ppt_x"/>
                                          </p:val>
                                        </p:tav>
                                      </p:tavLst>
                                    </p:anim>
                                    <p:anim calcmode="lin" valueType="num">
                                      <p:cBhvr>
                                        <p:cTn id="349" dur="1000" fill="hold"/>
                                        <p:tgtEl>
                                          <p:spTgt spid="73"/>
                                        </p:tgtEl>
                                        <p:attrNameLst>
                                          <p:attrName>ppt_y</p:attrName>
                                        </p:attrNameLst>
                                      </p:cBhvr>
                                      <p:tavLst>
                                        <p:tav tm="0">
                                          <p:val>
                                            <p:strVal val="#ppt_y+.1"/>
                                          </p:val>
                                        </p:tav>
                                        <p:tav tm="100000">
                                          <p:val>
                                            <p:strVal val="#ppt_y"/>
                                          </p:val>
                                        </p:tav>
                                      </p:tavLst>
                                    </p:anim>
                                  </p:childTnLst>
                                </p:cTn>
                              </p:par>
                              <p:par>
                                <p:cTn id="350" presetID="42" presetClass="entr" presetSubtype="0" fill="hold" grpId="0" nodeType="withEffect">
                                  <p:stCondLst>
                                    <p:cond delay="0"/>
                                  </p:stCondLst>
                                  <p:childTnLst>
                                    <p:set>
                                      <p:cBhvr>
                                        <p:cTn id="351" dur="1" fill="hold">
                                          <p:stCondLst>
                                            <p:cond delay="0"/>
                                          </p:stCondLst>
                                        </p:cTn>
                                        <p:tgtEl>
                                          <p:spTgt spid="74"/>
                                        </p:tgtEl>
                                        <p:attrNameLst>
                                          <p:attrName>style.visibility</p:attrName>
                                        </p:attrNameLst>
                                      </p:cBhvr>
                                      <p:to>
                                        <p:strVal val="visible"/>
                                      </p:to>
                                    </p:set>
                                    <p:animEffect transition="in" filter="fade">
                                      <p:cBhvr>
                                        <p:cTn id="352" dur="1000"/>
                                        <p:tgtEl>
                                          <p:spTgt spid="74"/>
                                        </p:tgtEl>
                                      </p:cBhvr>
                                    </p:animEffect>
                                    <p:anim calcmode="lin" valueType="num">
                                      <p:cBhvr>
                                        <p:cTn id="353" dur="1000" fill="hold"/>
                                        <p:tgtEl>
                                          <p:spTgt spid="74"/>
                                        </p:tgtEl>
                                        <p:attrNameLst>
                                          <p:attrName>ppt_x</p:attrName>
                                        </p:attrNameLst>
                                      </p:cBhvr>
                                      <p:tavLst>
                                        <p:tav tm="0">
                                          <p:val>
                                            <p:strVal val="#ppt_x"/>
                                          </p:val>
                                        </p:tav>
                                        <p:tav tm="100000">
                                          <p:val>
                                            <p:strVal val="#ppt_x"/>
                                          </p:val>
                                        </p:tav>
                                      </p:tavLst>
                                    </p:anim>
                                    <p:anim calcmode="lin" valueType="num">
                                      <p:cBhvr>
                                        <p:cTn id="354" dur="1000" fill="hold"/>
                                        <p:tgtEl>
                                          <p:spTgt spid="74"/>
                                        </p:tgtEl>
                                        <p:attrNameLst>
                                          <p:attrName>ppt_y</p:attrName>
                                        </p:attrNameLst>
                                      </p:cBhvr>
                                      <p:tavLst>
                                        <p:tav tm="0">
                                          <p:val>
                                            <p:strVal val="#ppt_y+.1"/>
                                          </p:val>
                                        </p:tav>
                                        <p:tav tm="100000">
                                          <p:val>
                                            <p:strVal val="#ppt_y"/>
                                          </p:val>
                                        </p:tav>
                                      </p:tavLst>
                                    </p:anim>
                                  </p:childTnLst>
                                </p:cTn>
                              </p:par>
                              <p:par>
                                <p:cTn id="355" presetID="42" presetClass="entr" presetSubtype="0" fill="hold" grpId="0" nodeType="withEffect">
                                  <p:stCondLst>
                                    <p:cond delay="0"/>
                                  </p:stCondLst>
                                  <p:childTnLst>
                                    <p:set>
                                      <p:cBhvr>
                                        <p:cTn id="356" dur="1" fill="hold">
                                          <p:stCondLst>
                                            <p:cond delay="0"/>
                                          </p:stCondLst>
                                        </p:cTn>
                                        <p:tgtEl>
                                          <p:spTgt spid="75"/>
                                        </p:tgtEl>
                                        <p:attrNameLst>
                                          <p:attrName>style.visibility</p:attrName>
                                        </p:attrNameLst>
                                      </p:cBhvr>
                                      <p:to>
                                        <p:strVal val="visible"/>
                                      </p:to>
                                    </p:set>
                                    <p:animEffect transition="in" filter="fade">
                                      <p:cBhvr>
                                        <p:cTn id="357" dur="1000"/>
                                        <p:tgtEl>
                                          <p:spTgt spid="75"/>
                                        </p:tgtEl>
                                      </p:cBhvr>
                                    </p:animEffect>
                                    <p:anim calcmode="lin" valueType="num">
                                      <p:cBhvr>
                                        <p:cTn id="358" dur="1000" fill="hold"/>
                                        <p:tgtEl>
                                          <p:spTgt spid="75"/>
                                        </p:tgtEl>
                                        <p:attrNameLst>
                                          <p:attrName>ppt_x</p:attrName>
                                        </p:attrNameLst>
                                      </p:cBhvr>
                                      <p:tavLst>
                                        <p:tav tm="0">
                                          <p:val>
                                            <p:strVal val="#ppt_x"/>
                                          </p:val>
                                        </p:tav>
                                        <p:tav tm="100000">
                                          <p:val>
                                            <p:strVal val="#ppt_x"/>
                                          </p:val>
                                        </p:tav>
                                      </p:tavLst>
                                    </p:anim>
                                    <p:anim calcmode="lin" valueType="num">
                                      <p:cBhvr>
                                        <p:cTn id="359" dur="1000" fill="hold"/>
                                        <p:tgtEl>
                                          <p:spTgt spid="75"/>
                                        </p:tgtEl>
                                        <p:attrNameLst>
                                          <p:attrName>ppt_y</p:attrName>
                                        </p:attrNameLst>
                                      </p:cBhvr>
                                      <p:tavLst>
                                        <p:tav tm="0">
                                          <p:val>
                                            <p:strVal val="#ppt_y+.1"/>
                                          </p:val>
                                        </p:tav>
                                        <p:tav tm="100000">
                                          <p:val>
                                            <p:strVal val="#ppt_y"/>
                                          </p:val>
                                        </p:tav>
                                      </p:tavLst>
                                    </p:anim>
                                  </p:childTnLst>
                                </p:cTn>
                              </p:par>
                              <p:par>
                                <p:cTn id="360" presetID="42" presetClass="entr" presetSubtype="0" fill="hold" grpId="0" nodeType="withEffect">
                                  <p:stCondLst>
                                    <p:cond delay="0"/>
                                  </p:stCondLst>
                                  <p:childTnLst>
                                    <p:set>
                                      <p:cBhvr>
                                        <p:cTn id="361" dur="1" fill="hold">
                                          <p:stCondLst>
                                            <p:cond delay="0"/>
                                          </p:stCondLst>
                                        </p:cTn>
                                        <p:tgtEl>
                                          <p:spTgt spid="76"/>
                                        </p:tgtEl>
                                        <p:attrNameLst>
                                          <p:attrName>style.visibility</p:attrName>
                                        </p:attrNameLst>
                                      </p:cBhvr>
                                      <p:to>
                                        <p:strVal val="visible"/>
                                      </p:to>
                                    </p:set>
                                    <p:animEffect transition="in" filter="fade">
                                      <p:cBhvr>
                                        <p:cTn id="362" dur="1000"/>
                                        <p:tgtEl>
                                          <p:spTgt spid="76"/>
                                        </p:tgtEl>
                                      </p:cBhvr>
                                    </p:animEffect>
                                    <p:anim calcmode="lin" valueType="num">
                                      <p:cBhvr>
                                        <p:cTn id="363" dur="1000" fill="hold"/>
                                        <p:tgtEl>
                                          <p:spTgt spid="76"/>
                                        </p:tgtEl>
                                        <p:attrNameLst>
                                          <p:attrName>ppt_x</p:attrName>
                                        </p:attrNameLst>
                                      </p:cBhvr>
                                      <p:tavLst>
                                        <p:tav tm="0">
                                          <p:val>
                                            <p:strVal val="#ppt_x"/>
                                          </p:val>
                                        </p:tav>
                                        <p:tav tm="100000">
                                          <p:val>
                                            <p:strVal val="#ppt_x"/>
                                          </p:val>
                                        </p:tav>
                                      </p:tavLst>
                                    </p:anim>
                                    <p:anim calcmode="lin" valueType="num">
                                      <p:cBhvr>
                                        <p:cTn id="364" dur="1000" fill="hold"/>
                                        <p:tgtEl>
                                          <p:spTgt spid="76"/>
                                        </p:tgtEl>
                                        <p:attrNameLst>
                                          <p:attrName>ppt_y</p:attrName>
                                        </p:attrNameLst>
                                      </p:cBhvr>
                                      <p:tavLst>
                                        <p:tav tm="0">
                                          <p:val>
                                            <p:strVal val="#ppt_y+.1"/>
                                          </p:val>
                                        </p:tav>
                                        <p:tav tm="100000">
                                          <p:val>
                                            <p:strVal val="#ppt_y"/>
                                          </p:val>
                                        </p:tav>
                                      </p:tavLst>
                                    </p:anim>
                                  </p:childTnLst>
                                </p:cTn>
                              </p:par>
                              <p:par>
                                <p:cTn id="365" presetID="42" presetClass="entr" presetSubtype="0" fill="hold" grpId="0" nodeType="withEffect">
                                  <p:stCondLst>
                                    <p:cond delay="0"/>
                                  </p:stCondLst>
                                  <p:childTnLst>
                                    <p:set>
                                      <p:cBhvr>
                                        <p:cTn id="366" dur="1" fill="hold">
                                          <p:stCondLst>
                                            <p:cond delay="0"/>
                                          </p:stCondLst>
                                        </p:cTn>
                                        <p:tgtEl>
                                          <p:spTgt spid="77"/>
                                        </p:tgtEl>
                                        <p:attrNameLst>
                                          <p:attrName>style.visibility</p:attrName>
                                        </p:attrNameLst>
                                      </p:cBhvr>
                                      <p:to>
                                        <p:strVal val="visible"/>
                                      </p:to>
                                    </p:set>
                                    <p:animEffect transition="in" filter="fade">
                                      <p:cBhvr>
                                        <p:cTn id="367" dur="1000"/>
                                        <p:tgtEl>
                                          <p:spTgt spid="77"/>
                                        </p:tgtEl>
                                      </p:cBhvr>
                                    </p:animEffect>
                                    <p:anim calcmode="lin" valueType="num">
                                      <p:cBhvr>
                                        <p:cTn id="368" dur="1000" fill="hold"/>
                                        <p:tgtEl>
                                          <p:spTgt spid="77"/>
                                        </p:tgtEl>
                                        <p:attrNameLst>
                                          <p:attrName>ppt_x</p:attrName>
                                        </p:attrNameLst>
                                      </p:cBhvr>
                                      <p:tavLst>
                                        <p:tav tm="0">
                                          <p:val>
                                            <p:strVal val="#ppt_x"/>
                                          </p:val>
                                        </p:tav>
                                        <p:tav tm="100000">
                                          <p:val>
                                            <p:strVal val="#ppt_x"/>
                                          </p:val>
                                        </p:tav>
                                      </p:tavLst>
                                    </p:anim>
                                    <p:anim calcmode="lin" valueType="num">
                                      <p:cBhvr>
                                        <p:cTn id="369" dur="1000" fill="hold"/>
                                        <p:tgtEl>
                                          <p:spTgt spid="77"/>
                                        </p:tgtEl>
                                        <p:attrNameLst>
                                          <p:attrName>ppt_y</p:attrName>
                                        </p:attrNameLst>
                                      </p:cBhvr>
                                      <p:tavLst>
                                        <p:tav tm="0">
                                          <p:val>
                                            <p:strVal val="#ppt_y+.1"/>
                                          </p:val>
                                        </p:tav>
                                        <p:tav tm="100000">
                                          <p:val>
                                            <p:strVal val="#ppt_y"/>
                                          </p:val>
                                        </p:tav>
                                      </p:tavLst>
                                    </p:anim>
                                  </p:childTnLst>
                                </p:cTn>
                              </p:par>
                              <p:par>
                                <p:cTn id="370" presetID="42" presetClass="entr" presetSubtype="0" fill="hold" grpId="0" nodeType="withEffect">
                                  <p:stCondLst>
                                    <p:cond delay="0"/>
                                  </p:stCondLst>
                                  <p:childTnLst>
                                    <p:set>
                                      <p:cBhvr>
                                        <p:cTn id="371" dur="1" fill="hold">
                                          <p:stCondLst>
                                            <p:cond delay="0"/>
                                          </p:stCondLst>
                                        </p:cTn>
                                        <p:tgtEl>
                                          <p:spTgt spid="78"/>
                                        </p:tgtEl>
                                        <p:attrNameLst>
                                          <p:attrName>style.visibility</p:attrName>
                                        </p:attrNameLst>
                                      </p:cBhvr>
                                      <p:to>
                                        <p:strVal val="visible"/>
                                      </p:to>
                                    </p:set>
                                    <p:animEffect transition="in" filter="fade">
                                      <p:cBhvr>
                                        <p:cTn id="372" dur="1000"/>
                                        <p:tgtEl>
                                          <p:spTgt spid="78"/>
                                        </p:tgtEl>
                                      </p:cBhvr>
                                    </p:animEffect>
                                    <p:anim calcmode="lin" valueType="num">
                                      <p:cBhvr>
                                        <p:cTn id="373" dur="1000" fill="hold"/>
                                        <p:tgtEl>
                                          <p:spTgt spid="78"/>
                                        </p:tgtEl>
                                        <p:attrNameLst>
                                          <p:attrName>ppt_x</p:attrName>
                                        </p:attrNameLst>
                                      </p:cBhvr>
                                      <p:tavLst>
                                        <p:tav tm="0">
                                          <p:val>
                                            <p:strVal val="#ppt_x"/>
                                          </p:val>
                                        </p:tav>
                                        <p:tav tm="100000">
                                          <p:val>
                                            <p:strVal val="#ppt_x"/>
                                          </p:val>
                                        </p:tav>
                                      </p:tavLst>
                                    </p:anim>
                                    <p:anim calcmode="lin" valueType="num">
                                      <p:cBhvr>
                                        <p:cTn id="374" dur="1000" fill="hold"/>
                                        <p:tgtEl>
                                          <p:spTgt spid="78"/>
                                        </p:tgtEl>
                                        <p:attrNameLst>
                                          <p:attrName>ppt_y</p:attrName>
                                        </p:attrNameLst>
                                      </p:cBhvr>
                                      <p:tavLst>
                                        <p:tav tm="0">
                                          <p:val>
                                            <p:strVal val="#ppt_y+.1"/>
                                          </p:val>
                                        </p:tav>
                                        <p:tav tm="100000">
                                          <p:val>
                                            <p:strVal val="#ppt_y"/>
                                          </p:val>
                                        </p:tav>
                                      </p:tavLst>
                                    </p:anim>
                                  </p:childTnLst>
                                </p:cTn>
                              </p:par>
                              <p:par>
                                <p:cTn id="375" presetID="42" presetClass="entr" presetSubtype="0" fill="hold" grpId="0" nodeType="withEffect">
                                  <p:stCondLst>
                                    <p:cond delay="0"/>
                                  </p:stCondLst>
                                  <p:childTnLst>
                                    <p:set>
                                      <p:cBhvr>
                                        <p:cTn id="376" dur="1" fill="hold">
                                          <p:stCondLst>
                                            <p:cond delay="0"/>
                                          </p:stCondLst>
                                        </p:cTn>
                                        <p:tgtEl>
                                          <p:spTgt spid="79"/>
                                        </p:tgtEl>
                                        <p:attrNameLst>
                                          <p:attrName>style.visibility</p:attrName>
                                        </p:attrNameLst>
                                      </p:cBhvr>
                                      <p:to>
                                        <p:strVal val="visible"/>
                                      </p:to>
                                    </p:set>
                                    <p:animEffect transition="in" filter="fade">
                                      <p:cBhvr>
                                        <p:cTn id="377" dur="1000"/>
                                        <p:tgtEl>
                                          <p:spTgt spid="79"/>
                                        </p:tgtEl>
                                      </p:cBhvr>
                                    </p:animEffect>
                                    <p:anim calcmode="lin" valueType="num">
                                      <p:cBhvr>
                                        <p:cTn id="378" dur="1000" fill="hold"/>
                                        <p:tgtEl>
                                          <p:spTgt spid="79"/>
                                        </p:tgtEl>
                                        <p:attrNameLst>
                                          <p:attrName>ppt_x</p:attrName>
                                        </p:attrNameLst>
                                      </p:cBhvr>
                                      <p:tavLst>
                                        <p:tav tm="0">
                                          <p:val>
                                            <p:strVal val="#ppt_x"/>
                                          </p:val>
                                        </p:tav>
                                        <p:tav tm="100000">
                                          <p:val>
                                            <p:strVal val="#ppt_x"/>
                                          </p:val>
                                        </p:tav>
                                      </p:tavLst>
                                    </p:anim>
                                    <p:anim calcmode="lin" valueType="num">
                                      <p:cBhvr>
                                        <p:cTn id="379" dur="1000" fill="hold"/>
                                        <p:tgtEl>
                                          <p:spTgt spid="79"/>
                                        </p:tgtEl>
                                        <p:attrNameLst>
                                          <p:attrName>ppt_y</p:attrName>
                                        </p:attrNameLst>
                                      </p:cBhvr>
                                      <p:tavLst>
                                        <p:tav tm="0">
                                          <p:val>
                                            <p:strVal val="#ppt_y+.1"/>
                                          </p:val>
                                        </p:tav>
                                        <p:tav tm="100000">
                                          <p:val>
                                            <p:strVal val="#ppt_y"/>
                                          </p:val>
                                        </p:tav>
                                      </p:tavLst>
                                    </p:anim>
                                  </p:childTnLst>
                                </p:cTn>
                              </p:par>
                              <p:par>
                                <p:cTn id="380" presetID="42" presetClass="entr" presetSubtype="0" fill="hold" nodeType="withEffect">
                                  <p:stCondLst>
                                    <p:cond delay="0"/>
                                  </p:stCondLst>
                                  <p:childTnLst>
                                    <p:set>
                                      <p:cBhvr>
                                        <p:cTn id="381" dur="1" fill="hold">
                                          <p:stCondLst>
                                            <p:cond delay="0"/>
                                          </p:stCondLst>
                                        </p:cTn>
                                        <p:tgtEl>
                                          <p:spTgt spid="80"/>
                                        </p:tgtEl>
                                        <p:attrNameLst>
                                          <p:attrName>style.visibility</p:attrName>
                                        </p:attrNameLst>
                                      </p:cBhvr>
                                      <p:to>
                                        <p:strVal val="visible"/>
                                      </p:to>
                                    </p:set>
                                    <p:animEffect transition="in" filter="fade">
                                      <p:cBhvr>
                                        <p:cTn id="382" dur="1000"/>
                                        <p:tgtEl>
                                          <p:spTgt spid="80"/>
                                        </p:tgtEl>
                                      </p:cBhvr>
                                    </p:animEffect>
                                    <p:anim calcmode="lin" valueType="num">
                                      <p:cBhvr>
                                        <p:cTn id="383" dur="1000" fill="hold"/>
                                        <p:tgtEl>
                                          <p:spTgt spid="80"/>
                                        </p:tgtEl>
                                        <p:attrNameLst>
                                          <p:attrName>ppt_x</p:attrName>
                                        </p:attrNameLst>
                                      </p:cBhvr>
                                      <p:tavLst>
                                        <p:tav tm="0">
                                          <p:val>
                                            <p:strVal val="#ppt_x"/>
                                          </p:val>
                                        </p:tav>
                                        <p:tav tm="100000">
                                          <p:val>
                                            <p:strVal val="#ppt_x"/>
                                          </p:val>
                                        </p:tav>
                                      </p:tavLst>
                                    </p:anim>
                                    <p:anim calcmode="lin" valueType="num">
                                      <p:cBhvr>
                                        <p:cTn id="384" dur="1000" fill="hold"/>
                                        <p:tgtEl>
                                          <p:spTgt spid="80"/>
                                        </p:tgtEl>
                                        <p:attrNameLst>
                                          <p:attrName>ppt_y</p:attrName>
                                        </p:attrNameLst>
                                      </p:cBhvr>
                                      <p:tavLst>
                                        <p:tav tm="0">
                                          <p:val>
                                            <p:strVal val="#ppt_y+.1"/>
                                          </p:val>
                                        </p:tav>
                                        <p:tav tm="100000">
                                          <p:val>
                                            <p:strVal val="#ppt_y"/>
                                          </p:val>
                                        </p:tav>
                                      </p:tavLst>
                                    </p:anim>
                                  </p:childTnLst>
                                </p:cTn>
                              </p:par>
                              <p:par>
                                <p:cTn id="385" presetID="42" presetClass="entr" presetSubtype="0" fill="hold" nodeType="withEffect">
                                  <p:stCondLst>
                                    <p:cond delay="0"/>
                                  </p:stCondLst>
                                  <p:childTnLst>
                                    <p:set>
                                      <p:cBhvr>
                                        <p:cTn id="386" dur="1" fill="hold">
                                          <p:stCondLst>
                                            <p:cond delay="0"/>
                                          </p:stCondLst>
                                        </p:cTn>
                                        <p:tgtEl>
                                          <p:spTgt spid="112"/>
                                        </p:tgtEl>
                                        <p:attrNameLst>
                                          <p:attrName>style.visibility</p:attrName>
                                        </p:attrNameLst>
                                      </p:cBhvr>
                                      <p:to>
                                        <p:strVal val="visible"/>
                                      </p:to>
                                    </p:set>
                                    <p:animEffect transition="in" filter="fade">
                                      <p:cBhvr>
                                        <p:cTn id="387" dur="1000"/>
                                        <p:tgtEl>
                                          <p:spTgt spid="112"/>
                                        </p:tgtEl>
                                      </p:cBhvr>
                                    </p:animEffect>
                                    <p:anim calcmode="lin" valueType="num">
                                      <p:cBhvr>
                                        <p:cTn id="388" dur="1000" fill="hold"/>
                                        <p:tgtEl>
                                          <p:spTgt spid="112"/>
                                        </p:tgtEl>
                                        <p:attrNameLst>
                                          <p:attrName>ppt_x</p:attrName>
                                        </p:attrNameLst>
                                      </p:cBhvr>
                                      <p:tavLst>
                                        <p:tav tm="0">
                                          <p:val>
                                            <p:strVal val="#ppt_x"/>
                                          </p:val>
                                        </p:tav>
                                        <p:tav tm="100000">
                                          <p:val>
                                            <p:strVal val="#ppt_x"/>
                                          </p:val>
                                        </p:tav>
                                      </p:tavLst>
                                    </p:anim>
                                    <p:anim calcmode="lin" valueType="num">
                                      <p:cBhvr>
                                        <p:cTn id="389"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p:bldP spid="77" grpId="0"/>
      <p:bldP spid="78" grpId="0"/>
      <p:bldP spid="7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2" name="图片 1"/>
          <p:cNvPicPr>
            <a:picLocks noChangeAspect="1"/>
          </p:cNvPicPr>
          <p:nvPr/>
        </p:nvPicPr>
        <p:blipFill rotWithShape="1">
          <a:blip r:embed="rId4" cstate="email">
            <a:extLst>
              <a:ext uri="{BEBA8EAE-BF5A-486C-A8C5-ECC9F3942E4B}">
                <a14:imgProps xmlns:a14="http://schemas.microsoft.com/office/drawing/2010/main">
                  <a14:imgLayer r:embed="rId5">
                    <a14:imgEffect>
                      <a14:colorTemperature colorTemp="8800"/>
                    </a14:imgEffect>
                  </a14:imgLayer>
                </a14:imgProps>
              </a:ext>
              <a:ext uri="{28A0092B-C50C-407E-A947-70E740481C1C}">
                <a14:useLocalDpi xmlns:a14="http://schemas.microsoft.com/office/drawing/2010/main"/>
              </a:ext>
            </a:extLst>
          </a:blip>
          <a:srcRect/>
          <a:stretch/>
        </p:blipFill>
        <p:spPr>
          <a:xfrm>
            <a:off x="-1" y="-1"/>
            <a:ext cx="5924551" cy="6877051"/>
          </a:xfrm>
          <a:prstGeom prst="rect">
            <a:avLst/>
          </a:prstGeom>
        </p:spPr>
      </p:pic>
      <p:grpSp>
        <p:nvGrpSpPr>
          <p:cNvPr id="5" name="Group 34"/>
          <p:cNvGrpSpPr>
            <a:grpSpLocks/>
          </p:cNvGrpSpPr>
          <p:nvPr/>
        </p:nvGrpSpPr>
        <p:grpSpPr bwMode="auto">
          <a:xfrm>
            <a:off x="7994650" y="1878013"/>
            <a:ext cx="2978150" cy="1323439"/>
            <a:chOff x="0" y="0"/>
            <a:chExt cx="2979065" cy="1323748"/>
          </a:xfrm>
        </p:grpSpPr>
        <p:sp>
          <p:nvSpPr>
            <p:cNvPr id="6" name="TextBox 38"/>
            <p:cNvSpPr>
              <a:spLocks noChangeArrowheads="1"/>
            </p:cNvSpPr>
            <p:nvPr/>
          </p:nvSpPr>
          <p:spPr bwMode="auto">
            <a:xfrm>
              <a:off x="535724" y="0"/>
              <a:ext cx="2443341" cy="1323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dirty="0" smtClean="0">
                  <a:solidFill>
                    <a:schemeClr val="bg2">
                      <a:lumMod val="25000"/>
                    </a:schemeClr>
                  </a:solidFill>
                  <a:latin typeface="+mn-ea"/>
                  <a:ea typeface="+mn-ea"/>
                  <a:sym typeface="Open Sans" panose="020B0606030504020204" pitchFamily="34" charset="0"/>
                </a:rPr>
                <a:t>输入你的标题</a:t>
              </a:r>
              <a:endParaRPr lang="zh-CN" altLang="en-US" sz="2000" dirty="0">
                <a:solidFill>
                  <a:schemeClr val="bg2">
                    <a:lumMod val="25000"/>
                  </a:schemeClr>
                </a:solidFill>
                <a:latin typeface="+mn-ea"/>
                <a:ea typeface="+mn-ea"/>
                <a:sym typeface="Open Sans" panose="020B0606030504020204" pitchFamily="34" charset="0"/>
              </a:endParaRPr>
            </a:p>
            <a:p>
              <a:pPr eaLnBrk="1" hangingPunct="1">
                <a:lnSpc>
                  <a:spcPct val="100000"/>
                </a:lnSpc>
                <a:spcBef>
                  <a:spcPct val="0"/>
                </a:spcBef>
                <a:buFont typeface="Arial" panose="020B0604020202020204" pitchFamily="34" charset="0"/>
                <a:buNone/>
              </a:pPr>
              <a:endParaRPr lang="zh-CN" altLang="en-US" sz="1000" dirty="0">
                <a:solidFill>
                  <a:schemeClr val="bg2">
                    <a:lumMod val="25000"/>
                  </a:schemeClr>
                </a:solidFill>
                <a:latin typeface="Open Sans" panose="020B0606030504020204" pitchFamily="34" charset="0"/>
                <a:sym typeface="Open Sans" panose="020B0606030504020204" pitchFamily="34" charset="0"/>
              </a:endParaRPr>
            </a:p>
            <a:p>
              <a:pPr eaLnBrk="1" hangingPunct="1">
                <a:lnSpc>
                  <a:spcPct val="100000"/>
                </a:lnSpc>
                <a:spcBef>
                  <a:spcPct val="0"/>
                </a:spcBef>
                <a:buFont typeface="Arial" panose="020B0604020202020204" pitchFamily="34" charset="0"/>
                <a:buNone/>
              </a:pPr>
              <a:r>
                <a:rPr lang="en-US" altLang="zh-CN" sz="1000" dirty="0">
                  <a:solidFill>
                    <a:schemeClr val="bg2">
                      <a:lumMod val="25000"/>
                    </a:schemeClr>
                  </a:solidFill>
                  <a:latin typeface="Open Sans" panose="020B0606030504020204" pitchFamily="34" charset="0"/>
                  <a:sym typeface="Open Sans" panose="020B0606030504020204" pitchFamily="34" charset="0"/>
                </a:rPr>
                <a:t>Lid </a:t>
              </a:r>
              <a:r>
                <a:rPr lang="en-US" altLang="zh-CN" sz="1000" dirty="0" err="1">
                  <a:solidFill>
                    <a:schemeClr val="bg2">
                      <a:lumMod val="25000"/>
                    </a:schemeClr>
                  </a:solidFill>
                  <a:latin typeface="Open Sans" panose="020B0606030504020204" pitchFamily="34" charset="0"/>
                  <a:sym typeface="Open Sans" panose="020B0606030504020204" pitchFamily="34" charset="0"/>
                </a:rPr>
                <a:t>est</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laborum</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dolo</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rumes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fugats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untras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Etharums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ser</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quidem</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rerum</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facilis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dolores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nemis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omnis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fugats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vitaes</a:t>
              </a:r>
              <a:r>
                <a:rPr lang="en-US" altLang="zh-CN" sz="1000" dirty="0">
                  <a:solidFill>
                    <a:schemeClr val="bg2">
                      <a:lumMod val="25000"/>
                    </a:schemeClr>
                  </a:solidFill>
                  <a:latin typeface="Open Sans" panose="020B0606030504020204" pitchFamily="34" charset="0"/>
                  <a:sym typeface="Open Sans" panose="020B0606030504020204" pitchFamily="34" charset="0"/>
                </a:rPr>
                <a:t> nemo minima </a:t>
              </a:r>
              <a:r>
                <a:rPr lang="en-US" altLang="zh-CN" sz="1000" dirty="0" err="1">
                  <a:solidFill>
                    <a:schemeClr val="bg2">
                      <a:lumMod val="25000"/>
                    </a:schemeClr>
                  </a:solidFill>
                  <a:latin typeface="Open Sans" panose="020B0606030504020204" pitchFamily="34" charset="0"/>
                  <a:sym typeface="Open Sans" panose="020B0606030504020204" pitchFamily="34" charset="0"/>
                </a:rPr>
                <a:t>rerums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unsers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sadips</a:t>
              </a:r>
              <a:r>
                <a:rPr lang="en-US" altLang="zh-CN" sz="1000" dirty="0">
                  <a:solidFill>
                    <a:schemeClr val="bg2">
                      <a:lumMod val="25000"/>
                    </a:schemeClr>
                  </a:solidFill>
                  <a:latin typeface="Open Sans" panose="020B0606030504020204" pitchFamily="34" charset="0"/>
                  <a:sym typeface="Open Sans" panose="020B0606030504020204" pitchFamily="34" charset="0"/>
                </a:rPr>
                <a:t> </a:t>
              </a:r>
              <a:r>
                <a:rPr lang="en-US" altLang="zh-CN" sz="1000" dirty="0" err="1">
                  <a:solidFill>
                    <a:schemeClr val="bg2">
                      <a:lumMod val="25000"/>
                    </a:schemeClr>
                  </a:solidFill>
                  <a:latin typeface="Open Sans" panose="020B0606030504020204" pitchFamily="34" charset="0"/>
                  <a:sym typeface="Open Sans" panose="020B0606030504020204" pitchFamily="34" charset="0"/>
                </a:rPr>
                <a:t>amets</a:t>
              </a:r>
              <a:r>
                <a:rPr lang="en-US" altLang="zh-CN" sz="1000" dirty="0">
                  <a:solidFill>
                    <a:schemeClr val="bg2">
                      <a:lumMod val="25000"/>
                    </a:schemeClr>
                  </a:solidFill>
                  <a:latin typeface="Open Sans" panose="020B0606030504020204" pitchFamily="34" charset="0"/>
                  <a:sym typeface="Open Sans" panose="020B0606030504020204" pitchFamily="34" charset="0"/>
                </a:rPr>
                <a:t>..</a:t>
              </a:r>
              <a:endParaRPr lang="zh-CN" altLang="en-US" sz="1800" dirty="0">
                <a:solidFill>
                  <a:schemeClr val="bg2">
                    <a:lumMod val="25000"/>
                  </a:schemeClr>
                </a:solidFill>
                <a:latin typeface="Arial" panose="020B0604020202020204" pitchFamily="34" charset="0"/>
              </a:endParaRPr>
            </a:p>
          </p:txBody>
        </p:sp>
        <p:sp>
          <p:nvSpPr>
            <p:cNvPr id="7" name="Rectangle 39"/>
            <p:cNvSpPr>
              <a:spLocks noChangeArrowheads="1"/>
            </p:cNvSpPr>
            <p:nvPr/>
          </p:nvSpPr>
          <p:spPr bwMode="auto">
            <a:xfrm>
              <a:off x="0" y="0"/>
              <a:ext cx="616063" cy="5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dirty="0">
                  <a:solidFill>
                    <a:schemeClr val="bg2">
                      <a:lumMod val="25000"/>
                    </a:schemeClr>
                  </a:solidFill>
                  <a:latin typeface="FontAwesome" pitchFamily="2" charset="0"/>
                  <a:sym typeface="FontAwesome" pitchFamily="2" charset="0"/>
                </a:rPr>
                <a:t></a:t>
              </a:r>
              <a:endParaRPr lang="en-US" altLang="zh-CN" sz="3200" dirty="0">
                <a:solidFill>
                  <a:schemeClr val="bg2">
                    <a:lumMod val="25000"/>
                  </a:schemeClr>
                </a:solidFill>
              </a:endParaRPr>
            </a:p>
          </p:txBody>
        </p:sp>
      </p:grpSp>
      <p:grpSp>
        <p:nvGrpSpPr>
          <p:cNvPr id="8" name="Group 35"/>
          <p:cNvGrpSpPr>
            <a:grpSpLocks/>
          </p:cNvGrpSpPr>
          <p:nvPr/>
        </p:nvGrpSpPr>
        <p:grpSpPr bwMode="auto">
          <a:xfrm>
            <a:off x="7988300" y="3752850"/>
            <a:ext cx="2984500" cy="1323439"/>
            <a:chOff x="0" y="0"/>
            <a:chExt cx="2983988" cy="1322296"/>
          </a:xfrm>
        </p:grpSpPr>
        <p:sp>
          <p:nvSpPr>
            <p:cNvPr id="9" name="TextBox 36"/>
            <p:cNvSpPr>
              <a:spLocks noChangeArrowheads="1"/>
            </p:cNvSpPr>
            <p:nvPr/>
          </p:nvSpPr>
          <p:spPr bwMode="auto">
            <a:xfrm>
              <a:off x="535724" y="0"/>
              <a:ext cx="2448264" cy="1322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None/>
              </a:pPr>
              <a:r>
                <a:rPr lang="zh-CN" altLang="en-US" sz="2000" dirty="0">
                  <a:solidFill>
                    <a:schemeClr val="bg2">
                      <a:lumMod val="25000"/>
                    </a:schemeClr>
                  </a:solidFill>
                  <a:latin typeface="+mn-ea"/>
                  <a:ea typeface="+mn-ea"/>
                  <a:sym typeface="Open Sans" panose="020B0606030504020204" pitchFamily="34" charset="0"/>
                </a:rPr>
                <a:t>输入你的标题</a:t>
              </a:r>
            </a:p>
            <a:p>
              <a:pPr eaLnBrk="1" hangingPunct="1">
                <a:lnSpc>
                  <a:spcPct val="100000"/>
                </a:lnSpc>
                <a:spcBef>
                  <a:spcPct val="0"/>
                </a:spcBef>
                <a:buFont typeface="Arial" panose="020B0604020202020204" pitchFamily="34" charset="0"/>
                <a:buNone/>
              </a:pPr>
              <a:endParaRPr lang="zh-CN" altLang="en-US" sz="1000" dirty="0" smtClean="0">
                <a:solidFill>
                  <a:srgbClr val="3F3F3F"/>
                </a:solidFill>
                <a:latin typeface="Open Sans" panose="020B0606030504020204" pitchFamily="34" charset="0"/>
                <a:sym typeface="Open Sans" panose="020B0606030504020204" pitchFamily="34" charset="0"/>
              </a:endParaRPr>
            </a:p>
            <a:p>
              <a:pPr eaLnBrk="1" hangingPunct="1">
                <a:lnSpc>
                  <a:spcPct val="100000"/>
                </a:lnSpc>
                <a:spcBef>
                  <a:spcPct val="0"/>
                </a:spcBef>
                <a:buFont typeface="Arial" panose="020B0604020202020204" pitchFamily="34" charset="0"/>
                <a:buNone/>
              </a:pPr>
              <a:r>
                <a:rPr lang="en-US" altLang="zh-CN" sz="1000" dirty="0" smtClean="0">
                  <a:solidFill>
                    <a:srgbClr val="3F3F3F"/>
                  </a:solidFill>
                  <a:latin typeface="Open Sans" panose="020B0606030504020204" pitchFamily="34" charset="0"/>
                  <a:sym typeface="Open Sans" panose="020B0606030504020204" pitchFamily="34" charset="0"/>
                </a:rPr>
                <a:t>Lid </a:t>
              </a:r>
              <a:r>
                <a:rPr lang="en-US" altLang="zh-CN" sz="1000" dirty="0" err="1">
                  <a:solidFill>
                    <a:srgbClr val="3F3F3F"/>
                  </a:solidFill>
                  <a:latin typeface="Open Sans" panose="020B0606030504020204" pitchFamily="34" charset="0"/>
                  <a:sym typeface="Open Sans" panose="020B0606030504020204" pitchFamily="34" charset="0"/>
                </a:rPr>
                <a:t>est</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laborum</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dolo</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rumes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fugats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untras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Etharums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ser</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quidem</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rerum</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facilis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dolores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nemis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omnis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fugats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vitaes</a:t>
              </a:r>
              <a:r>
                <a:rPr lang="en-US" altLang="zh-CN" sz="1000" dirty="0">
                  <a:solidFill>
                    <a:srgbClr val="3F3F3F"/>
                  </a:solidFill>
                  <a:latin typeface="Open Sans" panose="020B0606030504020204" pitchFamily="34" charset="0"/>
                  <a:sym typeface="Open Sans" panose="020B0606030504020204" pitchFamily="34" charset="0"/>
                </a:rPr>
                <a:t> nemo minima </a:t>
              </a:r>
              <a:r>
                <a:rPr lang="en-US" altLang="zh-CN" sz="1000" dirty="0" err="1">
                  <a:solidFill>
                    <a:srgbClr val="3F3F3F"/>
                  </a:solidFill>
                  <a:latin typeface="Open Sans" panose="020B0606030504020204" pitchFamily="34" charset="0"/>
                  <a:sym typeface="Open Sans" panose="020B0606030504020204" pitchFamily="34" charset="0"/>
                </a:rPr>
                <a:t>rerums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unsers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sadips</a:t>
              </a:r>
              <a:r>
                <a:rPr lang="en-US" altLang="zh-CN" sz="1000" dirty="0">
                  <a:solidFill>
                    <a:srgbClr val="3F3F3F"/>
                  </a:solidFill>
                  <a:latin typeface="Open Sans" panose="020B0606030504020204" pitchFamily="34" charset="0"/>
                  <a:sym typeface="Open Sans" panose="020B0606030504020204" pitchFamily="34" charset="0"/>
                </a:rPr>
                <a:t> </a:t>
              </a:r>
              <a:r>
                <a:rPr lang="en-US" altLang="zh-CN" sz="1000" dirty="0" err="1">
                  <a:solidFill>
                    <a:srgbClr val="3F3F3F"/>
                  </a:solidFill>
                  <a:latin typeface="Open Sans" panose="020B0606030504020204" pitchFamily="34" charset="0"/>
                  <a:sym typeface="Open Sans" panose="020B0606030504020204" pitchFamily="34" charset="0"/>
                </a:rPr>
                <a:t>amets</a:t>
              </a:r>
              <a:r>
                <a:rPr lang="en-US" altLang="zh-CN" sz="1000" dirty="0">
                  <a:solidFill>
                    <a:srgbClr val="3F3F3F"/>
                  </a:solidFill>
                  <a:latin typeface="Open Sans" panose="020B0606030504020204" pitchFamily="34" charset="0"/>
                  <a:sym typeface="Open Sans" panose="020B0606030504020204" pitchFamily="34" charset="0"/>
                </a:rPr>
                <a:t>..</a:t>
              </a:r>
              <a:endParaRPr lang="zh-CN" altLang="en-US" sz="1800" dirty="0">
                <a:latin typeface="Arial" panose="020B0604020202020204" pitchFamily="34" charset="0"/>
              </a:endParaRPr>
            </a:p>
          </p:txBody>
        </p:sp>
        <p:sp>
          <p:nvSpPr>
            <p:cNvPr id="10" name="Rectangle 37"/>
            <p:cNvSpPr>
              <a:spLocks noChangeArrowheads="1"/>
            </p:cNvSpPr>
            <p:nvPr/>
          </p:nvSpPr>
          <p:spPr bwMode="auto">
            <a:xfrm>
              <a:off x="0" y="0"/>
              <a:ext cx="5357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a:solidFill>
                    <a:srgbClr val="3F3F3F"/>
                  </a:solidFill>
                  <a:latin typeface="FontAwesome" pitchFamily="2" charset="0"/>
                  <a:sym typeface="FontAwesome" pitchFamily="2" charset="0"/>
                </a:rPr>
                <a:t></a:t>
              </a:r>
              <a:endParaRPr lang="en-US" altLang="zh-CN" sz="3200">
                <a:solidFill>
                  <a:schemeClr val="accent2"/>
                </a:solidFill>
              </a:endParaRPr>
            </a:p>
          </p:txBody>
        </p:sp>
      </p:grpSp>
    </p:spTree>
    <p:extLst>
      <p:ext uri="{BB962C8B-B14F-4D97-AF65-F5344CB8AC3E}">
        <p14:creationId xmlns:p14="http://schemas.microsoft.com/office/powerpoint/2010/main" val="19296154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r="9591" b="21884"/>
          <a:stretch/>
        </p:blipFill>
        <p:spPr>
          <a:xfrm>
            <a:off x="0" y="1"/>
            <a:ext cx="12192000" cy="6858000"/>
          </a:xfrm>
          <a:prstGeom prst="rect">
            <a:avLst/>
          </a:prstGeom>
        </p:spPr>
      </p:pic>
      <p:pic>
        <p:nvPicPr>
          <p:cNvPr id="8" name="图片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1003" y="4011561"/>
            <a:ext cx="5477827" cy="3017891"/>
          </a:xfrm>
          <a:prstGeom prst="rect">
            <a:avLst/>
          </a:prstGeom>
        </p:spPr>
      </p:pic>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0865" y="4658692"/>
            <a:ext cx="2273399" cy="1780673"/>
          </a:xfrm>
          <a:prstGeom prst="rect">
            <a:avLst/>
          </a:prstGeom>
        </p:spPr>
      </p:pic>
      <p:grpSp>
        <p:nvGrpSpPr>
          <p:cNvPr id="13" name="组合 12"/>
          <p:cNvGrpSpPr/>
          <p:nvPr/>
        </p:nvGrpSpPr>
        <p:grpSpPr>
          <a:xfrm>
            <a:off x="536894" y="1692962"/>
            <a:ext cx="7946237" cy="3036650"/>
            <a:chOff x="536894" y="1692962"/>
            <a:chExt cx="7946237" cy="3036650"/>
          </a:xfrm>
        </p:grpSpPr>
        <p:sp>
          <p:nvSpPr>
            <p:cNvPr id="10" name="TextBox 8"/>
            <p:cNvSpPr txBox="1">
              <a:spLocks noChangeArrowheads="1"/>
            </p:cNvSpPr>
            <p:nvPr/>
          </p:nvSpPr>
          <p:spPr bwMode="auto">
            <a:xfrm>
              <a:off x="850309" y="3695395"/>
              <a:ext cx="76328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Tx/>
                <a:buNone/>
              </a:pPr>
              <a:r>
                <a:rPr lang="zh-CN" altLang="en-US" sz="2400" dirty="0" smtClean="0">
                  <a:solidFill>
                    <a:srgbClr val="9E826C"/>
                  </a:solidFill>
                  <a:latin typeface="方正隶变_GBK" panose="03000509000000000000" pitchFamily="65" charset="-122"/>
                  <a:ea typeface="方正隶变_GBK" panose="03000509000000000000" pitchFamily="65" charset="-122"/>
                </a:rPr>
                <a:t>中医文化</a:t>
              </a:r>
              <a:r>
                <a:rPr lang="en-US" altLang="zh-CN" sz="2400" dirty="0" smtClean="0">
                  <a:solidFill>
                    <a:srgbClr val="9E826C"/>
                  </a:solidFill>
                  <a:latin typeface="方正隶变_GBK" panose="03000509000000000000" pitchFamily="65" charset="-122"/>
                  <a:ea typeface="方正隶变_GBK" panose="03000509000000000000" pitchFamily="65" charset="-122"/>
                </a:rPr>
                <a:t>| </a:t>
              </a:r>
              <a:r>
                <a:rPr lang="zh-CN" altLang="en-US" sz="2400" dirty="0" smtClean="0">
                  <a:solidFill>
                    <a:srgbClr val="9E826C"/>
                  </a:solidFill>
                  <a:latin typeface="方正隶变_GBK" panose="03000509000000000000" pitchFamily="65" charset="-122"/>
                  <a:ea typeface="方正隶变_GBK" panose="03000509000000000000" pitchFamily="65" charset="-122"/>
                </a:rPr>
                <a:t>商品展示</a:t>
              </a:r>
              <a:r>
                <a:rPr lang="en-US" altLang="zh-CN" sz="2400" dirty="0" smtClean="0">
                  <a:solidFill>
                    <a:srgbClr val="9E826C"/>
                  </a:solidFill>
                  <a:latin typeface="方正隶变_GBK" panose="03000509000000000000" pitchFamily="65" charset="-122"/>
                  <a:ea typeface="方正隶变_GBK" panose="03000509000000000000" pitchFamily="65" charset="-122"/>
                </a:rPr>
                <a:t>| </a:t>
              </a:r>
              <a:r>
                <a:rPr lang="zh-CN" altLang="en-US" sz="2400" dirty="0" smtClean="0">
                  <a:solidFill>
                    <a:srgbClr val="9E826C"/>
                  </a:solidFill>
                  <a:latin typeface="方正隶变_GBK" panose="03000509000000000000" pitchFamily="65" charset="-122"/>
                  <a:ea typeface="方正隶变_GBK" panose="03000509000000000000" pitchFamily="65" charset="-122"/>
                </a:rPr>
                <a:t>广告宣传 </a:t>
              </a:r>
              <a:r>
                <a:rPr lang="en-US" altLang="zh-CN" sz="2400" dirty="0" smtClean="0">
                  <a:solidFill>
                    <a:srgbClr val="9E826C"/>
                  </a:solidFill>
                  <a:latin typeface="方正隶变_GBK" panose="03000509000000000000" pitchFamily="65" charset="-122"/>
                  <a:ea typeface="方正隶变_GBK" panose="03000509000000000000" pitchFamily="65" charset="-122"/>
                </a:rPr>
                <a:t>| </a:t>
              </a:r>
              <a:r>
                <a:rPr lang="zh-CN" altLang="en-US" sz="2400" dirty="0" smtClean="0">
                  <a:solidFill>
                    <a:srgbClr val="9E826C"/>
                  </a:solidFill>
                  <a:latin typeface="方正隶变_GBK" panose="03000509000000000000" pitchFamily="65" charset="-122"/>
                  <a:ea typeface="方正隶变_GBK" panose="03000509000000000000" pitchFamily="65" charset="-122"/>
                </a:rPr>
                <a:t>文化传承</a:t>
              </a:r>
              <a:endParaRPr lang="zh-CN" altLang="en-US" sz="2400" dirty="0">
                <a:solidFill>
                  <a:srgbClr val="9E826C"/>
                </a:solidFill>
                <a:latin typeface="方正隶变_GBK" panose="03000509000000000000" pitchFamily="65" charset="-122"/>
                <a:ea typeface="方正隶变_GBK" panose="03000509000000000000" pitchFamily="65" charset="-122"/>
              </a:endParaRPr>
            </a:p>
          </p:txBody>
        </p:sp>
        <p:grpSp>
          <p:nvGrpSpPr>
            <p:cNvPr id="12" name="组合 11"/>
            <p:cNvGrpSpPr/>
            <p:nvPr/>
          </p:nvGrpSpPr>
          <p:grpSpPr>
            <a:xfrm>
              <a:off x="536894" y="1692962"/>
              <a:ext cx="6429966" cy="3036650"/>
              <a:chOff x="536894" y="1779895"/>
              <a:chExt cx="6429966" cy="3036650"/>
            </a:xfrm>
          </p:grpSpPr>
          <p:sp>
            <p:nvSpPr>
              <p:cNvPr id="9" name="文本框 8"/>
              <p:cNvSpPr txBox="1"/>
              <p:nvPr/>
            </p:nvSpPr>
            <p:spPr>
              <a:xfrm>
                <a:off x="536894" y="1779895"/>
                <a:ext cx="6371303" cy="1862048"/>
              </a:xfrm>
              <a:prstGeom prst="rect">
                <a:avLst/>
              </a:prstGeom>
              <a:noFill/>
            </p:spPr>
            <p:txBody>
              <a:bodyPr wrap="square" rtlCol="0">
                <a:spAutoFit/>
              </a:bodyPr>
              <a:lstStyle/>
              <a:p>
                <a:r>
                  <a:rPr lang="zh-CN" altLang="en-US" sz="11500" dirty="0" smtClean="0">
                    <a:solidFill>
                      <a:srgbClr val="3E342E"/>
                    </a:solidFill>
                    <a:latin typeface="叶根友行书繁" panose="02010601030101010101" pitchFamily="2" charset="-122"/>
                    <a:ea typeface="叶根友行书繁" panose="02010601030101010101" pitchFamily="2" charset="-122"/>
                  </a:rPr>
                  <a:t>感谢观看</a:t>
                </a:r>
                <a:endParaRPr lang="zh-CN" altLang="en-US" sz="11500" dirty="0">
                  <a:solidFill>
                    <a:srgbClr val="3E342E"/>
                  </a:solidFill>
                  <a:latin typeface="叶根友行书繁" panose="02010601030101010101" pitchFamily="2" charset="-122"/>
                  <a:ea typeface="叶根友行书繁" panose="02010601030101010101" pitchFamily="2" charset="-122"/>
                </a:endParaRPr>
              </a:p>
            </p:txBody>
          </p:sp>
          <p:sp>
            <p:nvSpPr>
              <p:cNvPr id="11" name="矩形 10"/>
              <p:cNvSpPr/>
              <p:nvPr/>
            </p:nvSpPr>
            <p:spPr>
              <a:xfrm>
                <a:off x="920942" y="4216381"/>
                <a:ext cx="6045918" cy="600164"/>
              </a:xfrm>
              <a:prstGeom prst="rect">
                <a:avLst/>
              </a:prstGeom>
            </p:spPr>
            <p:txBody>
              <a:bodyPr wrap="square">
                <a:spAutoFit/>
              </a:bodyPr>
              <a:lstStyle/>
              <a:p>
                <a:pPr>
                  <a:lnSpc>
                    <a:spcPct val="150000"/>
                  </a:lnSpc>
                </a:pPr>
                <a:r>
                  <a:rPr lang="en-US" altLang="zh-CN" sz="1100" spc="300" noProof="1" smtClean="0">
                    <a:latin typeface="+mj-ea"/>
                    <a:ea typeface="+mj-ea"/>
                  </a:rPr>
                  <a:t>Lorem ipsum dolor sit er elit lamet, consectetaur cillium adipisicing pecu, sed do eiusmod tempor</a:t>
                </a:r>
                <a:endParaRPr lang="zh-CN" altLang="en-US" sz="1100" spc="300" dirty="0">
                  <a:latin typeface="+mj-ea"/>
                  <a:ea typeface="+mj-ea"/>
                </a:endParaRPr>
              </a:p>
            </p:txBody>
          </p:sp>
        </p:grpSp>
      </p:grpSp>
      <p:pic>
        <p:nvPicPr>
          <p:cNvPr id="2" name="图片 1"/>
          <p:cNvPicPr>
            <a:picLocks noChangeAspect="1"/>
          </p:cNvPicPr>
          <p:nvPr/>
        </p:nvPicPr>
        <p:blipFill rotWithShape="1">
          <a:blip r:embed="rId6" cstate="email">
            <a:extLst>
              <a:ext uri="{BEBA8EAE-BF5A-486C-A8C5-ECC9F3942E4B}">
                <a14:imgProps xmlns:a14="http://schemas.microsoft.com/office/drawing/2010/main">
                  <a14:imgLayer r:embed="rId7">
                    <a14:imgEffect>
                      <a14:backgroundRemoval t="0" b="100000" l="12477" r="100000">
                        <a14:foregroundMark x1="58770" y1="34615" x2="58770" y2="34615"/>
                        <a14:foregroundMark x1="50633" y1="35385" x2="92043" y2="14615"/>
                        <a14:foregroundMark x1="49548" y1="30769" x2="75769" y2="17692"/>
                        <a14:foregroundMark x1="49548" y1="29231" x2="69801" y2="18462"/>
                        <a14:foregroundMark x1="51718" y1="56923" x2="67089" y2="56923"/>
                        <a14:foregroundMark x1="64738" y1="82564" x2="64738" y2="82564"/>
                        <a14:backgroundMark x1="69801" y1="68718" x2="69801" y2="68718"/>
                        <a14:backgroundMark x1="74503" y1="68718" x2="69801" y2="66154"/>
                        <a14:backgroundMark x1="56600" y1="72564" x2="53526" y2="76923"/>
                        <a14:backgroundMark x1="57866" y1="74103" x2="66546" y2="68462"/>
                      </a14:backgroundRemoval>
                    </a14:imgEffect>
                  </a14:imgLayer>
                </a14:imgProps>
              </a:ext>
              <a:ext uri="{28A0092B-C50C-407E-A947-70E740481C1C}">
                <a14:useLocalDpi xmlns:a14="http://schemas.microsoft.com/office/drawing/2010/main"/>
              </a:ext>
            </a:extLst>
          </a:blip>
          <a:srcRect/>
          <a:stretch/>
        </p:blipFill>
        <p:spPr>
          <a:xfrm>
            <a:off x="5246435" y="1377288"/>
            <a:ext cx="7021765" cy="4952381"/>
          </a:xfrm>
          <a:prstGeom prst="rect">
            <a:avLst/>
          </a:prstGeom>
        </p:spPr>
      </p:pic>
    </p:spTree>
    <p:extLst>
      <p:ext uri="{BB962C8B-B14F-4D97-AF65-F5344CB8AC3E}">
        <p14:creationId xmlns:p14="http://schemas.microsoft.com/office/powerpoint/2010/main" val="39912453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5810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494503" y="1743997"/>
            <a:ext cx="3370006" cy="3370006"/>
          </a:xfrm>
          <a:custGeom>
            <a:avLst/>
            <a:gdLst>
              <a:gd name="connsiteX0" fmla="*/ 2256503 w 4513006"/>
              <a:gd name="connsiteY0" fmla="*/ 0 h 4513006"/>
              <a:gd name="connsiteX1" fmla="*/ 4513006 w 4513006"/>
              <a:gd name="connsiteY1" fmla="*/ 2256503 h 4513006"/>
              <a:gd name="connsiteX2" fmla="*/ 2256503 w 4513006"/>
              <a:gd name="connsiteY2" fmla="*/ 4513006 h 4513006"/>
              <a:gd name="connsiteX3" fmla="*/ 0 w 4513006"/>
              <a:gd name="connsiteY3" fmla="*/ 2256503 h 4513006"/>
              <a:gd name="connsiteX4" fmla="*/ 2256503 w 4513006"/>
              <a:gd name="connsiteY4" fmla="*/ 0 h 4513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3006" h="4513006">
                <a:moveTo>
                  <a:pt x="2256503" y="0"/>
                </a:moveTo>
                <a:cubicBezTo>
                  <a:pt x="3502735" y="0"/>
                  <a:pt x="4513006" y="1010271"/>
                  <a:pt x="4513006" y="2256503"/>
                </a:cubicBezTo>
                <a:cubicBezTo>
                  <a:pt x="4513006" y="3502735"/>
                  <a:pt x="3502735" y="4513006"/>
                  <a:pt x="2256503" y="4513006"/>
                </a:cubicBezTo>
                <a:cubicBezTo>
                  <a:pt x="1010271" y="4513006"/>
                  <a:pt x="0" y="3502735"/>
                  <a:pt x="0" y="2256503"/>
                </a:cubicBezTo>
                <a:cubicBezTo>
                  <a:pt x="0" y="1010271"/>
                  <a:pt x="1010271" y="0"/>
                  <a:pt x="2256503" y="0"/>
                </a:cubicBezTo>
                <a:close/>
              </a:path>
            </a:pathLst>
          </a:custGeom>
        </p:spPr>
      </p:pic>
      <p:sp>
        <p:nvSpPr>
          <p:cNvPr id="9" name="文本框 8"/>
          <p:cNvSpPr txBox="1"/>
          <p:nvPr/>
        </p:nvSpPr>
        <p:spPr>
          <a:xfrm>
            <a:off x="5601929" y="2321004"/>
            <a:ext cx="3099620" cy="1107996"/>
          </a:xfrm>
          <a:prstGeom prst="rect">
            <a:avLst/>
          </a:prstGeom>
          <a:noFill/>
        </p:spPr>
        <p:txBody>
          <a:bodyPr wrap="square" rtlCol="0">
            <a:spAutoFit/>
          </a:bodyPr>
          <a:lstStyle/>
          <a:p>
            <a:r>
              <a:rPr lang="zh-CN" altLang="en-US" sz="6600" dirty="0" smtClean="0">
                <a:solidFill>
                  <a:srgbClr val="3E342E"/>
                </a:solidFill>
                <a:latin typeface="叶根友行书繁" panose="02010601030101010101" pitchFamily="2" charset="-122"/>
                <a:ea typeface="叶根友行书繁" panose="02010601030101010101" pitchFamily="2" charset="-122"/>
              </a:rPr>
              <a:t>第一章</a:t>
            </a:r>
            <a:endParaRPr lang="zh-CN" altLang="en-US" sz="6600" dirty="0">
              <a:solidFill>
                <a:srgbClr val="3E342E"/>
              </a:solidFill>
              <a:latin typeface="叶根友行书繁" panose="02010601030101010101" pitchFamily="2" charset="-122"/>
              <a:ea typeface="叶根友行书繁" panose="02010601030101010101" pitchFamily="2" charset="-122"/>
            </a:endParaRPr>
          </a:p>
        </p:txBody>
      </p:sp>
      <p:sp>
        <p:nvSpPr>
          <p:cNvPr id="10" name="矩形 9"/>
          <p:cNvSpPr/>
          <p:nvPr/>
        </p:nvSpPr>
        <p:spPr>
          <a:xfrm>
            <a:off x="5784441" y="3465871"/>
            <a:ext cx="5378859" cy="1675330"/>
          </a:xfrm>
          <a:prstGeom prst="rect">
            <a:avLst/>
          </a:prstGeom>
        </p:spPr>
        <p:txBody>
          <a:bodyPr wrap="square">
            <a:spAutoFit/>
          </a:bodyPr>
          <a:lstStyle/>
          <a:p>
            <a:pPr>
              <a:lnSpc>
                <a:spcPct val="150000"/>
              </a:lnSpc>
            </a:pPr>
            <a:r>
              <a:rPr lang="en-US" altLang="zh-CN" sz="1400" noProof="1" smtClean="0"/>
              <a:t>Lorem ipsum dolor sit er elit lamet, consectetaur cillium adipisicing pecu, sed do eiusmod tempor incididunt ut labore Lorem ipsum dolor sit er elit lamet, consectetaur cillium adipisicing pecu, sed do eiusmod tempor incididunt ut labore</a:t>
            </a:r>
            <a:endParaRPr lang="zh-CN" altLang="en-US" sz="1400" dirty="0" smtClean="0"/>
          </a:p>
          <a:p>
            <a:pPr>
              <a:lnSpc>
                <a:spcPct val="150000"/>
              </a:lnSpc>
            </a:pPr>
            <a:endParaRPr lang="zh-CN" altLang="en-US" sz="1400" dirty="0"/>
          </a:p>
        </p:txBody>
      </p:sp>
    </p:spTree>
    <p:extLst>
      <p:ext uri="{BB962C8B-B14F-4D97-AF65-F5344CB8AC3E}">
        <p14:creationId xmlns:p14="http://schemas.microsoft.com/office/powerpoint/2010/main" val="28956479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20350"/>
            <a:ext cx="12192000" cy="6858000"/>
          </a:xfrm>
          <a:prstGeom prst="rect">
            <a:avLst/>
          </a:prstGeom>
        </p:spPr>
      </p:pic>
      <p:grpSp>
        <p:nvGrpSpPr>
          <p:cNvPr id="2" name="组合 1"/>
          <p:cNvGrpSpPr/>
          <p:nvPr/>
        </p:nvGrpSpPr>
        <p:grpSpPr>
          <a:xfrm>
            <a:off x="420707" y="982988"/>
            <a:ext cx="6048784" cy="3051694"/>
            <a:chOff x="546029" y="1262857"/>
            <a:chExt cx="6048784" cy="3051694"/>
          </a:xfrm>
        </p:grpSpPr>
        <p:grpSp>
          <p:nvGrpSpPr>
            <p:cNvPr id="6" name="组合 5"/>
            <p:cNvGrpSpPr/>
            <p:nvPr/>
          </p:nvGrpSpPr>
          <p:grpSpPr>
            <a:xfrm>
              <a:off x="546029" y="2584149"/>
              <a:ext cx="2093166" cy="1730402"/>
              <a:chOff x="444500" y="2840725"/>
              <a:chExt cx="2093439" cy="1730001"/>
            </a:xfrm>
          </p:grpSpPr>
          <p:sp>
            <p:nvSpPr>
              <p:cNvPr id="7" name="矩形 6"/>
              <p:cNvSpPr/>
              <p:nvPr/>
            </p:nvSpPr>
            <p:spPr>
              <a:xfrm>
                <a:off x="444500" y="2840725"/>
                <a:ext cx="2093439" cy="1730001"/>
              </a:xfrm>
              <a:prstGeom prst="rect">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8" name="文本框 7"/>
              <p:cNvSpPr txBox="1"/>
              <p:nvPr/>
            </p:nvSpPr>
            <p:spPr>
              <a:xfrm flipH="1">
                <a:off x="628138" y="3200054"/>
                <a:ext cx="1665430" cy="923116"/>
              </a:xfrm>
              <a:prstGeom prst="rect">
                <a:avLst/>
              </a:prstGeom>
              <a:noFill/>
            </p:spPr>
            <p:txBody>
              <a:bodyPr wrap="square" rtlCol="0">
                <a:spAutoFit/>
              </a:bodyPr>
              <a:lstStyle/>
              <a:p>
                <a:pPr defTabSz="914400">
                  <a:lnSpc>
                    <a:spcPct val="150000"/>
                  </a:lnSpc>
                </a:pPr>
                <a:r>
                  <a:rPr lang="zh-CN" altLang="en-US" sz="1800" dirty="0" smtClean="0">
                    <a:solidFill>
                      <a:prstClr val="white"/>
                    </a:solidFill>
                    <a:latin typeface="微软雅黑" panose="020B0503020204020204" pitchFamily="34" charset="-122"/>
                    <a:ea typeface="微软雅黑" panose="020B0503020204020204" pitchFamily="34" charset="-122"/>
                  </a:rPr>
                  <a:t>包图网汇集了各种流行趋势。</a:t>
                </a:r>
                <a:endParaRPr lang="zh-CN" altLang="en-US" sz="1800" dirty="0">
                  <a:solidFill>
                    <a:prstClr val="white"/>
                  </a:solidFill>
                  <a:effectLst>
                    <a:outerShdw blurRad="63500" algn="ctr" rotWithShape="0">
                      <a:prstClr val="black">
                        <a:alpha val="20000"/>
                      </a:prstClr>
                    </a:outerShdw>
                  </a:effectLst>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705447" y="1262857"/>
              <a:ext cx="3889366" cy="1853042"/>
              <a:chOff x="2013649" y="1519739"/>
              <a:chExt cx="3889872" cy="1852613"/>
            </a:xfrm>
          </p:grpSpPr>
          <p:sp>
            <p:nvSpPr>
              <p:cNvPr id="10" name="矩形 9"/>
              <p:cNvSpPr/>
              <p:nvPr/>
            </p:nvSpPr>
            <p:spPr>
              <a:xfrm>
                <a:off x="2013649" y="1519739"/>
                <a:ext cx="3823612" cy="1852613"/>
              </a:xfrm>
              <a:prstGeom prst="rect">
                <a:avLst/>
              </a:prstGeom>
              <a:solidFill>
                <a:srgbClr val="CDAD7F"/>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矩形 10"/>
              <p:cNvSpPr/>
              <p:nvPr/>
            </p:nvSpPr>
            <p:spPr>
              <a:xfrm>
                <a:off x="2013649" y="1578284"/>
                <a:ext cx="3889872" cy="1338518"/>
              </a:xfrm>
              <a:prstGeom prst="rect">
                <a:avLst/>
              </a:prstGeom>
            </p:spPr>
            <p:txBody>
              <a:bodyPr wrap="square">
                <a:spAutoFit/>
              </a:bodyPr>
              <a:lstStyle/>
              <a:p>
                <a:pPr defTabSz="914400">
                  <a:lnSpc>
                    <a:spcPct val="150000"/>
                  </a:lnSpc>
                </a:pPr>
                <a:r>
                  <a:rPr lang="zh-CN" altLang="en-US" sz="1800" dirty="0" smtClean="0">
                    <a:solidFill>
                      <a:prstClr val="white"/>
                    </a:solidFill>
                    <a:latin typeface="微软雅黑" panose="020B0503020204020204" pitchFamily="34" charset="-122"/>
                    <a:ea typeface="微软雅黑" panose="020B0503020204020204" pitchFamily="34" charset="-122"/>
                  </a:rPr>
                  <a:t>包图网汇集了各种流行趋势</a:t>
                </a:r>
                <a:r>
                  <a:rPr lang="en-US" altLang="zh-CN" sz="1800" dirty="0" smtClean="0">
                    <a:solidFill>
                      <a:prstClr val="white"/>
                    </a:solidFill>
                    <a:latin typeface="微软雅黑" panose="020B0503020204020204" pitchFamily="34" charset="-122"/>
                    <a:ea typeface="微软雅黑" panose="020B0503020204020204" pitchFamily="34" charset="-122"/>
                  </a:rPr>
                  <a:t>,</a:t>
                </a:r>
                <a:r>
                  <a:rPr lang="zh-CN" altLang="en-US" sz="1800" dirty="0" smtClean="0">
                    <a:solidFill>
                      <a:prstClr val="white"/>
                    </a:solidFill>
                    <a:latin typeface="微软雅黑" panose="020B0503020204020204" pitchFamily="34" charset="-122"/>
                    <a:ea typeface="微软雅黑" panose="020B0503020204020204" pitchFamily="34" charset="-122"/>
                  </a:rPr>
                  <a:t>视觉冲击力强的原创广告设计。、</a:t>
                </a:r>
                <a:r>
                  <a:rPr lang="zh-CN" altLang="en-US" sz="1800" dirty="0">
                    <a:solidFill>
                      <a:prstClr val="white"/>
                    </a:solidFill>
                    <a:latin typeface="微软雅黑" panose="020B0503020204020204" pitchFamily="34" charset="-122"/>
                    <a:ea typeface="微软雅黑" panose="020B0503020204020204" pitchFamily="34" charset="-122"/>
                  </a:rPr>
                  <a:t>顶级的 </a:t>
                </a:r>
                <a:r>
                  <a:rPr lang="en-US" altLang="zh-CN" sz="1800" dirty="0">
                    <a:solidFill>
                      <a:prstClr val="white"/>
                    </a:solidFill>
                    <a:latin typeface="微软雅黑" panose="020B0503020204020204" pitchFamily="34" charset="-122"/>
                    <a:ea typeface="微软雅黑" panose="020B0503020204020204" pitchFamily="34" charset="-122"/>
                  </a:rPr>
                  <a:t>PPT</a:t>
                </a:r>
                <a:r>
                  <a:rPr lang="zh-CN" altLang="en-US" sz="1800" dirty="0">
                    <a:solidFill>
                      <a:prstClr val="white"/>
                    </a:solidFill>
                    <a:latin typeface="微软雅黑" panose="020B0503020204020204" pitchFamily="34" charset="-122"/>
                    <a:ea typeface="微软雅黑" panose="020B0503020204020204" pitchFamily="34" charset="-122"/>
                  </a:rPr>
                  <a:t>设计</a:t>
                </a:r>
                <a:r>
                  <a:rPr lang="zh-CN" altLang="en-US" sz="1800" dirty="0" smtClean="0">
                    <a:solidFill>
                      <a:prstClr val="white"/>
                    </a:solidFill>
                    <a:latin typeface="微软雅黑" panose="020B0503020204020204" pitchFamily="34" charset="-122"/>
                    <a:ea typeface="微软雅黑" panose="020B0503020204020204" pitchFamily="34" charset="-122"/>
                  </a:rPr>
                  <a:t>团队。</a:t>
                </a:r>
                <a:endParaRPr lang="zh-CN" altLang="en-US" sz="1800" dirty="0">
                  <a:solidFill>
                    <a:prstClr val="white"/>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705447" y="3145711"/>
              <a:ext cx="3889366" cy="1168840"/>
              <a:chOff x="2013649" y="3402157"/>
              <a:chExt cx="3889872" cy="1168569"/>
            </a:xfrm>
          </p:grpSpPr>
          <p:sp>
            <p:nvSpPr>
              <p:cNvPr id="13" name="矩形 12"/>
              <p:cNvSpPr/>
              <p:nvPr/>
            </p:nvSpPr>
            <p:spPr>
              <a:xfrm>
                <a:off x="2013649" y="3402157"/>
                <a:ext cx="3823612" cy="1168569"/>
              </a:xfrm>
              <a:prstGeom prst="rect">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14" name="矩形 13"/>
              <p:cNvSpPr/>
              <p:nvPr/>
            </p:nvSpPr>
            <p:spPr>
              <a:xfrm>
                <a:off x="2013649" y="3489405"/>
                <a:ext cx="3889872" cy="923116"/>
              </a:xfrm>
              <a:prstGeom prst="rect">
                <a:avLst/>
              </a:prstGeom>
            </p:spPr>
            <p:txBody>
              <a:bodyPr wrap="square">
                <a:spAutoFit/>
              </a:bodyPr>
              <a:lstStyle/>
              <a:p>
                <a:pPr defTabSz="914400">
                  <a:lnSpc>
                    <a:spcPct val="150000"/>
                  </a:lnSpc>
                </a:pPr>
                <a:r>
                  <a:rPr lang="zh-CN" altLang="en-US" sz="1800" dirty="0" smtClean="0">
                    <a:solidFill>
                      <a:prstClr val="white"/>
                    </a:solidFill>
                    <a:latin typeface="微软雅黑" panose="020B0503020204020204" pitchFamily="34" charset="-122"/>
                    <a:ea typeface="微软雅黑" panose="020B0503020204020204" pitchFamily="34" charset="-122"/>
                  </a:rPr>
                  <a:t>包图网汇集了各种流行趋势</a:t>
                </a:r>
                <a:r>
                  <a:rPr lang="en-US" altLang="zh-CN" sz="1800" dirty="0" smtClean="0">
                    <a:solidFill>
                      <a:prstClr val="white"/>
                    </a:solidFill>
                    <a:latin typeface="微软雅黑" panose="020B0503020204020204" pitchFamily="34" charset="-122"/>
                    <a:ea typeface="微软雅黑" panose="020B0503020204020204" pitchFamily="34" charset="-122"/>
                  </a:rPr>
                  <a:t>,</a:t>
                </a:r>
                <a:r>
                  <a:rPr lang="zh-CN" altLang="en-US" sz="1800" dirty="0" smtClean="0">
                    <a:solidFill>
                      <a:prstClr val="white"/>
                    </a:solidFill>
                    <a:latin typeface="微软雅黑" panose="020B0503020204020204" pitchFamily="34" charset="-122"/>
                    <a:ea typeface="微软雅黑" panose="020B0503020204020204" pitchFamily="34" charset="-122"/>
                  </a:rPr>
                  <a:t>视觉冲击力强的原创广告设计。</a:t>
                </a:r>
                <a:endParaRPr lang="en-US" altLang="zh-CN" sz="1800" dirty="0">
                  <a:solidFill>
                    <a:prstClr val="white"/>
                  </a:solidFill>
                  <a:latin typeface="微软雅黑" panose="020B0503020204020204" pitchFamily="34" charset="-122"/>
                  <a:ea typeface="微软雅黑" panose="020B0503020204020204" pitchFamily="34" charset="-122"/>
                </a:endParaRPr>
              </a:p>
            </p:txBody>
          </p:sp>
        </p:grpSp>
      </p:grpSp>
      <p:sp>
        <p:nvSpPr>
          <p:cNvPr id="17" name="文本框 16"/>
          <p:cNvSpPr txBox="1"/>
          <p:nvPr/>
        </p:nvSpPr>
        <p:spPr>
          <a:xfrm>
            <a:off x="625752" y="5176879"/>
            <a:ext cx="10688265" cy="738835"/>
          </a:xfrm>
          <a:prstGeom prst="rect">
            <a:avLst/>
          </a:prstGeom>
          <a:noFill/>
        </p:spPr>
        <p:txBody>
          <a:bodyPr wrap="square" rtlCol="0">
            <a:spAutoFit/>
          </a:bodyPr>
          <a:lstStyle/>
          <a:p>
            <a:pPr algn="just" defTabSz="914400">
              <a:lnSpc>
                <a:spcPct val="150000"/>
              </a:lnSpc>
            </a:pPr>
            <a:r>
              <a:rPr lang="zh-CN" altLang="en-US" sz="1400" dirty="0" smtClean="0">
                <a:solidFill>
                  <a:prstClr val="black">
                    <a:lumMod val="65000"/>
                    <a:lumOff val="35000"/>
                  </a:prstClr>
                </a:solidFill>
                <a:latin typeface="微软雅黑" panose="020B0503020204020204" pitchFamily="34" charset="-122"/>
                <a:ea typeface="微软雅黑" panose="020B0503020204020204" pitchFamily="34" charset="-122"/>
              </a:rPr>
              <a:t>包图网汇集了各种流行趋势</a:t>
            </a:r>
            <a:r>
              <a:rPr lang="en-US" altLang="zh-CN" sz="1400" dirty="0" smtClean="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smtClean="0">
                <a:solidFill>
                  <a:prstClr val="black">
                    <a:lumMod val="65000"/>
                    <a:lumOff val="35000"/>
                  </a:prstClr>
                </a:solidFill>
                <a:latin typeface="微软雅黑" panose="020B0503020204020204" pitchFamily="34" charset="-122"/>
                <a:ea typeface="微软雅黑" panose="020B0503020204020204" pitchFamily="34" charset="-122"/>
              </a:rPr>
              <a:t>视觉冲击力强的原创广告设计。顶级</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的 </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设计团队坚持精益求精、拒绝平庸的做事精神帮助您实现美观、精致、严谨、动感的</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展示效果让您的</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创造卓越价值。</a:t>
            </a:r>
          </a:p>
        </p:txBody>
      </p:sp>
      <p:pic>
        <p:nvPicPr>
          <p:cNvPr id="26" name="图片 2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20707" y="982988"/>
            <a:ext cx="2093166" cy="1285278"/>
          </a:xfrm>
          <a:custGeom>
            <a:avLst/>
            <a:gdLst>
              <a:gd name="connsiteX0" fmla="*/ 0 w 2093166"/>
              <a:gd name="connsiteY0" fmla="*/ 0 h 1285278"/>
              <a:gd name="connsiteX1" fmla="*/ 2093166 w 2093166"/>
              <a:gd name="connsiteY1" fmla="*/ 0 h 1285278"/>
              <a:gd name="connsiteX2" fmla="*/ 2093166 w 2093166"/>
              <a:gd name="connsiteY2" fmla="*/ 1285278 h 1285278"/>
              <a:gd name="connsiteX3" fmla="*/ 0 w 2093166"/>
              <a:gd name="connsiteY3" fmla="*/ 1285278 h 1285278"/>
            </a:gdLst>
            <a:ahLst/>
            <a:cxnLst>
              <a:cxn ang="0">
                <a:pos x="connsiteX0" y="connsiteY0"/>
              </a:cxn>
              <a:cxn ang="0">
                <a:pos x="connsiteX1" y="connsiteY1"/>
              </a:cxn>
              <a:cxn ang="0">
                <a:pos x="connsiteX2" y="connsiteY2"/>
              </a:cxn>
              <a:cxn ang="0">
                <a:pos x="connsiteX3" y="connsiteY3"/>
              </a:cxn>
            </a:cxnLst>
            <a:rect l="l" t="t" r="r" b="b"/>
            <a:pathLst>
              <a:path w="2093166" h="1285278">
                <a:moveTo>
                  <a:pt x="0" y="0"/>
                </a:moveTo>
                <a:lnTo>
                  <a:pt x="2093166" y="0"/>
                </a:lnTo>
                <a:lnTo>
                  <a:pt x="2093166" y="1285278"/>
                </a:lnTo>
                <a:lnTo>
                  <a:pt x="0" y="1285278"/>
                </a:lnTo>
                <a:close/>
              </a:path>
            </a:pathLst>
          </a:custGeom>
        </p:spPr>
      </p:pic>
      <p:pic>
        <p:nvPicPr>
          <p:cNvPr id="28" name="图片 2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6469491" y="982987"/>
            <a:ext cx="5116238" cy="3051693"/>
          </a:xfrm>
          <a:custGeom>
            <a:avLst/>
            <a:gdLst>
              <a:gd name="connsiteX0" fmla="*/ 0 w 5116238"/>
              <a:gd name="connsiteY0" fmla="*/ 0 h 3051693"/>
              <a:gd name="connsiteX1" fmla="*/ 5116238 w 5116238"/>
              <a:gd name="connsiteY1" fmla="*/ 0 h 3051693"/>
              <a:gd name="connsiteX2" fmla="*/ 5116238 w 5116238"/>
              <a:gd name="connsiteY2" fmla="*/ 3051693 h 3051693"/>
              <a:gd name="connsiteX3" fmla="*/ 0 w 5116238"/>
              <a:gd name="connsiteY3" fmla="*/ 3051693 h 3051693"/>
            </a:gdLst>
            <a:ahLst/>
            <a:cxnLst>
              <a:cxn ang="0">
                <a:pos x="connsiteX0" y="connsiteY0"/>
              </a:cxn>
              <a:cxn ang="0">
                <a:pos x="connsiteX1" y="connsiteY1"/>
              </a:cxn>
              <a:cxn ang="0">
                <a:pos x="connsiteX2" y="connsiteY2"/>
              </a:cxn>
              <a:cxn ang="0">
                <a:pos x="connsiteX3" y="connsiteY3"/>
              </a:cxn>
            </a:cxnLst>
            <a:rect l="l" t="t" r="r" b="b"/>
            <a:pathLst>
              <a:path w="5116238" h="3051693">
                <a:moveTo>
                  <a:pt x="0" y="0"/>
                </a:moveTo>
                <a:lnTo>
                  <a:pt x="5116238" y="0"/>
                </a:lnTo>
                <a:lnTo>
                  <a:pt x="5116238" y="3051693"/>
                </a:lnTo>
                <a:lnTo>
                  <a:pt x="0" y="3051693"/>
                </a:lnTo>
                <a:close/>
              </a:path>
            </a:pathLst>
          </a:custGeom>
        </p:spPr>
      </p:pic>
      <p:sp>
        <p:nvSpPr>
          <p:cNvPr id="19" name="文本框 18"/>
          <p:cNvSpPr txBox="1"/>
          <p:nvPr/>
        </p:nvSpPr>
        <p:spPr>
          <a:xfrm>
            <a:off x="625752" y="4630960"/>
            <a:ext cx="11566248" cy="307848"/>
          </a:xfrm>
          <a:prstGeom prst="rect">
            <a:avLst/>
          </a:prstGeom>
          <a:noFill/>
        </p:spPr>
        <p:txBody>
          <a:bodyPr wrap="square" rtlCol="0">
            <a:spAutoFit/>
          </a:bodyPr>
          <a:lstStyle/>
          <a:p>
            <a:pPr defTabSz="914400"/>
            <a:r>
              <a:rPr lang="zh-CN" altLang="en-US" sz="1400" dirty="0" smtClean="0">
                <a:solidFill>
                  <a:prstClr val="black">
                    <a:lumMod val="65000"/>
                    <a:lumOff val="35000"/>
                  </a:prstClr>
                </a:solidFill>
                <a:latin typeface="微软雅黑" panose="020B0503020204020204" pitchFamily="34" charset="-122"/>
                <a:ea typeface="微软雅黑" panose="020B0503020204020204" pitchFamily="34" charset="-122"/>
              </a:rPr>
              <a:t>包图网汇集了各种流行趋势</a:t>
            </a:r>
            <a:r>
              <a:rPr lang="en-US" altLang="zh-CN" sz="1400" dirty="0" smtClean="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smtClean="0">
                <a:solidFill>
                  <a:prstClr val="black">
                    <a:lumMod val="65000"/>
                    <a:lumOff val="35000"/>
                  </a:prstClr>
                </a:solidFill>
                <a:latin typeface="微软雅黑" panose="020B0503020204020204" pitchFamily="34" charset="-122"/>
                <a:ea typeface="微软雅黑" panose="020B0503020204020204" pitchFamily="34" charset="-122"/>
              </a:rPr>
              <a:t>视觉冲击力强的原创广告设计。顶级</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的 </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设计团队坚持精益求精、拒绝平庸的做事精神帮助您实现美观。</a:t>
            </a:r>
            <a:endParaRPr kumimoji="1" lang="en-US" altLang="zh-CN" sz="1400" dirty="0">
              <a:solidFill>
                <a:srgbClr val="005FA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73212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2" name="组合 1"/>
          <p:cNvGrpSpPr/>
          <p:nvPr/>
        </p:nvGrpSpPr>
        <p:grpSpPr>
          <a:xfrm>
            <a:off x="1145934" y="1396351"/>
            <a:ext cx="9465760" cy="4291440"/>
            <a:chOff x="1145934" y="1034402"/>
            <a:chExt cx="6959926" cy="3155384"/>
          </a:xfrm>
        </p:grpSpPr>
        <p:sp>
          <p:nvSpPr>
            <p:cNvPr id="3" name="TextBox 13"/>
            <p:cNvSpPr txBox="1"/>
            <p:nvPr/>
          </p:nvSpPr>
          <p:spPr bwMode="auto">
            <a:xfrm>
              <a:off x="2374149" y="2492445"/>
              <a:ext cx="1580150" cy="248930"/>
            </a:xfrm>
            <a:prstGeom prst="rect">
              <a:avLst/>
            </a:prstGeom>
            <a:noFill/>
          </p:spPr>
          <p:txBody>
            <a:bodyPr wrap="square" rtlCol="0">
              <a:spAutoFit/>
            </a:bodyPr>
            <a:lstStyle>
              <a:defPPr>
                <a:defRPr lang="zh-CN"/>
              </a:defPPr>
              <a:lvl1pPr algn="ctr">
                <a:defRPr sz="1500" b="1" spc="130">
                  <a:solidFill>
                    <a:srgbClr val="C30D23"/>
                  </a:solidFill>
                  <a:latin typeface="微软雅黑" panose="020B0503020204020204" pitchFamily="34" charset="-122"/>
                  <a:ea typeface="微软雅黑" panose="020B0503020204020204" pitchFamily="34" charset="-122"/>
                </a:defRPr>
              </a:lvl1pPr>
            </a:lstStyle>
            <a:p>
              <a:pPr defTabSz="685800"/>
              <a:r>
                <a:rPr lang="zh-CN" altLang="en-US" sz="1600" dirty="0">
                  <a:solidFill>
                    <a:prstClr val="black">
                      <a:lumMod val="85000"/>
                      <a:lumOff val="15000"/>
                    </a:prstClr>
                  </a:solidFill>
                </a:rPr>
                <a:t>点击添加标题</a:t>
              </a:r>
            </a:p>
          </p:txBody>
        </p:sp>
        <p:grpSp>
          <p:nvGrpSpPr>
            <p:cNvPr id="5" name="组合 4"/>
            <p:cNvGrpSpPr/>
            <p:nvPr/>
          </p:nvGrpSpPr>
          <p:grpSpPr>
            <a:xfrm>
              <a:off x="2343267" y="1034402"/>
              <a:ext cx="1557910" cy="1088690"/>
              <a:chOff x="2001233" y="1094040"/>
              <a:chExt cx="1557910" cy="1088690"/>
            </a:xfrm>
          </p:grpSpPr>
          <p:sp>
            <p:nvSpPr>
              <p:cNvPr id="6" name="Freeform 57"/>
              <p:cNvSpPr>
                <a:spLocks/>
              </p:cNvSpPr>
              <p:nvPr/>
            </p:nvSpPr>
            <p:spPr bwMode="auto">
              <a:xfrm>
                <a:off x="2001233" y="1411124"/>
                <a:ext cx="1557910" cy="771606"/>
              </a:xfrm>
              <a:custGeom>
                <a:avLst/>
                <a:gdLst>
                  <a:gd name="T0" fmla="*/ 2147483647 w 204"/>
                  <a:gd name="T1" fmla="*/ 0 h 101"/>
                  <a:gd name="T2" fmla="*/ 2147483647 w 204"/>
                  <a:gd name="T3" fmla="*/ 2147483647 h 101"/>
                  <a:gd name="T4" fmla="*/ 0 w 204"/>
                  <a:gd name="T5" fmla="*/ 2147483647 h 101"/>
                  <a:gd name="T6" fmla="*/ 2147483647 w 204"/>
                  <a:gd name="T7" fmla="*/ 2147483647 h 101"/>
                  <a:gd name="T8" fmla="*/ 2147483647 w 204"/>
                  <a:gd name="T9" fmla="*/ 2147483647 h 101"/>
                  <a:gd name="T10" fmla="*/ 2147483647 w 204"/>
                  <a:gd name="T11" fmla="*/ 2147483647 h 101"/>
                  <a:gd name="T12" fmla="*/ 2147483647 w 204"/>
                  <a:gd name="T13" fmla="*/ 2147483647 h 101"/>
                  <a:gd name="T14" fmla="*/ 2147483647 w 204"/>
                  <a:gd name="T15" fmla="*/ 2147483647 h 101"/>
                  <a:gd name="T16" fmla="*/ 2147483647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CDAD7F"/>
              </a:solidFill>
              <a:ln>
                <a:noFill/>
              </a:ln>
              <a:effectLst/>
              <a:extLst/>
            </p:spPr>
            <p:txBody>
              <a:bodyPr/>
              <a:lstStyle/>
              <a:p>
                <a:pPr defTabSz="685800"/>
                <a:endParaRPr lang="zh-CN" altLang="en-US" sz="1600">
                  <a:solidFill>
                    <a:prstClr val="black">
                      <a:lumMod val="85000"/>
                      <a:lumOff val="15000"/>
                    </a:prstClr>
                  </a:solidFill>
                </a:endParaRPr>
              </a:p>
            </p:txBody>
          </p:sp>
          <p:sp>
            <p:nvSpPr>
              <p:cNvPr id="7" name="文本框 6"/>
              <p:cNvSpPr txBox="1"/>
              <p:nvPr/>
            </p:nvSpPr>
            <p:spPr>
              <a:xfrm>
                <a:off x="2273449" y="1094040"/>
                <a:ext cx="1150490" cy="209327"/>
              </a:xfrm>
              <a:prstGeom prst="rect">
                <a:avLst/>
              </a:prstGeom>
              <a:noFill/>
            </p:spPr>
            <p:txBody>
              <a:bodyPr wrap="square" rtlCol="0">
                <a:spAutoFit/>
              </a:bodyPr>
              <a:lstStyle/>
              <a:p>
                <a:pPr algn="just" defTabSz="685800">
                  <a:lnSpc>
                    <a:spcPts val="1500"/>
                  </a:lnSpc>
                  <a:spcBef>
                    <a:spcPct val="0"/>
                  </a:spcBef>
                  <a:defRPr/>
                </a:pPr>
                <a:r>
                  <a:rPr lang="zh-CN" altLang="en-US" sz="1400" kern="1100" spc="70" dirty="0">
                    <a:solidFill>
                      <a:prstClr val="black">
                        <a:lumMod val="85000"/>
                        <a:lumOff val="15000"/>
                      </a:prstClr>
                    </a:solidFill>
                    <a:latin typeface="微软雅黑" pitchFamily="34" charset="-122"/>
                    <a:ea typeface="微软雅黑" pitchFamily="34" charset="-122"/>
                  </a:rPr>
                  <a:t>点击添加内容</a:t>
                </a:r>
              </a:p>
            </p:txBody>
          </p:sp>
        </p:grpSp>
        <p:grpSp>
          <p:nvGrpSpPr>
            <p:cNvPr id="8" name="组合 7"/>
            <p:cNvGrpSpPr/>
            <p:nvPr/>
          </p:nvGrpSpPr>
          <p:grpSpPr>
            <a:xfrm>
              <a:off x="3673368" y="1864053"/>
              <a:ext cx="1430971" cy="1603839"/>
              <a:chOff x="3331334" y="1923691"/>
              <a:chExt cx="1430971" cy="1603839"/>
            </a:xfrm>
          </p:grpSpPr>
          <p:sp>
            <p:nvSpPr>
              <p:cNvPr id="9" name="Freeform 58"/>
              <p:cNvSpPr>
                <a:spLocks/>
              </p:cNvSpPr>
              <p:nvPr/>
            </p:nvSpPr>
            <p:spPr bwMode="auto">
              <a:xfrm>
                <a:off x="3331334" y="1923691"/>
                <a:ext cx="764257" cy="1603839"/>
              </a:xfrm>
              <a:custGeom>
                <a:avLst/>
                <a:gdLst>
                  <a:gd name="T0" fmla="*/ 2147483647 w 100"/>
                  <a:gd name="T1" fmla="*/ 2147483647 h 210"/>
                  <a:gd name="T2" fmla="*/ 2147483647 w 100"/>
                  <a:gd name="T3" fmla="*/ 0 h 210"/>
                  <a:gd name="T4" fmla="*/ 0 w 100"/>
                  <a:gd name="T5" fmla="*/ 2147483647 h 210"/>
                  <a:gd name="T6" fmla="*/ 2147483647 w 100"/>
                  <a:gd name="T7" fmla="*/ 2147483647 h 210"/>
                  <a:gd name="T8" fmla="*/ 2147483647 w 100"/>
                  <a:gd name="T9" fmla="*/ 2147483647 h 210"/>
                  <a:gd name="T10" fmla="*/ 2147483647 w 100"/>
                  <a:gd name="T11" fmla="*/ 2147483647 h 210"/>
                  <a:gd name="T12" fmla="*/ 2147483647 w 100"/>
                  <a:gd name="T13" fmla="*/ 2147483647 h 210"/>
                  <a:gd name="T14" fmla="*/ 2147483647 w 100"/>
                  <a:gd name="T15" fmla="*/ 2147483647 h 210"/>
                  <a:gd name="T16" fmla="*/ 2147483647 w 100"/>
                  <a:gd name="T17" fmla="*/ 2147483647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rgbClr val="583924"/>
              </a:solidFill>
              <a:ln>
                <a:noFill/>
              </a:ln>
              <a:effectLst/>
              <a:extLst/>
            </p:spPr>
            <p:txBody>
              <a:bodyPr/>
              <a:lstStyle/>
              <a:p>
                <a:pPr defTabSz="685800"/>
                <a:endParaRPr lang="zh-CN" altLang="en-US" sz="1600">
                  <a:solidFill>
                    <a:prstClr val="black">
                      <a:lumMod val="85000"/>
                      <a:lumOff val="15000"/>
                    </a:prstClr>
                  </a:solidFill>
                </a:endParaRPr>
              </a:p>
            </p:txBody>
          </p:sp>
          <p:sp>
            <p:nvSpPr>
              <p:cNvPr id="10" name="文本框 9"/>
              <p:cNvSpPr txBox="1"/>
              <p:nvPr/>
            </p:nvSpPr>
            <p:spPr>
              <a:xfrm>
                <a:off x="4095591" y="2559072"/>
                <a:ext cx="666714" cy="350765"/>
              </a:xfrm>
              <a:prstGeom prst="rect">
                <a:avLst/>
              </a:prstGeom>
              <a:noFill/>
            </p:spPr>
            <p:txBody>
              <a:bodyPr wrap="square" rtlCol="0">
                <a:spAutoFit/>
              </a:bodyPr>
              <a:lstStyle/>
              <a:p>
                <a:pPr algn="just" defTabSz="685800">
                  <a:lnSpc>
                    <a:spcPts val="1500"/>
                  </a:lnSpc>
                  <a:spcBef>
                    <a:spcPct val="0"/>
                  </a:spcBef>
                  <a:defRPr/>
                </a:pPr>
                <a:r>
                  <a:rPr lang="zh-CN" altLang="en-US" sz="1400" kern="1100" spc="70" dirty="0">
                    <a:solidFill>
                      <a:prstClr val="black">
                        <a:lumMod val="85000"/>
                        <a:lumOff val="15000"/>
                      </a:prstClr>
                    </a:solidFill>
                    <a:latin typeface="微软雅黑" pitchFamily="34" charset="-122"/>
                    <a:ea typeface="微软雅黑" pitchFamily="34" charset="-122"/>
                  </a:rPr>
                  <a:t>点击添加内容</a:t>
                </a:r>
              </a:p>
            </p:txBody>
          </p:sp>
        </p:grpSp>
        <p:grpSp>
          <p:nvGrpSpPr>
            <p:cNvPr id="11" name="组合 10"/>
            <p:cNvGrpSpPr/>
            <p:nvPr/>
          </p:nvGrpSpPr>
          <p:grpSpPr>
            <a:xfrm>
              <a:off x="1145934" y="1886100"/>
              <a:ext cx="1434327" cy="1559746"/>
              <a:chOff x="803900" y="1945738"/>
              <a:chExt cx="1434327" cy="1559746"/>
            </a:xfrm>
          </p:grpSpPr>
          <p:sp>
            <p:nvSpPr>
              <p:cNvPr id="12" name="Freeform 55"/>
              <p:cNvSpPr>
                <a:spLocks/>
              </p:cNvSpPr>
              <p:nvPr/>
            </p:nvSpPr>
            <p:spPr bwMode="auto">
              <a:xfrm>
                <a:off x="1473970" y="1945738"/>
                <a:ext cx="764257" cy="1559746"/>
              </a:xfrm>
              <a:custGeom>
                <a:avLst/>
                <a:gdLst>
                  <a:gd name="T0" fmla="*/ 2147483647 w 100"/>
                  <a:gd name="T1" fmla="*/ 2147483647 h 204"/>
                  <a:gd name="T2" fmla="*/ 0 w 100"/>
                  <a:gd name="T3" fmla="*/ 2147483647 h 204"/>
                  <a:gd name="T4" fmla="*/ 2147483647 w 100"/>
                  <a:gd name="T5" fmla="*/ 2147483647 h 204"/>
                  <a:gd name="T6" fmla="*/ 2147483647 w 100"/>
                  <a:gd name="T7" fmla="*/ 2147483647 h 204"/>
                  <a:gd name="T8" fmla="*/ 2147483647 w 100"/>
                  <a:gd name="T9" fmla="*/ 2147483647 h 204"/>
                  <a:gd name="T10" fmla="*/ 2147483647 w 100"/>
                  <a:gd name="T11" fmla="*/ 2147483647 h 204"/>
                  <a:gd name="T12" fmla="*/ 2147483647 w 100"/>
                  <a:gd name="T13" fmla="*/ 2147483647 h 204"/>
                  <a:gd name="T14" fmla="*/ 2147483647 w 100"/>
                  <a:gd name="T15" fmla="*/ 0 h 204"/>
                  <a:gd name="T16" fmla="*/ 2147483647 w 100"/>
                  <a:gd name="T17" fmla="*/ 2147483647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rgbClr val="583924"/>
              </a:solidFill>
              <a:ln>
                <a:noFill/>
              </a:ln>
              <a:effectLst/>
              <a:extLst/>
            </p:spPr>
            <p:txBody>
              <a:bodyPr/>
              <a:lstStyle/>
              <a:p>
                <a:pPr defTabSz="685800"/>
                <a:endParaRPr lang="zh-CN" altLang="en-US" sz="1600">
                  <a:solidFill>
                    <a:prstClr val="black">
                      <a:lumMod val="85000"/>
                      <a:lumOff val="15000"/>
                    </a:prstClr>
                  </a:solidFill>
                </a:endParaRPr>
              </a:p>
            </p:txBody>
          </p:sp>
          <p:sp>
            <p:nvSpPr>
              <p:cNvPr id="13" name="文本框 12"/>
              <p:cNvSpPr txBox="1"/>
              <p:nvPr/>
            </p:nvSpPr>
            <p:spPr>
              <a:xfrm>
                <a:off x="803900" y="2494326"/>
                <a:ext cx="666714" cy="350765"/>
              </a:xfrm>
              <a:prstGeom prst="rect">
                <a:avLst/>
              </a:prstGeom>
              <a:noFill/>
            </p:spPr>
            <p:txBody>
              <a:bodyPr wrap="square" rtlCol="0">
                <a:spAutoFit/>
              </a:bodyPr>
              <a:lstStyle/>
              <a:p>
                <a:pPr algn="just" defTabSz="685800">
                  <a:lnSpc>
                    <a:spcPts val="1500"/>
                  </a:lnSpc>
                  <a:spcBef>
                    <a:spcPct val="0"/>
                  </a:spcBef>
                  <a:defRPr/>
                </a:pPr>
                <a:r>
                  <a:rPr lang="zh-CN" altLang="en-US" sz="1400" kern="1100" spc="70" dirty="0">
                    <a:solidFill>
                      <a:prstClr val="black">
                        <a:lumMod val="85000"/>
                        <a:lumOff val="15000"/>
                      </a:prstClr>
                    </a:solidFill>
                    <a:latin typeface="微软雅黑" pitchFamily="34" charset="-122"/>
                    <a:ea typeface="微软雅黑" pitchFamily="34" charset="-122"/>
                  </a:rPr>
                  <a:t>点击添加内容</a:t>
                </a:r>
              </a:p>
            </p:txBody>
          </p:sp>
        </p:grpSp>
        <p:grpSp>
          <p:nvGrpSpPr>
            <p:cNvPr id="14" name="组合 13"/>
            <p:cNvGrpSpPr/>
            <p:nvPr/>
          </p:nvGrpSpPr>
          <p:grpSpPr>
            <a:xfrm>
              <a:off x="2328570" y="3208853"/>
              <a:ext cx="1596491" cy="980933"/>
              <a:chOff x="1986536" y="3268491"/>
              <a:chExt cx="1596491" cy="980933"/>
            </a:xfrm>
          </p:grpSpPr>
          <p:sp>
            <p:nvSpPr>
              <p:cNvPr id="15" name="Freeform 56"/>
              <p:cNvSpPr>
                <a:spLocks/>
              </p:cNvSpPr>
              <p:nvPr/>
            </p:nvSpPr>
            <p:spPr bwMode="auto">
              <a:xfrm>
                <a:off x="1986536" y="3268491"/>
                <a:ext cx="1596491" cy="762421"/>
              </a:xfrm>
              <a:custGeom>
                <a:avLst/>
                <a:gdLst>
                  <a:gd name="T0" fmla="*/ 2147483647 w 209"/>
                  <a:gd name="T1" fmla="*/ 0 h 100"/>
                  <a:gd name="T2" fmla="*/ 0 w 209"/>
                  <a:gd name="T3" fmla="*/ 2147483647 h 100"/>
                  <a:gd name="T4" fmla="*/ 2147483647 w 209"/>
                  <a:gd name="T5" fmla="*/ 2147483647 h 100"/>
                  <a:gd name="T6" fmla="*/ 2147483647 w 209"/>
                  <a:gd name="T7" fmla="*/ 2147483647 h 100"/>
                  <a:gd name="T8" fmla="*/ 2147483647 w 209"/>
                  <a:gd name="T9" fmla="*/ 2147483647 h 100"/>
                  <a:gd name="T10" fmla="*/ 2147483647 w 209"/>
                  <a:gd name="T11" fmla="*/ 2147483647 h 100"/>
                  <a:gd name="T12" fmla="*/ 2147483647 w 209"/>
                  <a:gd name="T13" fmla="*/ 2147483647 h 100"/>
                  <a:gd name="T14" fmla="*/ 2147483647 w 209"/>
                  <a:gd name="T15" fmla="*/ 2147483647 h 100"/>
                  <a:gd name="T16" fmla="*/ 2147483647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CDAD7F"/>
              </a:solidFill>
              <a:ln>
                <a:noFill/>
              </a:ln>
              <a:effectLst/>
              <a:extLst/>
            </p:spPr>
            <p:txBody>
              <a:bodyPr/>
              <a:lstStyle/>
              <a:p>
                <a:pPr defTabSz="685800"/>
                <a:endParaRPr lang="zh-CN" altLang="en-US" sz="1600">
                  <a:solidFill>
                    <a:prstClr val="black">
                      <a:lumMod val="85000"/>
                      <a:lumOff val="15000"/>
                    </a:prstClr>
                  </a:solidFill>
                </a:endParaRPr>
              </a:p>
            </p:txBody>
          </p:sp>
          <p:sp>
            <p:nvSpPr>
              <p:cNvPr id="16" name="文本框 15"/>
              <p:cNvSpPr txBox="1"/>
              <p:nvPr/>
            </p:nvSpPr>
            <p:spPr>
              <a:xfrm>
                <a:off x="2238227" y="4040097"/>
                <a:ext cx="1136196" cy="209327"/>
              </a:xfrm>
              <a:prstGeom prst="rect">
                <a:avLst/>
              </a:prstGeom>
              <a:noFill/>
            </p:spPr>
            <p:txBody>
              <a:bodyPr wrap="square" rtlCol="0">
                <a:spAutoFit/>
              </a:bodyPr>
              <a:lstStyle/>
              <a:p>
                <a:pPr algn="just" defTabSz="685800">
                  <a:lnSpc>
                    <a:spcPts val="1500"/>
                  </a:lnSpc>
                  <a:spcBef>
                    <a:spcPct val="0"/>
                  </a:spcBef>
                  <a:defRPr/>
                </a:pPr>
                <a:r>
                  <a:rPr lang="zh-CN" altLang="en-US" sz="1400" kern="1100" spc="70" dirty="0">
                    <a:solidFill>
                      <a:prstClr val="black">
                        <a:lumMod val="85000"/>
                        <a:lumOff val="15000"/>
                      </a:prstClr>
                    </a:solidFill>
                    <a:latin typeface="微软雅黑" pitchFamily="34" charset="-122"/>
                    <a:ea typeface="微软雅黑" pitchFamily="34" charset="-122"/>
                  </a:rPr>
                  <a:t>点击添加内容</a:t>
                </a:r>
              </a:p>
            </p:txBody>
          </p:sp>
        </p:grpSp>
        <p:grpSp>
          <p:nvGrpSpPr>
            <p:cNvPr id="17" name="组合 16"/>
            <p:cNvGrpSpPr/>
            <p:nvPr/>
          </p:nvGrpSpPr>
          <p:grpSpPr>
            <a:xfrm>
              <a:off x="5587665" y="1489384"/>
              <a:ext cx="2518195" cy="872136"/>
              <a:chOff x="5440389" y="1411124"/>
              <a:chExt cx="2257829" cy="872136"/>
            </a:xfrm>
          </p:grpSpPr>
          <p:sp>
            <p:nvSpPr>
              <p:cNvPr id="18" name="矩形 91"/>
              <p:cNvSpPr>
                <a:spLocks noChangeArrowheads="1"/>
              </p:cNvSpPr>
              <p:nvPr/>
            </p:nvSpPr>
            <p:spPr bwMode="auto">
              <a:xfrm>
                <a:off x="5440389" y="1768145"/>
                <a:ext cx="2257829" cy="515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19" name="文本框 18"/>
              <p:cNvSpPr txBox="1"/>
              <p:nvPr/>
            </p:nvSpPr>
            <p:spPr>
              <a:xfrm>
                <a:off x="5449011" y="1411124"/>
                <a:ext cx="1108539" cy="339450"/>
              </a:xfrm>
              <a:prstGeom prst="rect">
                <a:avLst/>
              </a:prstGeom>
              <a:noFill/>
            </p:spPr>
            <p:txBody>
              <a:bodyPr wrap="square" rtlCol="0">
                <a:spAutoFit/>
              </a:bodyPr>
              <a:lstStyle/>
              <a:p>
                <a:pPr algn="dist">
                  <a:lnSpc>
                    <a:spcPct val="150000"/>
                  </a:lnSpc>
                </a:pPr>
                <a:r>
                  <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rPr>
                  <a:t>点击添加标题</a:t>
                </a:r>
              </a:p>
            </p:txBody>
          </p:sp>
        </p:grpSp>
        <p:grpSp>
          <p:nvGrpSpPr>
            <p:cNvPr id="20" name="组合 19"/>
            <p:cNvGrpSpPr/>
            <p:nvPr/>
          </p:nvGrpSpPr>
          <p:grpSpPr>
            <a:xfrm>
              <a:off x="5596285" y="2535354"/>
              <a:ext cx="2509575" cy="1108610"/>
              <a:chOff x="5449010" y="2469969"/>
              <a:chExt cx="2381892" cy="1108610"/>
            </a:xfrm>
          </p:grpSpPr>
          <p:sp>
            <p:nvSpPr>
              <p:cNvPr id="21" name="矩形 91"/>
              <p:cNvSpPr>
                <a:spLocks noChangeArrowheads="1"/>
              </p:cNvSpPr>
              <p:nvPr/>
            </p:nvSpPr>
            <p:spPr bwMode="auto">
              <a:xfrm>
                <a:off x="5449010" y="2797844"/>
                <a:ext cx="2381892" cy="780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ct val="150000"/>
                  </a:lnSpc>
                  <a:defRPr/>
                </a:pPr>
                <a:r>
                  <a:rPr lang="en-US" altLang="zh-CN" sz="1400" dirty="0" smtClean="0">
                    <a:solidFill>
                      <a:prstClr val="black">
                        <a:lumMod val="85000"/>
                        <a:lumOff val="15000"/>
                      </a:prstClr>
                    </a:solidFill>
                    <a:latin typeface="Arial" charset="0"/>
                  </a:rPr>
                  <a:t>Lorem ipsum dolor sit </a:t>
                </a:r>
                <a:r>
                  <a:rPr lang="en-US" altLang="zh-CN" sz="1400" dirty="0" err="1" smtClean="0">
                    <a:solidFill>
                      <a:prstClr val="black">
                        <a:lumMod val="85000"/>
                        <a:lumOff val="15000"/>
                      </a:prstClr>
                    </a:solidFill>
                    <a:latin typeface="Arial" charset="0"/>
                  </a:rPr>
                  <a:t>er</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elit</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lamet</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consectetaur</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cillium</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adipisicing</a:t>
                </a:r>
                <a:r>
                  <a:rPr lang="en-US" altLang="zh-CN" sz="1400" dirty="0" smtClean="0">
                    <a:solidFill>
                      <a:prstClr val="black">
                        <a:lumMod val="85000"/>
                        <a:lumOff val="15000"/>
                      </a:prstClr>
                    </a:solidFill>
                    <a:latin typeface="Arial" charset="0"/>
                  </a:rPr>
                  <a:t> pecu, </a:t>
                </a:r>
                <a:r>
                  <a:rPr lang="en-US" altLang="zh-CN" sz="1400" dirty="0" err="1" smtClean="0">
                    <a:solidFill>
                      <a:prstClr val="black">
                        <a:lumMod val="85000"/>
                        <a:lumOff val="15000"/>
                      </a:prstClr>
                    </a:solidFill>
                    <a:latin typeface="Arial" charset="0"/>
                  </a:rPr>
                  <a:t>sed</a:t>
                </a:r>
                <a:r>
                  <a:rPr lang="en-US" altLang="zh-CN" sz="1400" dirty="0" smtClean="0">
                    <a:solidFill>
                      <a:prstClr val="black">
                        <a:lumMod val="85000"/>
                        <a:lumOff val="15000"/>
                      </a:prstClr>
                    </a:solidFill>
                    <a:latin typeface="Arial" charset="0"/>
                  </a:rPr>
                  <a:t> do </a:t>
                </a:r>
                <a:r>
                  <a:rPr lang="en-US" altLang="zh-CN" sz="1400" dirty="0" err="1" smtClean="0">
                    <a:solidFill>
                      <a:prstClr val="black">
                        <a:lumMod val="85000"/>
                        <a:lumOff val="15000"/>
                      </a:prstClr>
                    </a:solidFill>
                    <a:latin typeface="Arial" charset="0"/>
                  </a:rPr>
                  <a:t>eiusmod</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tempor</a:t>
                </a:r>
                <a:r>
                  <a:rPr lang="en-US" altLang="zh-CN" sz="1400" dirty="0" smtClean="0">
                    <a:solidFill>
                      <a:prstClr val="black">
                        <a:lumMod val="85000"/>
                        <a:lumOff val="15000"/>
                      </a:prstClr>
                    </a:solidFill>
                    <a:latin typeface="Arial" charset="0"/>
                  </a:rPr>
                  <a:t>. </a:t>
                </a:r>
                <a:endParaRPr lang="en-US" altLang="zh-CN" sz="1400" dirty="0">
                  <a:solidFill>
                    <a:prstClr val="black">
                      <a:lumMod val="85000"/>
                      <a:lumOff val="15000"/>
                    </a:prstClr>
                  </a:solidFill>
                  <a:latin typeface="Arial" charset="0"/>
                </a:endParaRPr>
              </a:p>
            </p:txBody>
          </p:sp>
          <p:sp>
            <p:nvSpPr>
              <p:cNvPr id="22" name="文本框 21"/>
              <p:cNvSpPr txBox="1"/>
              <p:nvPr/>
            </p:nvSpPr>
            <p:spPr>
              <a:xfrm>
                <a:off x="5449010" y="2469969"/>
                <a:ext cx="1079908" cy="339450"/>
              </a:xfrm>
              <a:prstGeom prst="rect">
                <a:avLst/>
              </a:prstGeom>
              <a:noFill/>
            </p:spPr>
            <p:txBody>
              <a:bodyPr wrap="square" rtlCol="0">
                <a:spAutoFit/>
              </a:bodyPr>
              <a:lstStyle/>
              <a:p>
                <a:pPr algn="dist">
                  <a:lnSpc>
                    <a:spcPct val="150000"/>
                  </a:lnSpc>
                </a:pPr>
                <a:r>
                  <a:rPr lang="en-US" altLang="zh-CN" sz="1600" b="1" dirty="0">
                    <a:solidFill>
                      <a:prstClr val="black">
                        <a:lumMod val="85000"/>
                        <a:lumOff val="15000"/>
                      </a:prstClr>
                    </a:solidFill>
                    <a:latin typeface="微软雅黑" panose="020B0503020204020204" pitchFamily="34" charset="-122"/>
                    <a:ea typeface="微软雅黑" panose="020B0503020204020204" pitchFamily="34" charset="-122"/>
                  </a:rPr>
                  <a:t>Add a title</a:t>
                </a:r>
                <a:endParaRPr lang="zh-CN" altLang="en-US" sz="16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176528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pic>
        <p:nvPicPr>
          <p:cNvPr id="12" name="图片 11"/>
          <p:cNvPicPr>
            <a:picLocks noChangeAspect="1"/>
          </p:cNvPicPr>
          <p:nvPr/>
        </p:nvPicPr>
        <p:blipFill>
          <a:blip r:embed="rId4" cstate="email">
            <a:extLst>
              <a:ext uri="{28A0092B-C50C-407E-A947-70E740481C1C}">
                <a14:useLocalDpi xmlns:a14="http://schemas.microsoft.com/office/drawing/2010/main"/>
              </a:ext>
            </a:extLst>
          </a:blip>
          <a:srcRect l="1184" t="14975" b="50000"/>
          <a:stretch>
            <a:fillRect/>
          </a:stretch>
        </p:blipFill>
        <p:spPr>
          <a:xfrm>
            <a:off x="0" y="1288638"/>
            <a:ext cx="12132049" cy="2548742"/>
          </a:xfrm>
          <a:custGeom>
            <a:avLst/>
            <a:gdLst>
              <a:gd name="connsiteX0" fmla="*/ 0 w 12132049"/>
              <a:gd name="connsiteY0" fmla="*/ 0 h 2548742"/>
              <a:gd name="connsiteX1" fmla="*/ 12132049 w 12132049"/>
              <a:gd name="connsiteY1" fmla="*/ 0 h 2548742"/>
              <a:gd name="connsiteX2" fmla="*/ 12132049 w 12132049"/>
              <a:gd name="connsiteY2" fmla="*/ 2548742 h 2548742"/>
              <a:gd name="connsiteX3" fmla="*/ 0 w 12132049"/>
              <a:gd name="connsiteY3" fmla="*/ 2548742 h 2548742"/>
            </a:gdLst>
            <a:ahLst/>
            <a:cxnLst>
              <a:cxn ang="0">
                <a:pos x="connsiteX0" y="connsiteY0"/>
              </a:cxn>
              <a:cxn ang="0">
                <a:pos x="connsiteX1" y="connsiteY1"/>
              </a:cxn>
              <a:cxn ang="0">
                <a:pos x="connsiteX2" y="connsiteY2"/>
              </a:cxn>
              <a:cxn ang="0">
                <a:pos x="connsiteX3" y="connsiteY3"/>
              </a:cxn>
            </a:cxnLst>
            <a:rect l="l" t="t" r="r" b="b"/>
            <a:pathLst>
              <a:path w="12132049" h="2548742">
                <a:moveTo>
                  <a:pt x="0" y="0"/>
                </a:moveTo>
                <a:lnTo>
                  <a:pt x="12132049" y="0"/>
                </a:lnTo>
                <a:lnTo>
                  <a:pt x="12132049" y="2548742"/>
                </a:lnTo>
                <a:lnTo>
                  <a:pt x="0" y="2548742"/>
                </a:lnTo>
                <a:close/>
              </a:path>
            </a:pathLst>
          </a:custGeom>
        </p:spPr>
      </p:pic>
      <p:sp>
        <p:nvSpPr>
          <p:cNvPr id="6" name="矩形 5"/>
          <p:cNvSpPr>
            <a:spLocks noChangeArrowheads="1"/>
          </p:cNvSpPr>
          <p:nvPr/>
        </p:nvSpPr>
        <p:spPr bwMode="auto">
          <a:xfrm>
            <a:off x="828664" y="4705764"/>
            <a:ext cx="487090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buClr>
                <a:srgbClr val="0070C0"/>
              </a:buClr>
            </a:pPr>
            <a:r>
              <a:rPr lang="en-US" altLang="zh-CN" dirty="0">
                <a:solidFill>
                  <a:prstClr val="black">
                    <a:lumMod val="85000"/>
                    <a:lumOff val="15000"/>
                  </a:prstClr>
                </a:solidFill>
                <a:latin typeface="微软雅黑" panose="020B0503020204020204" pitchFamily="34" charset="-122"/>
                <a:ea typeface="微软雅黑" panose="020B0503020204020204" pitchFamily="34" charset="-122"/>
              </a:rPr>
              <a:t>1</a:t>
            </a:r>
            <a:r>
              <a:rPr lang="en-US" altLang="zh-CN" dirty="0" smtClean="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pc="5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pc="5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pc="5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7" name="矩形 6"/>
          <p:cNvSpPr>
            <a:spLocks noChangeArrowheads="1"/>
          </p:cNvSpPr>
          <p:nvPr/>
        </p:nvSpPr>
        <p:spPr bwMode="auto">
          <a:xfrm>
            <a:off x="6393514" y="4694548"/>
            <a:ext cx="48708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buClr>
                <a:srgbClr val="0070C0"/>
              </a:buClr>
            </a:pPr>
            <a:r>
              <a:rPr lang="en-US" altLang="zh-CN" dirty="0" smtClean="0">
                <a:solidFill>
                  <a:prstClr val="black">
                    <a:lumMod val="85000"/>
                    <a:lumOff val="15000"/>
                  </a:prstClr>
                </a:solidFill>
                <a:latin typeface="微软雅黑" panose="020B0503020204020204" pitchFamily="34" charset="-122"/>
                <a:ea typeface="微软雅黑" panose="020B0503020204020204" pitchFamily="34" charset="-122"/>
              </a:rPr>
              <a:t>2.</a:t>
            </a:r>
            <a:r>
              <a:rPr lang="zh-CN" altLang="en-US" spc="5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pc="5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pc="5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a:t>
            </a:r>
          </a:p>
        </p:txBody>
      </p:sp>
      <p:sp>
        <p:nvSpPr>
          <p:cNvPr id="8" name="矩形 7"/>
          <p:cNvSpPr>
            <a:spLocks noChangeArrowheads="1"/>
          </p:cNvSpPr>
          <p:nvPr/>
        </p:nvSpPr>
        <p:spPr bwMode="auto">
          <a:xfrm>
            <a:off x="6393514" y="5463823"/>
            <a:ext cx="5182208" cy="69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a:lnSpc>
                <a:spcPct val="150000"/>
              </a:lnSpc>
              <a:buClr>
                <a:srgbClr val="0070C0"/>
              </a:buClr>
              <a:defRPr/>
            </a:pPr>
            <a:r>
              <a:rPr lang="en-US" altLang="zh-CN" sz="1400" dirty="0" smtClean="0">
                <a:solidFill>
                  <a:prstClr val="black">
                    <a:lumMod val="85000"/>
                    <a:lumOff val="15000"/>
                  </a:prstClr>
                </a:solidFill>
                <a:latin typeface="Arial" charset="0"/>
              </a:rPr>
              <a:t>2.Lorem ipsum dolor sit </a:t>
            </a:r>
            <a:r>
              <a:rPr lang="en-US" altLang="zh-CN" sz="1400" dirty="0" err="1" smtClean="0">
                <a:solidFill>
                  <a:prstClr val="black">
                    <a:lumMod val="85000"/>
                    <a:lumOff val="15000"/>
                  </a:prstClr>
                </a:solidFill>
                <a:latin typeface="Arial" charset="0"/>
              </a:rPr>
              <a:t>er</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elit</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lamet</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consectetaur</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cillium</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adipisicing</a:t>
            </a:r>
            <a:r>
              <a:rPr lang="en-US" altLang="zh-CN" sz="1400" dirty="0" smtClean="0">
                <a:solidFill>
                  <a:prstClr val="black">
                    <a:lumMod val="85000"/>
                    <a:lumOff val="15000"/>
                  </a:prstClr>
                </a:solidFill>
                <a:latin typeface="Arial" charset="0"/>
              </a:rPr>
              <a:t> pecu, </a:t>
            </a:r>
            <a:r>
              <a:rPr lang="en-US" altLang="zh-CN" sz="1400" dirty="0" err="1" smtClean="0">
                <a:solidFill>
                  <a:prstClr val="black">
                    <a:lumMod val="85000"/>
                    <a:lumOff val="15000"/>
                  </a:prstClr>
                </a:solidFill>
                <a:latin typeface="Arial" charset="0"/>
              </a:rPr>
              <a:t>sed</a:t>
            </a:r>
            <a:r>
              <a:rPr lang="en-US" altLang="zh-CN" sz="1400" dirty="0" smtClean="0">
                <a:solidFill>
                  <a:prstClr val="black">
                    <a:lumMod val="85000"/>
                    <a:lumOff val="15000"/>
                  </a:prstClr>
                </a:solidFill>
                <a:latin typeface="Arial" charset="0"/>
              </a:rPr>
              <a:t> do </a:t>
            </a:r>
            <a:r>
              <a:rPr lang="en-US" altLang="zh-CN" sz="1400" dirty="0" err="1" smtClean="0">
                <a:solidFill>
                  <a:prstClr val="black">
                    <a:lumMod val="85000"/>
                    <a:lumOff val="15000"/>
                  </a:prstClr>
                </a:solidFill>
                <a:latin typeface="Arial" charset="0"/>
              </a:rPr>
              <a:t>eiusmod</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tempor</a:t>
            </a:r>
            <a:endParaRPr lang="en-US" altLang="zh-CN" sz="1400" dirty="0">
              <a:solidFill>
                <a:prstClr val="black">
                  <a:lumMod val="85000"/>
                  <a:lumOff val="15000"/>
                </a:prstClr>
              </a:solidFill>
              <a:latin typeface="Arial" charset="0"/>
            </a:endParaRPr>
          </a:p>
        </p:txBody>
      </p:sp>
      <p:sp>
        <p:nvSpPr>
          <p:cNvPr id="9" name="矩形 8"/>
          <p:cNvSpPr>
            <a:spLocks noChangeArrowheads="1"/>
          </p:cNvSpPr>
          <p:nvPr/>
        </p:nvSpPr>
        <p:spPr bwMode="auto">
          <a:xfrm>
            <a:off x="828664" y="5463824"/>
            <a:ext cx="5164667" cy="69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685800">
              <a:lnSpc>
                <a:spcPct val="150000"/>
              </a:lnSpc>
              <a:buClr>
                <a:srgbClr val="0070C0"/>
              </a:buClr>
              <a:defRPr/>
            </a:pPr>
            <a:r>
              <a:rPr lang="en-US" altLang="zh-CN" sz="1400" dirty="0" smtClean="0">
                <a:solidFill>
                  <a:prstClr val="black">
                    <a:lumMod val="85000"/>
                    <a:lumOff val="15000"/>
                  </a:prstClr>
                </a:solidFill>
                <a:latin typeface="Arial" charset="0"/>
              </a:rPr>
              <a:t>1.Lorem ipsum dolor sit </a:t>
            </a:r>
            <a:r>
              <a:rPr lang="en-US" altLang="zh-CN" sz="1400" dirty="0" err="1" smtClean="0">
                <a:solidFill>
                  <a:prstClr val="black">
                    <a:lumMod val="85000"/>
                    <a:lumOff val="15000"/>
                  </a:prstClr>
                </a:solidFill>
                <a:latin typeface="Arial" charset="0"/>
              </a:rPr>
              <a:t>er</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elit</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lamet</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consectetaur</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cillium</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adipisicing</a:t>
            </a:r>
            <a:r>
              <a:rPr lang="en-US" altLang="zh-CN" sz="1400" dirty="0" smtClean="0">
                <a:solidFill>
                  <a:prstClr val="black">
                    <a:lumMod val="85000"/>
                    <a:lumOff val="15000"/>
                  </a:prstClr>
                </a:solidFill>
                <a:latin typeface="Arial" charset="0"/>
              </a:rPr>
              <a:t> pecu, </a:t>
            </a:r>
            <a:r>
              <a:rPr lang="en-US" altLang="zh-CN" sz="1400" dirty="0" err="1" smtClean="0">
                <a:solidFill>
                  <a:prstClr val="black">
                    <a:lumMod val="85000"/>
                    <a:lumOff val="15000"/>
                  </a:prstClr>
                </a:solidFill>
                <a:latin typeface="Arial" charset="0"/>
              </a:rPr>
              <a:t>sed</a:t>
            </a:r>
            <a:r>
              <a:rPr lang="en-US" altLang="zh-CN" sz="1400" dirty="0" smtClean="0">
                <a:solidFill>
                  <a:prstClr val="black">
                    <a:lumMod val="85000"/>
                    <a:lumOff val="15000"/>
                  </a:prstClr>
                </a:solidFill>
                <a:latin typeface="Arial" charset="0"/>
              </a:rPr>
              <a:t> do </a:t>
            </a:r>
            <a:r>
              <a:rPr lang="en-US" altLang="zh-CN" sz="1400" dirty="0" err="1" smtClean="0">
                <a:solidFill>
                  <a:prstClr val="black">
                    <a:lumMod val="85000"/>
                    <a:lumOff val="15000"/>
                  </a:prstClr>
                </a:solidFill>
                <a:latin typeface="Arial" charset="0"/>
              </a:rPr>
              <a:t>eiusmod</a:t>
            </a:r>
            <a:r>
              <a:rPr lang="en-US" altLang="zh-CN" sz="1400" dirty="0" smtClean="0">
                <a:solidFill>
                  <a:prstClr val="black">
                    <a:lumMod val="85000"/>
                    <a:lumOff val="15000"/>
                  </a:prstClr>
                </a:solidFill>
                <a:latin typeface="Arial" charset="0"/>
              </a:rPr>
              <a:t> </a:t>
            </a:r>
            <a:r>
              <a:rPr lang="en-US" altLang="zh-CN" sz="1400" dirty="0" err="1" smtClean="0">
                <a:solidFill>
                  <a:prstClr val="black">
                    <a:lumMod val="85000"/>
                    <a:lumOff val="15000"/>
                  </a:prstClr>
                </a:solidFill>
                <a:latin typeface="Arial" charset="0"/>
              </a:rPr>
              <a:t>tempor</a:t>
            </a:r>
            <a:endParaRPr lang="en-US" altLang="zh-CN" sz="1400" dirty="0">
              <a:solidFill>
                <a:prstClr val="black">
                  <a:lumMod val="85000"/>
                  <a:lumOff val="15000"/>
                </a:prstClr>
              </a:solidFill>
              <a:latin typeface="Arial" charset="0"/>
            </a:endParaRPr>
          </a:p>
        </p:txBody>
      </p:sp>
    </p:spTree>
    <p:extLst>
      <p:ext uri="{BB962C8B-B14F-4D97-AF65-F5344CB8AC3E}">
        <p14:creationId xmlns:p14="http://schemas.microsoft.com/office/powerpoint/2010/main" val="32803407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3" name="组合 2"/>
          <p:cNvGrpSpPr/>
          <p:nvPr/>
        </p:nvGrpSpPr>
        <p:grpSpPr>
          <a:xfrm>
            <a:off x="448431" y="1194407"/>
            <a:ext cx="6046775" cy="1543263"/>
            <a:chOff x="448488" y="1194130"/>
            <a:chExt cx="6047562" cy="1542905"/>
          </a:xfrm>
        </p:grpSpPr>
        <p:sp>
          <p:nvSpPr>
            <p:cNvPr id="6" name="文本框 5"/>
            <p:cNvSpPr txBox="1"/>
            <p:nvPr/>
          </p:nvSpPr>
          <p:spPr>
            <a:xfrm>
              <a:off x="448488" y="1194130"/>
              <a:ext cx="3209112" cy="400110"/>
            </a:xfrm>
            <a:prstGeom prst="rect">
              <a:avLst/>
            </a:prstGeom>
            <a:noFill/>
          </p:spPr>
          <p:txBody>
            <a:bodyPr wrap="square" rtlCol="0">
              <a:spAutoFit/>
            </a:bodyPr>
            <a:lstStyle/>
            <a:p>
              <a:pPr defTabSz="914400"/>
              <a:r>
                <a:rPr lang="zh-CN" altLang="en-US" sz="2000" b="1" dirty="0" smtClean="0">
                  <a:solidFill>
                    <a:prstClr val="black">
                      <a:lumMod val="65000"/>
                      <a:lumOff val="35000"/>
                    </a:prstClr>
                  </a:solidFill>
                  <a:latin typeface="微软雅黑" panose="020B0503020204020204" pitchFamily="34" charset="-122"/>
                  <a:ea typeface="微软雅黑" panose="020B0503020204020204" pitchFamily="34" charset="-122"/>
                </a:rPr>
                <a:t>输入你的内容</a:t>
              </a:r>
              <a:endPar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003868" y="1675453"/>
              <a:ext cx="5492182" cy="1061582"/>
            </a:xfrm>
            <a:prstGeom prst="rect">
              <a:avLst/>
            </a:prstGeom>
            <a:noFill/>
          </p:spPr>
          <p:txBody>
            <a:bodyPr wrap="square" rtlCol="0">
              <a:spAutoFit/>
            </a:bodyPr>
            <a:lstStyle/>
            <a:p>
              <a:pPr algn="just">
                <a:lnSpc>
                  <a:spcPct val="150000"/>
                </a:lnSpc>
              </a:pP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视觉冲击力强的原创广告设计、电商淘宝、企业办公模板素材</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由顶尖的设计师供稿</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符合各个行业的商用需求</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下载高品质正版素材就到包图网。</a:t>
              </a:r>
            </a:p>
          </p:txBody>
        </p:sp>
      </p:grpSp>
      <p:grpSp>
        <p:nvGrpSpPr>
          <p:cNvPr id="8" name="组合 7"/>
          <p:cNvGrpSpPr/>
          <p:nvPr/>
        </p:nvGrpSpPr>
        <p:grpSpPr>
          <a:xfrm>
            <a:off x="7695414" y="4662962"/>
            <a:ext cx="1810118" cy="1623634"/>
            <a:chOff x="6201064" y="4225678"/>
            <a:chExt cx="1810354" cy="1623258"/>
          </a:xfrm>
        </p:grpSpPr>
        <p:sp>
          <p:nvSpPr>
            <p:cNvPr id="9" name="矩形 8"/>
            <p:cNvSpPr/>
            <p:nvPr/>
          </p:nvSpPr>
          <p:spPr>
            <a:xfrm>
              <a:off x="6201064" y="4225678"/>
              <a:ext cx="1810354" cy="1623258"/>
            </a:xfrm>
            <a:prstGeom prst="rect">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230093" y="4331208"/>
              <a:ext cx="1744550" cy="492329"/>
            </a:xfrm>
            <a:prstGeom prst="rect">
              <a:avLst/>
            </a:prstGeom>
            <a:noFill/>
          </p:spPr>
          <p:txBody>
            <a:bodyPr wrap="square" rtlCol="0">
              <a:spAutoFit/>
            </a:bodyPr>
            <a:lstStyle>
              <a:defPPr>
                <a:defRPr lang="zh-CN"/>
              </a:defPPr>
              <a:lvl1pPr algn="ctr">
                <a:lnSpc>
                  <a:spcPct val="130000"/>
                </a:lnSpc>
                <a:defRPr sz="2000">
                  <a:solidFill>
                    <a:schemeClr val="bg1"/>
                  </a:solidFill>
                  <a:latin typeface="方正兰亭刊黑_GBK" panose="02000000000000000000" pitchFamily="2" charset="-122"/>
                  <a:ea typeface="方正兰亭刊黑_GBK" panose="02000000000000000000" pitchFamily="2" charset="-122"/>
                </a:defRPr>
              </a:lvl1pPr>
            </a:lstStyle>
            <a:p>
              <a:pPr defTabSz="914400"/>
              <a:r>
                <a:rPr lang="zh-CN" altLang="en-US" dirty="0">
                  <a:solidFill>
                    <a:prstClr val="white"/>
                  </a:solidFill>
                  <a:latin typeface="微软雅黑" panose="020B0503020204020204" pitchFamily="34" charset="-122"/>
                  <a:ea typeface="微软雅黑" panose="020B0503020204020204" pitchFamily="34" charset="-122"/>
                </a:rPr>
                <a:t>点击添加文本</a:t>
              </a:r>
              <a:endParaRPr lang="zh-CN" altLang="zh-CN" dirty="0">
                <a:solidFill>
                  <a:prstClr val="white"/>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6817106" y="4858002"/>
              <a:ext cx="734103" cy="696027"/>
              <a:chOff x="10805134" y="2856644"/>
              <a:chExt cx="765176" cy="725488"/>
            </a:xfrm>
            <a:solidFill>
              <a:schemeClr val="bg1">
                <a:alpha val="82000"/>
              </a:schemeClr>
            </a:solidFill>
          </p:grpSpPr>
          <p:sp>
            <p:nvSpPr>
              <p:cNvPr id="12" name="Freeform 186"/>
              <p:cNvSpPr>
                <a:spLocks/>
              </p:cNvSpPr>
              <p:nvPr/>
            </p:nvSpPr>
            <p:spPr bwMode="auto">
              <a:xfrm>
                <a:off x="10805134" y="2856644"/>
                <a:ext cx="454025" cy="725488"/>
              </a:xfrm>
              <a:custGeom>
                <a:avLst/>
                <a:gdLst>
                  <a:gd name="T0" fmla="*/ 98 w 121"/>
                  <a:gd name="T1" fmla="*/ 175 h 193"/>
                  <a:gd name="T2" fmla="*/ 97 w 121"/>
                  <a:gd name="T3" fmla="*/ 174 h 193"/>
                  <a:gd name="T4" fmla="*/ 97 w 121"/>
                  <a:gd name="T5" fmla="*/ 173 h 193"/>
                  <a:gd name="T6" fmla="*/ 96 w 121"/>
                  <a:gd name="T7" fmla="*/ 160 h 193"/>
                  <a:gd name="T8" fmla="*/ 121 w 121"/>
                  <a:gd name="T9" fmla="*/ 105 h 193"/>
                  <a:gd name="T10" fmla="*/ 88 w 121"/>
                  <a:gd name="T11" fmla="*/ 76 h 193"/>
                  <a:gd name="T12" fmla="*/ 78 w 121"/>
                  <a:gd name="T13" fmla="*/ 72 h 193"/>
                  <a:gd name="T14" fmla="*/ 88 w 121"/>
                  <a:gd name="T15" fmla="*/ 66 h 193"/>
                  <a:gd name="T16" fmla="*/ 105 w 121"/>
                  <a:gd name="T17" fmla="*/ 36 h 193"/>
                  <a:gd name="T18" fmla="*/ 66 w 121"/>
                  <a:gd name="T19" fmla="*/ 0 h 193"/>
                  <a:gd name="T20" fmla="*/ 27 w 121"/>
                  <a:gd name="T21" fmla="*/ 36 h 193"/>
                  <a:gd name="T22" fmla="*/ 45 w 121"/>
                  <a:gd name="T23" fmla="*/ 66 h 193"/>
                  <a:gd name="T24" fmla="*/ 54 w 121"/>
                  <a:gd name="T25" fmla="*/ 72 h 193"/>
                  <a:gd name="T26" fmla="*/ 44 w 121"/>
                  <a:gd name="T27" fmla="*/ 76 h 193"/>
                  <a:gd name="T28" fmla="*/ 0 w 121"/>
                  <a:gd name="T29" fmla="*/ 148 h 193"/>
                  <a:gd name="T30" fmla="*/ 1 w 121"/>
                  <a:gd name="T31" fmla="*/ 161 h 193"/>
                  <a:gd name="T32" fmla="*/ 66 w 121"/>
                  <a:gd name="T33" fmla="*/ 193 h 193"/>
                  <a:gd name="T34" fmla="*/ 105 w 121"/>
                  <a:gd name="T35" fmla="*/ 183 h 193"/>
                  <a:gd name="T36" fmla="*/ 98 w 121"/>
                  <a:gd name="T37" fmla="*/ 17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193">
                    <a:moveTo>
                      <a:pt x="98" y="175"/>
                    </a:moveTo>
                    <a:cubicBezTo>
                      <a:pt x="97" y="174"/>
                      <a:pt x="97" y="174"/>
                      <a:pt x="97" y="174"/>
                    </a:cubicBezTo>
                    <a:cubicBezTo>
                      <a:pt x="97" y="173"/>
                      <a:pt x="97" y="173"/>
                      <a:pt x="97" y="173"/>
                    </a:cubicBezTo>
                    <a:cubicBezTo>
                      <a:pt x="96" y="169"/>
                      <a:pt x="96" y="164"/>
                      <a:pt x="96" y="160"/>
                    </a:cubicBezTo>
                    <a:cubicBezTo>
                      <a:pt x="96" y="137"/>
                      <a:pt x="106" y="117"/>
                      <a:pt x="121" y="105"/>
                    </a:cubicBezTo>
                    <a:cubicBezTo>
                      <a:pt x="113" y="92"/>
                      <a:pt x="102" y="81"/>
                      <a:pt x="88" y="76"/>
                    </a:cubicBezTo>
                    <a:cubicBezTo>
                      <a:pt x="78" y="72"/>
                      <a:pt x="78" y="72"/>
                      <a:pt x="78" y="72"/>
                    </a:cubicBezTo>
                    <a:cubicBezTo>
                      <a:pt x="88" y="66"/>
                      <a:pt x="88" y="66"/>
                      <a:pt x="88" y="66"/>
                    </a:cubicBezTo>
                    <a:cubicBezTo>
                      <a:pt x="98" y="60"/>
                      <a:pt x="105" y="48"/>
                      <a:pt x="105" y="36"/>
                    </a:cubicBezTo>
                    <a:cubicBezTo>
                      <a:pt x="105" y="17"/>
                      <a:pt x="88" y="0"/>
                      <a:pt x="66" y="0"/>
                    </a:cubicBezTo>
                    <a:cubicBezTo>
                      <a:pt x="44" y="0"/>
                      <a:pt x="27" y="17"/>
                      <a:pt x="27" y="36"/>
                    </a:cubicBezTo>
                    <a:cubicBezTo>
                      <a:pt x="27" y="48"/>
                      <a:pt x="34" y="60"/>
                      <a:pt x="45" y="66"/>
                    </a:cubicBezTo>
                    <a:cubicBezTo>
                      <a:pt x="54" y="72"/>
                      <a:pt x="54" y="72"/>
                      <a:pt x="54" y="72"/>
                    </a:cubicBezTo>
                    <a:cubicBezTo>
                      <a:pt x="44" y="76"/>
                      <a:pt x="44" y="76"/>
                      <a:pt x="44" y="76"/>
                    </a:cubicBezTo>
                    <a:cubicBezTo>
                      <a:pt x="18" y="86"/>
                      <a:pt x="0" y="114"/>
                      <a:pt x="0" y="148"/>
                    </a:cubicBezTo>
                    <a:cubicBezTo>
                      <a:pt x="0" y="152"/>
                      <a:pt x="0" y="157"/>
                      <a:pt x="1" y="161"/>
                    </a:cubicBezTo>
                    <a:cubicBezTo>
                      <a:pt x="17" y="181"/>
                      <a:pt x="40" y="193"/>
                      <a:pt x="66" y="193"/>
                    </a:cubicBezTo>
                    <a:cubicBezTo>
                      <a:pt x="80" y="193"/>
                      <a:pt x="93" y="190"/>
                      <a:pt x="105" y="183"/>
                    </a:cubicBezTo>
                    <a:cubicBezTo>
                      <a:pt x="103" y="181"/>
                      <a:pt x="100" y="178"/>
                      <a:pt x="98"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3" name="Freeform 187"/>
              <p:cNvSpPr>
                <a:spLocks/>
              </p:cNvSpPr>
              <p:nvPr/>
            </p:nvSpPr>
            <p:spPr bwMode="auto">
              <a:xfrm>
                <a:off x="11206772" y="3043969"/>
                <a:ext cx="363538" cy="538163"/>
              </a:xfrm>
              <a:custGeom>
                <a:avLst/>
                <a:gdLst>
                  <a:gd name="T0" fmla="*/ 65 w 97"/>
                  <a:gd name="T1" fmla="*/ 57 h 143"/>
                  <a:gd name="T2" fmla="*/ 55 w 97"/>
                  <a:gd name="T3" fmla="*/ 53 h 143"/>
                  <a:gd name="T4" fmla="*/ 64 w 97"/>
                  <a:gd name="T5" fmla="*/ 47 h 143"/>
                  <a:gd name="T6" fmla="*/ 77 w 97"/>
                  <a:gd name="T7" fmla="*/ 26 h 143"/>
                  <a:gd name="T8" fmla="*/ 48 w 97"/>
                  <a:gd name="T9" fmla="*/ 0 h 143"/>
                  <a:gd name="T10" fmla="*/ 20 w 97"/>
                  <a:gd name="T11" fmla="*/ 26 h 143"/>
                  <a:gd name="T12" fmla="*/ 33 w 97"/>
                  <a:gd name="T13" fmla="*/ 47 h 143"/>
                  <a:gd name="T14" fmla="*/ 42 w 97"/>
                  <a:gd name="T15" fmla="*/ 53 h 143"/>
                  <a:gd name="T16" fmla="*/ 32 w 97"/>
                  <a:gd name="T17" fmla="*/ 57 h 143"/>
                  <a:gd name="T18" fmla="*/ 28 w 97"/>
                  <a:gd name="T19" fmla="*/ 59 h 143"/>
                  <a:gd name="T20" fmla="*/ 23 w 97"/>
                  <a:gd name="T21" fmla="*/ 62 h 143"/>
                  <a:gd name="T22" fmla="*/ 19 w 97"/>
                  <a:gd name="T23" fmla="*/ 65 h 143"/>
                  <a:gd name="T24" fmla="*/ 0 w 97"/>
                  <a:gd name="T25" fmla="*/ 110 h 143"/>
                  <a:gd name="T26" fmla="*/ 0 w 97"/>
                  <a:gd name="T27" fmla="*/ 120 h 143"/>
                  <a:gd name="T28" fmla="*/ 7 w 97"/>
                  <a:gd name="T29" fmla="*/ 127 h 143"/>
                  <a:gd name="T30" fmla="*/ 12 w 97"/>
                  <a:gd name="T31" fmla="*/ 131 h 143"/>
                  <a:gd name="T32" fmla="*/ 16 w 97"/>
                  <a:gd name="T33" fmla="*/ 134 h 143"/>
                  <a:gd name="T34" fmla="*/ 48 w 97"/>
                  <a:gd name="T35" fmla="*/ 143 h 143"/>
                  <a:gd name="T36" fmla="*/ 97 w 97"/>
                  <a:gd name="T37" fmla="*/ 120 h 143"/>
                  <a:gd name="T38" fmla="*/ 97 w 97"/>
                  <a:gd name="T39" fmla="*/ 110 h 143"/>
                  <a:gd name="T40" fmla="*/ 65 w 97"/>
                  <a:gd name="T41" fmla="*/ 5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 h="143">
                    <a:moveTo>
                      <a:pt x="65" y="57"/>
                    </a:moveTo>
                    <a:cubicBezTo>
                      <a:pt x="55" y="53"/>
                      <a:pt x="55" y="53"/>
                      <a:pt x="55" y="53"/>
                    </a:cubicBezTo>
                    <a:cubicBezTo>
                      <a:pt x="64" y="47"/>
                      <a:pt x="64" y="47"/>
                      <a:pt x="64" y="47"/>
                    </a:cubicBezTo>
                    <a:cubicBezTo>
                      <a:pt x="72" y="42"/>
                      <a:pt x="77" y="35"/>
                      <a:pt x="77" y="26"/>
                    </a:cubicBezTo>
                    <a:cubicBezTo>
                      <a:pt x="77" y="12"/>
                      <a:pt x="64" y="0"/>
                      <a:pt x="48" y="0"/>
                    </a:cubicBezTo>
                    <a:cubicBezTo>
                      <a:pt x="32" y="0"/>
                      <a:pt x="20" y="12"/>
                      <a:pt x="20" y="26"/>
                    </a:cubicBezTo>
                    <a:cubicBezTo>
                      <a:pt x="20" y="35"/>
                      <a:pt x="25" y="42"/>
                      <a:pt x="33" y="47"/>
                    </a:cubicBezTo>
                    <a:cubicBezTo>
                      <a:pt x="42" y="53"/>
                      <a:pt x="42" y="53"/>
                      <a:pt x="42" y="53"/>
                    </a:cubicBezTo>
                    <a:cubicBezTo>
                      <a:pt x="32" y="57"/>
                      <a:pt x="32" y="57"/>
                      <a:pt x="32" y="57"/>
                    </a:cubicBezTo>
                    <a:cubicBezTo>
                      <a:pt x="31" y="57"/>
                      <a:pt x="29" y="58"/>
                      <a:pt x="28" y="59"/>
                    </a:cubicBezTo>
                    <a:cubicBezTo>
                      <a:pt x="26" y="60"/>
                      <a:pt x="25" y="60"/>
                      <a:pt x="23" y="62"/>
                    </a:cubicBezTo>
                    <a:cubicBezTo>
                      <a:pt x="22" y="63"/>
                      <a:pt x="20" y="64"/>
                      <a:pt x="19" y="65"/>
                    </a:cubicBezTo>
                    <a:cubicBezTo>
                      <a:pt x="7" y="75"/>
                      <a:pt x="0" y="91"/>
                      <a:pt x="0" y="110"/>
                    </a:cubicBezTo>
                    <a:cubicBezTo>
                      <a:pt x="0" y="113"/>
                      <a:pt x="0" y="117"/>
                      <a:pt x="0" y="120"/>
                    </a:cubicBezTo>
                    <a:cubicBezTo>
                      <a:pt x="2" y="122"/>
                      <a:pt x="5" y="125"/>
                      <a:pt x="7" y="127"/>
                    </a:cubicBezTo>
                    <a:cubicBezTo>
                      <a:pt x="9" y="128"/>
                      <a:pt x="10" y="130"/>
                      <a:pt x="12" y="131"/>
                    </a:cubicBezTo>
                    <a:cubicBezTo>
                      <a:pt x="13" y="132"/>
                      <a:pt x="15" y="133"/>
                      <a:pt x="16" y="134"/>
                    </a:cubicBezTo>
                    <a:cubicBezTo>
                      <a:pt x="26" y="140"/>
                      <a:pt x="37" y="143"/>
                      <a:pt x="48" y="143"/>
                    </a:cubicBezTo>
                    <a:cubicBezTo>
                      <a:pt x="67" y="143"/>
                      <a:pt x="85" y="134"/>
                      <a:pt x="97" y="120"/>
                    </a:cubicBezTo>
                    <a:cubicBezTo>
                      <a:pt x="97" y="117"/>
                      <a:pt x="97" y="113"/>
                      <a:pt x="97" y="110"/>
                    </a:cubicBezTo>
                    <a:cubicBezTo>
                      <a:pt x="97" y="85"/>
                      <a:pt x="83" y="64"/>
                      <a:pt x="65"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7674130" y="2678366"/>
            <a:ext cx="1852689" cy="1623634"/>
            <a:chOff x="6179776" y="2241541"/>
            <a:chExt cx="1852930" cy="1623258"/>
          </a:xfrm>
        </p:grpSpPr>
        <p:sp>
          <p:nvSpPr>
            <p:cNvPr id="15" name="矩形 14"/>
            <p:cNvSpPr/>
            <p:nvPr/>
          </p:nvSpPr>
          <p:spPr>
            <a:xfrm>
              <a:off x="6201064" y="2241541"/>
              <a:ext cx="1810354" cy="1623258"/>
            </a:xfrm>
            <a:prstGeom prst="rect">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72BF43"/>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179776" y="2361585"/>
              <a:ext cx="1852930" cy="492329"/>
            </a:xfrm>
            <a:prstGeom prst="rect">
              <a:avLst/>
            </a:prstGeom>
            <a:noFill/>
          </p:spPr>
          <p:txBody>
            <a:bodyPr wrap="square" rtlCol="0">
              <a:spAutoFit/>
            </a:bodyPr>
            <a:lstStyle>
              <a:defPPr>
                <a:defRPr lang="zh-CN"/>
              </a:defPPr>
              <a:lvl1pPr algn="ctr">
                <a:lnSpc>
                  <a:spcPct val="130000"/>
                </a:lnSpc>
                <a:defRPr sz="2000">
                  <a:solidFill>
                    <a:schemeClr val="bg1"/>
                  </a:solidFill>
                  <a:latin typeface="方正兰亭刊黑_GBK" panose="02000000000000000000" pitchFamily="2" charset="-122"/>
                  <a:ea typeface="方正兰亭刊黑_GBK" panose="02000000000000000000" pitchFamily="2" charset="-122"/>
                </a:defRPr>
              </a:lvl1pPr>
            </a:lstStyle>
            <a:p>
              <a:pPr defTabSz="914400"/>
              <a:r>
                <a:rPr lang="zh-CN" altLang="en-US" dirty="0">
                  <a:solidFill>
                    <a:prstClr val="white"/>
                  </a:solidFill>
                  <a:latin typeface="微软雅黑" panose="020B0503020204020204" pitchFamily="34" charset="-122"/>
                  <a:ea typeface="微软雅黑" panose="020B0503020204020204" pitchFamily="34" charset="-122"/>
                </a:rPr>
                <a:t>点击添加文本</a:t>
              </a:r>
              <a:endParaRPr lang="zh-CN" altLang="zh-CN" dirty="0">
                <a:solidFill>
                  <a:prstClr val="white"/>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6817106" y="2912191"/>
              <a:ext cx="788435" cy="850089"/>
              <a:chOff x="3552824" y="1627187"/>
              <a:chExt cx="669926" cy="722313"/>
            </a:xfrm>
            <a:solidFill>
              <a:schemeClr val="bg1">
                <a:alpha val="82000"/>
              </a:schemeClr>
            </a:solidFill>
          </p:grpSpPr>
          <p:sp>
            <p:nvSpPr>
              <p:cNvPr id="18" name="Freeform 7"/>
              <p:cNvSpPr>
                <a:spLocks noEditPoints="1"/>
              </p:cNvSpPr>
              <p:nvPr/>
            </p:nvSpPr>
            <p:spPr bwMode="auto">
              <a:xfrm>
                <a:off x="3552824" y="1627187"/>
                <a:ext cx="606425" cy="542925"/>
              </a:xfrm>
              <a:custGeom>
                <a:avLst/>
                <a:gdLst>
                  <a:gd name="T0" fmla="*/ 84 w 161"/>
                  <a:gd name="T1" fmla="*/ 84 h 142"/>
                  <a:gd name="T2" fmla="*/ 114 w 161"/>
                  <a:gd name="T3" fmla="*/ 116 h 142"/>
                  <a:gd name="T4" fmla="*/ 122 w 161"/>
                  <a:gd name="T5" fmla="*/ 97 h 142"/>
                  <a:gd name="T6" fmla="*/ 97 w 161"/>
                  <a:gd name="T7" fmla="*/ 84 h 142"/>
                  <a:gd name="T8" fmla="*/ 84 w 161"/>
                  <a:gd name="T9" fmla="*/ 0 h 142"/>
                  <a:gd name="T10" fmla="*/ 117 w 161"/>
                  <a:gd name="T11" fmla="*/ 40 h 142"/>
                  <a:gd name="T12" fmla="*/ 84 w 161"/>
                  <a:gd name="T13" fmla="*/ 46 h 142"/>
                  <a:gd name="T14" fmla="*/ 106 w 161"/>
                  <a:gd name="T15" fmla="*/ 78 h 142"/>
                  <a:gd name="T16" fmla="*/ 122 w 161"/>
                  <a:gd name="T17" fmla="*/ 73 h 142"/>
                  <a:gd name="T18" fmla="*/ 84 w 161"/>
                  <a:gd name="T19" fmla="*/ 46 h 142"/>
                  <a:gd name="T20" fmla="*/ 109 w 161"/>
                  <a:gd name="T21" fmla="*/ 122 h 142"/>
                  <a:gd name="T22" fmla="*/ 84 w 161"/>
                  <a:gd name="T23" fmla="*/ 138 h 142"/>
                  <a:gd name="T24" fmla="*/ 0 w 161"/>
                  <a:gd name="T25" fmla="*/ 84 h 142"/>
                  <a:gd name="T26" fmla="*/ 36 w 161"/>
                  <a:gd name="T27" fmla="*/ 116 h 142"/>
                  <a:gd name="T28" fmla="*/ 36 w 161"/>
                  <a:gd name="T29" fmla="*/ 46 h 142"/>
                  <a:gd name="T30" fmla="*/ 0 w 161"/>
                  <a:gd name="T31" fmla="*/ 78 h 142"/>
                  <a:gd name="T32" fmla="*/ 36 w 161"/>
                  <a:gd name="T33" fmla="*/ 46 h 142"/>
                  <a:gd name="T34" fmla="*/ 11 w 161"/>
                  <a:gd name="T35" fmla="*/ 123 h 142"/>
                  <a:gd name="T36" fmla="*/ 38 w 161"/>
                  <a:gd name="T37" fmla="*/ 122 h 142"/>
                  <a:gd name="T38" fmla="*/ 41 w 161"/>
                  <a:gd name="T39" fmla="*/ 78 h 142"/>
                  <a:gd name="T40" fmla="*/ 77 w 161"/>
                  <a:gd name="T41" fmla="*/ 46 h 142"/>
                  <a:gd name="T42" fmla="*/ 41 w 161"/>
                  <a:gd name="T43" fmla="*/ 78 h 142"/>
                  <a:gd name="T44" fmla="*/ 117 w 161"/>
                  <a:gd name="T45" fmla="*/ 19 h 142"/>
                  <a:gd name="T46" fmla="*/ 152 w 161"/>
                  <a:gd name="T47" fmla="*/ 40 h 142"/>
                  <a:gd name="T48" fmla="*/ 155 w 161"/>
                  <a:gd name="T49" fmla="*/ 46 h 142"/>
                  <a:gd name="T50" fmla="*/ 130 w 161"/>
                  <a:gd name="T51" fmla="*/ 71 h 142"/>
                  <a:gd name="T52" fmla="*/ 161 w 161"/>
                  <a:gd name="T53" fmla="*/ 62 h 142"/>
                  <a:gd name="T54" fmla="*/ 53 w 161"/>
                  <a:gd name="T55" fmla="*/ 23 h 142"/>
                  <a:gd name="T56" fmla="*/ 77 w 161"/>
                  <a:gd name="T57" fmla="*/ 40 h 142"/>
                  <a:gd name="T58" fmla="*/ 53 w 161"/>
                  <a:gd name="T59" fmla="*/ 23 h 142"/>
                  <a:gd name="T60" fmla="*/ 57 w 161"/>
                  <a:gd name="T61" fmla="*/ 3 h 142"/>
                  <a:gd name="T62" fmla="*/ 38 w 161"/>
                  <a:gd name="T63" fmla="*/ 40 h 142"/>
                  <a:gd name="T64" fmla="*/ 53 w 161"/>
                  <a:gd name="T65" fmla="*/ 141 h 142"/>
                  <a:gd name="T66" fmla="*/ 63 w 161"/>
                  <a:gd name="T67" fmla="*/ 142 h 142"/>
                  <a:gd name="T68" fmla="*/ 77 w 161"/>
                  <a:gd name="T69" fmla="*/ 122 h 142"/>
                  <a:gd name="T70" fmla="*/ 53 w 161"/>
                  <a:gd name="T71" fmla="*/ 141 h 142"/>
                  <a:gd name="T72" fmla="*/ 77 w 161"/>
                  <a:gd name="T73" fmla="*/ 116 h 142"/>
                  <a:gd name="T74" fmla="*/ 40 w 161"/>
                  <a:gd name="T75" fmla="*/ 8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1" h="142">
                    <a:moveTo>
                      <a:pt x="97" y="84"/>
                    </a:moveTo>
                    <a:cubicBezTo>
                      <a:pt x="84" y="84"/>
                      <a:pt x="84" y="84"/>
                      <a:pt x="84" y="84"/>
                    </a:cubicBezTo>
                    <a:cubicBezTo>
                      <a:pt x="84" y="116"/>
                      <a:pt x="84" y="116"/>
                      <a:pt x="84" y="116"/>
                    </a:cubicBezTo>
                    <a:cubicBezTo>
                      <a:pt x="114" y="116"/>
                      <a:pt x="114" y="116"/>
                      <a:pt x="114" y="116"/>
                    </a:cubicBezTo>
                    <a:cubicBezTo>
                      <a:pt x="117" y="112"/>
                      <a:pt x="119" y="108"/>
                      <a:pt x="121" y="104"/>
                    </a:cubicBezTo>
                    <a:cubicBezTo>
                      <a:pt x="121" y="102"/>
                      <a:pt x="122" y="99"/>
                      <a:pt x="122" y="97"/>
                    </a:cubicBezTo>
                    <a:cubicBezTo>
                      <a:pt x="110" y="91"/>
                      <a:pt x="110" y="91"/>
                      <a:pt x="110" y="91"/>
                    </a:cubicBezTo>
                    <a:lnTo>
                      <a:pt x="97" y="84"/>
                    </a:lnTo>
                    <a:close/>
                    <a:moveTo>
                      <a:pt x="110" y="23"/>
                    </a:moveTo>
                    <a:cubicBezTo>
                      <a:pt x="103" y="9"/>
                      <a:pt x="94" y="1"/>
                      <a:pt x="84" y="0"/>
                    </a:cubicBezTo>
                    <a:cubicBezTo>
                      <a:pt x="84" y="40"/>
                      <a:pt x="84" y="40"/>
                      <a:pt x="84" y="40"/>
                    </a:cubicBezTo>
                    <a:cubicBezTo>
                      <a:pt x="117" y="40"/>
                      <a:pt x="117" y="40"/>
                      <a:pt x="117" y="40"/>
                    </a:cubicBezTo>
                    <a:cubicBezTo>
                      <a:pt x="115" y="34"/>
                      <a:pt x="113" y="28"/>
                      <a:pt x="110" y="23"/>
                    </a:cubicBezTo>
                    <a:close/>
                    <a:moveTo>
                      <a:pt x="84" y="46"/>
                    </a:moveTo>
                    <a:cubicBezTo>
                      <a:pt x="84" y="78"/>
                      <a:pt x="84" y="78"/>
                      <a:pt x="84" y="78"/>
                    </a:cubicBezTo>
                    <a:cubicBezTo>
                      <a:pt x="106" y="78"/>
                      <a:pt x="106" y="78"/>
                      <a:pt x="106" y="78"/>
                    </a:cubicBezTo>
                    <a:cubicBezTo>
                      <a:pt x="112" y="76"/>
                      <a:pt x="112" y="76"/>
                      <a:pt x="112" y="76"/>
                    </a:cubicBezTo>
                    <a:cubicBezTo>
                      <a:pt x="122" y="73"/>
                      <a:pt x="122" y="73"/>
                      <a:pt x="122" y="73"/>
                    </a:cubicBezTo>
                    <a:cubicBezTo>
                      <a:pt x="122" y="64"/>
                      <a:pt x="121" y="55"/>
                      <a:pt x="119" y="46"/>
                    </a:cubicBezTo>
                    <a:lnTo>
                      <a:pt x="84" y="46"/>
                    </a:lnTo>
                    <a:close/>
                    <a:moveTo>
                      <a:pt x="84" y="138"/>
                    </a:moveTo>
                    <a:cubicBezTo>
                      <a:pt x="95" y="135"/>
                      <a:pt x="103" y="129"/>
                      <a:pt x="109" y="122"/>
                    </a:cubicBezTo>
                    <a:cubicBezTo>
                      <a:pt x="84" y="122"/>
                      <a:pt x="84" y="122"/>
                      <a:pt x="84" y="122"/>
                    </a:cubicBezTo>
                    <a:lnTo>
                      <a:pt x="84" y="138"/>
                    </a:lnTo>
                    <a:close/>
                    <a:moveTo>
                      <a:pt x="33" y="84"/>
                    </a:moveTo>
                    <a:cubicBezTo>
                      <a:pt x="0" y="84"/>
                      <a:pt x="0" y="84"/>
                      <a:pt x="0" y="84"/>
                    </a:cubicBezTo>
                    <a:cubicBezTo>
                      <a:pt x="1" y="96"/>
                      <a:pt x="3" y="106"/>
                      <a:pt x="8" y="116"/>
                    </a:cubicBezTo>
                    <a:cubicBezTo>
                      <a:pt x="36" y="116"/>
                      <a:pt x="36" y="116"/>
                      <a:pt x="36" y="116"/>
                    </a:cubicBezTo>
                    <a:cubicBezTo>
                      <a:pt x="34" y="106"/>
                      <a:pt x="33" y="96"/>
                      <a:pt x="33" y="84"/>
                    </a:cubicBezTo>
                    <a:close/>
                    <a:moveTo>
                      <a:pt x="36" y="46"/>
                    </a:moveTo>
                    <a:cubicBezTo>
                      <a:pt x="8" y="46"/>
                      <a:pt x="8" y="46"/>
                      <a:pt x="8" y="46"/>
                    </a:cubicBezTo>
                    <a:cubicBezTo>
                      <a:pt x="4" y="56"/>
                      <a:pt x="1" y="67"/>
                      <a:pt x="0" y="78"/>
                    </a:cubicBezTo>
                    <a:cubicBezTo>
                      <a:pt x="33" y="78"/>
                      <a:pt x="33" y="78"/>
                      <a:pt x="33" y="78"/>
                    </a:cubicBezTo>
                    <a:cubicBezTo>
                      <a:pt x="33" y="67"/>
                      <a:pt x="34" y="56"/>
                      <a:pt x="36" y="46"/>
                    </a:cubicBezTo>
                    <a:close/>
                    <a:moveTo>
                      <a:pt x="11" y="122"/>
                    </a:moveTo>
                    <a:cubicBezTo>
                      <a:pt x="11" y="123"/>
                      <a:pt x="11" y="123"/>
                      <a:pt x="11" y="123"/>
                    </a:cubicBezTo>
                    <a:cubicBezTo>
                      <a:pt x="22" y="133"/>
                      <a:pt x="34" y="138"/>
                      <a:pt x="44" y="140"/>
                    </a:cubicBezTo>
                    <a:cubicBezTo>
                      <a:pt x="41" y="135"/>
                      <a:pt x="39" y="129"/>
                      <a:pt x="38" y="122"/>
                    </a:cubicBezTo>
                    <a:lnTo>
                      <a:pt x="11" y="122"/>
                    </a:lnTo>
                    <a:close/>
                    <a:moveTo>
                      <a:pt x="41" y="78"/>
                    </a:moveTo>
                    <a:cubicBezTo>
                      <a:pt x="77" y="78"/>
                      <a:pt x="77" y="78"/>
                      <a:pt x="77" y="78"/>
                    </a:cubicBezTo>
                    <a:cubicBezTo>
                      <a:pt x="77" y="46"/>
                      <a:pt x="77" y="46"/>
                      <a:pt x="77" y="46"/>
                    </a:cubicBezTo>
                    <a:cubicBezTo>
                      <a:pt x="45" y="46"/>
                      <a:pt x="45" y="46"/>
                      <a:pt x="45" y="46"/>
                    </a:cubicBezTo>
                    <a:cubicBezTo>
                      <a:pt x="42" y="56"/>
                      <a:pt x="41" y="67"/>
                      <a:pt x="41" y="78"/>
                    </a:cubicBezTo>
                    <a:close/>
                    <a:moveTo>
                      <a:pt x="106" y="3"/>
                    </a:moveTo>
                    <a:cubicBezTo>
                      <a:pt x="110" y="8"/>
                      <a:pt x="114" y="13"/>
                      <a:pt x="117" y="19"/>
                    </a:cubicBezTo>
                    <a:cubicBezTo>
                      <a:pt x="120" y="25"/>
                      <a:pt x="123" y="32"/>
                      <a:pt x="125" y="40"/>
                    </a:cubicBezTo>
                    <a:cubicBezTo>
                      <a:pt x="152" y="40"/>
                      <a:pt x="152" y="40"/>
                      <a:pt x="152" y="40"/>
                    </a:cubicBezTo>
                    <a:cubicBezTo>
                      <a:pt x="141" y="23"/>
                      <a:pt x="125" y="10"/>
                      <a:pt x="106" y="3"/>
                    </a:cubicBezTo>
                    <a:close/>
                    <a:moveTo>
                      <a:pt x="155" y="46"/>
                    </a:moveTo>
                    <a:cubicBezTo>
                      <a:pt x="127" y="46"/>
                      <a:pt x="127" y="46"/>
                      <a:pt x="127" y="46"/>
                    </a:cubicBezTo>
                    <a:cubicBezTo>
                      <a:pt x="129" y="54"/>
                      <a:pt x="130" y="62"/>
                      <a:pt x="130" y="71"/>
                    </a:cubicBezTo>
                    <a:cubicBezTo>
                      <a:pt x="156" y="63"/>
                      <a:pt x="156" y="63"/>
                      <a:pt x="156" y="63"/>
                    </a:cubicBezTo>
                    <a:cubicBezTo>
                      <a:pt x="161" y="62"/>
                      <a:pt x="161" y="62"/>
                      <a:pt x="161" y="62"/>
                    </a:cubicBezTo>
                    <a:cubicBezTo>
                      <a:pt x="159" y="57"/>
                      <a:pt x="157" y="51"/>
                      <a:pt x="155" y="46"/>
                    </a:cubicBezTo>
                    <a:close/>
                    <a:moveTo>
                      <a:pt x="53" y="23"/>
                    </a:moveTo>
                    <a:cubicBezTo>
                      <a:pt x="51" y="28"/>
                      <a:pt x="48" y="34"/>
                      <a:pt x="46" y="40"/>
                    </a:cubicBezTo>
                    <a:cubicBezTo>
                      <a:pt x="77" y="40"/>
                      <a:pt x="77" y="40"/>
                      <a:pt x="77" y="40"/>
                    </a:cubicBezTo>
                    <a:cubicBezTo>
                      <a:pt x="77" y="0"/>
                      <a:pt x="77" y="0"/>
                      <a:pt x="77" y="0"/>
                    </a:cubicBezTo>
                    <a:cubicBezTo>
                      <a:pt x="68" y="3"/>
                      <a:pt x="60" y="10"/>
                      <a:pt x="53" y="23"/>
                    </a:cubicBezTo>
                    <a:close/>
                    <a:moveTo>
                      <a:pt x="46" y="19"/>
                    </a:moveTo>
                    <a:cubicBezTo>
                      <a:pt x="49" y="13"/>
                      <a:pt x="53" y="8"/>
                      <a:pt x="57" y="3"/>
                    </a:cubicBezTo>
                    <a:cubicBezTo>
                      <a:pt x="38" y="10"/>
                      <a:pt x="22" y="23"/>
                      <a:pt x="12" y="40"/>
                    </a:cubicBezTo>
                    <a:cubicBezTo>
                      <a:pt x="38" y="40"/>
                      <a:pt x="38" y="40"/>
                      <a:pt x="38" y="40"/>
                    </a:cubicBezTo>
                    <a:cubicBezTo>
                      <a:pt x="40" y="32"/>
                      <a:pt x="43" y="25"/>
                      <a:pt x="46" y="19"/>
                    </a:cubicBezTo>
                    <a:close/>
                    <a:moveTo>
                      <a:pt x="53" y="141"/>
                    </a:moveTo>
                    <a:cubicBezTo>
                      <a:pt x="53" y="141"/>
                      <a:pt x="53" y="141"/>
                      <a:pt x="53" y="141"/>
                    </a:cubicBezTo>
                    <a:cubicBezTo>
                      <a:pt x="57" y="142"/>
                      <a:pt x="60" y="142"/>
                      <a:pt x="63" y="142"/>
                    </a:cubicBezTo>
                    <a:cubicBezTo>
                      <a:pt x="68" y="142"/>
                      <a:pt x="72" y="141"/>
                      <a:pt x="77" y="140"/>
                    </a:cubicBezTo>
                    <a:cubicBezTo>
                      <a:pt x="77" y="122"/>
                      <a:pt x="77" y="122"/>
                      <a:pt x="77" y="122"/>
                    </a:cubicBezTo>
                    <a:cubicBezTo>
                      <a:pt x="46" y="122"/>
                      <a:pt x="46" y="122"/>
                      <a:pt x="46" y="122"/>
                    </a:cubicBezTo>
                    <a:cubicBezTo>
                      <a:pt x="48" y="129"/>
                      <a:pt x="50" y="135"/>
                      <a:pt x="53" y="141"/>
                    </a:cubicBezTo>
                    <a:close/>
                    <a:moveTo>
                      <a:pt x="44" y="116"/>
                    </a:moveTo>
                    <a:cubicBezTo>
                      <a:pt x="77" y="116"/>
                      <a:pt x="77" y="116"/>
                      <a:pt x="77" y="116"/>
                    </a:cubicBezTo>
                    <a:cubicBezTo>
                      <a:pt x="77" y="84"/>
                      <a:pt x="77" y="84"/>
                      <a:pt x="77" y="84"/>
                    </a:cubicBezTo>
                    <a:cubicBezTo>
                      <a:pt x="40" y="84"/>
                      <a:pt x="40" y="84"/>
                      <a:pt x="40" y="84"/>
                    </a:cubicBezTo>
                    <a:cubicBezTo>
                      <a:pt x="41" y="96"/>
                      <a:pt x="42" y="106"/>
                      <a:pt x="44"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9" name="Freeform 8"/>
              <p:cNvSpPr>
                <a:spLocks/>
              </p:cNvSpPr>
              <p:nvPr/>
            </p:nvSpPr>
            <p:spPr bwMode="auto">
              <a:xfrm>
                <a:off x="3665537" y="1898650"/>
                <a:ext cx="557213" cy="450850"/>
              </a:xfrm>
              <a:custGeom>
                <a:avLst/>
                <a:gdLst>
                  <a:gd name="T0" fmla="*/ 0 w 148"/>
                  <a:gd name="T1" fmla="*/ 74 h 118"/>
                  <a:gd name="T2" fmla="*/ 130 w 148"/>
                  <a:gd name="T3" fmla="*/ 37 h 118"/>
                  <a:gd name="T4" fmla="*/ 148 w 148"/>
                  <a:gd name="T5" fmla="*/ 47 h 118"/>
                  <a:gd name="T6" fmla="*/ 131 w 148"/>
                  <a:gd name="T7" fmla="*/ 0 h 118"/>
                  <a:gd name="T8" fmla="*/ 84 w 148"/>
                  <a:gd name="T9" fmla="*/ 13 h 118"/>
                  <a:gd name="T10" fmla="*/ 103 w 148"/>
                  <a:gd name="T11" fmla="*/ 23 h 118"/>
                  <a:gd name="T12" fmla="*/ 0 w 148"/>
                  <a:gd name="T13" fmla="*/ 74 h 118"/>
                </a:gdLst>
                <a:ahLst/>
                <a:cxnLst>
                  <a:cxn ang="0">
                    <a:pos x="T0" y="T1"/>
                  </a:cxn>
                  <a:cxn ang="0">
                    <a:pos x="T2" y="T3"/>
                  </a:cxn>
                  <a:cxn ang="0">
                    <a:pos x="T4" y="T5"/>
                  </a:cxn>
                  <a:cxn ang="0">
                    <a:pos x="T6" y="T7"/>
                  </a:cxn>
                  <a:cxn ang="0">
                    <a:pos x="T8" y="T9"/>
                  </a:cxn>
                  <a:cxn ang="0">
                    <a:pos x="T10" y="T11"/>
                  </a:cxn>
                  <a:cxn ang="0">
                    <a:pos x="T12" y="T13"/>
                  </a:cxn>
                </a:cxnLst>
                <a:rect l="0" t="0" r="r" b="b"/>
                <a:pathLst>
                  <a:path w="148" h="118">
                    <a:moveTo>
                      <a:pt x="0" y="74"/>
                    </a:moveTo>
                    <a:cubicBezTo>
                      <a:pt x="56" y="118"/>
                      <a:pt x="113" y="84"/>
                      <a:pt x="130" y="37"/>
                    </a:cubicBezTo>
                    <a:cubicBezTo>
                      <a:pt x="135" y="40"/>
                      <a:pt x="148" y="47"/>
                      <a:pt x="148" y="47"/>
                    </a:cubicBezTo>
                    <a:cubicBezTo>
                      <a:pt x="131" y="0"/>
                      <a:pt x="131" y="0"/>
                      <a:pt x="131" y="0"/>
                    </a:cubicBezTo>
                    <a:cubicBezTo>
                      <a:pt x="84" y="13"/>
                      <a:pt x="84" y="13"/>
                      <a:pt x="84" y="13"/>
                    </a:cubicBezTo>
                    <a:cubicBezTo>
                      <a:pt x="103" y="23"/>
                      <a:pt x="103" y="23"/>
                      <a:pt x="103" y="23"/>
                    </a:cubicBezTo>
                    <a:cubicBezTo>
                      <a:pt x="103" y="23"/>
                      <a:pt x="89" y="98"/>
                      <a:pt x="0" y="74"/>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20" name="组合 19"/>
          <p:cNvGrpSpPr/>
          <p:nvPr/>
        </p:nvGrpSpPr>
        <p:grpSpPr>
          <a:xfrm>
            <a:off x="9895440" y="2678366"/>
            <a:ext cx="1810118" cy="1623634"/>
            <a:chOff x="8401376" y="2241541"/>
            <a:chExt cx="1810354" cy="1623258"/>
          </a:xfrm>
        </p:grpSpPr>
        <p:sp>
          <p:nvSpPr>
            <p:cNvPr id="21" name="矩形 20"/>
            <p:cNvSpPr/>
            <p:nvPr/>
          </p:nvSpPr>
          <p:spPr>
            <a:xfrm>
              <a:off x="8401376" y="2241541"/>
              <a:ext cx="1810354" cy="1623258"/>
            </a:xfrm>
            <a:prstGeom prst="rect">
              <a:avLst/>
            </a:prstGeom>
            <a:solidFill>
              <a:srgbClr val="583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8412119" y="2361585"/>
              <a:ext cx="1752699" cy="492329"/>
            </a:xfrm>
            <a:prstGeom prst="rect">
              <a:avLst/>
            </a:prstGeom>
            <a:noFill/>
          </p:spPr>
          <p:txBody>
            <a:bodyPr wrap="square" rtlCol="0">
              <a:spAutoFit/>
            </a:bodyPr>
            <a:lstStyle>
              <a:defPPr>
                <a:defRPr lang="zh-CN"/>
              </a:defPPr>
              <a:lvl1pPr algn="ctr">
                <a:lnSpc>
                  <a:spcPct val="130000"/>
                </a:lnSpc>
                <a:defRPr sz="2000">
                  <a:solidFill>
                    <a:schemeClr val="bg1"/>
                  </a:solidFill>
                  <a:latin typeface="方正兰亭刊黑_GBK" panose="02000000000000000000" pitchFamily="2" charset="-122"/>
                  <a:ea typeface="方正兰亭刊黑_GBK" panose="02000000000000000000" pitchFamily="2" charset="-122"/>
                </a:defRPr>
              </a:lvl1pPr>
            </a:lstStyle>
            <a:p>
              <a:pPr defTabSz="914400"/>
              <a:r>
                <a:rPr lang="zh-CN" altLang="en-US" dirty="0">
                  <a:solidFill>
                    <a:prstClr val="white"/>
                  </a:solidFill>
                  <a:latin typeface="微软雅黑" panose="020B0503020204020204" pitchFamily="34" charset="-122"/>
                  <a:ea typeface="微软雅黑" panose="020B0503020204020204" pitchFamily="34" charset="-122"/>
                </a:rPr>
                <a:t>点击添加文本</a:t>
              </a:r>
              <a:endParaRPr lang="zh-CN" altLang="zh-CN" dirty="0">
                <a:solidFill>
                  <a:prstClr val="white"/>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9038125" y="2914650"/>
              <a:ext cx="711134" cy="600514"/>
              <a:chOff x="2099253" y="5646746"/>
              <a:chExt cx="714375" cy="603251"/>
            </a:xfrm>
            <a:solidFill>
              <a:schemeClr val="bg1">
                <a:alpha val="82000"/>
              </a:schemeClr>
            </a:solidFill>
          </p:grpSpPr>
          <p:sp>
            <p:nvSpPr>
              <p:cNvPr id="24" name="Freeform 123"/>
              <p:cNvSpPr>
                <a:spLocks/>
              </p:cNvSpPr>
              <p:nvPr/>
            </p:nvSpPr>
            <p:spPr bwMode="auto">
              <a:xfrm>
                <a:off x="2174298" y="5824258"/>
                <a:ext cx="562841" cy="248228"/>
              </a:xfrm>
              <a:custGeom>
                <a:avLst/>
                <a:gdLst>
                  <a:gd name="T0" fmla="*/ 129 w 134"/>
                  <a:gd name="T1" fmla="*/ 0 h 59"/>
                  <a:gd name="T2" fmla="*/ 5 w 134"/>
                  <a:gd name="T3" fmla="*/ 0 h 59"/>
                  <a:gd name="T4" fmla="*/ 0 w 134"/>
                  <a:gd name="T5" fmla="*/ 6 h 59"/>
                  <a:gd name="T6" fmla="*/ 0 w 134"/>
                  <a:gd name="T7" fmla="*/ 53 h 59"/>
                  <a:gd name="T8" fmla="*/ 5 w 134"/>
                  <a:gd name="T9" fmla="*/ 59 h 59"/>
                  <a:gd name="T10" fmla="*/ 129 w 134"/>
                  <a:gd name="T11" fmla="*/ 59 h 59"/>
                  <a:gd name="T12" fmla="*/ 134 w 134"/>
                  <a:gd name="T13" fmla="*/ 53 h 59"/>
                  <a:gd name="T14" fmla="*/ 134 w 134"/>
                  <a:gd name="T15" fmla="*/ 6 h 59"/>
                  <a:gd name="T16" fmla="*/ 129 w 134"/>
                  <a:gd name="T1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59">
                    <a:moveTo>
                      <a:pt x="129" y="0"/>
                    </a:moveTo>
                    <a:cubicBezTo>
                      <a:pt x="5" y="0"/>
                      <a:pt x="5" y="0"/>
                      <a:pt x="5" y="0"/>
                    </a:cubicBezTo>
                    <a:cubicBezTo>
                      <a:pt x="2" y="0"/>
                      <a:pt x="0" y="3"/>
                      <a:pt x="0" y="6"/>
                    </a:cubicBezTo>
                    <a:cubicBezTo>
                      <a:pt x="0" y="53"/>
                      <a:pt x="0" y="53"/>
                      <a:pt x="0" y="53"/>
                    </a:cubicBezTo>
                    <a:cubicBezTo>
                      <a:pt x="0" y="56"/>
                      <a:pt x="2" y="59"/>
                      <a:pt x="5" y="59"/>
                    </a:cubicBezTo>
                    <a:cubicBezTo>
                      <a:pt x="129" y="59"/>
                      <a:pt x="129" y="59"/>
                      <a:pt x="129" y="59"/>
                    </a:cubicBezTo>
                    <a:cubicBezTo>
                      <a:pt x="132" y="59"/>
                      <a:pt x="134" y="56"/>
                      <a:pt x="134" y="53"/>
                    </a:cubicBezTo>
                    <a:cubicBezTo>
                      <a:pt x="134" y="6"/>
                      <a:pt x="134" y="6"/>
                      <a:pt x="134" y="6"/>
                    </a:cubicBezTo>
                    <a:cubicBezTo>
                      <a:pt x="134" y="3"/>
                      <a:pt x="132" y="0"/>
                      <a:pt x="129" y="0"/>
                    </a:cubicBezTo>
                    <a:close/>
                  </a:path>
                </a:pathLst>
              </a:custGeom>
              <a:grpFill/>
              <a:ln>
                <a:noFill/>
              </a:ln>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25" name="Freeform 124"/>
              <p:cNvSpPr>
                <a:spLocks noEditPoints="1"/>
              </p:cNvSpPr>
              <p:nvPr/>
            </p:nvSpPr>
            <p:spPr bwMode="auto">
              <a:xfrm>
                <a:off x="2171412" y="5646746"/>
                <a:ext cx="565728" cy="85148"/>
              </a:xfrm>
              <a:custGeom>
                <a:avLst/>
                <a:gdLst>
                  <a:gd name="T0" fmla="*/ 0 w 135"/>
                  <a:gd name="T1" fmla="*/ 5 h 20"/>
                  <a:gd name="T2" fmla="*/ 5 w 135"/>
                  <a:gd name="T3" fmla="*/ 0 h 20"/>
                  <a:gd name="T4" fmla="*/ 9 w 135"/>
                  <a:gd name="T5" fmla="*/ 5 h 20"/>
                  <a:gd name="T6" fmla="*/ 5 w 135"/>
                  <a:gd name="T7" fmla="*/ 20 h 20"/>
                  <a:gd name="T8" fmla="*/ 0 w 135"/>
                  <a:gd name="T9" fmla="*/ 16 h 20"/>
                  <a:gd name="T10" fmla="*/ 23 w 135"/>
                  <a:gd name="T11" fmla="*/ 20 h 20"/>
                  <a:gd name="T12" fmla="*/ 27 w 135"/>
                  <a:gd name="T13" fmla="*/ 16 h 20"/>
                  <a:gd name="T14" fmla="*/ 27 w 135"/>
                  <a:gd name="T15" fmla="*/ 5 h 20"/>
                  <a:gd name="T16" fmla="*/ 23 w 135"/>
                  <a:gd name="T17" fmla="*/ 0 h 20"/>
                  <a:gd name="T18" fmla="*/ 18 w 135"/>
                  <a:gd name="T19" fmla="*/ 16 h 20"/>
                  <a:gd name="T20" fmla="*/ 41 w 135"/>
                  <a:gd name="T21" fmla="*/ 20 h 20"/>
                  <a:gd name="T22" fmla="*/ 45 w 135"/>
                  <a:gd name="T23" fmla="*/ 16 h 20"/>
                  <a:gd name="T24" fmla="*/ 45 w 135"/>
                  <a:gd name="T25" fmla="*/ 5 h 20"/>
                  <a:gd name="T26" fmla="*/ 41 w 135"/>
                  <a:gd name="T27" fmla="*/ 0 h 20"/>
                  <a:gd name="T28" fmla="*/ 36 w 135"/>
                  <a:gd name="T29" fmla="*/ 16 h 20"/>
                  <a:gd name="T30" fmla="*/ 59 w 135"/>
                  <a:gd name="T31" fmla="*/ 20 h 20"/>
                  <a:gd name="T32" fmla="*/ 63 w 135"/>
                  <a:gd name="T33" fmla="*/ 16 h 20"/>
                  <a:gd name="T34" fmla="*/ 63 w 135"/>
                  <a:gd name="T35" fmla="*/ 5 h 20"/>
                  <a:gd name="T36" fmla="*/ 59 w 135"/>
                  <a:gd name="T37" fmla="*/ 0 h 20"/>
                  <a:gd name="T38" fmla="*/ 54 w 135"/>
                  <a:gd name="T39" fmla="*/ 16 h 20"/>
                  <a:gd name="T40" fmla="*/ 77 w 135"/>
                  <a:gd name="T41" fmla="*/ 20 h 20"/>
                  <a:gd name="T42" fmla="*/ 81 w 135"/>
                  <a:gd name="T43" fmla="*/ 16 h 20"/>
                  <a:gd name="T44" fmla="*/ 81 w 135"/>
                  <a:gd name="T45" fmla="*/ 5 h 20"/>
                  <a:gd name="T46" fmla="*/ 77 w 135"/>
                  <a:gd name="T47" fmla="*/ 0 h 20"/>
                  <a:gd name="T48" fmla="*/ 72 w 135"/>
                  <a:gd name="T49" fmla="*/ 16 h 20"/>
                  <a:gd name="T50" fmla="*/ 95 w 135"/>
                  <a:gd name="T51" fmla="*/ 20 h 20"/>
                  <a:gd name="T52" fmla="*/ 99 w 135"/>
                  <a:gd name="T53" fmla="*/ 16 h 20"/>
                  <a:gd name="T54" fmla="*/ 99 w 135"/>
                  <a:gd name="T55" fmla="*/ 5 h 20"/>
                  <a:gd name="T56" fmla="*/ 95 w 135"/>
                  <a:gd name="T57" fmla="*/ 0 h 20"/>
                  <a:gd name="T58" fmla="*/ 90 w 135"/>
                  <a:gd name="T59" fmla="*/ 16 h 20"/>
                  <a:gd name="T60" fmla="*/ 113 w 135"/>
                  <a:gd name="T61" fmla="*/ 20 h 20"/>
                  <a:gd name="T62" fmla="*/ 117 w 135"/>
                  <a:gd name="T63" fmla="*/ 16 h 20"/>
                  <a:gd name="T64" fmla="*/ 117 w 135"/>
                  <a:gd name="T65" fmla="*/ 5 h 20"/>
                  <a:gd name="T66" fmla="*/ 113 w 135"/>
                  <a:gd name="T67" fmla="*/ 0 h 20"/>
                  <a:gd name="T68" fmla="*/ 108 w 135"/>
                  <a:gd name="T69" fmla="*/ 16 h 20"/>
                  <a:gd name="T70" fmla="*/ 131 w 135"/>
                  <a:gd name="T71" fmla="*/ 20 h 20"/>
                  <a:gd name="T72" fmla="*/ 135 w 135"/>
                  <a:gd name="T73" fmla="*/ 16 h 20"/>
                  <a:gd name="T74" fmla="*/ 135 w 135"/>
                  <a:gd name="T75" fmla="*/ 5 h 20"/>
                  <a:gd name="T76" fmla="*/ 131 w 135"/>
                  <a:gd name="T77" fmla="*/ 0 h 20"/>
                  <a:gd name="T78" fmla="*/ 126 w 135"/>
                  <a:gd name="T7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5" h="20">
                    <a:moveTo>
                      <a:pt x="0" y="16"/>
                    </a:move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16"/>
                      <a:pt x="9" y="16"/>
                      <a:pt x="9" y="16"/>
                    </a:cubicBezTo>
                    <a:cubicBezTo>
                      <a:pt x="9" y="19"/>
                      <a:pt x="7" y="20"/>
                      <a:pt x="5" y="20"/>
                    </a:cubicBezTo>
                    <a:cubicBezTo>
                      <a:pt x="5" y="20"/>
                      <a:pt x="5" y="20"/>
                      <a:pt x="5" y="20"/>
                    </a:cubicBezTo>
                    <a:cubicBezTo>
                      <a:pt x="2" y="20"/>
                      <a:pt x="0" y="19"/>
                      <a:pt x="0" y="16"/>
                    </a:cubicBezTo>
                    <a:close/>
                    <a:moveTo>
                      <a:pt x="18" y="16"/>
                    </a:moveTo>
                    <a:cubicBezTo>
                      <a:pt x="18" y="19"/>
                      <a:pt x="20" y="20"/>
                      <a:pt x="23" y="20"/>
                    </a:cubicBezTo>
                    <a:cubicBezTo>
                      <a:pt x="23" y="20"/>
                      <a:pt x="23" y="20"/>
                      <a:pt x="23" y="20"/>
                    </a:cubicBezTo>
                    <a:cubicBezTo>
                      <a:pt x="25" y="20"/>
                      <a:pt x="27" y="19"/>
                      <a:pt x="27" y="16"/>
                    </a:cubicBezTo>
                    <a:cubicBezTo>
                      <a:pt x="27" y="5"/>
                      <a:pt x="27" y="5"/>
                      <a:pt x="27" y="5"/>
                    </a:cubicBezTo>
                    <a:cubicBezTo>
                      <a:pt x="27" y="5"/>
                      <a:pt x="27" y="5"/>
                      <a:pt x="27" y="5"/>
                    </a:cubicBezTo>
                    <a:cubicBezTo>
                      <a:pt x="27" y="2"/>
                      <a:pt x="25" y="0"/>
                      <a:pt x="23" y="0"/>
                    </a:cubicBezTo>
                    <a:cubicBezTo>
                      <a:pt x="23" y="0"/>
                      <a:pt x="23" y="0"/>
                      <a:pt x="23" y="0"/>
                    </a:cubicBezTo>
                    <a:cubicBezTo>
                      <a:pt x="20" y="0"/>
                      <a:pt x="18" y="2"/>
                      <a:pt x="18" y="5"/>
                    </a:cubicBezTo>
                    <a:cubicBezTo>
                      <a:pt x="18" y="16"/>
                      <a:pt x="18" y="16"/>
                      <a:pt x="18" y="16"/>
                    </a:cubicBezTo>
                    <a:close/>
                    <a:moveTo>
                      <a:pt x="36" y="16"/>
                    </a:moveTo>
                    <a:cubicBezTo>
                      <a:pt x="36" y="19"/>
                      <a:pt x="38" y="20"/>
                      <a:pt x="41" y="20"/>
                    </a:cubicBezTo>
                    <a:cubicBezTo>
                      <a:pt x="41" y="20"/>
                      <a:pt x="41" y="20"/>
                      <a:pt x="41" y="20"/>
                    </a:cubicBezTo>
                    <a:cubicBezTo>
                      <a:pt x="43" y="20"/>
                      <a:pt x="45" y="19"/>
                      <a:pt x="45" y="16"/>
                    </a:cubicBezTo>
                    <a:cubicBezTo>
                      <a:pt x="45" y="5"/>
                      <a:pt x="45" y="5"/>
                      <a:pt x="45" y="5"/>
                    </a:cubicBezTo>
                    <a:cubicBezTo>
                      <a:pt x="45" y="5"/>
                      <a:pt x="45" y="5"/>
                      <a:pt x="45" y="5"/>
                    </a:cubicBezTo>
                    <a:cubicBezTo>
                      <a:pt x="45" y="2"/>
                      <a:pt x="43" y="0"/>
                      <a:pt x="41" y="0"/>
                    </a:cubicBezTo>
                    <a:cubicBezTo>
                      <a:pt x="41" y="0"/>
                      <a:pt x="41" y="0"/>
                      <a:pt x="41" y="0"/>
                    </a:cubicBezTo>
                    <a:cubicBezTo>
                      <a:pt x="38" y="0"/>
                      <a:pt x="36" y="2"/>
                      <a:pt x="36" y="5"/>
                    </a:cubicBezTo>
                    <a:cubicBezTo>
                      <a:pt x="36" y="16"/>
                      <a:pt x="36" y="16"/>
                      <a:pt x="36" y="16"/>
                    </a:cubicBezTo>
                    <a:close/>
                    <a:moveTo>
                      <a:pt x="54" y="16"/>
                    </a:moveTo>
                    <a:cubicBezTo>
                      <a:pt x="54" y="19"/>
                      <a:pt x="56" y="20"/>
                      <a:pt x="59" y="20"/>
                    </a:cubicBezTo>
                    <a:cubicBezTo>
                      <a:pt x="59" y="20"/>
                      <a:pt x="59" y="20"/>
                      <a:pt x="59" y="20"/>
                    </a:cubicBezTo>
                    <a:cubicBezTo>
                      <a:pt x="61" y="20"/>
                      <a:pt x="63" y="19"/>
                      <a:pt x="63" y="16"/>
                    </a:cubicBezTo>
                    <a:cubicBezTo>
                      <a:pt x="63" y="5"/>
                      <a:pt x="63" y="5"/>
                      <a:pt x="63" y="5"/>
                    </a:cubicBezTo>
                    <a:cubicBezTo>
                      <a:pt x="63" y="5"/>
                      <a:pt x="63" y="5"/>
                      <a:pt x="63" y="5"/>
                    </a:cubicBezTo>
                    <a:cubicBezTo>
                      <a:pt x="63" y="2"/>
                      <a:pt x="61" y="0"/>
                      <a:pt x="59" y="0"/>
                    </a:cubicBezTo>
                    <a:cubicBezTo>
                      <a:pt x="59" y="0"/>
                      <a:pt x="59" y="0"/>
                      <a:pt x="59" y="0"/>
                    </a:cubicBezTo>
                    <a:cubicBezTo>
                      <a:pt x="56" y="0"/>
                      <a:pt x="54" y="2"/>
                      <a:pt x="54" y="5"/>
                    </a:cubicBezTo>
                    <a:cubicBezTo>
                      <a:pt x="54" y="16"/>
                      <a:pt x="54" y="16"/>
                      <a:pt x="54" y="16"/>
                    </a:cubicBezTo>
                    <a:close/>
                    <a:moveTo>
                      <a:pt x="72" y="16"/>
                    </a:moveTo>
                    <a:cubicBezTo>
                      <a:pt x="72" y="19"/>
                      <a:pt x="74" y="20"/>
                      <a:pt x="77" y="20"/>
                    </a:cubicBezTo>
                    <a:cubicBezTo>
                      <a:pt x="77" y="20"/>
                      <a:pt x="77" y="20"/>
                      <a:pt x="77" y="20"/>
                    </a:cubicBezTo>
                    <a:cubicBezTo>
                      <a:pt x="79" y="20"/>
                      <a:pt x="81" y="19"/>
                      <a:pt x="81" y="16"/>
                    </a:cubicBezTo>
                    <a:cubicBezTo>
                      <a:pt x="81" y="5"/>
                      <a:pt x="81" y="5"/>
                      <a:pt x="81" y="5"/>
                    </a:cubicBezTo>
                    <a:cubicBezTo>
                      <a:pt x="81" y="5"/>
                      <a:pt x="81" y="5"/>
                      <a:pt x="81" y="5"/>
                    </a:cubicBezTo>
                    <a:cubicBezTo>
                      <a:pt x="81" y="2"/>
                      <a:pt x="79" y="0"/>
                      <a:pt x="77" y="0"/>
                    </a:cubicBezTo>
                    <a:cubicBezTo>
                      <a:pt x="77" y="0"/>
                      <a:pt x="77" y="0"/>
                      <a:pt x="77" y="0"/>
                    </a:cubicBezTo>
                    <a:cubicBezTo>
                      <a:pt x="74" y="0"/>
                      <a:pt x="72" y="2"/>
                      <a:pt x="72" y="5"/>
                    </a:cubicBezTo>
                    <a:cubicBezTo>
                      <a:pt x="72" y="16"/>
                      <a:pt x="72" y="16"/>
                      <a:pt x="72" y="16"/>
                    </a:cubicBezTo>
                    <a:close/>
                    <a:moveTo>
                      <a:pt x="90" y="16"/>
                    </a:moveTo>
                    <a:cubicBezTo>
                      <a:pt x="90" y="19"/>
                      <a:pt x="92" y="20"/>
                      <a:pt x="95" y="20"/>
                    </a:cubicBezTo>
                    <a:cubicBezTo>
                      <a:pt x="95" y="20"/>
                      <a:pt x="95" y="20"/>
                      <a:pt x="95" y="20"/>
                    </a:cubicBezTo>
                    <a:cubicBezTo>
                      <a:pt x="97" y="20"/>
                      <a:pt x="99" y="19"/>
                      <a:pt x="99" y="16"/>
                    </a:cubicBezTo>
                    <a:cubicBezTo>
                      <a:pt x="99" y="5"/>
                      <a:pt x="99" y="5"/>
                      <a:pt x="99" y="5"/>
                    </a:cubicBezTo>
                    <a:cubicBezTo>
                      <a:pt x="99" y="5"/>
                      <a:pt x="99" y="5"/>
                      <a:pt x="99" y="5"/>
                    </a:cubicBezTo>
                    <a:cubicBezTo>
                      <a:pt x="99" y="2"/>
                      <a:pt x="97" y="0"/>
                      <a:pt x="95" y="0"/>
                    </a:cubicBezTo>
                    <a:cubicBezTo>
                      <a:pt x="95" y="0"/>
                      <a:pt x="95" y="0"/>
                      <a:pt x="95" y="0"/>
                    </a:cubicBezTo>
                    <a:cubicBezTo>
                      <a:pt x="92" y="0"/>
                      <a:pt x="90" y="2"/>
                      <a:pt x="90" y="5"/>
                    </a:cubicBezTo>
                    <a:cubicBezTo>
                      <a:pt x="90" y="16"/>
                      <a:pt x="90" y="16"/>
                      <a:pt x="90" y="16"/>
                    </a:cubicBezTo>
                    <a:close/>
                    <a:moveTo>
                      <a:pt x="108" y="16"/>
                    </a:moveTo>
                    <a:cubicBezTo>
                      <a:pt x="108" y="19"/>
                      <a:pt x="110" y="20"/>
                      <a:pt x="113" y="20"/>
                    </a:cubicBezTo>
                    <a:cubicBezTo>
                      <a:pt x="113" y="20"/>
                      <a:pt x="113" y="20"/>
                      <a:pt x="113" y="20"/>
                    </a:cubicBezTo>
                    <a:cubicBezTo>
                      <a:pt x="115" y="20"/>
                      <a:pt x="117" y="19"/>
                      <a:pt x="117" y="16"/>
                    </a:cubicBezTo>
                    <a:cubicBezTo>
                      <a:pt x="117" y="5"/>
                      <a:pt x="117" y="5"/>
                      <a:pt x="117" y="5"/>
                    </a:cubicBezTo>
                    <a:cubicBezTo>
                      <a:pt x="117" y="5"/>
                      <a:pt x="117" y="5"/>
                      <a:pt x="117" y="5"/>
                    </a:cubicBezTo>
                    <a:cubicBezTo>
                      <a:pt x="117" y="2"/>
                      <a:pt x="115" y="0"/>
                      <a:pt x="113" y="0"/>
                    </a:cubicBezTo>
                    <a:cubicBezTo>
                      <a:pt x="113" y="0"/>
                      <a:pt x="113" y="0"/>
                      <a:pt x="113" y="0"/>
                    </a:cubicBezTo>
                    <a:cubicBezTo>
                      <a:pt x="110" y="0"/>
                      <a:pt x="108" y="2"/>
                      <a:pt x="108" y="5"/>
                    </a:cubicBezTo>
                    <a:cubicBezTo>
                      <a:pt x="108" y="16"/>
                      <a:pt x="108" y="16"/>
                      <a:pt x="108" y="16"/>
                    </a:cubicBezTo>
                    <a:close/>
                    <a:moveTo>
                      <a:pt x="126" y="16"/>
                    </a:moveTo>
                    <a:cubicBezTo>
                      <a:pt x="126" y="19"/>
                      <a:pt x="128" y="20"/>
                      <a:pt x="131" y="20"/>
                    </a:cubicBezTo>
                    <a:cubicBezTo>
                      <a:pt x="131" y="20"/>
                      <a:pt x="131" y="20"/>
                      <a:pt x="131" y="20"/>
                    </a:cubicBezTo>
                    <a:cubicBezTo>
                      <a:pt x="133" y="20"/>
                      <a:pt x="135" y="19"/>
                      <a:pt x="135" y="16"/>
                    </a:cubicBezTo>
                    <a:cubicBezTo>
                      <a:pt x="135" y="5"/>
                      <a:pt x="135" y="5"/>
                      <a:pt x="135" y="5"/>
                    </a:cubicBezTo>
                    <a:cubicBezTo>
                      <a:pt x="135" y="5"/>
                      <a:pt x="135" y="5"/>
                      <a:pt x="135" y="5"/>
                    </a:cubicBezTo>
                    <a:cubicBezTo>
                      <a:pt x="135" y="2"/>
                      <a:pt x="133" y="0"/>
                      <a:pt x="131" y="0"/>
                    </a:cubicBezTo>
                    <a:cubicBezTo>
                      <a:pt x="131" y="0"/>
                      <a:pt x="131" y="0"/>
                      <a:pt x="131" y="0"/>
                    </a:cubicBezTo>
                    <a:cubicBezTo>
                      <a:pt x="128" y="0"/>
                      <a:pt x="126" y="2"/>
                      <a:pt x="126" y="5"/>
                    </a:cubicBezTo>
                    <a:cubicBezTo>
                      <a:pt x="126" y="16"/>
                      <a:pt x="126" y="16"/>
                      <a:pt x="12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26" name="Freeform 125"/>
              <p:cNvSpPr>
                <a:spLocks noEditPoints="1"/>
              </p:cNvSpPr>
              <p:nvPr/>
            </p:nvSpPr>
            <p:spPr bwMode="auto">
              <a:xfrm>
                <a:off x="2171412" y="6166292"/>
                <a:ext cx="565728" cy="83705"/>
              </a:xfrm>
              <a:custGeom>
                <a:avLst/>
                <a:gdLst>
                  <a:gd name="T0" fmla="*/ 0 w 135"/>
                  <a:gd name="T1" fmla="*/ 5 h 20"/>
                  <a:gd name="T2" fmla="*/ 5 w 135"/>
                  <a:gd name="T3" fmla="*/ 0 h 20"/>
                  <a:gd name="T4" fmla="*/ 9 w 135"/>
                  <a:gd name="T5" fmla="*/ 5 h 20"/>
                  <a:gd name="T6" fmla="*/ 5 w 135"/>
                  <a:gd name="T7" fmla="*/ 20 h 20"/>
                  <a:gd name="T8" fmla="*/ 0 w 135"/>
                  <a:gd name="T9" fmla="*/ 16 h 20"/>
                  <a:gd name="T10" fmla="*/ 23 w 135"/>
                  <a:gd name="T11" fmla="*/ 20 h 20"/>
                  <a:gd name="T12" fmla="*/ 27 w 135"/>
                  <a:gd name="T13" fmla="*/ 16 h 20"/>
                  <a:gd name="T14" fmla="*/ 27 w 135"/>
                  <a:gd name="T15" fmla="*/ 5 h 20"/>
                  <a:gd name="T16" fmla="*/ 23 w 135"/>
                  <a:gd name="T17" fmla="*/ 0 h 20"/>
                  <a:gd name="T18" fmla="*/ 18 w 135"/>
                  <a:gd name="T19" fmla="*/ 16 h 20"/>
                  <a:gd name="T20" fmla="*/ 41 w 135"/>
                  <a:gd name="T21" fmla="*/ 20 h 20"/>
                  <a:gd name="T22" fmla="*/ 45 w 135"/>
                  <a:gd name="T23" fmla="*/ 16 h 20"/>
                  <a:gd name="T24" fmla="*/ 45 w 135"/>
                  <a:gd name="T25" fmla="*/ 5 h 20"/>
                  <a:gd name="T26" fmla="*/ 41 w 135"/>
                  <a:gd name="T27" fmla="*/ 0 h 20"/>
                  <a:gd name="T28" fmla="*/ 36 w 135"/>
                  <a:gd name="T29" fmla="*/ 16 h 20"/>
                  <a:gd name="T30" fmla="*/ 59 w 135"/>
                  <a:gd name="T31" fmla="*/ 20 h 20"/>
                  <a:gd name="T32" fmla="*/ 63 w 135"/>
                  <a:gd name="T33" fmla="*/ 16 h 20"/>
                  <a:gd name="T34" fmla="*/ 63 w 135"/>
                  <a:gd name="T35" fmla="*/ 5 h 20"/>
                  <a:gd name="T36" fmla="*/ 59 w 135"/>
                  <a:gd name="T37" fmla="*/ 0 h 20"/>
                  <a:gd name="T38" fmla="*/ 54 w 135"/>
                  <a:gd name="T39" fmla="*/ 16 h 20"/>
                  <a:gd name="T40" fmla="*/ 77 w 135"/>
                  <a:gd name="T41" fmla="*/ 20 h 20"/>
                  <a:gd name="T42" fmla="*/ 81 w 135"/>
                  <a:gd name="T43" fmla="*/ 16 h 20"/>
                  <a:gd name="T44" fmla="*/ 81 w 135"/>
                  <a:gd name="T45" fmla="*/ 5 h 20"/>
                  <a:gd name="T46" fmla="*/ 77 w 135"/>
                  <a:gd name="T47" fmla="*/ 0 h 20"/>
                  <a:gd name="T48" fmla="*/ 72 w 135"/>
                  <a:gd name="T49" fmla="*/ 16 h 20"/>
                  <a:gd name="T50" fmla="*/ 95 w 135"/>
                  <a:gd name="T51" fmla="*/ 20 h 20"/>
                  <a:gd name="T52" fmla="*/ 99 w 135"/>
                  <a:gd name="T53" fmla="*/ 16 h 20"/>
                  <a:gd name="T54" fmla="*/ 99 w 135"/>
                  <a:gd name="T55" fmla="*/ 5 h 20"/>
                  <a:gd name="T56" fmla="*/ 95 w 135"/>
                  <a:gd name="T57" fmla="*/ 0 h 20"/>
                  <a:gd name="T58" fmla="*/ 90 w 135"/>
                  <a:gd name="T59" fmla="*/ 16 h 20"/>
                  <a:gd name="T60" fmla="*/ 113 w 135"/>
                  <a:gd name="T61" fmla="*/ 20 h 20"/>
                  <a:gd name="T62" fmla="*/ 117 w 135"/>
                  <a:gd name="T63" fmla="*/ 16 h 20"/>
                  <a:gd name="T64" fmla="*/ 117 w 135"/>
                  <a:gd name="T65" fmla="*/ 5 h 20"/>
                  <a:gd name="T66" fmla="*/ 113 w 135"/>
                  <a:gd name="T67" fmla="*/ 0 h 20"/>
                  <a:gd name="T68" fmla="*/ 108 w 135"/>
                  <a:gd name="T69" fmla="*/ 16 h 20"/>
                  <a:gd name="T70" fmla="*/ 131 w 135"/>
                  <a:gd name="T71" fmla="*/ 20 h 20"/>
                  <a:gd name="T72" fmla="*/ 135 w 135"/>
                  <a:gd name="T73" fmla="*/ 16 h 20"/>
                  <a:gd name="T74" fmla="*/ 135 w 135"/>
                  <a:gd name="T75" fmla="*/ 5 h 20"/>
                  <a:gd name="T76" fmla="*/ 131 w 135"/>
                  <a:gd name="T77" fmla="*/ 0 h 20"/>
                  <a:gd name="T78" fmla="*/ 126 w 135"/>
                  <a:gd name="T7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5" h="20">
                    <a:moveTo>
                      <a:pt x="0" y="16"/>
                    </a:moveTo>
                    <a:cubicBezTo>
                      <a:pt x="0" y="5"/>
                      <a:pt x="0" y="5"/>
                      <a:pt x="0" y="5"/>
                    </a:cubicBezTo>
                    <a:cubicBezTo>
                      <a:pt x="0" y="2"/>
                      <a:pt x="2" y="0"/>
                      <a:pt x="5" y="0"/>
                    </a:cubicBezTo>
                    <a:cubicBezTo>
                      <a:pt x="5" y="0"/>
                      <a:pt x="5" y="0"/>
                      <a:pt x="5" y="0"/>
                    </a:cubicBezTo>
                    <a:cubicBezTo>
                      <a:pt x="7" y="0"/>
                      <a:pt x="9" y="2"/>
                      <a:pt x="9" y="5"/>
                    </a:cubicBezTo>
                    <a:cubicBezTo>
                      <a:pt x="9" y="5"/>
                      <a:pt x="9" y="5"/>
                      <a:pt x="9" y="5"/>
                    </a:cubicBezTo>
                    <a:cubicBezTo>
                      <a:pt x="9" y="16"/>
                      <a:pt x="9" y="16"/>
                      <a:pt x="9" y="16"/>
                    </a:cubicBezTo>
                    <a:cubicBezTo>
                      <a:pt x="9" y="18"/>
                      <a:pt x="7" y="20"/>
                      <a:pt x="5" y="20"/>
                    </a:cubicBezTo>
                    <a:cubicBezTo>
                      <a:pt x="5" y="20"/>
                      <a:pt x="5" y="20"/>
                      <a:pt x="5" y="20"/>
                    </a:cubicBezTo>
                    <a:cubicBezTo>
                      <a:pt x="2" y="20"/>
                      <a:pt x="0" y="18"/>
                      <a:pt x="0" y="16"/>
                    </a:cubicBezTo>
                    <a:close/>
                    <a:moveTo>
                      <a:pt x="18" y="16"/>
                    </a:moveTo>
                    <a:cubicBezTo>
                      <a:pt x="18" y="18"/>
                      <a:pt x="20" y="20"/>
                      <a:pt x="23" y="20"/>
                    </a:cubicBezTo>
                    <a:cubicBezTo>
                      <a:pt x="23" y="20"/>
                      <a:pt x="23" y="20"/>
                      <a:pt x="23" y="20"/>
                    </a:cubicBezTo>
                    <a:cubicBezTo>
                      <a:pt x="25" y="20"/>
                      <a:pt x="27" y="18"/>
                      <a:pt x="27" y="16"/>
                    </a:cubicBezTo>
                    <a:cubicBezTo>
                      <a:pt x="27" y="5"/>
                      <a:pt x="27" y="5"/>
                      <a:pt x="27" y="5"/>
                    </a:cubicBezTo>
                    <a:cubicBezTo>
                      <a:pt x="27" y="5"/>
                      <a:pt x="27" y="5"/>
                      <a:pt x="27" y="5"/>
                    </a:cubicBezTo>
                    <a:cubicBezTo>
                      <a:pt x="27" y="2"/>
                      <a:pt x="25" y="0"/>
                      <a:pt x="23" y="0"/>
                    </a:cubicBezTo>
                    <a:cubicBezTo>
                      <a:pt x="23" y="0"/>
                      <a:pt x="23" y="0"/>
                      <a:pt x="23" y="0"/>
                    </a:cubicBezTo>
                    <a:cubicBezTo>
                      <a:pt x="20" y="0"/>
                      <a:pt x="18" y="2"/>
                      <a:pt x="18" y="5"/>
                    </a:cubicBezTo>
                    <a:cubicBezTo>
                      <a:pt x="18" y="16"/>
                      <a:pt x="18" y="16"/>
                      <a:pt x="18" y="16"/>
                    </a:cubicBezTo>
                    <a:close/>
                    <a:moveTo>
                      <a:pt x="36" y="16"/>
                    </a:moveTo>
                    <a:cubicBezTo>
                      <a:pt x="36" y="18"/>
                      <a:pt x="38" y="20"/>
                      <a:pt x="41" y="20"/>
                    </a:cubicBezTo>
                    <a:cubicBezTo>
                      <a:pt x="41" y="20"/>
                      <a:pt x="41" y="20"/>
                      <a:pt x="41" y="20"/>
                    </a:cubicBezTo>
                    <a:cubicBezTo>
                      <a:pt x="43" y="20"/>
                      <a:pt x="45" y="18"/>
                      <a:pt x="45" y="16"/>
                    </a:cubicBezTo>
                    <a:cubicBezTo>
                      <a:pt x="45" y="5"/>
                      <a:pt x="45" y="5"/>
                      <a:pt x="45" y="5"/>
                    </a:cubicBezTo>
                    <a:cubicBezTo>
                      <a:pt x="45" y="5"/>
                      <a:pt x="45" y="5"/>
                      <a:pt x="45" y="5"/>
                    </a:cubicBezTo>
                    <a:cubicBezTo>
                      <a:pt x="45" y="2"/>
                      <a:pt x="43" y="0"/>
                      <a:pt x="41" y="0"/>
                    </a:cubicBezTo>
                    <a:cubicBezTo>
                      <a:pt x="41" y="0"/>
                      <a:pt x="41" y="0"/>
                      <a:pt x="41" y="0"/>
                    </a:cubicBezTo>
                    <a:cubicBezTo>
                      <a:pt x="38" y="0"/>
                      <a:pt x="36" y="2"/>
                      <a:pt x="36" y="5"/>
                    </a:cubicBezTo>
                    <a:cubicBezTo>
                      <a:pt x="36" y="16"/>
                      <a:pt x="36" y="16"/>
                      <a:pt x="36" y="16"/>
                    </a:cubicBezTo>
                    <a:close/>
                    <a:moveTo>
                      <a:pt x="54" y="16"/>
                    </a:moveTo>
                    <a:cubicBezTo>
                      <a:pt x="54" y="18"/>
                      <a:pt x="56" y="20"/>
                      <a:pt x="59" y="20"/>
                    </a:cubicBezTo>
                    <a:cubicBezTo>
                      <a:pt x="59" y="20"/>
                      <a:pt x="59" y="20"/>
                      <a:pt x="59" y="20"/>
                    </a:cubicBezTo>
                    <a:cubicBezTo>
                      <a:pt x="61" y="20"/>
                      <a:pt x="63" y="18"/>
                      <a:pt x="63" y="16"/>
                    </a:cubicBezTo>
                    <a:cubicBezTo>
                      <a:pt x="63" y="5"/>
                      <a:pt x="63" y="5"/>
                      <a:pt x="63" y="5"/>
                    </a:cubicBezTo>
                    <a:cubicBezTo>
                      <a:pt x="63" y="5"/>
                      <a:pt x="63" y="5"/>
                      <a:pt x="63" y="5"/>
                    </a:cubicBezTo>
                    <a:cubicBezTo>
                      <a:pt x="63" y="2"/>
                      <a:pt x="61" y="0"/>
                      <a:pt x="59" y="0"/>
                    </a:cubicBezTo>
                    <a:cubicBezTo>
                      <a:pt x="59" y="0"/>
                      <a:pt x="59" y="0"/>
                      <a:pt x="59" y="0"/>
                    </a:cubicBezTo>
                    <a:cubicBezTo>
                      <a:pt x="56" y="0"/>
                      <a:pt x="54" y="2"/>
                      <a:pt x="54" y="5"/>
                    </a:cubicBezTo>
                    <a:cubicBezTo>
                      <a:pt x="54" y="16"/>
                      <a:pt x="54" y="16"/>
                      <a:pt x="54" y="16"/>
                    </a:cubicBezTo>
                    <a:close/>
                    <a:moveTo>
                      <a:pt x="72" y="16"/>
                    </a:moveTo>
                    <a:cubicBezTo>
                      <a:pt x="72" y="18"/>
                      <a:pt x="74" y="20"/>
                      <a:pt x="77" y="20"/>
                    </a:cubicBezTo>
                    <a:cubicBezTo>
                      <a:pt x="77" y="20"/>
                      <a:pt x="77" y="20"/>
                      <a:pt x="77" y="20"/>
                    </a:cubicBezTo>
                    <a:cubicBezTo>
                      <a:pt x="79" y="20"/>
                      <a:pt x="81" y="18"/>
                      <a:pt x="81" y="16"/>
                    </a:cubicBezTo>
                    <a:cubicBezTo>
                      <a:pt x="81" y="5"/>
                      <a:pt x="81" y="5"/>
                      <a:pt x="81" y="5"/>
                    </a:cubicBezTo>
                    <a:cubicBezTo>
                      <a:pt x="81" y="5"/>
                      <a:pt x="81" y="5"/>
                      <a:pt x="81" y="5"/>
                    </a:cubicBezTo>
                    <a:cubicBezTo>
                      <a:pt x="81" y="2"/>
                      <a:pt x="79" y="0"/>
                      <a:pt x="77" y="0"/>
                    </a:cubicBezTo>
                    <a:cubicBezTo>
                      <a:pt x="77" y="0"/>
                      <a:pt x="77" y="0"/>
                      <a:pt x="77" y="0"/>
                    </a:cubicBezTo>
                    <a:cubicBezTo>
                      <a:pt x="74" y="0"/>
                      <a:pt x="72" y="2"/>
                      <a:pt x="72" y="5"/>
                    </a:cubicBezTo>
                    <a:cubicBezTo>
                      <a:pt x="72" y="16"/>
                      <a:pt x="72" y="16"/>
                      <a:pt x="72" y="16"/>
                    </a:cubicBezTo>
                    <a:close/>
                    <a:moveTo>
                      <a:pt x="90" y="16"/>
                    </a:moveTo>
                    <a:cubicBezTo>
                      <a:pt x="90" y="18"/>
                      <a:pt x="92" y="20"/>
                      <a:pt x="95" y="20"/>
                    </a:cubicBezTo>
                    <a:cubicBezTo>
                      <a:pt x="95" y="20"/>
                      <a:pt x="95" y="20"/>
                      <a:pt x="95" y="20"/>
                    </a:cubicBezTo>
                    <a:cubicBezTo>
                      <a:pt x="97" y="20"/>
                      <a:pt x="99" y="18"/>
                      <a:pt x="99" y="16"/>
                    </a:cubicBezTo>
                    <a:cubicBezTo>
                      <a:pt x="99" y="5"/>
                      <a:pt x="99" y="5"/>
                      <a:pt x="99" y="5"/>
                    </a:cubicBezTo>
                    <a:cubicBezTo>
                      <a:pt x="99" y="5"/>
                      <a:pt x="99" y="5"/>
                      <a:pt x="99" y="5"/>
                    </a:cubicBezTo>
                    <a:cubicBezTo>
                      <a:pt x="99" y="2"/>
                      <a:pt x="97" y="0"/>
                      <a:pt x="95" y="0"/>
                    </a:cubicBezTo>
                    <a:cubicBezTo>
                      <a:pt x="95" y="0"/>
                      <a:pt x="95" y="0"/>
                      <a:pt x="95" y="0"/>
                    </a:cubicBezTo>
                    <a:cubicBezTo>
                      <a:pt x="92" y="0"/>
                      <a:pt x="90" y="2"/>
                      <a:pt x="90" y="5"/>
                    </a:cubicBezTo>
                    <a:cubicBezTo>
                      <a:pt x="90" y="16"/>
                      <a:pt x="90" y="16"/>
                      <a:pt x="90" y="16"/>
                    </a:cubicBezTo>
                    <a:close/>
                    <a:moveTo>
                      <a:pt x="108" y="16"/>
                    </a:moveTo>
                    <a:cubicBezTo>
                      <a:pt x="108" y="18"/>
                      <a:pt x="110" y="20"/>
                      <a:pt x="113" y="20"/>
                    </a:cubicBezTo>
                    <a:cubicBezTo>
                      <a:pt x="113" y="20"/>
                      <a:pt x="113" y="20"/>
                      <a:pt x="113" y="20"/>
                    </a:cubicBezTo>
                    <a:cubicBezTo>
                      <a:pt x="115" y="20"/>
                      <a:pt x="117" y="18"/>
                      <a:pt x="117" y="16"/>
                    </a:cubicBezTo>
                    <a:cubicBezTo>
                      <a:pt x="117" y="5"/>
                      <a:pt x="117" y="5"/>
                      <a:pt x="117" y="5"/>
                    </a:cubicBezTo>
                    <a:cubicBezTo>
                      <a:pt x="117" y="5"/>
                      <a:pt x="117" y="5"/>
                      <a:pt x="117" y="5"/>
                    </a:cubicBezTo>
                    <a:cubicBezTo>
                      <a:pt x="117" y="2"/>
                      <a:pt x="115" y="0"/>
                      <a:pt x="113" y="0"/>
                    </a:cubicBezTo>
                    <a:cubicBezTo>
                      <a:pt x="113" y="0"/>
                      <a:pt x="113" y="0"/>
                      <a:pt x="113" y="0"/>
                    </a:cubicBezTo>
                    <a:cubicBezTo>
                      <a:pt x="110" y="0"/>
                      <a:pt x="108" y="2"/>
                      <a:pt x="108" y="5"/>
                    </a:cubicBezTo>
                    <a:cubicBezTo>
                      <a:pt x="108" y="16"/>
                      <a:pt x="108" y="16"/>
                      <a:pt x="108" y="16"/>
                    </a:cubicBezTo>
                    <a:close/>
                    <a:moveTo>
                      <a:pt x="126" y="16"/>
                    </a:moveTo>
                    <a:cubicBezTo>
                      <a:pt x="126" y="18"/>
                      <a:pt x="128" y="20"/>
                      <a:pt x="131" y="20"/>
                    </a:cubicBezTo>
                    <a:cubicBezTo>
                      <a:pt x="131" y="20"/>
                      <a:pt x="131" y="20"/>
                      <a:pt x="131" y="20"/>
                    </a:cubicBezTo>
                    <a:cubicBezTo>
                      <a:pt x="133" y="20"/>
                      <a:pt x="135" y="18"/>
                      <a:pt x="135" y="16"/>
                    </a:cubicBezTo>
                    <a:cubicBezTo>
                      <a:pt x="135" y="5"/>
                      <a:pt x="135" y="5"/>
                      <a:pt x="135" y="5"/>
                    </a:cubicBezTo>
                    <a:cubicBezTo>
                      <a:pt x="135" y="5"/>
                      <a:pt x="135" y="5"/>
                      <a:pt x="135" y="5"/>
                    </a:cubicBezTo>
                    <a:cubicBezTo>
                      <a:pt x="135" y="2"/>
                      <a:pt x="133" y="0"/>
                      <a:pt x="131" y="0"/>
                    </a:cubicBezTo>
                    <a:cubicBezTo>
                      <a:pt x="131" y="0"/>
                      <a:pt x="131" y="0"/>
                      <a:pt x="131" y="0"/>
                    </a:cubicBezTo>
                    <a:cubicBezTo>
                      <a:pt x="128" y="0"/>
                      <a:pt x="126" y="2"/>
                      <a:pt x="126" y="5"/>
                    </a:cubicBezTo>
                    <a:cubicBezTo>
                      <a:pt x="126" y="16"/>
                      <a:pt x="126" y="16"/>
                      <a:pt x="12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27" name="Freeform 126"/>
              <p:cNvSpPr>
                <a:spLocks noEditPoints="1"/>
              </p:cNvSpPr>
              <p:nvPr/>
            </p:nvSpPr>
            <p:spPr bwMode="auto">
              <a:xfrm>
                <a:off x="2099253" y="5747769"/>
                <a:ext cx="714375" cy="401205"/>
              </a:xfrm>
              <a:custGeom>
                <a:avLst/>
                <a:gdLst>
                  <a:gd name="T0" fmla="*/ 153 w 170"/>
                  <a:gd name="T1" fmla="*/ 0 h 95"/>
                  <a:gd name="T2" fmla="*/ 18 w 170"/>
                  <a:gd name="T3" fmla="*/ 0 h 95"/>
                  <a:gd name="T4" fmla="*/ 0 w 170"/>
                  <a:gd name="T5" fmla="*/ 18 h 95"/>
                  <a:gd name="T6" fmla="*/ 0 w 170"/>
                  <a:gd name="T7" fmla="*/ 77 h 95"/>
                  <a:gd name="T8" fmla="*/ 18 w 170"/>
                  <a:gd name="T9" fmla="*/ 95 h 95"/>
                  <a:gd name="T10" fmla="*/ 153 w 170"/>
                  <a:gd name="T11" fmla="*/ 95 h 95"/>
                  <a:gd name="T12" fmla="*/ 170 w 170"/>
                  <a:gd name="T13" fmla="*/ 77 h 95"/>
                  <a:gd name="T14" fmla="*/ 170 w 170"/>
                  <a:gd name="T15" fmla="*/ 18 h 95"/>
                  <a:gd name="T16" fmla="*/ 153 w 170"/>
                  <a:gd name="T17" fmla="*/ 0 h 95"/>
                  <a:gd name="T18" fmla="*/ 159 w 170"/>
                  <a:gd name="T19" fmla="*/ 71 h 95"/>
                  <a:gd name="T20" fmla="*/ 147 w 170"/>
                  <a:gd name="T21" fmla="*/ 84 h 95"/>
                  <a:gd name="T22" fmla="*/ 23 w 170"/>
                  <a:gd name="T23" fmla="*/ 84 h 95"/>
                  <a:gd name="T24" fmla="*/ 11 w 170"/>
                  <a:gd name="T25" fmla="*/ 71 h 95"/>
                  <a:gd name="T26" fmla="*/ 11 w 170"/>
                  <a:gd name="T27" fmla="*/ 24 h 95"/>
                  <a:gd name="T28" fmla="*/ 23 w 170"/>
                  <a:gd name="T29" fmla="*/ 11 h 95"/>
                  <a:gd name="T30" fmla="*/ 147 w 170"/>
                  <a:gd name="T31" fmla="*/ 11 h 95"/>
                  <a:gd name="T32" fmla="*/ 159 w 170"/>
                  <a:gd name="T33" fmla="*/ 24 h 95"/>
                  <a:gd name="T34" fmla="*/ 159 w 170"/>
                  <a:gd name="T35" fmla="*/ 7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0" h="95">
                    <a:moveTo>
                      <a:pt x="153" y="0"/>
                    </a:moveTo>
                    <a:cubicBezTo>
                      <a:pt x="18" y="0"/>
                      <a:pt x="18" y="0"/>
                      <a:pt x="18" y="0"/>
                    </a:cubicBezTo>
                    <a:cubicBezTo>
                      <a:pt x="8" y="0"/>
                      <a:pt x="0" y="8"/>
                      <a:pt x="0" y="18"/>
                    </a:cubicBezTo>
                    <a:cubicBezTo>
                      <a:pt x="0" y="77"/>
                      <a:pt x="0" y="77"/>
                      <a:pt x="0" y="77"/>
                    </a:cubicBezTo>
                    <a:cubicBezTo>
                      <a:pt x="0" y="87"/>
                      <a:pt x="8" y="95"/>
                      <a:pt x="18" y="95"/>
                    </a:cubicBezTo>
                    <a:cubicBezTo>
                      <a:pt x="153" y="95"/>
                      <a:pt x="153" y="95"/>
                      <a:pt x="153" y="95"/>
                    </a:cubicBezTo>
                    <a:cubicBezTo>
                      <a:pt x="162" y="95"/>
                      <a:pt x="170" y="87"/>
                      <a:pt x="170" y="77"/>
                    </a:cubicBezTo>
                    <a:cubicBezTo>
                      <a:pt x="170" y="18"/>
                      <a:pt x="170" y="18"/>
                      <a:pt x="170" y="18"/>
                    </a:cubicBezTo>
                    <a:cubicBezTo>
                      <a:pt x="170" y="8"/>
                      <a:pt x="162" y="0"/>
                      <a:pt x="153" y="0"/>
                    </a:cubicBezTo>
                    <a:close/>
                    <a:moveTo>
                      <a:pt x="159" y="71"/>
                    </a:moveTo>
                    <a:cubicBezTo>
                      <a:pt x="159" y="78"/>
                      <a:pt x="154" y="84"/>
                      <a:pt x="147" y="84"/>
                    </a:cubicBezTo>
                    <a:cubicBezTo>
                      <a:pt x="23" y="84"/>
                      <a:pt x="23" y="84"/>
                      <a:pt x="23" y="84"/>
                    </a:cubicBezTo>
                    <a:cubicBezTo>
                      <a:pt x="16" y="84"/>
                      <a:pt x="11" y="78"/>
                      <a:pt x="11" y="71"/>
                    </a:cubicBezTo>
                    <a:cubicBezTo>
                      <a:pt x="11" y="24"/>
                      <a:pt x="11" y="24"/>
                      <a:pt x="11" y="24"/>
                    </a:cubicBezTo>
                    <a:cubicBezTo>
                      <a:pt x="11" y="17"/>
                      <a:pt x="16" y="11"/>
                      <a:pt x="23" y="11"/>
                    </a:cubicBezTo>
                    <a:cubicBezTo>
                      <a:pt x="147" y="11"/>
                      <a:pt x="147" y="11"/>
                      <a:pt x="147" y="11"/>
                    </a:cubicBezTo>
                    <a:cubicBezTo>
                      <a:pt x="154" y="11"/>
                      <a:pt x="159" y="17"/>
                      <a:pt x="159" y="24"/>
                    </a:cubicBezTo>
                    <a:lnTo>
                      <a:pt x="159"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9753744" y="4662962"/>
            <a:ext cx="2108139" cy="1623634"/>
            <a:chOff x="8259661" y="4225678"/>
            <a:chExt cx="2108413" cy="1623258"/>
          </a:xfrm>
        </p:grpSpPr>
        <p:sp>
          <p:nvSpPr>
            <p:cNvPr id="29" name="矩形 28"/>
            <p:cNvSpPr/>
            <p:nvPr/>
          </p:nvSpPr>
          <p:spPr>
            <a:xfrm>
              <a:off x="8401376" y="4225678"/>
              <a:ext cx="1810354" cy="1623258"/>
            </a:xfrm>
            <a:prstGeom prst="rect">
              <a:avLst/>
            </a:prstGeom>
            <a:solidFill>
              <a:srgbClr val="CDAD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srgbClr val="72BF43"/>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259661" y="4345722"/>
              <a:ext cx="2108413" cy="492329"/>
            </a:xfrm>
            <a:prstGeom prst="rect">
              <a:avLst/>
            </a:prstGeom>
            <a:noFill/>
          </p:spPr>
          <p:txBody>
            <a:bodyPr wrap="square" rtlCol="0">
              <a:spAutoFit/>
            </a:bodyPr>
            <a:lstStyle>
              <a:defPPr>
                <a:defRPr lang="zh-CN"/>
              </a:defPPr>
              <a:lvl1pPr algn="ctr">
                <a:lnSpc>
                  <a:spcPct val="130000"/>
                </a:lnSpc>
                <a:defRPr sz="2000">
                  <a:solidFill>
                    <a:schemeClr val="bg1"/>
                  </a:solidFill>
                  <a:latin typeface="方正兰亭刊黑_GBK" panose="02000000000000000000" pitchFamily="2" charset="-122"/>
                  <a:ea typeface="方正兰亭刊黑_GBK" panose="02000000000000000000" pitchFamily="2" charset="-122"/>
                </a:defRPr>
              </a:lvl1pPr>
            </a:lstStyle>
            <a:p>
              <a:pPr defTabSz="914400"/>
              <a:r>
                <a:rPr lang="zh-CN" altLang="en-US" dirty="0">
                  <a:solidFill>
                    <a:prstClr val="white"/>
                  </a:solidFill>
                  <a:latin typeface="微软雅黑" panose="020B0503020204020204" pitchFamily="34" charset="-122"/>
                  <a:ea typeface="微软雅黑" panose="020B0503020204020204" pitchFamily="34" charset="-122"/>
                </a:rPr>
                <a:t>点击添加文本</a:t>
              </a:r>
              <a:endParaRPr lang="zh-CN" altLang="zh-CN" dirty="0">
                <a:solidFill>
                  <a:prstClr val="white"/>
                </a:solidFill>
                <a:latin typeface="微软雅黑" panose="020B0503020204020204" pitchFamily="34" charset="-122"/>
                <a:ea typeface="微软雅黑" panose="020B0503020204020204" pitchFamily="34" charset="-122"/>
              </a:endParaRPr>
            </a:p>
          </p:txBody>
        </p:sp>
        <p:sp>
          <p:nvSpPr>
            <p:cNvPr id="31" name="Freeform 29"/>
            <p:cNvSpPr>
              <a:spLocks noEditPoints="1"/>
            </p:cNvSpPr>
            <p:nvPr/>
          </p:nvSpPr>
          <p:spPr bwMode="auto">
            <a:xfrm>
              <a:off x="8890852" y="4955175"/>
              <a:ext cx="970075" cy="516722"/>
            </a:xfrm>
            <a:custGeom>
              <a:avLst/>
              <a:gdLst>
                <a:gd name="T0" fmla="*/ 25 w 84"/>
                <a:gd name="T1" fmla="*/ 4 h 45"/>
                <a:gd name="T2" fmla="*/ 33 w 84"/>
                <a:gd name="T3" fmla="*/ 10 h 45"/>
                <a:gd name="T4" fmla="*/ 23 w 84"/>
                <a:gd name="T5" fmla="*/ 12 h 45"/>
                <a:gd name="T6" fmla="*/ 20 w 84"/>
                <a:gd name="T7" fmla="*/ 33 h 45"/>
                <a:gd name="T8" fmla="*/ 24 w 84"/>
                <a:gd name="T9" fmla="*/ 33 h 45"/>
                <a:gd name="T10" fmla="*/ 24 w 84"/>
                <a:gd name="T11" fmla="*/ 35 h 45"/>
                <a:gd name="T12" fmla="*/ 23 w 84"/>
                <a:gd name="T13" fmla="*/ 37 h 45"/>
                <a:gd name="T14" fmla="*/ 20 w 84"/>
                <a:gd name="T15" fmla="*/ 36 h 45"/>
                <a:gd name="T16" fmla="*/ 14 w 84"/>
                <a:gd name="T17" fmla="*/ 38 h 45"/>
                <a:gd name="T18" fmla="*/ 11 w 84"/>
                <a:gd name="T19" fmla="*/ 0 h 45"/>
                <a:gd name="T20" fmla="*/ 63 w 84"/>
                <a:gd name="T21" fmla="*/ 9 h 45"/>
                <a:gd name="T22" fmla="*/ 48 w 84"/>
                <a:gd name="T23" fmla="*/ 8 h 45"/>
                <a:gd name="T24" fmla="*/ 31 w 84"/>
                <a:gd name="T25" fmla="*/ 15 h 45"/>
                <a:gd name="T26" fmla="*/ 38 w 84"/>
                <a:gd name="T27" fmla="*/ 14 h 45"/>
                <a:gd name="T28" fmla="*/ 61 w 84"/>
                <a:gd name="T29" fmla="*/ 24 h 45"/>
                <a:gd name="T30" fmla="*/ 61 w 84"/>
                <a:gd name="T31" fmla="*/ 24 h 45"/>
                <a:gd name="T32" fmla="*/ 60 w 84"/>
                <a:gd name="T33" fmla="*/ 29 h 45"/>
                <a:gd name="T34" fmla="*/ 47 w 84"/>
                <a:gd name="T35" fmla="*/ 26 h 45"/>
                <a:gd name="T36" fmla="*/ 57 w 84"/>
                <a:gd name="T37" fmla="*/ 31 h 45"/>
                <a:gd name="T38" fmla="*/ 55 w 84"/>
                <a:gd name="T39" fmla="*/ 33 h 45"/>
                <a:gd name="T40" fmla="*/ 42 w 84"/>
                <a:gd name="T41" fmla="*/ 30 h 45"/>
                <a:gd name="T42" fmla="*/ 51 w 84"/>
                <a:gd name="T43" fmla="*/ 38 h 45"/>
                <a:gd name="T44" fmla="*/ 38 w 84"/>
                <a:gd name="T45" fmla="*/ 35 h 45"/>
                <a:gd name="T46" fmla="*/ 46 w 84"/>
                <a:gd name="T47" fmla="*/ 42 h 45"/>
                <a:gd name="T48" fmla="*/ 40 w 84"/>
                <a:gd name="T49" fmla="*/ 37 h 45"/>
                <a:gd name="T50" fmla="*/ 36 w 84"/>
                <a:gd name="T51" fmla="*/ 38 h 45"/>
                <a:gd name="T52" fmla="*/ 34 w 84"/>
                <a:gd name="T53" fmla="*/ 37 h 45"/>
                <a:gd name="T54" fmla="*/ 30 w 84"/>
                <a:gd name="T55" fmla="*/ 32 h 45"/>
                <a:gd name="T56" fmla="*/ 33 w 84"/>
                <a:gd name="T57" fmla="*/ 43 h 45"/>
                <a:gd name="T58" fmla="*/ 35 w 84"/>
                <a:gd name="T59" fmla="*/ 40 h 45"/>
                <a:gd name="T60" fmla="*/ 38 w 84"/>
                <a:gd name="T61" fmla="*/ 44 h 45"/>
                <a:gd name="T62" fmla="*/ 45 w 84"/>
                <a:gd name="T63" fmla="*/ 45 h 45"/>
                <a:gd name="T64" fmla="*/ 46 w 84"/>
                <a:gd name="T65" fmla="*/ 45 h 45"/>
                <a:gd name="T66" fmla="*/ 50 w 84"/>
                <a:gd name="T67" fmla="*/ 41 h 45"/>
                <a:gd name="T68" fmla="*/ 51 w 84"/>
                <a:gd name="T69" fmla="*/ 41 h 45"/>
                <a:gd name="T70" fmla="*/ 55 w 84"/>
                <a:gd name="T71" fmla="*/ 36 h 45"/>
                <a:gd name="T72" fmla="*/ 58 w 84"/>
                <a:gd name="T73" fmla="*/ 34 h 45"/>
                <a:gd name="T74" fmla="*/ 69 w 84"/>
                <a:gd name="T75" fmla="*/ 31 h 45"/>
                <a:gd name="T76" fmla="*/ 84 w 84"/>
                <a:gd name="T77" fmla="*/ 31 h 45"/>
                <a:gd name="T78" fmla="*/ 61 w 84"/>
                <a:gd name="T79" fmla="*/ 4 h 45"/>
                <a:gd name="T80" fmla="*/ 25 w 84"/>
                <a:gd name="T81" fmla="*/ 38 h 45"/>
                <a:gd name="T82" fmla="*/ 28 w 84"/>
                <a:gd name="T83"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4" h="45">
                  <a:moveTo>
                    <a:pt x="11" y="0"/>
                  </a:moveTo>
                  <a:cubicBezTo>
                    <a:pt x="25" y="4"/>
                    <a:pt x="25" y="4"/>
                    <a:pt x="25" y="4"/>
                  </a:cubicBezTo>
                  <a:cubicBezTo>
                    <a:pt x="24" y="9"/>
                    <a:pt x="24" y="9"/>
                    <a:pt x="24" y="9"/>
                  </a:cubicBezTo>
                  <a:cubicBezTo>
                    <a:pt x="33" y="10"/>
                    <a:pt x="33" y="10"/>
                    <a:pt x="33" y="10"/>
                  </a:cubicBezTo>
                  <a:cubicBezTo>
                    <a:pt x="31" y="12"/>
                    <a:pt x="31" y="12"/>
                    <a:pt x="31" y="12"/>
                  </a:cubicBezTo>
                  <a:cubicBezTo>
                    <a:pt x="23" y="12"/>
                    <a:pt x="23" y="12"/>
                    <a:pt x="23" y="12"/>
                  </a:cubicBezTo>
                  <a:cubicBezTo>
                    <a:pt x="17" y="31"/>
                    <a:pt x="17" y="31"/>
                    <a:pt x="17" y="31"/>
                  </a:cubicBezTo>
                  <a:cubicBezTo>
                    <a:pt x="20" y="33"/>
                    <a:pt x="20" y="33"/>
                    <a:pt x="20" y="33"/>
                  </a:cubicBezTo>
                  <a:cubicBezTo>
                    <a:pt x="20" y="32"/>
                    <a:pt x="20" y="32"/>
                    <a:pt x="20" y="32"/>
                  </a:cubicBezTo>
                  <a:cubicBezTo>
                    <a:pt x="20" y="32"/>
                    <a:pt x="24" y="32"/>
                    <a:pt x="24" y="33"/>
                  </a:cubicBezTo>
                  <a:cubicBezTo>
                    <a:pt x="24" y="33"/>
                    <a:pt x="24" y="34"/>
                    <a:pt x="24" y="35"/>
                  </a:cubicBezTo>
                  <a:cubicBezTo>
                    <a:pt x="24" y="35"/>
                    <a:pt x="24" y="35"/>
                    <a:pt x="24" y="35"/>
                  </a:cubicBezTo>
                  <a:cubicBezTo>
                    <a:pt x="23" y="36"/>
                    <a:pt x="23" y="36"/>
                    <a:pt x="23" y="36"/>
                  </a:cubicBezTo>
                  <a:cubicBezTo>
                    <a:pt x="23" y="36"/>
                    <a:pt x="23" y="37"/>
                    <a:pt x="23" y="37"/>
                  </a:cubicBezTo>
                  <a:cubicBezTo>
                    <a:pt x="23" y="37"/>
                    <a:pt x="21" y="37"/>
                    <a:pt x="20" y="36"/>
                  </a:cubicBezTo>
                  <a:cubicBezTo>
                    <a:pt x="20" y="36"/>
                    <a:pt x="20" y="36"/>
                    <a:pt x="20" y="36"/>
                  </a:cubicBezTo>
                  <a:cubicBezTo>
                    <a:pt x="16" y="33"/>
                    <a:pt x="16" y="33"/>
                    <a:pt x="16" y="33"/>
                  </a:cubicBezTo>
                  <a:cubicBezTo>
                    <a:pt x="14" y="38"/>
                    <a:pt x="14" y="38"/>
                    <a:pt x="14" y="38"/>
                  </a:cubicBezTo>
                  <a:cubicBezTo>
                    <a:pt x="0" y="33"/>
                    <a:pt x="0" y="33"/>
                    <a:pt x="0" y="33"/>
                  </a:cubicBezTo>
                  <a:cubicBezTo>
                    <a:pt x="11" y="0"/>
                    <a:pt x="11" y="0"/>
                    <a:pt x="11" y="0"/>
                  </a:cubicBezTo>
                  <a:close/>
                  <a:moveTo>
                    <a:pt x="61" y="4"/>
                  </a:moveTo>
                  <a:cubicBezTo>
                    <a:pt x="63" y="9"/>
                    <a:pt x="63" y="9"/>
                    <a:pt x="63" y="9"/>
                  </a:cubicBezTo>
                  <a:cubicBezTo>
                    <a:pt x="55" y="11"/>
                    <a:pt x="55" y="11"/>
                    <a:pt x="55" y="11"/>
                  </a:cubicBezTo>
                  <a:cubicBezTo>
                    <a:pt x="48" y="8"/>
                    <a:pt x="48" y="8"/>
                    <a:pt x="48" y="8"/>
                  </a:cubicBezTo>
                  <a:cubicBezTo>
                    <a:pt x="37" y="9"/>
                    <a:pt x="37" y="9"/>
                    <a:pt x="37" y="9"/>
                  </a:cubicBezTo>
                  <a:cubicBezTo>
                    <a:pt x="31" y="15"/>
                    <a:pt x="31" y="15"/>
                    <a:pt x="31" y="15"/>
                  </a:cubicBezTo>
                  <a:cubicBezTo>
                    <a:pt x="31" y="15"/>
                    <a:pt x="31" y="18"/>
                    <a:pt x="33" y="18"/>
                  </a:cubicBezTo>
                  <a:cubicBezTo>
                    <a:pt x="34" y="18"/>
                    <a:pt x="38" y="14"/>
                    <a:pt x="38" y="14"/>
                  </a:cubicBezTo>
                  <a:cubicBezTo>
                    <a:pt x="45" y="14"/>
                    <a:pt x="45" y="14"/>
                    <a:pt x="45" y="14"/>
                  </a:cubicBezTo>
                  <a:cubicBezTo>
                    <a:pt x="61" y="24"/>
                    <a:pt x="61" y="24"/>
                    <a:pt x="61" y="24"/>
                  </a:cubicBezTo>
                  <a:cubicBezTo>
                    <a:pt x="61" y="24"/>
                    <a:pt x="61" y="24"/>
                    <a:pt x="61" y="24"/>
                  </a:cubicBezTo>
                  <a:cubicBezTo>
                    <a:pt x="61" y="24"/>
                    <a:pt x="61" y="24"/>
                    <a:pt x="61" y="24"/>
                  </a:cubicBezTo>
                  <a:cubicBezTo>
                    <a:pt x="62" y="24"/>
                    <a:pt x="62" y="24"/>
                    <a:pt x="62" y="24"/>
                  </a:cubicBezTo>
                  <a:cubicBezTo>
                    <a:pt x="62" y="25"/>
                    <a:pt x="61" y="29"/>
                    <a:pt x="60" y="29"/>
                  </a:cubicBezTo>
                  <a:cubicBezTo>
                    <a:pt x="48" y="23"/>
                    <a:pt x="48" y="23"/>
                    <a:pt x="48" y="23"/>
                  </a:cubicBezTo>
                  <a:cubicBezTo>
                    <a:pt x="47" y="26"/>
                    <a:pt x="47" y="26"/>
                    <a:pt x="47" y="26"/>
                  </a:cubicBezTo>
                  <a:cubicBezTo>
                    <a:pt x="57" y="30"/>
                    <a:pt x="57" y="30"/>
                    <a:pt x="57" y="30"/>
                  </a:cubicBezTo>
                  <a:cubicBezTo>
                    <a:pt x="57" y="31"/>
                    <a:pt x="57" y="31"/>
                    <a:pt x="57" y="31"/>
                  </a:cubicBezTo>
                  <a:cubicBezTo>
                    <a:pt x="57" y="32"/>
                    <a:pt x="57" y="32"/>
                    <a:pt x="56" y="32"/>
                  </a:cubicBezTo>
                  <a:cubicBezTo>
                    <a:pt x="56" y="33"/>
                    <a:pt x="56" y="33"/>
                    <a:pt x="55" y="33"/>
                  </a:cubicBezTo>
                  <a:cubicBezTo>
                    <a:pt x="43" y="27"/>
                    <a:pt x="43" y="27"/>
                    <a:pt x="43" y="27"/>
                  </a:cubicBezTo>
                  <a:cubicBezTo>
                    <a:pt x="42" y="30"/>
                    <a:pt x="42" y="30"/>
                    <a:pt x="42" y="30"/>
                  </a:cubicBezTo>
                  <a:cubicBezTo>
                    <a:pt x="53" y="35"/>
                    <a:pt x="53" y="35"/>
                    <a:pt x="53" y="35"/>
                  </a:cubicBezTo>
                  <a:cubicBezTo>
                    <a:pt x="53" y="35"/>
                    <a:pt x="52" y="38"/>
                    <a:pt x="51" y="38"/>
                  </a:cubicBezTo>
                  <a:cubicBezTo>
                    <a:pt x="39" y="33"/>
                    <a:pt x="39" y="33"/>
                    <a:pt x="39" y="33"/>
                  </a:cubicBezTo>
                  <a:cubicBezTo>
                    <a:pt x="38" y="35"/>
                    <a:pt x="38" y="35"/>
                    <a:pt x="38" y="35"/>
                  </a:cubicBezTo>
                  <a:cubicBezTo>
                    <a:pt x="47" y="39"/>
                    <a:pt x="47" y="39"/>
                    <a:pt x="47" y="39"/>
                  </a:cubicBezTo>
                  <a:cubicBezTo>
                    <a:pt x="48" y="40"/>
                    <a:pt x="47" y="42"/>
                    <a:pt x="46" y="42"/>
                  </a:cubicBezTo>
                  <a:cubicBezTo>
                    <a:pt x="39" y="39"/>
                    <a:pt x="39" y="39"/>
                    <a:pt x="39" y="39"/>
                  </a:cubicBezTo>
                  <a:cubicBezTo>
                    <a:pt x="40" y="38"/>
                    <a:pt x="40" y="38"/>
                    <a:pt x="40" y="37"/>
                  </a:cubicBezTo>
                  <a:cubicBezTo>
                    <a:pt x="39" y="36"/>
                    <a:pt x="36" y="36"/>
                    <a:pt x="36" y="36"/>
                  </a:cubicBezTo>
                  <a:cubicBezTo>
                    <a:pt x="36" y="36"/>
                    <a:pt x="36" y="37"/>
                    <a:pt x="36" y="38"/>
                  </a:cubicBezTo>
                  <a:cubicBezTo>
                    <a:pt x="34" y="37"/>
                    <a:pt x="34" y="37"/>
                    <a:pt x="34" y="37"/>
                  </a:cubicBezTo>
                  <a:cubicBezTo>
                    <a:pt x="34" y="37"/>
                    <a:pt x="34" y="37"/>
                    <a:pt x="34" y="37"/>
                  </a:cubicBezTo>
                  <a:cubicBezTo>
                    <a:pt x="34" y="36"/>
                    <a:pt x="35" y="35"/>
                    <a:pt x="35" y="34"/>
                  </a:cubicBezTo>
                  <a:cubicBezTo>
                    <a:pt x="34" y="33"/>
                    <a:pt x="30" y="32"/>
                    <a:pt x="30" y="32"/>
                  </a:cubicBezTo>
                  <a:cubicBezTo>
                    <a:pt x="30" y="32"/>
                    <a:pt x="29" y="39"/>
                    <a:pt x="30" y="41"/>
                  </a:cubicBezTo>
                  <a:cubicBezTo>
                    <a:pt x="30" y="42"/>
                    <a:pt x="33" y="43"/>
                    <a:pt x="33" y="43"/>
                  </a:cubicBezTo>
                  <a:cubicBezTo>
                    <a:pt x="33" y="43"/>
                    <a:pt x="33" y="41"/>
                    <a:pt x="34" y="40"/>
                  </a:cubicBezTo>
                  <a:cubicBezTo>
                    <a:pt x="35" y="40"/>
                    <a:pt x="35" y="40"/>
                    <a:pt x="35" y="40"/>
                  </a:cubicBezTo>
                  <a:cubicBezTo>
                    <a:pt x="35" y="41"/>
                    <a:pt x="36" y="42"/>
                    <a:pt x="36" y="42"/>
                  </a:cubicBezTo>
                  <a:cubicBezTo>
                    <a:pt x="36" y="44"/>
                    <a:pt x="38" y="44"/>
                    <a:pt x="38" y="44"/>
                  </a:cubicBezTo>
                  <a:cubicBezTo>
                    <a:pt x="38" y="44"/>
                    <a:pt x="39" y="43"/>
                    <a:pt x="39" y="42"/>
                  </a:cubicBezTo>
                  <a:cubicBezTo>
                    <a:pt x="45" y="45"/>
                    <a:pt x="45" y="45"/>
                    <a:pt x="45" y="45"/>
                  </a:cubicBezTo>
                  <a:cubicBezTo>
                    <a:pt x="46" y="45"/>
                    <a:pt x="46" y="45"/>
                    <a:pt x="46" y="45"/>
                  </a:cubicBezTo>
                  <a:cubicBezTo>
                    <a:pt x="46" y="45"/>
                    <a:pt x="46" y="45"/>
                    <a:pt x="46" y="45"/>
                  </a:cubicBezTo>
                  <a:cubicBezTo>
                    <a:pt x="48" y="45"/>
                    <a:pt x="50" y="43"/>
                    <a:pt x="50" y="40"/>
                  </a:cubicBezTo>
                  <a:cubicBezTo>
                    <a:pt x="50" y="41"/>
                    <a:pt x="50" y="41"/>
                    <a:pt x="50" y="41"/>
                  </a:cubicBezTo>
                  <a:cubicBezTo>
                    <a:pt x="51" y="41"/>
                    <a:pt x="51" y="41"/>
                    <a:pt x="51" y="41"/>
                  </a:cubicBezTo>
                  <a:cubicBezTo>
                    <a:pt x="51" y="41"/>
                    <a:pt x="51" y="41"/>
                    <a:pt x="51" y="41"/>
                  </a:cubicBezTo>
                  <a:cubicBezTo>
                    <a:pt x="52" y="40"/>
                    <a:pt x="53" y="40"/>
                    <a:pt x="54" y="39"/>
                  </a:cubicBezTo>
                  <a:cubicBezTo>
                    <a:pt x="55" y="38"/>
                    <a:pt x="55" y="37"/>
                    <a:pt x="55" y="36"/>
                  </a:cubicBezTo>
                  <a:cubicBezTo>
                    <a:pt x="55" y="36"/>
                    <a:pt x="55" y="36"/>
                    <a:pt x="55" y="36"/>
                  </a:cubicBezTo>
                  <a:cubicBezTo>
                    <a:pt x="57" y="36"/>
                    <a:pt x="58" y="35"/>
                    <a:pt x="58" y="34"/>
                  </a:cubicBezTo>
                  <a:cubicBezTo>
                    <a:pt x="58" y="34"/>
                    <a:pt x="58" y="34"/>
                    <a:pt x="58" y="34"/>
                  </a:cubicBezTo>
                  <a:cubicBezTo>
                    <a:pt x="69" y="31"/>
                    <a:pt x="69" y="31"/>
                    <a:pt x="69" y="31"/>
                  </a:cubicBezTo>
                  <a:cubicBezTo>
                    <a:pt x="70" y="35"/>
                    <a:pt x="70" y="35"/>
                    <a:pt x="70" y="35"/>
                  </a:cubicBezTo>
                  <a:cubicBezTo>
                    <a:pt x="84" y="31"/>
                    <a:pt x="84" y="31"/>
                    <a:pt x="84" y="31"/>
                  </a:cubicBezTo>
                  <a:cubicBezTo>
                    <a:pt x="75" y="0"/>
                    <a:pt x="75" y="0"/>
                    <a:pt x="75" y="0"/>
                  </a:cubicBezTo>
                  <a:cubicBezTo>
                    <a:pt x="61" y="4"/>
                    <a:pt x="61" y="4"/>
                    <a:pt x="61" y="4"/>
                  </a:cubicBezTo>
                  <a:close/>
                  <a:moveTo>
                    <a:pt x="25" y="32"/>
                  </a:moveTo>
                  <a:cubicBezTo>
                    <a:pt x="25" y="32"/>
                    <a:pt x="24" y="37"/>
                    <a:pt x="25" y="38"/>
                  </a:cubicBezTo>
                  <a:cubicBezTo>
                    <a:pt x="26" y="39"/>
                    <a:pt x="27" y="40"/>
                    <a:pt x="27" y="40"/>
                  </a:cubicBezTo>
                  <a:cubicBezTo>
                    <a:pt x="27" y="40"/>
                    <a:pt x="29" y="35"/>
                    <a:pt x="28" y="34"/>
                  </a:cubicBezTo>
                  <a:cubicBezTo>
                    <a:pt x="28" y="33"/>
                    <a:pt x="25" y="32"/>
                    <a:pt x="25" y="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914400"/>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48430" y="3266215"/>
            <a:ext cx="6046774" cy="1543264"/>
            <a:chOff x="448488" y="3265458"/>
            <a:chExt cx="6047561" cy="1542906"/>
          </a:xfrm>
        </p:grpSpPr>
        <p:sp>
          <p:nvSpPr>
            <p:cNvPr id="33" name="文本框 32"/>
            <p:cNvSpPr txBox="1"/>
            <p:nvPr/>
          </p:nvSpPr>
          <p:spPr>
            <a:xfrm>
              <a:off x="448488" y="3265458"/>
              <a:ext cx="3209112" cy="400110"/>
            </a:xfrm>
            <a:prstGeom prst="rect">
              <a:avLst/>
            </a:prstGeom>
            <a:noFill/>
          </p:spPr>
          <p:txBody>
            <a:bodyPr wrap="square" rtlCol="0">
              <a:spAutoFit/>
            </a:bodyPr>
            <a:lstStyle/>
            <a:p>
              <a:pPr defTabSz="914400"/>
              <a:r>
                <a:rPr lang="zh-CN" altLang="en-US" sz="2000" b="1" dirty="0" smtClean="0">
                  <a:solidFill>
                    <a:prstClr val="black">
                      <a:lumMod val="65000"/>
                      <a:lumOff val="35000"/>
                    </a:prstClr>
                  </a:solidFill>
                  <a:latin typeface="微软雅黑" panose="020B0503020204020204" pitchFamily="34" charset="-122"/>
                  <a:ea typeface="微软雅黑" panose="020B0503020204020204" pitchFamily="34" charset="-122"/>
                </a:rPr>
                <a:t>输入你的内容</a:t>
              </a:r>
              <a:endParaRPr lang="zh-CN" altLang="en-US" sz="2000" b="1"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1003866" y="3746781"/>
              <a:ext cx="5492183" cy="1061583"/>
            </a:xfrm>
            <a:prstGeom prst="rect">
              <a:avLst/>
            </a:prstGeom>
            <a:noFill/>
          </p:spPr>
          <p:txBody>
            <a:bodyPr wrap="square" rtlCol="0">
              <a:spAutoFit/>
            </a:bodyPr>
            <a:lstStyle/>
            <a:p>
              <a:pPr algn="just">
                <a:lnSpc>
                  <a:spcPct val="150000"/>
                </a:lnSpc>
              </a:pP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视觉冲击力强的原创广告设计、电商淘宝、企业办公模板素材</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由顶尖的设计师供稿</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符合各个行业的商用需求</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rPr>
                <a:t>,</a:t>
              </a:r>
              <a:r>
                <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rPr>
                <a:t>下载高品质正版素材就到包图网。</a:t>
              </a:r>
            </a:p>
          </p:txBody>
        </p:sp>
      </p:grpSp>
    </p:spTree>
    <p:extLst>
      <p:ext uri="{BB962C8B-B14F-4D97-AF65-F5344CB8AC3E}">
        <p14:creationId xmlns:p14="http://schemas.microsoft.com/office/powerpoint/2010/main" val="17320165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strVal val="#ppt_h"/>
                                          </p:val>
                                        </p:tav>
                                        <p:tav tm="100000">
                                          <p:val>
                                            <p:strVal val="#ppt_h"/>
                                          </p:val>
                                        </p:tav>
                                      </p:tavLst>
                                    </p:anim>
                                  </p:childTnLst>
                                </p:cTn>
                              </p:par>
                              <p:par>
                                <p:cTn id="13" presetID="17" presetClass="entr" presetSubtype="10" fill="hold"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strVal val="#ppt_h"/>
                                          </p:val>
                                        </p:tav>
                                        <p:tav tm="100000">
                                          <p:val>
                                            <p:strVal val="#ppt_h"/>
                                          </p:val>
                                        </p:tav>
                                      </p:tavLst>
                                    </p:anim>
                                  </p:childTnLst>
                                </p:cTn>
                              </p:par>
                              <p:par>
                                <p:cTn id="17" presetID="17" presetClass="entr" presetSubtype="10" fill="hold" nodeType="withEffect">
                                  <p:stCondLst>
                                    <p:cond delay="75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strVal val="#ppt_h"/>
                                          </p:val>
                                        </p:tav>
                                        <p:tav tm="100000">
                                          <p:val>
                                            <p:strVal val="#ppt_h"/>
                                          </p:val>
                                        </p:tav>
                                      </p:tavLst>
                                    </p:anim>
                                  </p:childTnLst>
                                </p:cTn>
                              </p:par>
                              <p:par>
                                <p:cTn id="21" presetID="50" presetClass="entr" presetSubtype="0" decel="100000" fill="hold" nodeType="withEffect">
                                  <p:stCondLst>
                                    <p:cond delay="150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strVal val="#ppt_w+.3"/>
                                          </p:val>
                                        </p:tav>
                                        <p:tav tm="100000">
                                          <p:val>
                                            <p:strVal val="#ppt_w"/>
                                          </p:val>
                                        </p:tav>
                                      </p:tavLst>
                                    </p:anim>
                                    <p:anim calcmode="lin" valueType="num">
                                      <p:cBhvr>
                                        <p:cTn id="24" dur="1000" fill="hold"/>
                                        <p:tgtEl>
                                          <p:spTgt spid="3"/>
                                        </p:tgtEl>
                                        <p:attrNameLst>
                                          <p:attrName>ppt_h</p:attrName>
                                        </p:attrNameLst>
                                      </p:cBhvr>
                                      <p:tavLst>
                                        <p:tav tm="0">
                                          <p:val>
                                            <p:strVal val="#ppt_h"/>
                                          </p:val>
                                        </p:tav>
                                        <p:tav tm="100000">
                                          <p:val>
                                            <p:strVal val="#ppt_h"/>
                                          </p:val>
                                        </p:tav>
                                      </p:tavLst>
                                    </p:anim>
                                    <p:animEffect transition="in" filter="fade">
                                      <p:cBhvr>
                                        <p:cTn id="25" dur="1000"/>
                                        <p:tgtEl>
                                          <p:spTgt spid="3"/>
                                        </p:tgtEl>
                                      </p:cBhvr>
                                    </p:animEffect>
                                  </p:childTnLst>
                                </p:cTn>
                              </p:par>
                              <p:par>
                                <p:cTn id="26" presetID="50" presetClass="entr" presetSubtype="0" decel="100000" fill="hold" nodeType="withEffect">
                                  <p:stCondLst>
                                    <p:cond delay="2250"/>
                                  </p:stCondLst>
                                  <p:childTnLst>
                                    <p:set>
                                      <p:cBhvr>
                                        <p:cTn id="27" dur="1" fill="hold">
                                          <p:stCondLst>
                                            <p:cond delay="0"/>
                                          </p:stCondLst>
                                        </p:cTn>
                                        <p:tgtEl>
                                          <p:spTgt spid="32"/>
                                        </p:tgtEl>
                                        <p:attrNameLst>
                                          <p:attrName>style.visibility</p:attrName>
                                        </p:attrNameLst>
                                      </p:cBhvr>
                                      <p:to>
                                        <p:strVal val="visible"/>
                                      </p:to>
                                    </p:set>
                                    <p:anim calcmode="lin" valueType="num">
                                      <p:cBhvr>
                                        <p:cTn id="28" dur="1000" fill="hold"/>
                                        <p:tgtEl>
                                          <p:spTgt spid="32"/>
                                        </p:tgtEl>
                                        <p:attrNameLst>
                                          <p:attrName>ppt_w</p:attrName>
                                        </p:attrNameLst>
                                      </p:cBhvr>
                                      <p:tavLst>
                                        <p:tav tm="0">
                                          <p:val>
                                            <p:strVal val="#ppt_w+.3"/>
                                          </p:val>
                                        </p:tav>
                                        <p:tav tm="100000">
                                          <p:val>
                                            <p:strVal val="#ppt_w"/>
                                          </p:val>
                                        </p:tav>
                                      </p:tavLst>
                                    </p:anim>
                                    <p:anim calcmode="lin" valueType="num">
                                      <p:cBhvr>
                                        <p:cTn id="29" dur="1000" fill="hold"/>
                                        <p:tgtEl>
                                          <p:spTgt spid="32"/>
                                        </p:tgtEl>
                                        <p:attrNameLst>
                                          <p:attrName>ppt_h</p:attrName>
                                        </p:attrNameLst>
                                      </p:cBhvr>
                                      <p:tavLst>
                                        <p:tav tm="0">
                                          <p:val>
                                            <p:strVal val="#ppt_h"/>
                                          </p:val>
                                        </p:tav>
                                        <p:tav tm="100000">
                                          <p:val>
                                            <p:strVal val="#ppt_h"/>
                                          </p:val>
                                        </p:tav>
                                      </p:tavLst>
                                    </p:anim>
                                    <p:animEffect transition="in" filter="fade">
                                      <p:cBhvr>
                                        <p:cTn id="3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sp>
        <p:nvSpPr>
          <p:cNvPr id="9" name="文本框 8"/>
          <p:cNvSpPr txBox="1"/>
          <p:nvPr/>
        </p:nvSpPr>
        <p:spPr>
          <a:xfrm>
            <a:off x="5601929" y="2321004"/>
            <a:ext cx="3099620" cy="1107996"/>
          </a:xfrm>
          <a:prstGeom prst="rect">
            <a:avLst/>
          </a:prstGeom>
          <a:noFill/>
        </p:spPr>
        <p:txBody>
          <a:bodyPr wrap="square" rtlCol="0">
            <a:spAutoFit/>
          </a:bodyPr>
          <a:lstStyle/>
          <a:p>
            <a:r>
              <a:rPr lang="zh-CN" altLang="en-US" sz="6600" dirty="0" smtClean="0">
                <a:solidFill>
                  <a:srgbClr val="3E342E"/>
                </a:solidFill>
                <a:latin typeface="叶根友行书繁" panose="02010601030101010101" pitchFamily="2" charset="-122"/>
                <a:ea typeface="叶根友行书繁" panose="02010601030101010101" pitchFamily="2" charset="-122"/>
              </a:rPr>
              <a:t>第二章</a:t>
            </a:r>
            <a:endParaRPr lang="zh-CN" altLang="en-US" sz="6600" dirty="0">
              <a:solidFill>
                <a:srgbClr val="3E342E"/>
              </a:solidFill>
              <a:latin typeface="叶根友行书繁" panose="02010601030101010101" pitchFamily="2" charset="-122"/>
              <a:ea typeface="叶根友行书繁" panose="02010601030101010101" pitchFamily="2" charset="-122"/>
            </a:endParaRPr>
          </a:p>
        </p:txBody>
      </p:sp>
      <p:pic>
        <p:nvPicPr>
          <p:cNvPr id="8" name="图片 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494503" y="1743997"/>
            <a:ext cx="3370006" cy="3370006"/>
          </a:xfrm>
          <a:custGeom>
            <a:avLst/>
            <a:gdLst>
              <a:gd name="connsiteX0" fmla="*/ 1685003 w 3370006"/>
              <a:gd name="connsiteY0" fmla="*/ 0 h 3370006"/>
              <a:gd name="connsiteX1" fmla="*/ 3370006 w 3370006"/>
              <a:gd name="connsiteY1" fmla="*/ 1685003 h 3370006"/>
              <a:gd name="connsiteX2" fmla="*/ 1685003 w 3370006"/>
              <a:gd name="connsiteY2" fmla="*/ 3370006 h 3370006"/>
              <a:gd name="connsiteX3" fmla="*/ 0 w 3370006"/>
              <a:gd name="connsiteY3" fmla="*/ 1685003 h 3370006"/>
              <a:gd name="connsiteX4" fmla="*/ 1685003 w 3370006"/>
              <a:gd name="connsiteY4" fmla="*/ 0 h 33700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0006" h="3370006">
                <a:moveTo>
                  <a:pt x="1685003" y="0"/>
                </a:moveTo>
                <a:cubicBezTo>
                  <a:pt x="2615604" y="0"/>
                  <a:pt x="3370006" y="754402"/>
                  <a:pt x="3370006" y="1685003"/>
                </a:cubicBezTo>
                <a:cubicBezTo>
                  <a:pt x="3370006" y="2615604"/>
                  <a:pt x="2615604" y="3370006"/>
                  <a:pt x="1685003" y="3370006"/>
                </a:cubicBezTo>
                <a:cubicBezTo>
                  <a:pt x="754402" y="3370006"/>
                  <a:pt x="0" y="2615604"/>
                  <a:pt x="0" y="1685003"/>
                </a:cubicBezTo>
                <a:cubicBezTo>
                  <a:pt x="0" y="754402"/>
                  <a:pt x="754402" y="0"/>
                  <a:pt x="1685003" y="0"/>
                </a:cubicBezTo>
                <a:close/>
              </a:path>
            </a:pathLst>
          </a:custGeom>
        </p:spPr>
      </p:pic>
      <p:sp>
        <p:nvSpPr>
          <p:cNvPr id="10" name="矩形 9"/>
          <p:cNvSpPr/>
          <p:nvPr/>
        </p:nvSpPr>
        <p:spPr>
          <a:xfrm>
            <a:off x="5784441" y="3465871"/>
            <a:ext cx="5378859" cy="1675330"/>
          </a:xfrm>
          <a:prstGeom prst="rect">
            <a:avLst/>
          </a:prstGeom>
        </p:spPr>
        <p:txBody>
          <a:bodyPr wrap="square">
            <a:spAutoFit/>
          </a:bodyPr>
          <a:lstStyle/>
          <a:p>
            <a:pPr>
              <a:lnSpc>
                <a:spcPct val="150000"/>
              </a:lnSpc>
            </a:pPr>
            <a:r>
              <a:rPr lang="en-US" altLang="zh-CN" sz="1400" noProof="1" smtClean="0"/>
              <a:t>Lorem ipsum dolor sit er elit lamet, consectetaur cillium adipisicing pecu, sed do eiusmod tempor incididunt ut labore Lorem ipsum dolor sit er elit lamet, consectetaur cillium adipisicing pecu, sed do eiusmod tempor incididunt ut labore</a:t>
            </a:r>
            <a:endParaRPr lang="zh-CN" altLang="en-US" sz="1400" dirty="0" smtClean="0"/>
          </a:p>
          <a:p>
            <a:pPr>
              <a:lnSpc>
                <a:spcPct val="150000"/>
              </a:lnSpc>
            </a:pPr>
            <a:endParaRPr lang="zh-CN" altLang="en-US" sz="1400" dirty="0"/>
          </a:p>
        </p:txBody>
      </p:sp>
    </p:spTree>
    <p:extLst>
      <p:ext uri="{BB962C8B-B14F-4D97-AF65-F5344CB8AC3E}">
        <p14:creationId xmlns:p14="http://schemas.microsoft.com/office/powerpoint/2010/main" val="4171863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l="11545" b="23102"/>
          <a:stretch/>
        </p:blipFill>
        <p:spPr>
          <a:xfrm>
            <a:off x="0" y="0"/>
            <a:ext cx="12192000" cy="6858000"/>
          </a:xfrm>
          <a:prstGeom prst="rect">
            <a:avLst/>
          </a:prstGeom>
        </p:spPr>
      </p:pic>
      <p:grpSp>
        <p:nvGrpSpPr>
          <p:cNvPr id="2" name="组合 1"/>
          <p:cNvGrpSpPr/>
          <p:nvPr/>
        </p:nvGrpSpPr>
        <p:grpSpPr>
          <a:xfrm>
            <a:off x="1010671" y="1872489"/>
            <a:ext cx="10170658" cy="3113021"/>
            <a:chOff x="468313" y="1235088"/>
            <a:chExt cx="8197680" cy="2509135"/>
          </a:xfrm>
        </p:grpSpPr>
        <p:grpSp>
          <p:nvGrpSpPr>
            <p:cNvPr id="3" name="组合 2"/>
            <p:cNvGrpSpPr/>
            <p:nvPr/>
          </p:nvGrpSpPr>
          <p:grpSpPr>
            <a:xfrm>
              <a:off x="468313" y="1235088"/>
              <a:ext cx="2509135" cy="2509135"/>
              <a:chOff x="675976" y="1235930"/>
              <a:chExt cx="2509135" cy="2509135"/>
            </a:xfrm>
          </p:grpSpPr>
          <p:sp>
            <p:nvSpPr>
              <p:cNvPr id="5" name="等腰三角形 4"/>
              <p:cNvSpPr/>
              <p:nvPr/>
            </p:nvSpPr>
            <p:spPr>
              <a:xfrm>
                <a:off x="675976" y="1235930"/>
                <a:ext cx="2509135" cy="2509135"/>
              </a:xfrm>
              <a:prstGeom prst="triangle">
                <a:avLst/>
              </a:prstGeom>
              <a:solidFill>
                <a:srgbClr val="583924"/>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 name="Freeform 37"/>
              <p:cNvSpPr>
                <a:spLocks/>
              </p:cNvSpPr>
              <p:nvPr/>
            </p:nvSpPr>
            <p:spPr bwMode="auto">
              <a:xfrm rot="20458948">
                <a:off x="1329943" y="2344872"/>
                <a:ext cx="934171" cy="547860"/>
              </a:xfrm>
              <a:custGeom>
                <a:avLst/>
                <a:gdLst>
                  <a:gd name="T0" fmla="*/ 399 w 399"/>
                  <a:gd name="T1" fmla="*/ 0 h 234"/>
                  <a:gd name="T2" fmla="*/ 286 w 399"/>
                  <a:gd name="T3" fmla="*/ 0 h 234"/>
                  <a:gd name="T4" fmla="*/ 334 w 399"/>
                  <a:gd name="T5" fmla="*/ 46 h 234"/>
                  <a:gd name="T6" fmla="*/ 212 w 399"/>
                  <a:gd name="T7" fmla="*/ 152 h 234"/>
                  <a:gd name="T8" fmla="*/ 130 w 399"/>
                  <a:gd name="T9" fmla="*/ 82 h 234"/>
                  <a:gd name="T10" fmla="*/ 0 w 399"/>
                  <a:gd name="T11" fmla="*/ 188 h 234"/>
                  <a:gd name="T12" fmla="*/ 0 w 399"/>
                  <a:gd name="T13" fmla="*/ 234 h 234"/>
                  <a:gd name="T14" fmla="*/ 130 w 399"/>
                  <a:gd name="T15" fmla="*/ 128 h 234"/>
                  <a:gd name="T16" fmla="*/ 212 w 399"/>
                  <a:gd name="T17" fmla="*/ 198 h 234"/>
                  <a:gd name="T18" fmla="*/ 358 w 399"/>
                  <a:gd name="T19" fmla="*/ 73 h 234"/>
                  <a:gd name="T20" fmla="*/ 399 w 399"/>
                  <a:gd name="T21" fmla="*/ 111 h 234"/>
                  <a:gd name="T22" fmla="*/ 399 w 399"/>
                  <a:gd name="T23"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234">
                    <a:moveTo>
                      <a:pt x="399" y="0"/>
                    </a:moveTo>
                    <a:lnTo>
                      <a:pt x="286" y="0"/>
                    </a:lnTo>
                    <a:lnTo>
                      <a:pt x="334" y="46"/>
                    </a:lnTo>
                    <a:lnTo>
                      <a:pt x="212" y="152"/>
                    </a:lnTo>
                    <a:lnTo>
                      <a:pt x="130" y="82"/>
                    </a:lnTo>
                    <a:lnTo>
                      <a:pt x="0" y="188"/>
                    </a:lnTo>
                    <a:lnTo>
                      <a:pt x="0" y="234"/>
                    </a:lnTo>
                    <a:lnTo>
                      <a:pt x="130" y="128"/>
                    </a:lnTo>
                    <a:lnTo>
                      <a:pt x="212" y="198"/>
                    </a:lnTo>
                    <a:lnTo>
                      <a:pt x="358" y="73"/>
                    </a:lnTo>
                    <a:lnTo>
                      <a:pt x="399" y="111"/>
                    </a:lnTo>
                    <a:lnTo>
                      <a:pt x="399" y="0"/>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pPr defTabSz="685800"/>
                <a:endParaRPr lang="zh-CN" altLang="en-US" sz="1200">
                  <a:solidFill>
                    <a:prstClr val="black">
                      <a:lumMod val="85000"/>
                      <a:lumOff val="15000"/>
                    </a:prstClr>
                  </a:solidFill>
                </a:endParaRPr>
              </a:p>
            </p:txBody>
          </p:sp>
          <p:sp>
            <p:nvSpPr>
              <p:cNvPr id="7" name="文本框 6"/>
              <p:cNvSpPr txBox="1"/>
              <p:nvPr/>
            </p:nvSpPr>
            <p:spPr>
              <a:xfrm>
                <a:off x="1668273" y="2776576"/>
                <a:ext cx="412292" cy="584775"/>
              </a:xfrm>
              <a:prstGeom prst="rect">
                <a:avLst/>
              </a:prstGeom>
              <a:noFill/>
              <a:ln>
                <a:noFill/>
              </a:ln>
            </p:spPr>
            <p:txBody>
              <a:bodyPr wrap="none" rtlCol="0">
                <a:spAutoFit/>
              </a:bodyPr>
              <a:lstStyle/>
              <a:p>
                <a:pPr defTabSz="685800"/>
                <a:r>
                  <a:rPr lang="en-US" altLang="zh-CN" sz="3200" dirty="0">
                    <a:solidFill>
                      <a:prstClr val="white"/>
                    </a:solidFill>
                    <a:latin typeface="Arial" panose="020B0604020202020204" pitchFamily="34" charset="0"/>
                    <a:cs typeface="Arial" panose="020B0604020202020204" pitchFamily="34" charset="0"/>
                  </a:rPr>
                  <a:t>?</a:t>
                </a:r>
                <a:endParaRPr lang="zh-CN" altLang="en-US" sz="3200" dirty="0">
                  <a:solidFill>
                    <a:prstClr val="white"/>
                  </a:solidFill>
                  <a:latin typeface="Arial" panose="020B0604020202020204" pitchFamily="34" charset="0"/>
                  <a:cs typeface="Arial" panose="020B0604020202020204" pitchFamily="34" charset="0"/>
                </a:endParaRPr>
              </a:p>
            </p:txBody>
          </p:sp>
        </p:grpSp>
        <p:sp>
          <p:nvSpPr>
            <p:cNvPr id="8" name="任意多边形 7"/>
            <p:cNvSpPr/>
            <p:nvPr/>
          </p:nvSpPr>
          <p:spPr>
            <a:xfrm>
              <a:off x="2160553" y="1487349"/>
              <a:ext cx="1630937" cy="593959"/>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rgbClr val="CDAD7F">
                <a:alpha val="90000"/>
              </a:srgbClr>
            </a:solidFill>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955" tIns="89955" rIns="89955" bIns="89955" numCol="1" spcCol="1270" anchor="ctr" anchorCtr="0">
              <a:noAutofit/>
            </a:bodyPr>
            <a:lstStyle/>
            <a:p>
              <a:pPr algn="ctr" defTabSz="711200">
                <a:lnSpc>
                  <a:spcPct val="90000"/>
                </a:lnSpc>
                <a:spcBef>
                  <a:spcPct val="0"/>
                </a:spcBef>
                <a:spcAft>
                  <a:spcPct val="3500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点击添加内容</a:t>
              </a:r>
            </a:p>
          </p:txBody>
        </p:sp>
        <p:sp>
          <p:nvSpPr>
            <p:cNvPr id="9" name="任意多边形 8"/>
            <p:cNvSpPr/>
            <p:nvPr/>
          </p:nvSpPr>
          <p:spPr>
            <a:xfrm>
              <a:off x="2160553" y="2155553"/>
              <a:ext cx="1630937" cy="593959"/>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rgbClr val="CDAD7F">
                <a:alpha val="90000"/>
              </a:srgbClr>
            </a:solidFill>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955" tIns="89955" rIns="89955" bIns="89955" numCol="1" spcCol="1270" anchor="ctr" anchorCtr="0">
              <a:noAutofit/>
            </a:bodyPr>
            <a:lstStyle/>
            <a:p>
              <a:pPr algn="ctr" defTabSz="711200">
                <a:lnSpc>
                  <a:spcPct val="90000"/>
                </a:lnSpc>
                <a:spcBef>
                  <a:spcPct val="0"/>
                </a:spcBef>
                <a:spcAft>
                  <a:spcPct val="3500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点击添加内容</a:t>
              </a:r>
            </a:p>
          </p:txBody>
        </p:sp>
        <p:sp>
          <p:nvSpPr>
            <p:cNvPr id="10" name="任意多边形 9"/>
            <p:cNvSpPr/>
            <p:nvPr/>
          </p:nvSpPr>
          <p:spPr>
            <a:xfrm>
              <a:off x="2160553" y="2823757"/>
              <a:ext cx="1630937" cy="593959"/>
            </a:xfrm>
            <a:custGeom>
              <a:avLst/>
              <a:gdLst>
                <a:gd name="connsiteX0" fmla="*/ 0 w 1630937"/>
                <a:gd name="connsiteY0" fmla="*/ 98995 h 593959"/>
                <a:gd name="connsiteX1" fmla="*/ 98995 w 1630937"/>
                <a:gd name="connsiteY1" fmla="*/ 0 h 593959"/>
                <a:gd name="connsiteX2" fmla="*/ 1531942 w 1630937"/>
                <a:gd name="connsiteY2" fmla="*/ 0 h 593959"/>
                <a:gd name="connsiteX3" fmla="*/ 1630937 w 1630937"/>
                <a:gd name="connsiteY3" fmla="*/ 98995 h 593959"/>
                <a:gd name="connsiteX4" fmla="*/ 1630937 w 1630937"/>
                <a:gd name="connsiteY4" fmla="*/ 494964 h 593959"/>
                <a:gd name="connsiteX5" fmla="*/ 1531942 w 1630937"/>
                <a:gd name="connsiteY5" fmla="*/ 593959 h 593959"/>
                <a:gd name="connsiteX6" fmla="*/ 98995 w 1630937"/>
                <a:gd name="connsiteY6" fmla="*/ 593959 h 593959"/>
                <a:gd name="connsiteX7" fmla="*/ 0 w 1630937"/>
                <a:gd name="connsiteY7" fmla="*/ 494964 h 593959"/>
                <a:gd name="connsiteX8" fmla="*/ 0 w 1630937"/>
                <a:gd name="connsiteY8" fmla="*/ 98995 h 593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0937" h="593959">
                  <a:moveTo>
                    <a:pt x="0" y="98995"/>
                  </a:moveTo>
                  <a:cubicBezTo>
                    <a:pt x="0" y="44322"/>
                    <a:pt x="44322" y="0"/>
                    <a:pt x="98995" y="0"/>
                  </a:cubicBezTo>
                  <a:lnTo>
                    <a:pt x="1531942" y="0"/>
                  </a:lnTo>
                  <a:cubicBezTo>
                    <a:pt x="1586615" y="0"/>
                    <a:pt x="1630937" y="44322"/>
                    <a:pt x="1630937" y="98995"/>
                  </a:cubicBezTo>
                  <a:lnTo>
                    <a:pt x="1630937" y="494964"/>
                  </a:lnTo>
                  <a:cubicBezTo>
                    <a:pt x="1630937" y="549637"/>
                    <a:pt x="1586615" y="593959"/>
                    <a:pt x="1531942" y="593959"/>
                  </a:cubicBezTo>
                  <a:lnTo>
                    <a:pt x="98995" y="593959"/>
                  </a:lnTo>
                  <a:cubicBezTo>
                    <a:pt x="44322" y="593959"/>
                    <a:pt x="0" y="549637"/>
                    <a:pt x="0" y="494964"/>
                  </a:cubicBezTo>
                  <a:lnTo>
                    <a:pt x="0" y="98995"/>
                  </a:lnTo>
                  <a:close/>
                </a:path>
              </a:pathLst>
            </a:custGeom>
            <a:solidFill>
              <a:srgbClr val="CDAD7F">
                <a:alpha val="90000"/>
              </a:srgbClr>
            </a:solidFill>
            <a:ln>
              <a:no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9955" tIns="89955" rIns="89955" bIns="89955" numCol="1" spcCol="1270" anchor="ctr" anchorCtr="0">
              <a:noAutofit/>
            </a:bodyPr>
            <a:lstStyle/>
            <a:p>
              <a:pPr algn="ctr" defTabSz="711200">
                <a:lnSpc>
                  <a:spcPct val="90000"/>
                </a:lnSpc>
                <a:spcBef>
                  <a:spcPct val="0"/>
                </a:spcBef>
                <a:spcAft>
                  <a:spcPct val="3500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点击添加内容</a:t>
              </a:r>
            </a:p>
          </p:txBody>
        </p:sp>
        <p:grpSp>
          <p:nvGrpSpPr>
            <p:cNvPr id="11" name="组合 10"/>
            <p:cNvGrpSpPr/>
            <p:nvPr/>
          </p:nvGrpSpPr>
          <p:grpSpPr>
            <a:xfrm>
              <a:off x="4034233" y="1446355"/>
              <a:ext cx="4631760" cy="1878565"/>
              <a:chOff x="4241896" y="1447197"/>
              <a:chExt cx="4631760" cy="1878565"/>
            </a:xfrm>
          </p:grpSpPr>
          <p:sp>
            <p:nvSpPr>
              <p:cNvPr id="12" name="矩形 11"/>
              <p:cNvSpPr>
                <a:spLocks noChangeArrowheads="1"/>
              </p:cNvSpPr>
              <p:nvPr/>
            </p:nvSpPr>
            <p:spPr bwMode="auto">
              <a:xfrm>
                <a:off x="4241897" y="1447197"/>
                <a:ext cx="4631759" cy="825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包图网汇集了各种流行趋势</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视觉冲击力强的原创广告设计。顶级的 </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设计团队坚持精益求精、拒绝平庸的做事精神帮助您实现美观、精致、严谨、动感的</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展示效果让您的</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创造卓越价值。</a:t>
                </a:r>
              </a:p>
            </p:txBody>
          </p:sp>
          <p:sp>
            <p:nvSpPr>
              <p:cNvPr id="13" name="矩形 12"/>
              <p:cNvSpPr>
                <a:spLocks noChangeArrowheads="1"/>
              </p:cNvSpPr>
              <p:nvPr/>
            </p:nvSpPr>
            <p:spPr bwMode="auto">
              <a:xfrm>
                <a:off x="4241896" y="2609092"/>
                <a:ext cx="4631760" cy="716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685800">
                  <a:lnSpc>
                    <a:spcPct val="150000"/>
                  </a:lnSpc>
                  <a:defRPr/>
                </a:pPr>
                <a:r>
                  <a:rPr lang="en-US" altLang="zh-CN" sz="1200" dirty="0" smtClean="0">
                    <a:solidFill>
                      <a:prstClr val="black">
                        <a:lumMod val="85000"/>
                        <a:lumOff val="15000"/>
                      </a:prstClr>
                    </a:solidFill>
                    <a:latin typeface="Arial" charset="0"/>
                  </a:rPr>
                  <a:t>Lorem ipsum dolor sit </a:t>
                </a:r>
                <a:r>
                  <a:rPr lang="en-US" altLang="zh-CN" sz="1200" dirty="0" err="1" smtClean="0">
                    <a:solidFill>
                      <a:prstClr val="black">
                        <a:lumMod val="85000"/>
                        <a:lumOff val="15000"/>
                      </a:prstClr>
                    </a:solidFill>
                    <a:latin typeface="Arial" charset="0"/>
                  </a:rPr>
                  <a:t>er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elit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lamet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consectetaur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cillium</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adipisicing</a:t>
                </a:r>
                <a:r>
                  <a:rPr lang="en-US" altLang="zh-CN" sz="1200" dirty="0" smtClean="0">
                    <a:solidFill>
                      <a:prstClr val="black">
                        <a:lumMod val="85000"/>
                        <a:lumOff val="15000"/>
                      </a:prstClr>
                    </a:solidFill>
                    <a:latin typeface="Arial" charset="0"/>
                  </a:rPr>
                  <a:t> pecu, </a:t>
                </a:r>
                <a:r>
                  <a:rPr lang="en-US" altLang="zh-CN" sz="1200" dirty="0" err="1" smtClean="0">
                    <a:solidFill>
                      <a:prstClr val="black">
                        <a:lumMod val="85000"/>
                        <a:lumOff val="15000"/>
                      </a:prstClr>
                    </a:solidFill>
                    <a:latin typeface="Arial" charset="0"/>
                  </a:rPr>
                  <a:t>sed</a:t>
                </a:r>
                <a:r>
                  <a:rPr lang="en-US" altLang="zh-CN" sz="1200" dirty="0" smtClean="0">
                    <a:solidFill>
                      <a:prstClr val="black">
                        <a:lumMod val="85000"/>
                        <a:lumOff val="15000"/>
                      </a:prstClr>
                    </a:solidFill>
                    <a:latin typeface="Arial" charset="0"/>
                  </a:rPr>
                  <a:t> do </a:t>
                </a:r>
                <a:r>
                  <a:rPr lang="en-US" altLang="zh-CN" sz="1200" dirty="0" err="1" smtClean="0">
                    <a:solidFill>
                      <a:prstClr val="black">
                        <a:lumMod val="85000"/>
                        <a:lumOff val="15000"/>
                      </a:prstClr>
                    </a:solidFill>
                    <a:latin typeface="Arial" charset="0"/>
                  </a:rPr>
                  <a:t>eiusmod</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tempor</a:t>
                </a:r>
                <a:r>
                  <a:rPr lang="en-US" altLang="zh-CN" sz="1200" dirty="0" smtClean="0">
                    <a:solidFill>
                      <a:prstClr val="black">
                        <a:lumMod val="85000"/>
                        <a:lumOff val="15000"/>
                      </a:prstClr>
                    </a:solidFill>
                    <a:latin typeface="Arial" charset="0"/>
                  </a:rPr>
                  <a:t>. ……Lorem ipsum dolor sit </a:t>
                </a:r>
                <a:r>
                  <a:rPr lang="en-US" altLang="zh-CN" sz="1200" dirty="0" err="1" smtClean="0">
                    <a:solidFill>
                      <a:prstClr val="black">
                        <a:lumMod val="85000"/>
                        <a:lumOff val="15000"/>
                      </a:prstClr>
                    </a:solidFill>
                    <a:latin typeface="Arial" charset="0"/>
                  </a:rPr>
                  <a:t>er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elit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lamet</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consectetaur</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cillium</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adipisicing</a:t>
                </a:r>
                <a:r>
                  <a:rPr lang="en-US" altLang="zh-CN" sz="1200" dirty="0" smtClean="0">
                    <a:solidFill>
                      <a:prstClr val="black">
                        <a:lumMod val="85000"/>
                        <a:lumOff val="15000"/>
                      </a:prstClr>
                    </a:solidFill>
                    <a:latin typeface="Arial" charset="0"/>
                  </a:rPr>
                  <a:t> pecu, </a:t>
                </a:r>
                <a:r>
                  <a:rPr lang="en-US" altLang="zh-CN" sz="1200" dirty="0" err="1" smtClean="0">
                    <a:solidFill>
                      <a:prstClr val="black">
                        <a:lumMod val="85000"/>
                        <a:lumOff val="15000"/>
                      </a:prstClr>
                    </a:solidFill>
                    <a:latin typeface="Arial" charset="0"/>
                  </a:rPr>
                  <a:t>sed</a:t>
                </a:r>
                <a:r>
                  <a:rPr lang="en-US" altLang="zh-CN" sz="1200" dirty="0" smtClean="0">
                    <a:solidFill>
                      <a:prstClr val="black">
                        <a:lumMod val="85000"/>
                        <a:lumOff val="15000"/>
                      </a:prstClr>
                    </a:solidFill>
                    <a:latin typeface="Arial" charset="0"/>
                  </a:rPr>
                  <a:t> do </a:t>
                </a:r>
                <a:r>
                  <a:rPr lang="en-US" altLang="zh-CN" sz="1200" dirty="0" err="1" smtClean="0">
                    <a:solidFill>
                      <a:prstClr val="black">
                        <a:lumMod val="85000"/>
                        <a:lumOff val="15000"/>
                      </a:prstClr>
                    </a:solidFill>
                    <a:latin typeface="Arial" charset="0"/>
                  </a:rPr>
                  <a:t>eiusmod</a:t>
                </a:r>
                <a:r>
                  <a:rPr lang="en-US" altLang="zh-CN" sz="1200" dirty="0" smtClean="0">
                    <a:solidFill>
                      <a:prstClr val="black">
                        <a:lumMod val="85000"/>
                        <a:lumOff val="15000"/>
                      </a:prstClr>
                    </a:solidFill>
                    <a:latin typeface="Arial" charset="0"/>
                  </a:rPr>
                  <a:t> </a:t>
                </a:r>
                <a:r>
                  <a:rPr lang="en-US" altLang="zh-CN" sz="1200" dirty="0" err="1" smtClean="0">
                    <a:solidFill>
                      <a:prstClr val="black">
                        <a:lumMod val="85000"/>
                        <a:lumOff val="15000"/>
                      </a:prstClr>
                    </a:solidFill>
                    <a:latin typeface="Arial" charset="0"/>
                  </a:rPr>
                  <a:t>tempor</a:t>
                </a:r>
                <a:endParaRPr lang="en-US" altLang="zh-CN" sz="1200" dirty="0">
                  <a:solidFill>
                    <a:prstClr val="black">
                      <a:lumMod val="85000"/>
                      <a:lumOff val="15000"/>
                    </a:prstClr>
                  </a:solidFill>
                  <a:latin typeface="Arial" charset="0"/>
                </a:endParaRPr>
              </a:p>
            </p:txBody>
          </p:sp>
        </p:grpSp>
      </p:grpSp>
    </p:spTree>
    <p:extLst>
      <p:ext uri="{BB962C8B-B14F-4D97-AF65-F5344CB8AC3E}">
        <p14:creationId xmlns:p14="http://schemas.microsoft.com/office/powerpoint/2010/main" val="38126800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82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TotalTime>
  <Words>2396</Words>
  <Application>Microsoft Office PowerPoint</Application>
  <PresentationFormat>自定义</PresentationFormat>
  <Paragraphs>193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中医</dc:title>
  <dc:creator>第一PPT</dc:creator>
  <cp:keywords>www.1ppt.com</cp:keywords>
  <cp:lastModifiedBy>Windows User</cp:lastModifiedBy>
  <cp:revision>26</cp:revision>
  <dcterms:created xsi:type="dcterms:W3CDTF">2017-08-06T12:50:55Z</dcterms:created>
  <dcterms:modified xsi:type="dcterms:W3CDTF">2018-08-28T02:00:59Z</dcterms:modified>
</cp:coreProperties>
</file>