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FEB018"/>
    <a:srgbClr val="26A3AD"/>
    <a:srgbClr val="EE443D"/>
    <a:srgbClr val="FBAB12"/>
    <a:srgbClr val="209EA9"/>
    <a:srgbClr val="209EA8"/>
    <a:srgbClr val="ED40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-84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275E7-F0E4-42EB-81A5-1AC3DE24BA46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1680A-A259-41B0-B71C-E1B185C848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2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5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93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43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14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80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261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933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16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532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896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371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76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763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1036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4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97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14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4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59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70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63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07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8F420-7924-4CBD-B455-8A8C79E7025B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D1980-6613-4027-A9BB-AF68184325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27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57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61" Type="http://schemas.openxmlformats.org/officeDocument/2006/relationships/tags" Target="../tags/tag6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1" Type="http://schemas.openxmlformats.org/officeDocument/2006/relationships/tags" Target="../tags/tag1.xml"/><Relationship Id="rId6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O"/>
          <p:cNvGrpSpPr/>
          <p:nvPr/>
        </p:nvGrpSpPr>
        <p:grpSpPr>
          <a:xfrm>
            <a:off x="5092974" y="1453466"/>
            <a:ext cx="2006053" cy="4025998"/>
            <a:chOff x="5094758" y="1438226"/>
            <a:chExt cx="2006053" cy="4025998"/>
          </a:xfrm>
        </p:grpSpPr>
        <p:sp>
          <p:nvSpPr>
            <p:cNvPr id="65" name="椭圆 64"/>
            <p:cNvSpPr>
              <a:spLocks/>
            </p:cNvSpPr>
            <p:nvPr>
              <p:custDataLst>
                <p:tags r:id="rId74"/>
              </p:custDataLst>
            </p:nvPr>
          </p:nvSpPr>
          <p:spPr>
            <a:xfrm>
              <a:off x="5094758" y="1438226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>
              <a:spLocks/>
            </p:cNvSpPr>
            <p:nvPr>
              <p:custDataLst>
                <p:tags r:id="rId75"/>
              </p:custDataLst>
            </p:nvPr>
          </p:nvSpPr>
          <p:spPr>
            <a:xfrm flipV="1">
              <a:off x="6700839" y="5064252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2" name="N"/>
          <p:cNvGrpSpPr/>
          <p:nvPr/>
        </p:nvGrpSpPr>
        <p:grpSpPr>
          <a:xfrm>
            <a:off x="4423352" y="1939459"/>
            <a:ext cx="3345296" cy="3054012"/>
            <a:chOff x="4425245" y="1924219"/>
            <a:chExt cx="3345296" cy="3054012"/>
          </a:xfrm>
        </p:grpSpPr>
        <p:sp>
          <p:nvSpPr>
            <p:cNvPr id="64" name="椭圆 63"/>
            <p:cNvSpPr>
              <a:spLocks/>
            </p:cNvSpPr>
            <p:nvPr>
              <p:custDataLst>
                <p:tags r:id="rId72"/>
              </p:custDataLst>
            </p:nvPr>
          </p:nvSpPr>
          <p:spPr>
            <a:xfrm>
              <a:off x="4425245" y="1924219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6" name="椭圆 75"/>
            <p:cNvSpPr>
              <a:spLocks/>
            </p:cNvSpPr>
            <p:nvPr>
              <p:custDataLst>
                <p:tags r:id="rId73"/>
              </p:custDataLst>
            </p:nvPr>
          </p:nvSpPr>
          <p:spPr>
            <a:xfrm flipV="1">
              <a:off x="7370569" y="4578259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0" name="M"/>
          <p:cNvGrpSpPr/>
          <p:nvPr/>
        </p:nvGrpSpPr>
        <p:grpSpPr>
          <a:xfrm>
            <a:off x="4013342" y="2644998"/>
            <a:ext cx="4165316" cy="1642935"/>
            <a:chOff x="4015667" y="2632730"/>
            <a:chExt cx="4165316" cy="1642935"/>
          </a:xfrm>
        </p:grpSpPr>
        <p:sp>
          <p:nvSpPr>
            <p:cNvPr id="63" name="椭圆 62"/>
            <p:cNvSpPr>
              <a:spLocks/>
            </p:cNvSpPr>
            <p:nvPr>
              <p:custDataLst>
                <p:tags r:id="rId70"/>
              </p:custDataLst>
            </p:nvPr>
          </p:nvSpPr>
          <p:spPr>
            <a:xfrm>
              <a:off x="4015667" y="2632730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>
              <a:spLocks/>
            </p:cNvSpPr>
            <p:nvPr>
              <p:custDataLst>
                <p:tags r:id="rId71"/>
              </p:custDataLst>
            </p:nvPr>
          </p:nvSpPr>
          <p:spPr>
            <a:xfrm flipV="1">
              <a:off x="7781011" y="3875693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9" name="L"/>
          <p:cNvGrpSpPr/>
          <p:nvPr/>
        </p:nvGrpSpPr>
        <p:grpSpPr>
          <a:xfrm>
            <a:off x="3924522" y="3037692"/>
            <a:ext cx="4342957" cy="844846"/>
            <a:chOff x="3924522" y="3028802"/>
            <a:chExt cx="4342957" cy="844846"/>
          </a:xfrm>
        </p:grpSpPr>
        <p:sp>
          <p:nvSpPr>
            <p:cNvPr id="62" name="椭圆 61"/>
            <p:cNvSpPr>
              <a:spLocks/>
            </p:cNvSpPr>
            <p:nvPr>
              <p:custDataLst>
                <p:tags r:id="rId68"/>
              </p:custDataLst>
            </p:nvPr>
          </p:nvSpPr>
          <p:spPr>
            <a:xfrm>
              <a:off x="3924522" y="3473676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>
              <a:spLocks/>
            </p:cNvSpPr>
            <p:nvPr>
              <p:custDataLst>
                <p:tags r:id="rId69"/>
              </p:custDataLst>
            </p:nvPr>
          </p:nvSpPr>
          <p:spPr>
            <a:xfrm flipV="1">
              <a:off x="7867507" y="3028802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8" name="K"/>
          <p:cNvGrpSpPr/>
          <p:nvPr/>
        </p:nvGrpSpPr>
        <p:grpSpPr>
          <a:xfrm>
            <a:off x="4181067" y="2272706"/>
            <a:ext cx="3829867" cy="2387518"/>
            <a:chOff x="4181657" y="2257466"/>
            <a:chExt cx="3829867" cy="2387518"/>
          </a:xfrm>
        </p:grpSpPr>
        <p:sp>
          <p:nvSpPr>
            <p:cNvPr id="61" name="椭圆 60"/>
            <p:cNvSpPr>
              <a:spLocks/>
            </p:cNvSpPr>
            <p:nvPr>
              <p:custDataLst>
                <p:tags r:id="rId66"/>
              </p:custDataLst>
            </p:nvPr>
          </p:nvSpPr>
          <p:spPr>
            <a:xfrm>
              <a:off x="4181657" y="4245012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>
              <a:spLocks/>
            </p:cNvSpPr>
            <p:nvPr>
              <p:custDataLst>
                <p:tags r:id="rId67"/>
              </p:custDataLst>
            </p:nvPr>
          </p:nvSpPr>
          <p:spPr>
            <a:xfrm flipV="1">
              <a:off x="7611552" y="2257466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J"/>
          <p:cNvGrpSpPr/>
          <p:nvPr/>
        </p:nvGrpSpPr>
        <p:grpSpPr>
          <a:xfrm>
            <a:off x="4732033" y="1662011"/>
            <a:ext cx="2727935" cy="3608908"/>
            <a:chOff x="4732388" y="1646771"/>
            <a:chExt cx="2727935" cy="3608908"/>
          </a:xfrm>
        </p:grpSpPr>
        <p:sp>
          <p:nvSpPr>
            <p:cNvPr id="60" name="椭圆 59"/>
            <p:cNvSpPr>
              <a:spLocks/>
            </p:cNvSpPr>
            <p:nvPr>
              <p:custDataLst>
                <p:tags r:id="rId64"/>
              </p:custDataLst>
            </p:nvPr>
          </p:nvSpPr>
          <p:spPr>
            <a:xfrm>
              <a:off x="4732388" y="4855707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>
              <a:spLocks/>
            </p:cNvSpPr>
            <p:nvPr>
              <p:custDataLst>
                <p:tags r:id="rId65"/>
              </p:custDataLst>
            </p:nvPr>
          </p:nvSpPr>
          <p:spPr>
            <a:xfrm flipV="1">
              <a:off x="7060351" y="1646771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0" name="I"/>
          <p:cNvGrpSpPr/>
          <p:nvPr/>
        </p:nvGrpSpPr>
        <p:grpSpPr>
          <a:xfrm>
            <a:off x="5488232" y="1326920"/>
            <a:ext cx="1215536" cy="4279090"/>
            <a:chOff x="5489968" y="1311680"/>
            <a:chExt cx="1215536" cy="4279090"/>
          </a:xfrm>
        </p:grpSpPr>
        <p:sp>
          <p:nvSpPr>
            <p:cNvPr id="59" name="椭圆 58"/>
            <p:cNvSpPr>
              <a:spLocks/>
            </p:cNvSpPr>
            <p:nvPr>
              <p:custDataLst>
                <p:tags r:id="rId62"/>
              </p:custDataLst>
            </p:nvPr>
          </p:nvSpPr>
          <p:spPr>
            <a:xfrm>
              <a:off x="5489968" y="5190798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>
              <a:spLocks/>
            </p:cNvSpPr>
            <p:nvPr>
              <p:custDataLst>
                <p:tags r:id="rId63"/>
              </p:custDataLst>
            </p:nvPr>
          </p:nvSpPr>
          <p:spPr>
            <a:xfrm flipV="1">
              <a:off x="6305532" y="1311680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H"/>
          <p:cNvGrpSpPr/>
          <p:nvPr/>
        </p:nvGrpSpPr>
        <p:grpSpPr>
          <a:xfrm>
            <a:off x="5488232" y="1326920"/>
            <a:ext cx="1215536" cy="4279090"/>
            <a:chOff x="5489968" y="1311680"/>
            <a:chExt cx="1215536" cy="4279090"/>
          </a:xfrm>
        </p:grpSpPr>
        <p:sp>
          <p:nvSpPr>
            <p:cNvPr id="58" name="椭圆 57"/>
            <p:cNvSpPr>
              <a:spLocks/>
            </p:cNvSpPr>
            <p:nvPr>
              <p:custDataLst>
                <p:tags r:id="rId60"/>
              </p:custDataLst>
            </p:nvPr>
          </p:nvSpPr>
          <p:spPr>
            <a:xfrm>
              <a:off x="6305532" y="5190798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>
              <a:spLocks/>
            </p:cNvSpPr>
            <p:nvPr>
              <p:custDataLst>
                <p:tags r:id="rId61"/>
              </p:custDataLst>
            </p:nvPr>
          </p:nvSpPr>
          <p:spPr>
            <a:xfrm flipV="1">
              <a:off x="5489968" y="1311680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8" name="G"/>
          <p:cNvGrpSpPr/>
          <p:nvPr/>
        </p:nvGrpSpPr>
        <p:grpSpPr>
          <a:xfrm>
            <a:off x="4732033" y="1662011"/>
            <a:ext cx="2727935" cy="3608908"/>
            <a:chOff x="4732388" y="1646771"/>
            <a:chExt cx="2727935" cy="3608908"/>
          </a:xfrm>
        </p:grpSpPr>
        <p:sp>
          <p:nvSpPr>
            <p:cNvPr id="57" name="椭圆 56"/>
            <p:cNvSpPr>
              <a:spLocks/>
            </p:cNvSpPr>
            <p:nvPr>
              <p:custDataLst>
                <p:tags r:id="rId58"/>
              </p:custDataLst>
            </p:nvPr>
          </p:nvSpPr>
          <p:spPr>
            <a:xfrm>
              <a:off x="7060351" y="4855707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>
              <a:spLocks/>
            </p:cNvSpPr>
            <p:nvPr>
              <p:custDataLst>
                <p:tags r:id="rId59"/>
              </p:custDataLst>
            </p:nvPr>
          </p:nvSpPr>
          <p:spPr>
            <a:xfrm flipV="1">
              <a:off x="4732388" y="1646771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3" name="F"/>
          <p:cNvGrpSpPr/>
          <p:nvPr/>
        </p:nvGrpSpPr>
        <p:grpSpPr>
          <a:xfrm>
            <a:off x="4181067" y="2272706"/>
            <a:ext cx="3829867" cy="2387518"/>
            <a:chOff x="4181657" y="2257466"/>
            <a:chExt cx="3829867" cy="2387518"/>
          </a:xfrm>
        </p:grpSpPr>
        <p:sp>
          <p:nvSpPr>
            <p:cNvPr id="56" name="椭圆 55"/>
            <p:cNvSpPr>
              <a:spLocks/>
            </p:cNvSpPr>
            <p:nvPr>
              <p:custDataLst>
                <p:tags r:id="rId56"/>
              </p:custDataLst>
            </p:nvPr>
          </p:nvSpPr>
          <p:spPr>
            <a:xfrm>
              <a:off x="7611552" y="4245012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>
              <a:spLocks/>
            </p:cNvSpPr>
            <p:nvPr>
              <p:custDataLst>
                <p:tags r:id="rId57"/>
              </p:custDataLst>
            </p:nvPr>
          </p:nvSpPr>
          <p:spPr>
            <a:xfrm flipV="1">
              <a:off x="4181657" y="2257466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2" name="E"/>
          <p:cNvGrpSpPr/>
          <p:nvPr/>
        </p:nvGrpSpPr>
        <p:grpSpPr>
          <a:xfrm>
            <a:off x="3924522" y="3031342"/>
            <a:ext cx="4342957" cy="844846"/>
            <a:chOff x="3924522" y="3028802"/>
            <a:chExt cx="4342957" cy="844846"/>
          </a:xfrm>
        </p:grpSpPr>
        <p:sp>
          <p:nvSpPr>
            <p:cNvPr id="55" name="椭圆 54"/>
            <p:cNvSpPr>
              <a:spLocks/>
            </p:cNvSpPr>
            <p:nvPr>
              <p:custDataLst>
                <p:tags r:id="rId54"/>
              </p:custDataLst>
            </p:nvPr>
          </p:nvSpPr>
          <p:spPr>
            <a:xfrm>
              <a:off x="7867507" y="3473676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>
              <a:spLocks/>
            </p:cNvSpPr>
            <p:nvPr>
              <p:custDataLst>
                <p:tags r:id="rId55"/>
              </p:custDataLst>
            </p:nvPr>
          </p:nvSpPr>
          <p:spPr>
            <a:xfrm flipV="1">
              <a:off x="3924522" y="3028802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1" name="D"/>
          <p:cNvGrpSpPr/>
          <p:nvPr/>
        </p:nvGrpSpPr>
        <p:grpSpPr>
          <a:xfrm>
            <a:off x="4013342" y="2644998"/>
            <a:ext cx="4165316" cy="1642935"/>
            <a:chOff x="4015667" y="2626785"/>
            <a:chExt cx="4165316" cy="1642935"/>
          </a:xfrm>
        </p:grpSpPr>
        <p:sp>
          <p:nvSpPr>
            <p:cNvPr id="54" name="椭圆 53"/>
            <p:cNvSpPr>
              <a:spLocks/>
            </p:cNvSpPr>
            <p:nvPr>
              <p:custDataLst>
                <p:tags r:id="rId52"/>
              </p:custDataLst>
            </p:nvPr>
          </p:nvSpPr>
          <p:spPr>
            <a:xfrm>
              <a:off x="7781011" y="2626785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>
              <a:spLocks/>
            </p:cNvSpPr>
            <p:nvPr>
              <p:custDataLst>
                <p:tags r:id="rId53"/>
              </p:custDataLst>
            </p:nvPr>
          </p:nvSpPr>
          <p:spPr>
            <a:xfrm flipV="1">
              <a:off x="4015667" y="3869748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0" name="C"/>
          <p:cNvGrpSpPr/>
          <p:nvPr/>
        </p:nvGrpSpPr>
        <p:grpSpPr>
          <a:xfrm>
            <a:off x="4423352" y="1939459"/>
            <a:ext cx="3345296" cy="3054012"/>
            <a:chOff x="4425245" y="1924219"/>
            <a:chExt cx="3345296" cy="3054012"/>
          </a:xfrm>
        </p:grpSpPr>
        <p:sp>
          <p:nvSpPr>
            <p:cNvPr id="53" name="椭圆 52"/>
            <p:cNvSpPr>
              <a:spLocks/>
            </p:cNvSpPr>
            <p:nvPr>
              <p:custDataLst>
                <p:tags r:id="rId50"/>
              </p:custDataLst>
            </p:nvPr>
          </p:nvSpPr>
          <p:spPr>
            <a:xfrm>
              <a:off x="7370569" y="1924219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>
              <a:spLocks/>
            </p:cNvSpPr>
            <p:nvPr>
              <p:custDataLst>
                <p:tags r:id="rId51"/>
              </p:custDataLst>
            </p:nvPr>
          </p:nvSpPr>
          <p:spPr>
            <a:xfrm flipV="1">
              <a:off x="4425245" y="4578259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9" name="B"/>
          <p:cNvGrpSpPr/>
          <p:nvPr/>
        </p:nvGrpSpPr>
        <p:grpSpPr>
          <a:xfrm>
            <a:off x="5092974" y="1453466"/>
            <a:ext cx="2006053" cy="4025998"/>
            <a:chOff x="5094758" y="1438226"/>
            <a:chExt cx="2006053" cy="4025998"/>
          </a:xfrm>
        </p:grpSpPr>
        <p:sp>
          <p:nvSpPr>
            <p:cNvPr id="117" name="椭圆 116"/>
            <p:cNvSpPr>
              <a:spLocks/>
            </p:cNvSpPr>
            <p:nvPr>
              <p:custDataLst>
                <p:tags r:id="rId48"/>
              </p:custDataLst>
            </p:nvPr>
          </p:nvSpPr>
          <p:spPr>
            <a:xfrm>
              <a:off x="6700839" y="1438226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>
              <a:spLocks/>
            </p:cNvSpPr>
            <p:nvPr>
              <p:custDataLst>
                <p:tags r:id="rId49"/>
              </p:custDataLst>
            </p:nvPr>
          </p:nvSpPr>
          <p:spPr>
            <a:xfrm flipV="1">
              <a:off x="5094758" y="5064252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8" name="A"/>
          <p:cNvGrpSpPr/>
          <p:nvPr/>
        </p:nvGrpSpPr>
        <p:grpSpPr>
          <a:xfrm>
            <a:off x="5896014" y="1282470"/>
            <a:ext cx="399972" cy="4367990"/>
            <a:chOff x="5899733" y="1267230"/>
            <a:chExt cx="399972" cy="4367990"/>
          </a:xfrm>
        </p:grpSpPr>
        <p:sp>
          <p:nvSpPr>
            <p:cNvPr id="51" name="椭圆 50"/>
            <p:cNvSpPr>
              <a:spLocks/>
            </p:cNvSpPr>
            <p:nvPr>
              <p:custDataLst>
                <p:tags r:id="rId46"/>
              </p:custDataLst>
            </p:nvPr>
          </p:nvSpPr>
          <p:spPr>
            <a:xfrm>
              <a:off x="5899733" y="1267230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>
              <a:spLocks/>
            </p:cNvSpPr>
            <p:nvPr>
              <p:custDataLst>
                <p:tags r:id="rId47"/>
              </p:custDataLst>
            </p:nvPr>
          </p:nvSpPr>
          <p:spPr>
            <a:xfrm flipV="1">
              <a:off x="5899733" y="5235248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0" name="o"/>
          <p:cNvGrpSpPr/>
          <p:nvPr>
            <p:custDataLst>
              <p:tags r:id="rId1"/>
            </p:custDataLst>
          </p:nvPr>
        </p:nvGrpSpPr>
        <p:grpSpPr>
          <a:xfrm flipH="1" flipV="1">
            <a:off x="5092974" y="1453466"/>
            <a:ext cx="2006053" cy="4025998"/>
            <a:chOff x="5094758" y="1438226"/>
            <a:chExt cx="2006053" cy="4025998"/>
          </a:xfrm>
        </p:grpSpPr>
        <p:sp>
          <p:nvSpPr>
            <p:cNvPr id="351" name="椭圆 350"/>
            <p:cNvSpPr>
              <a:spLocks/>
            </p:cNvSpPr>
            <p:nvPr>
              <p:custDataLst>
                <p:tags r:id="rId44"/>
              </p:custDataLst>
            </p:nvPr>
          </p:nvSpPr>
          <p:spPr>
            <a:xfrm>
              <a:off x="5094758" y="1438226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椭圆 351"/>
            <p:cNvSpPr>
              <a:spLocks/>
            </p:cNvSpPr>
            <p:nvPr>
              <p:custDataLst>
                <p:tags r:id="rId45"/>
              </p:custDataLst>
            </p:nvPr>
          </p:nvSpPr>
          <p:spPr>
            <a:xfrm flipV="1">
              <a:off x="6700839" y="5064252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3" name="n"/>
          <p:cNvGrpSpPr/>
          <p:nvPr>
            <p:custDataLst>
              <p:tags r:id="rId2"/>
            </p:custDataLst>
          </p:nvPr>
        </p:nvGrpSpPr>
        <p:grpSpPr>
          <a:xfrm flipH="1" flipV="1">
            <a:off x="4423352" y="1939459"/>
            <a:ext cx="3345296" cy="3054012"/>
            <a:chOff x="4425245" y="1924219"/>
            <a:chExt cx="3345296" cy="3054012"/>
          </a:xfrm>
        </p:grpSpPr>
        <p:sp>
          <p:nvSpPr>
            <p:cNvPr id="354" name="椭圆 353"/>
            <p:cNvSpPr>
              <a:spLocks/>
            </p:cNvSpPr>
            <p:nvPr>
              <p:custDataLst>
                <p:tags r:id="rId42"/>
              </p:custDataLst>
            </p:nvPr>
          </p:nvSpPr>
          <p:spPr>
            <a:xfrm>
              <a:off x="4425245" y="1924219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5" name="椭圆 354"/>
            <p:cNvSpPr>
              <a:spLocks/>
            </p:cNvSpPr>
            <p:nvPr>
              <p:custDataLst>
                <p:tags r:id="rId43"/>
              </p:custDataLst>
            </p:nvPr>
          </p:nvSpPr>
          <p:spPr>
            <a:xfrm flipV="1">
              <a:off x="7370569" y="4578259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6" name="m"/>
          <p:cNvGrpSpPr/>
          <p:nvPr>
            <p:custDataLst>
              <p:tags r:id="rId3"/>
            </p:custDataLst>
          </p:nvPr>
        </p:nvGrpSpPr>
        <p:grpSpPr>
          <a:xfrm flipH="1" flipV="1">
            <a:off x="4013342" y="2644997"/>
            <a:ext cx="4165316" cy="1642935"/>
            <a:chOff x="4015667" y="2632730"/>
            <a:chExt cx="4165316" cy="1642935"/>
          </a:xfrm>
        </p:grpSpPr>
        <p:sp>
          <p:nvSpPr>
            <p:cNvPr id="357" name="椭圆 356"/>
            <p:cNvSpPr>
              <a:spLocks/>
            </p:cNvSpPr>
            <p:nvPr>
              <p:custDataLst>
                <p:tags r:id="rId40"/>
              </p:custDataLst>
            </p:nvPr>
          </p:nvSpPr>
          <p:spPr>
            <a:xfrm>
              <a:off x="4015667" y="2632730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8" name="椭圆 357"/>
            <p:cNvSpPr>
              <a:spLocks/>
            </p:cNvSpPr>
            <p:nvPr>
              <p:custDataLst>
                <p:tags r:id="rId41"/>
              </p:custDataLst>
            </p:nvPr>
          </p:nvSpPr>
          <p:spPr>
            <a:xfrm flipV="1">
              <a:off x="7781011" y="3875693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9" name="l"/>
          <p:cNvGrpSpPr/>
          <p:nvPr>
            <p:custDataLst>
              <p:tags r:id="rId4"/>
            </p:custDataLst>
          </p:nvPr>
        </p:nvGrpSpPr>
        <p:grpSpPr>
          <a:xfrm flipH="1" flipV="1">
            <a:off x="3924522" y="3056742"/>
            <a:ext cx="4342957" cy="844846"/>
            <a:chOff x="3924522" y="3028802"/>
            <a:chExt cx="4342957" cy="844846"/>
          </a:xfrm>
        </p:grpSpPr>
        <p:sp>
          <p:nvSpPr>
            <p:cNvPr id="360" name="椭圆 359"/>
            <p:cNvSpPr>
              <a:spLocks/>
            </p:cNvSpPr>
            <p:nvPr>
              <p:custDataLst>
                <p:tags r:id="rId38"/>
              </p:custDataLst>
            </p:nvPr>
          </p:nvSpPr>
          <p:spPr>
            <a:xfrm>
              <a:off x="3924522" y="3473676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1" name="椭圆 360"/>
            <p:cNvSpPr>
              <a:spLocks/>
            </p:cNvSpPr>
            <p:nvPr>
              <p:custDataLst>
                <p:tags r:id="rId39"/>
              </p:custDataLst>
            </p:nvPr>
          </p:nvSpPr>
          <p:spPr>
            <a:xfrm flipV="1">
              <a:off x="7867507" y="3028802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2" name="k"/>
          <p:cNvGrpSpPr/>
          <p:nvPr>
            <p:custDataLst>
              <p:tags r:id="rId5"/>
            </p:custDataLst>
          </p:nvPr>
        </p:nvGrpSpPr>
        <p:grpSpPr>
          <a:xfrm flipH="1" flipV="1">
            <a:off x="4181067" y="2272706"/>
            <a:ext cx="3829867" cy="2387518"/>
            <a:chOff x="4181657" y="2257466"/>
            <a:chExt cx="3829867" cy="2387518"/>
          </a:xfrm>
        </p:grpSpPr>
        <p:sp>
          <p:nvSpPr>
            <p:cNvPr id="363" name="椭圆 362"/>
            <p:cNvSpPr>
              <a:spLocks/>
            </p:cNvSpPr>
            <p:nvPr>
              <p:custDataLst>
                <p:tags r:id="rId36"/>
              </p:custDataLst>
            </p:nvPr>
          </p:nvSpPr>
          <p:spPr>
            <a:xfrm>
              <a:off x="4181657" y="4245012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4" name="椭圆 363"/>
            <p:cNvSpPr>
              <a:spLocks/>
            </p:cNvSpPr>
            <p:nvPr>
              <p:custDataLst>
                <p:tags r:id="rId37"/>
              </p:custDataLst>
            </p:nvPr>
          </p:nvSpPr>
          <p:spPr>
            <a:xfrm flipV="1">
              <a:off x="7611552" y="2257466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5" name="j"/>
          <p:cNvGrpSpPr/>
          <p:nvPr>
            <p:custDataLst>
              <p:tags r:id="rId6"/>
            </p:custDataLst>
          </p:nvPr>
        </p:nvGrpSpPr>
        <p:grpSpPr>
          <a:xfrm flipH="1" flipV="1">
            <a:off x="4732033" y="1662011"/>
            <a:ext cx="2727935" cy="3608908"/>
            <a:chOff x="4732388" y="1646771"/>
            <a:chExt cx="2727935" cy="3608908"/>
          </a:xfrm>
        </p:grpSpPr>
        <p:sp>
          <p:nvSpPr>
            <p:cNvPr id="366" name="椭圆 365"/>
            <p:cNvSpPr>
              <a:spLocks/>
            </p:cNvSpPr>
            <p:nvPr>
              <p:custDataLst>
                <p:tags r:id="rId34"/>
              </p:custDataLst>
            </p:nvPr>
          </p:nvSpPr>
          <p:spPr>
            <a:xfrm>
              <a:off x="4732388" y="4855707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7" name="椭圆 366"/>
            <p:cNvSpPr>
              <a:spLocks/>
            </p:cNvSpPr>
            <p:nvPr>
              <p:custDataLst>
                <p:tags r:id="rId35"/>
              </p:custDataLst>
            </p:nvPr>
          </p:nvSpPr>
          <p:spPr>
            <a:xfrm flipV="1">
              <a:off x="7060351" y="1646771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8" name="i"/>
          <p:cNvGrpSpPr/>
          <p:nvPr>
            <p:custDataLst>
              <p:tags r:id="rId7"/>
            </p:custDataLst>
          </p:nvPr>
        </p:nvGrpSpPr>
        <p:grpSpPr>
          <a:xfrm flipH="1" flipV="1">
            <a:off x="5488232" y="1326920"/>
            <a:ext cx="1215536" cy="4279090"/>
            <a:chOff x="5489968" y="1311680"/>
            <a:chExt cx="1215536" cy="4279090"/>
          </a:xfrm>
        </p:grpSpPr>
        <p:sp>
          <p:nvSpPr>
            <p:cNvPr id="369" name="椭圆 368"/>
            <p:cNvSpPr>
              <a:spLocks/>
            </p:cNvSpPr>
            <p:nvPr>
              <p:custDataLst>
                <p:tags r:id="rId32"/>
              </p:custDataLst>
            </p:nvPr>
          </p:nvSpPr>
          <p:spPr>
            <a:xfrm>
              <a:off x="5489968" y="5190798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0" name="椭圆 369"/>
            <p:cNvSpPr>
              <a:spLocks/>
            </p:cNvSpPr>
            <p:nvPr>
              <p:custDataLst>
                <p:tags r:id="rId33"/>
              </p:custDataLst>
            </p:nvPr>
          </p:nvSpPr>
          <p:spPr>
            <a:xfrm flipV="1">
              <a:off x="6305532" y="1311680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1" name="h"/>
          <p:cNvGrpSpPr/>
          <p:nvPr>
            <p:custDataLst>
              <p:tags r:id="rId8"/>
            </p:custDataLst>
          </p:nvPr>
        </p:nvGrpSpPr>
        <p:grpSpPr>
          <a:xfrm flipH="1" flipV="1">
            <a:off x="5488232" y="1326920"/>
            <a:ext cx="1215536" cy="4279090"/>
            <a:chOff x="5489968" y="1311680"/>
            <a:chExt cx="1215536" cy="4279090"/>
          </a:xfrm>
        </p:grpSpPr>
        <p:sp>
          <p:nvSpPr>
            <p:cNvPr id="372" name="椭圆 371"/>
            <p:cNvSpPr>
              <a:spLocks/>
            </p:cNvSpPr>
            <p:nvPr>
              <p:custDataLst>
                <p:tags r:id="rId30"/>
              </p:custDataLst>
            </p:nvPr>
          </p:nvSpPr>
          <p:spPr>
            <a:xfrm>
              <a:off x="6305532" y="5190798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3" name="椭圆 372"/>
            <p:cNvSpPr>
              <a:spLocks/>
            </p:cNvSpPr>
            <p:nvPr>
              <p:custDataLst>
                <p:tags r:id="rId31"/>
              </p:custDataLst>
            </p:nvPr>
          </p:nvSpPr>
          <p:spPr>
            <a:xfrm flipV="1">
              <a:off x="5489968" y="1311680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74" name="g"/>
          <p:cNvGrpSpPr/>
          <p:nvPr>
            <p:custDataLst>
              <p:tags r:id="rId9"/>
            </p:custDataLst>
          </p:nvPr>
        </p:nvGrpSpPr>
        <p:grpSpPr>
          <a:xfrm flipH="1" flipV="1">
            <a:off x="4732033" y="1662011"/>
            <a:ext cx="2727935" cy="3608908"/>
            <a:chOff x="4732388" y="1646771"/>
            <a:chExt cx="2727935" cy="3608908"/>
          </a:xfrm>
        </p:grpSpPr>
        <p:sp>
          <p:nvSpPr>
            <p:cNvPr id="375" name="椭圆 374"/>
            <p:cNvSpPr>
              <a:spLocks/>
            </p:cNvSpPr>
            <p:nvPr>
              <p:custDataLst>
                <p:tags r:id="rId28"/>
              </p:custDataLst>
            </p:nvPr>
          </p:nvSpPr>
          <p:spPr>
            <a:xfrm>
              <a:off x="7060351" y="4855707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6" name="椭圆 375"/>
            <p:cNvSpPr>
              <a:spLocks/>
            </p:cNvSpPr>
            <p:nvPr>
              <p:custDataLst>
                <p:tags r:id="rId29"/>
              </p:custDataLst>
            </p:nvPr>
          </p:nvSpPr>
          <p:spPr>
            <a:xfrm flipV="1">
              <a:off x="4732388" y="1646771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77" name="f"/>
          <p:cNvGrpSpPr/>
          <p:nvPr>
            <p:custDataLst>
              <p:tags r:id="rId10"/>
            </p:custDataLst>
          </p:nvPr>
        </p:nvGrpSpPr>
        <p:grpSpPr>
          <a:xfrm flipH="1" flipV="1">
            <a:off x="4181067" y="2272706"/>
            <a:ext cx="3829867" cy="2387518"/>
            <a:chOff x="4181657" y="2257466"/>
            <a:chExt cx="3829867" cy="2387518"/>
          </a:xfrm>
        </p:grpSpPr>
        <p:sp>
          <p:nvSpPr>
            <p:cNvPr id="378" name="椭圆 377"/>
            <p:cNvSpPr>
              <a:spLocks/>
            </p:cNvSpPr>
            <p:nvPr>
              <p:custDataLst>
                <p:tags r:id="rId26"/>
              </p:custDataLst>
            </p:nvPr>
          </p:nvSpPr>
          <p:spPr>
            <a:xfrm>
              <a:off x="7611552" y="4245012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椭圆 378"/>
            <p:cNvSpPr>
              <a:spLocks/>
            </p:cNvSpPr>
            <p:nvPr>
              <p:custDataLst>
                <p:tags r:id="rId27"/>
              </p:custDataLst>
            </p:nvPr>
          </p:nvSpPr>
          <p:spPr>
            <a:xfrm flipV="1">
              <a:off x="4181657" y="2257466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80" name="e"/>
          <p:cNvGrpSpPr/>
          <p:nvPr>
            <p:custDataLst>
              <p:tags r:id="rId11"/>
            </p:custDataLst>
          </p:nvPr>
        </p:nvGrpSpPr>
        <p:grpSpPr>
          <a:xfrm flipH="1" flipV="1">
            <a:off x="3924522" y="3056742"/>
            <a:ext cx="4342957" cy="844846"/>
            <a:chOff x="3924522" y="3028802"/>
            <a:chExt cx="4342957" cy="844846"/>
          </a:xfrm>
        </p:grpSpPr>
        <p:sp>
          <p:nvSpPr>
            <p:cNvPr id="381" name="椭圆 380"/>
            <p:cNvSpPr>
              <a:spLocks/>
            </p:cNvSpPr>
            <p:nvPr>
              <p:custDataLst>
                <p:tags r:id="rId24"/>
              </p:custDataLst>
            </p:nvPr>
          </p:nvSpPr>
          <p:spPr>
            <a:xfrm>
              <a:off x="7867507" y="3473676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椭圆 381"/>
            <p:cNvSpPr>
              <a:spLocks/>
            </p:cNvSpPr>
            <p:nvPr>
              <p:custDataLst>
                <p:tags r:id="rId25"/>
              </p:custDataLst>
            </p:nvPr>
          </p:nvSpPr>
          <p:spPr>
            <a:xfrm flipV="1">
              <a:off x="3924522" y="3028802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83" name="d"/>
          <p:cNvGrpSpPr/>
          <p:nvPr>
            <p:custDataLst>
              <p:tags r:id="rId12"/>
            </p:custDataLst>
          </p:nvPr>
        </p:nvGrpSpPr>
        <p:grpSpPr>
          <a:xfrm flipH="1" flipV="1">
            <a:off x="4013342" y="2644997"/>
            <a:ext cx="4165316" cy="1642935"/>
            <a:chOff x="4015667" y="2626785"/>
            <a:chExt cx="4165316" cy="1642935"/>
          </a:xfrm>
        </p:grpSpPr>
        <p:sp>
          <p:nvSpPr>
            <p:cNvPr id="384" name="椭圆 383"/>
            <p:cNvSpPr>
              <a:spLocks/>
            </p:cNvSpPr>
            <p:nvPr>
              <p:custDataLst>
                <p:tags r:id="rId22"/>
              </p:custDataLst>
            </p:nvPr>
          </p:nvSpPr>
          <p:spPr>
            <a:xfrm>
              <a:off x="7781011" y="2626785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椭圆 384"/>
            <p:cNvSpPr>
              <a:spLocks/>
            </p:cNvSpPr>
            <p:nvPr>
              <p:custDataLst>
                <p:tags r:id="rId23"/>
              </p:custDataLst>
            </p:nvPr>
          </p:nvSpPr>
          <p:spPr>
            <a:xfrm flipV="1">
              <a:off x="4015667" y="3869748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86" name="c"/>
          <p:cNvGrpSpPr/>
          <p:nvPr>
            <p:custDataLst>
              <p:tags r:id="rId13"/>
            </p:custDataLst>
          </p:nvPr>
        </p:nvGrpSpPr>
        <p:grpSpPr>
          <a:xfrm flipH="1" flipV="1">
            <a:off x="4423352" y="1939459"/>
            <a:ext cx="3345296" cy="3054012"/>
            <a:chOff x="4425245" y="1924219"/>
            <a:chExt cx="3345296" cy="3054012"/>
          </a:xfrm>
        </p:grpSpPr>
        <p:sp>
          <p:nvSpPr>
            <p:cNvPr id="387" name="椭圆 386"/>
            <p:cNvSpPr>
              <a:spLocks/>
            </p:cNvSpPr>
            <p:nvPr>
              <p:custDataLst>
                <p:tags r:id="rId20"/>
              </p:custDataLst>
            </p:nvPr>
          </p:nvSpPr>
          <p:spPr>
            <a:xfrm>
              <a:off x="7370569" y="1924219"/>
              <a:ext cx="399972" cy="399972"/>
            </a:xfrm>
            <a:prstGeom prst="ellipse">
              <a:avLst/>
            </a:prstGeom>
            <a:solidFill>
              <a:srgbClr val="FEB0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椭圆 387"/>
            <p:cNvSpPr>
              <a:spLocks/>
            </p:cNvSpPr>
            <p:nvPr>
              <p:custDataLst>
                <p:tags r:id="rId21"/>
              </p:custDataLst>
            </p:nvPr>
          </p:nvSpPr>
          <p:spPr>
            <a:xfrm flipV="1">
              <a:off x="4425245" y="4578259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89" name="b"/>
          <p:cNvGrpSpPr/>
          <p:nvPr>
            <p:custDataLst>
              <p:tags r:id="rId14"/>
            </p:custDataLst>
          </p:nvPr>
        </p:nvGrpSpPr>
        <p:grpSpPr>
          <a:xfrm flipH="1" flipV="1">
            <a:off x="5092974" y="1453466"/>
            <a:ext cx="2006053" cy="4025998"/>
            <a:chOff x="5094758" y="1438226"/>
            <a:chExt cx="2006053" cy="4025998"/>
          </a:xfrm>
        </p:grpSpPr>
        <p:sp>
          <p:nvSpPr>
            <p:cNvPr id="390" name="椭圆 389"/>
            <p:cNvSpPr>
              <a:spLocks/>
            </p:cNvSpPr>
            <p:nvPr>
              <p:custDataLst>
                <p:tags r:id="rId18"/>
              </p:custDataLst>
            </p:nvPr>
          </p:nvSpPr>
          <p:spPr>
            <a:xfrm>
              <a:off x="6700839" y="1438226"/>
              <a:ext cx="399972" cy="399972"/>
            </a:xfrm>
            <a:prstGeom prst="ellipse">
              <a:avLst/>
            </a:prstGeom>
            <a:solidFill>
              <a:srgbClr val="26A3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椭圆 390"/>
            <p:cNvSpPr>
              <a:spLocks/>
            </p:cNvSpPr>
            <p:nvPr>
              <p:custDataLst>
                <p:tags r:id="rId19"/>
              </p:custDataLst>
            </p:nvPr>
          </p:nvSpPr>
          <p:spPr>
            <a:xfrm flipV="1">
              <a:off x="5094758" y="5064252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92" name="a"/>
          <p:cNvGrpSpPr/>
          <p:nvPr>
            <p:custDataLst>
              <p:tags r:id="rId15"/>
            </p:custDataLst>
          </p:nvPr>
        </p:nvGrpSpPr>
        <p:grpSpPr>
          <a:xfrm flipH="1" flipV="1">
            <a:off x="5896014" y="1282470"/>
            <a:ext cx="399972" cy="4367990"/>
            <a:chOff x="5899733" y="1267230"/>
            <a:chExt cx="399972" cy="4367990"/>
          </a:xfrm>
        </p:grpSpPr>
        <p:sp>
          <p:nvSpPr>
            <p:cNvPr id="393" name="椭圆 392"/>
            <p:cNvSpPr>
              <a:spLocks/>
            </p:cNvSpPr>
            <p:nvPr>
              <p:custDataLst>
                <p:tags r:id="rId16"/>
              </p:custDataLst>
            </p:nvPr>
          </p:nvSpPr>
          <p:spPr>
            <a:xfrm>
              <a:off x="5899733" y="1267230"/>
              <a:ext cx="399972" cy="399972"/>
            </a:xfrm>
            <a:prstGeom prst="ellipse">
              <a:avLst/>
            </a:prstGeom>
            <a:solidFill>
              <a:srgbClr val="EE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椭圆 393"/>
            <p:cNvSpPr>
              <a:spLocks/>
            </p:cNvSpPr>
            <p:nvPr>
              <p:custDataLst>
                <p:tags r:id="rId17"/>
              </p:custDataLst>
            </p:nvPr>
          </p:nvSpPr>
          <p:spPr>
            <a:xfrm flipV="1">
              <a:off x="5899733" y="5235248"/>
              <a:ext cx="399972" cy="39997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63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3" presetClass="exit" presetSubtype="3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3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xit" presetSubtype="3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xit" presetSubtype="3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xit" presetSubtype="3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3" presetClass="exit" presetSubtype="3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3" presetClass="exit" presetSubtype="3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3" presetClass="exit" presetSubtype="3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xit" presetSubtype="3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3" presetClass="exit" presetSubtype="3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3" presetClass="exit" presetSubtype="32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3" presetClass="exit" presetSubtype="32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3" presetClass="exit" presetSubtype="32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3" presetClass="exit" presetSubtype="32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3" presetClass="exit" presetSubtype="3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3" presetClass="exit" presetSubtype="32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3" presetClass="exit" presetSubtype="32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3" presetClass="exit" presetSubtype="32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3" presetClass="exit" presetSubtype="32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3" presetClass="exit" presetSubtype="3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3" presetClass="exit" presetSubtype="32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3" presetClass="exit" presetSubtype="32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3" presetClass="exit" presetSubtype="32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3" presetClass="entr" presetSubtype="16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3" presetClass="entr" presetSubtype="16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3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3" presetClass="entr" presetSubtype="16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3" presetClass="entr" presetSubtype="16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3" presetClass="entr" presetSubtype="16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3" presetClass="entr" presetSubtype="16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3" presetClass="entr" presetSubtype="16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3" presetClass="entr" presetSubtype="16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3" presetClass="entr" presetSubtype="16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3" presetClass="entr" presetSubtype="16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3" presetClass="entr" presetSubtype="16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3" presetClass="exit" presetSubtype="32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23" presetClass="exit" presetSubtype="32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23" presetClass="exit" presetSubtype="3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23" presetClass="exit" presetSubtype="32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23" presetClass="exit" presetSubtype="32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23" presetClass="exit" presetSubtype="32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23" presetClass="exit" presetSubtype="32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23" presetClass="exit" presetSubtype="32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23" presetClass="exit" presetSubtype="32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23" presetClass="exit" presetSubtype="32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23" presetClass="exit" presetSubtype="32" fill="hold" nodeType="withEffect">
                                  <p:stCondLst>
                                    <p:cond delay="7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23" presetClass="exit" presetSubtype="32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23" presetClass="exit" presetSubtype="32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23" presetClass="exit" presetSubtype="32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23" presetClass="exit" presetSubtype="32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23" presetClass="entr" presetSubtype="16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3" presetClass="entr" presetSubtype="16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3" presetClass="entr" presetSubtype="16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3" presetClass="entr" presetSubtype="16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3" presetClass="entr" presetSubtype="16" fill="hold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3" presetClass="entr" presetSubtype="16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3" presetClass="entr" presetSubtype="16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3" presetClass="entr" presetSubtype="16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3" presetClass="entr" presetSubtype="16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3" presetClass="entr" presetSubtype="16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3" presetClass="entr" presetSubtype="16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3" presetClass="entr" presetSubtype="16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3" presetClass="entr" presetSubtype="16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3" presetClass="entr" presetSubtype="16" fill="hold" nodeType="withEffect">
                                  <p:stCondLst>
                                    <p:cond delay="82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66" dur="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68" dur="9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70" dur="9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72" dur="9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74" dur="9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76" dur="9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78" dur="9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80" dur="9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82" dur="9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84" dur="9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86" dur="9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88" dur="9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90" dur="9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92" dur="9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94" dur="9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96" dur="9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398" dur="9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00" dur="9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02" dur="9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04" dur="9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06" dur="9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08" dur="90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10" dur="9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12" dur="90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14" dur="9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16" dur="90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18" dur="9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20" dur="9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22" dur="9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9440000">
                                      <p:cBhvr>
                                        <p:cTn id="424" dur="9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778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wfvxe5y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4ravplio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vysogx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h2h40twf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bxqltwk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a0po0qs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ghpbpwc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2lxhux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szigbbjh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oslbimbi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dnwy1oq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hqnsu50h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1iexbq0i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OUNDCOPY" val="5,4|0,5|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huropme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qezykv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215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keywords>www.1ppt.com</cp:keywords>
  <dc:description>www.1ppt.com</dc:description>
  <cp:lastModifiedBy>Windows User</cp:lastModifiedBy>
  <cp:revision>25</cp:revision>
  <dcterms:created xsi:type="dcterms:W3CDTF">2016-09-02T00:17:59Z</dcterms:created>
  <dcterms:modified xsi:type="dcterms:W3CDTF">2018-08-28T01:03:21Z</dcterms:modified>
</cp:coreProperties>
</file>