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6" r:id="rId2"/>
  </p:sldMasterIdLst>
  <p:notesMasterIdLst>
    <p:notesMasterId r:id="rId26"/>
  </p:notesMasterIdLst>
  <p:handoutMasterIdLst>
    <p:handoutMasterId r:id="rId27"/>
  </p:handoutMasterIdLst>
  <p:sldIdLst>
    <p:sldId id="3166" r:id="rId3"/>
    <p:sldId id="3160" r:id="rId4"/>
    <p:sldId id="3161" r:id="rId5"/>
    <p:sldId id="3149" r:id="rId6"/>
    <p:sldId id="3131" r:id="rId7"/>
    <p:sldId id="3126" r:id="rId8"/>
    <p:sldId id="3138" r:id="rId9"/>
    <p:sldId id="3167" r:id="rId10"/>
    <p:sldId id="3139" r:id="rId11"/>
    <p:sldId id="3130" r:id="rId12"/>
    <p:sldId id="3133" r:id="rId13"/>
    <p:sldId id="3150" r:id="rId14"/>
    <p:sldId id="3168" r:id="rId15"/>
    <p:sldId id="3129" r:id="rId16"/>
    <p:sldId id="3127" r:id="rId17"/>
    <p:sldId id="3134" r:id="rId18"/>
    <p:sldId id="3147" r:id="rId19"/>
    <p:sldId id="3169" r:id="rId20"/>
    <p:sldId id="3148" r:id="rId21"/>
    <p:sldId id="3132" r:id="rId22"/>
    <p:sldId id="3170" r:id="rId23"/>
    <p:sldId id="3171" r:id="rId24"/>
    <p:sldId id="317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5BE"/>
    <a:srgbClr val="60AEA9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68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4934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4524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946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8121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3092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267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888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1998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591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668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731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434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013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177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783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108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414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321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84855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01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54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32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7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15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294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5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4599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8" y="10130"/>
            <a:ext cx="12855576" cy="4326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88" y="894"/>
            <a:ext cx="12855576" cy="427155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946230" y="5590208"/>
            <a:ext cx="2966290" cy="302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Start-up financing business cooperation plan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396927" y="4818054"/>
            <a:ext cx="782675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400" cap="all" dirty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创业融资商业合作计划书</a:t>
            </a: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3981707" y="5776031"/>
            <a:ext cx="935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7924085" y="5776031"/>
            <a:ext cx="935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4308412" y="5971804"/>
            <a:ext cx="4241933" cy="387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203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1" grpId="0"/>
      <p:bldP spid="12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39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60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>
            <a:off x="795" y="448"/>
            <a:ext cx="9301115" cy="7231757"/>
          </a:xfrm>
          <a:prstGeom prst="rtTriangl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117282" y="2168612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圆角矩形 44"/>
          <p:cNvSpPr/>
          <p:nvPr/>
        </p:nvSpPr>
        <p:spPr bwMode="auto">
          <a:xfrm>
            <a:off x="2787231" y="2096765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36331" y="3082899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圆角矩形 46"/>
          <p:cNvSpPr/>
          <p:nvPr/>
        </p:nvSpPr>
        <p:spPr bwMode="auto">
          <a:xfrm>
            <a:off x="4006280" y="301105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463952" y="4058138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圆角矩形 48"/>
          <p:cNvSpPr/>
          <p:nvPr/>
        </p:nvSpPr>
        <p:spPr bwMode="auto">
          <a:xfrm>
            <a:off x="5133901" y="398629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81097" y="5033378"/>
            <a:ext cx="2698175" cy="5648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圆角矩形 50"/>
          <p:cNvSpPr/>
          <p:nvPr/>
        </p:nvSpPr>
        <p:spPr bwMode="auto">
          <a:xfrm>
            <a:off x="6551046" y="4961531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4000" dirty="0">
              <a:solidFill>
                <a:schemeClr val="accent2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95760" y="371273"/>
            <a:ext cx="2850081" cy="768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b="1" cap="all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000" b="1" cap="all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0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2000" b="1" cap="all" dirty="0">
              <a:solidFill>
                <a:schemeClr val="accent1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441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187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8" y="10130"/>
            <a:ext cx="12855576" cy="4326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88" y="894"/>
            <a:ext cx="12855576" cy="427155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946230" y="5590208"/>
            <a:ext cx="2966290" cy="302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Start-up financing business cooperation plan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396927" y="4818054"/>
            <a:ext cx="782675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3981707" y="5776031"/>
            <a:ext cx="935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7924085" y="5776031"/>
            <a:ext cx="9358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4308412" y="5971804"/>
            <a:ext cx="4241933" cy="387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748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  <p:bldP spid="11" grpId="0"/>
      <p:bldP spid="12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885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89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00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0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79EFAF9-D602-4450-8765-180DBF1560C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7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33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25609"/>
      </a:accent1>
      <a:accent2>
        <a:srgbClr val="6E6E6E"/>
      </a:accent2>
      <a:accent3>
        <a:srgbClr val="E25609"/>
      </a:accent3>
      <a:accent4>
        <a:srgbClr val="6E6E6E"/>
      </a:accent4>
      <a:accent5>
        <a:srgbClr val="E25609"/>
      </a:accent5>
      <a:accent6>
        <a:srgbClr val="6E6E6E"/>
      </a:accent6>
      <a:hlink>
        <a:srgbClr val="E25609"/>
      </a:hlink>
      <a:folHlink>
        <a:srgbClr val="6E6E6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3417</Words>
  <Application>Microsoft Office PowerPoint</Application>
  <PresentationFormat>自定义</PresentationFormat>
  <Paragraphs>259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商业合作</dc:title>
  <dc:creator/>
  <cp:keywords>www.1ppt.com</cp:keywords>
  <cp:lastModifiedBy/>
  <cp:revision>1</cp:revision>
  <dcterms:created xsi:type="dcterms:W3CDTF">2016-10-17T14:00:15Z</dcterms:created>
  <dcterms:modified xsi:type="dcterms:W3CDTF">2018-08-29T09:30:39Z</dcterms:modified>
</cp:coreProperties>
</file>