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0.xml" ContentType="application/vnd.openxmlformats-officedocument.presentationml.notesSlide+xml"/>
  <Override PartName="/ppt/charts/chart5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6" r:id="rId2"/>
  </p:sldMasterIdLst>
  <p:notesMasterIdLst>
    <p:notesMasterId r:id="rId26"/>
  </p:notesMasterIdLst>
  <p:handoutMasterIdLst>
    <p:handoutMasterId r:id="rId27"/>
  </p:handoutMasterIdLst>
  <p:sldIdLst>
    <p:sldId id="3151" r:id="rId3"/>
    <p:sldId id="3152" r:id="rId4"/>
    <p:sldId id="3153" r:id="rId5"/>
    <p:sldId id="3114" r:id="rId6"/>
    <p:sldId id="3108" r:id="rId7"/>
    <p:sldId id="3109" r:id="rId8"/>
    <p:sldId id="3111" r:id="rId9"/>
    <p:sldId id="3154" r:id="rId10"/>
    <p:sldId id="3113" r:id="rId11"/>
    <p:sldId id="3104" r:id="rId12"/>
    <p:sldId id="3116" r:id="rId13"/>
    <p:sldId id="3115" r:id="rId14"/>
    <p:sldId id="3155" r:id="rId15"/>
    <p:sldId id="3106" r:id="rId16"/>
    <p:sldId id="3112" r:id="rId17"/>
    <p:sldId id="3110" r:id="rId18"/>
    <p:sldId id="3105" r:id="rId19"/>
    <p:sldId id="3156" r:id="rId20"/>
    <p:sldId id="3103" r:id="rId21"/>
    <p:sldId id="3107" r:id="rId22"/>
    <p:sldId id="3117" r:id="rId23"/>
    <p:sldId id="3157" r:id="rId24"/>
    <p:sldId id="315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BC12"/>
    <a:srgbClr val="150F59"/>
    <a:srgbClr val="067BEC"/>
    <a:srgbClr val="F3C5BE"/>
    <a:srgbClr val="60AEA9"/>
    <a:srgbClr val="00B369"/>
    <a:srgbClr val="1A8CE1"/>
    <a:srgbClr val="FFFFFF"/>
    <a:srgbClr val="A78357"/>
    <a:srgbClr val="28C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26" autoAdjust="0"/>
    <p:restoredTop sz="92986" autoAdjust="0"/>
  </p:normalViewPr>
  <p:slideViewPr>
    <p:cSldViewPr>
      <p:cViewPr>
        <p:scale>
          <a:sx n="50" d="100"/>
          <a:sy n="50" d="100"/>
        </p:scale>
        <p:origin x="-396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A3B-40C6-9199-3A9F2774D14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A3B-40C6-9199-3A9F2774D146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A3B-40C6-9199-3A9F2774D146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A3B-40C6-9199-3A9F2774D146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A3B-40C6-9199-3A9F2774D146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A3B-40C6-9199-3A9F2774D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126-4BD7-8AC2-F911BD9DF0E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126-4BD7-8AC2-F911BD9DF0E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126-4BD7-8AC2-F911BD9DF0E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126-4BD7-8AC2-F911BD9DF0E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126-4BD7-8AC2-F911BD9DF0E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126-4BD7-8AC2-F911BD9DF0E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126-4BD7-8AC2-F911BD9DF0E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9126-4BD7-8AC2-F911BD9DF0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9F6-4E67-A36B-67C3D55481A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9F6-4E67-A36B-67C3D55481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9F6-4E67-A36B-67C3D55481A1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9F6-4E67-A36B-67C3D55481A1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9F6-4E67-A36B-67C3D55481A1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9F6-4E67-A36B-67C3D55481A1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9F6-4E67-A36B-67C3D55481A1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9F6-4E67-A36B-67C3D55481A1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89F6-4E67-A36B-67C3D5548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B7-498B-BBA6-FD70623FB02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B7-498B-BBA6-FD70623FB02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B7-498B-BBA6-FD70623FB02C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B7-498B-BBA6-FD70623FB02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1B7-498B-BBA6-FD70623FB0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DE53-4F46-8255-DC6DD1426593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DE53-4F46-8255-DC6DD1426593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DE53-4F46-8255-DC6DD1426593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DE53-4F46-8255-DC6DD14265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3814272"/>
        <c:axId val="123815808"/>
      </c:areaChart>
      <c:catAx>
        <c:axId val="12381427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23815808"/>
        <c:crosses val="autoZero"/>
        <c:auto val="1"/>
        <c:lblAlgn val="ctr"/>
        <c:lblOffset val="100"/>
        <c:noMultiLvlLbl val="1"/>
      </c:catAx>
      <c:valAx>
        <c:axId val="1238158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2381427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05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4383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7003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35030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23440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9917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0587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5982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1764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0618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 typeface="Arial" charset="0"/>
              <a:buNone/>
            </a:pPr>
            <a:fld id="{CEDA688F-47F3-434D-A3A7-906655BCDF8A}" type="slidenum">
              <a:rPr lang="zh-CN" altLang="en-US" sz="1200">
                <a:latin typeface="Calibri" pitchFamily="34" charset="0"/>
              </a:rPr>
              <a:pPr algn="r">
                <a:buFont typeface="Arial" charset="0"/>
                <a:buNone/>
              </a:pPr>
              <a:t>19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830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14258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7384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9621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244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7597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726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299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3152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2566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1075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106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79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735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89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624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822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2018/8/29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7739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282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79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470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167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711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14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418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99929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3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3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3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1148" y="4414899"/>
            <a:ext cx="12856457" cy="2817307"/>
          </a:xfrm>
          <a:custGeom>
            <a:avLst/>
            <a:gdLst>
              <a:gd name="T0" fmla="*/ 0 w 4187"/>
              <a:gd name="T1" fmla="*/ 541 h 541"/>
              <a:gd name="T2" fmla="*/ 4187 w 4187"/>
              <a:gd name="T3" fmla="*/ 0 h 541"/>
              <a:gd name="T4" fmla="*/ 4187 w 4187"/>
              <a:gd name="T5" fmla="*/ 541 h 541"/>
              <a:gd name="T6" fmla="*/ 0 w 4187"/>
              <a:gd name="T7" fmla="*/ 541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87" h="541">
                <a:moveTo>
                  <a:pt x="0" y="541"/>
                </a:moveTo>
                <a:lnTo>
                  <a:pt x="4187" y="0"/>
                </a:lnTo>
                <a:lnTo>
                  <a:pt x="4187" y="541"/>
                </a:lnTo>
                <a:lnTo>
                  <a:pt x="0" y="541"/>
                </a:lnTo>
                <a:close/>
              </a:path>
            </a:pathLst>
          </a:custGeom>
          <a:solidFill>
            <a:srgbClr val="FABC12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1148" y="3472327"/>
            <a:ext cx="12856457" cy="3759878"/>
          </a:xfrm>
          <a:custGeom>
            <a:avLst/>
            <a:gdLst>
              <a:gd name="T0" fmla="*/ 4187 w 4187"/>
              <a:gd name="T1" fmla="*/ 722 h 722"/>
              <a:gd name="T2" fmla="*/ 0 w 4187"/>
              <a:gd name="T3" fmla="*/ 0 h 722"/>
              <a:gd name="T4" fmla="*/ 0 w 4187"/>
              <a:gd name="T5" fmla="*/ 722 h 722"/>
              <a:gd name="T6" fmla="*/ 4187 w 4187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87" h="722">
                <a:moveTo>
                  <a:pt x="4187" y="722"/>
                </a:moveTo>
                <a:lnTo>
                  <a:pt x="0" y="0"/>
                </a:lnTo>
                <a:lnTo>
                  <a:pt x="0" y="722"/>
                </a:lnTo>
                <a:lnTo>
                  <a:pt x="4187" y="722"/>
                </a:lnTo>
                <a:close/>
              </a:path>
            </a:pathLst>
          </a:custGeom>
          <a:solidFill>
            <a:srgbClr val="150F59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380703" y="5200501"/>
            <a:ext cx="6478947" cy="101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999" cap="all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团队</a:t>
            </a:r>
            <a:r>
              <a:rPr lang="zh-CN" altLang="en-US" sz="5999" cap="all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培</a:t>
            </a:r>
            <a:r>
              <a:rPr lang="zh-CN" altLang="en-US" sz="5999" cap="all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训</a:t>
            </a:r>
            <a:r>
              <a:rPr lang="en-US" altLang="zh-CN" sz="5999" cap="all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r>
              <a:rPr lang="zh-CN" altLang="en-US" sz="5999" cap="all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模板</a:t>
            </a:r>
            <a:endParaRPr lang="zh-CN" altLang="en-US" sz="5999" cap="all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53449" y="6172361"/>
            <a:ext cx="5687930" cy="523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COMMERCIAL PROJECT </a:t>
            </a:r>
            <a:r>
              <a:rPr lang="en-US" altLang="zh-CN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PAN</a:t>
            </a:r>
            <a:endParaRPr lang="en-US" altLang="zh-CN" sz="28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90409" y="6662273"/>
            <a:ext cx="4570814" cy="338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cap="all" spc="6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这里输入您公司的名称</a:t>
            </a: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53447" y="4254754"/>
            <a:ext cx="2591967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201X</a:t>
            </a:r>
            <a:endParaRPr lang="zh-CN" altLang="en-US" sz="7999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81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5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45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  <p:bldP spid="6" grpId="0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817453" y="1199980"/>
            <a:ext cx="11217889" cy="4045517"/>
          </a:xfrm>
          <a:custGeom>
            <a:avLst/>
            <a:gdLst>
              <a:gd name="connsiteX0" fmla="*/ 8105493 w 11217889"/>
              <a:gd name="connsiteY0" fmla="*/ 9081 h 4045517"/>
              <a:gd name="connsiteX1" fmla="*/ 10717751 w 11217889"/>
              <a:gd name="connsiteY1" fmla="*/ 9081 h 4045517"/>
              <a:gd name="connsiteX2" fmla="*/ 11217889 w 11217889"/>
              <a:gd name="connsiteY2" fmla="*/ 4045517 h 4045517"/>
              <a:gd name="connsiteX3" fmla="*/ 8605631 w 11217889"/>
              <a:gd name="connsiteY3" fmla="*/ 4045517 h 4045517"/>
              <a:gd name="connsiteX4" fmla="*/ 2701831 w 11217889"/>
              <a:gd name="connsiteY4" fmla="*/ 0 h 4045517"/>
              <a:gd name="connsiteX5" fmla="*/ 5314088 w 11217889"/>
              <a:gd name="connsiteY5" fmla="*/ 0 h 4045517"/>
              <a:gd name="connsiteX6" fmla="*/ 5814226 w 11217889"/>
              <a:gd name="connsiteY6" fmla="*/ 4036436 h 4045517"/>
              <a:gd name="connsiteX7" fmla="*/ 3201968 w 11217889"/>
              <a:gd name="connsiteY7" fmla="*/ 4036436 h 4045517"/>
              <a:gd name="connsiteX8" fmla="*/ 0 w 11217889"/>
              <a:gd name="connsiteY8" fmla="*/ 0 h 4045517"/>
              <a:gd name="connsiteX9" fmla="*/ 2612259 w 11217889"/>
              <a:gd name="connsiteY9" fmla="*/ 0 h 4045517"/>
              <a:gd name="connsiteX10" fmla="*/ 3112397 w 11217889"/>
              <a:gd name="connsiteY10" fmla="*/ 4036436 h 4045517"/>
              <a:gd name="connsiteX11" fmla="*/ 500138 w 11217889"/>
              <a:gd name="connsiteY11" fmla="*/ 4036436 h 4045517"/>
              <a:gd name="connsiteX12" fmla="*/ 5403660 w 11217889"/>
              <a:gd name="connsiteY12" fmla="*/ 0 h 4045517"/>
              <a:gd name="connsiteX13" fmla="*/ 8015918 w 11217889"/>
              <a:gd name="connsiteY13" fmla="*/ 0 h 4045517"/>
              <a:gd name="connsiteX14" fmla="*/ 8516056 w 11217889"/>
              <a:gd name="connsiteY14" fmla="*/ 4036436 h 4045517"/>
              <a:gd name="connsiteX15" fmla="*/ 5903798 w 11217889"/>
              <a:gd name="connsiteY15" fmla="*/ 4036436 h 40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17889" h="4045517">
                <a:moveTo>
                  <a:pt x="8105493" y="9081"/>
                </a:moveTo>
                <a:lnTo>
                  <a:pt x="10717751" y="9081"/>
                </a:lnTo>
                <a:lnTo>
                  <a:pt x="11217889" y="4045517"/>
                </a:lnTo>
                <a:lnTo>
                  <a:pt x="8605631" y="4045517"/>
                </a:lnTo>
                <a:close/>
                <a:moveTo>
                  <a:pt x="2701831" y="0"/>
                </a:moveTo>
                <a:lnTo>
                  <a:pt x="5314088" y="0"/>
                </a:lnTo>
                <a:lnTo>
                  <a:pt x="5814226" y="4036436"/>
                </a:lnTo>
                <a:lnTo>
                  <a:pt x="3201968" y="4036436"/>
                </a:lnTo>
                <a:close/>
                <a:moveTo>
                  <a:pt x="0" y="0"/>
                </a:moveTo>
                <a:lnTo>
                  <a:pt x="2612259" y="0"/>
                </a:lnTo>
                <a:lnTo>
                  <a:pt x="3112397" y="4036436"/>
                </a:lnTo>
                <a:lnTo>
                  <a:pt x="500138" y="4036436"/>
                </a:lnTo>
                <a:close/>
                <a:moveTo>
                  <a:pt x="5403660" y="0"/>
                </a:moveTo>
                <a:lnTo>
                  <a:pt x="8015918" y="0"/>
                </a:lnTo>
                <a:lnTo>
                  <a:pt x="8516056" y="4036436"/>
                </a:lnTo>
                <a:lnTo>
                  <a:pt x="5903798" y="4036436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MH_Text_1"/>
          <p:cNvSpPr txBox="1"/>
          <p:nvPr/>
        </p:nvSpPr>
        <p:spPr>
          <a:xfrm>
            <a:off x="1460823" y="6230912"/>
            <a:ext cx="10440665" cy="553765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60824" y="5902285"/>
            <a:ext cx="187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15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000">
        <p14:doors dir="vert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8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7" y="1541333"/>
            <a:ext cx="0" cy="495460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77" y="1878528"/>
            <a:ext cx="980210" cy="204820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76" y="4863192"/>
            <a:ext cx="981941" cy="204820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76" y="3253894"/>
            <a:ext cx="981941" cy="204820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993" y="1817792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992" y="3192811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992" y="4812879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4657" y="2138535"/>
            <a:ext cx="2561167" cy="831542"/>
            <a:chOff x="-158386" y="2124222"/>
            <a:chExt cx="4463257" cy="907922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4657" y="5210834"/>
            <a:ext cx="2562925" cy="831542"/>
            <a:chOff x="-159167" y="2124222"/>
            <a:chExt cx="4466319" cy="907922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769" y="3636455"/>
            <a:ext cx="2725120" cy="831540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423" y="2317574"/>
            <a:ext cx="3913520" cy="614460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99806" y="3815499"/>
            <a:ext cx="3913520" cy="614460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423" y="5389872"/>
            <a:ext cx="3913520" cy="614460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05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29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41001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133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84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8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4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54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29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41001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28059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任意多边形 17"/>
          <p:cNvSpPr>
            <a:spLocks/>
          </p:cNvSpPr>
          <p:nvPr/>
        </p:nvSpPr>
        <p:spPr bwMode="auto">
          <a:xfrm>
            <a:off x="3095426" y="0"/>
            <a:ext cx="5997072" cy="6425674"/>
          </a:xfrm>
          <a:custGeom>
            <a:avLst/>
            <a:gdLst>
              <a:gd name="T0" fmla="*/ 0 w 1641135"/>
              <a:gd name="T1" fmla="*/ 0 h 1714500"/>
              <a:gd name="T2" fmla="*/ 236550717 w 1641135"/>
              <a:gd name="T3" fmla="*/ 0 h 1714500"/>
              <a:gd name="T4" fmla="*/ 213100770 w 1641135"/>
              <a:gd name="T5" fmla="*/ 273440078 h 1714500"/>
              <a:gd name="T6" fmla="*/ 0 w 1641135"/>
              <a:gd name="T7" fmla="*/ 0 h 1714500"/>
              <a:gd name="T8" fmla="*/ 0 60000 65536"/>
              <a:gd name="T9" fmla="*/ 0 60000 65536"/>
              <a:gd name="T10" fmla="*/ 0 60000 65536"/>
              <a:gd name="T11" fmla="*/ 0 60000 65536"/>
              <a:gd name="T12" fmla="*/ 0 w 1641135"/>
              <a:gd name="T13" fmla="*/ 0 h 1714500"/>
              <a:gd name="T14" fmla="*/ 1641135 w 1641135"/>
              <a:gd name="T15" fmla="*/ 1714500 h 1714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1135" h="1714500">
                <a:moveTo>
                  <a:pt x="0" y="0"/>
                </a:moveTo>
                <a:lnTo>
                  <a:pt x="1641135" y="0"/>
                </a:lnTo>
                <a:lnTo>
                  <a:pt x="1478445" y="1714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5778" name="任意多边形 12"/>
          <p:cNvSpPr>
            <a:spLocks/>
          </p:cNvSpPr>
          <p:nvPr/>
        </p:nvSpPr>
        <p:spPr bwMode="auto">
          <a:xfrm>
            <a:off x="5303928" y="0"/>
            <a:ext cx="7554822" cy="7232650"/>
          </a:xfrm>
          <a:custGeom>
            <a:avLst/>
            <a:gdLst>
              <a:gd name="T0" fmla="*/ 3457570 w 7144661"/>
              <a:gd name="T1" fmla="*/ 0 h 6858000"/>
              <a:gd name="T2" fmla="*/ 7147365 w 7144661"/>
              <a:gd name="T3" fmla="*/ 0 h 6858000"/>
              <a:gd name="T4" fmla="*/ 7147365 w 7144661"/>
              <a:gd name="T5" fmla="*/ 6858000 h 6858000"/>
              <a:gd name="T6" fmla="*/ 0 w 7144661"/>
              <a:gd name="T7" fmla="*/ 6858000 h 6858000"/>
              <a:gd name="T8" fmla="*/ 3457570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4661"/>
              <a:gd name="T16" fmla="*/ 0 h 6858000"/>
              <a:gd name="T17" fmla="*/ 7144661 w 714466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2458" y="4783108"/>
            <a:ext cx="4988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2800" y="4624437"/>
            <a:ext cx="4752528" cy="82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967" y="4223797"/>
            <a:ext cx="16913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10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">
        <p14:doors dir="vert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 animBg="1"/>
      <p:bldP spid="75778" grpId="0" animBg="1"/>
      <p:bldP spid="5" grpId="0"/>
      <p:bldP spid="6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94" y="1366"/>
            <a:ext cx="7392868" cy="722992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5898" y="1589685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65092" y="1349211"/>
            <a:ext cx="816965" cy="816965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5898" y="2856801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13" y="2648321"/>
            <a:ext cx="816965" cy="816965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684" y="4123917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87413" y="3916179"/>
            <a:ext cx="816965" cy="816965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684" y="5391032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644" y="5150557"/>
            <a:ext cx="812502" cy="816965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609" y="125992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609" y="2525553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609" y="3813501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609" y="503448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10321" y="3100774"/>
            <a:ext cx="3214291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502641" y="3354570"/>
            <a:ext cx="923216" cy="553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Text Box 31"/>
          <p:cNvSpPr txBox="1">
            <a:spLocks noChangeArrowheads="1"/>
          </p:cNvSpPr>
          <p:nvPr/>
        </p:nvSpPr>
        <p:spPr bwMode="auto">
          <a:xfrm>
            <a:off x="2566937" y="3477667"/>
            <a:ext cx="1974656" cy="43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10321" y="4214616"/>
            <a:ext cx="3214291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06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3" grpId="0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52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4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1148" y="4414899"/>
            <a:ext cx="12856457" cy="2817307"/>
          </a:xfrm>
          <a:custGeom>
            <a:avLst/>
            <a:gdLst>
              <a:gd name="T0" fmla="*/ 0 w 4187"/>
              <a:gd name="T1" fmla="*/ 541 h 541"/>
              <a:gd name="T2" fmla="*/ 4187 w 4187"/>
              <a:gd name="T3" fmla="*/ 0 h 541"/>
              <a:gd name="T4" fmla="*/ 4187 w 4187"/>
              <a:gd name="T5" fmla="*/ 541 h 541"/>
              <a:gd name="T6" fmla="*/ 0 w 4187"/>
              <a:gd name="T7" fmla="*/ 541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87" h="541">
                <a:moveTo>
                  <a:pt x="0" y="541"/>
                </a:moveTo>
                <a:lnTo>
                  <a:pt x="4187" y="0"/>
                </a:lnTo>
                <a:lnTo>
                  <a:pt x="4187" y="541"/>
                </a:lnTo>
                <a:lnTo>
                  <a:pt x="0" y="541"/>
                </a:lnTo>
                <a:close/>
              </a:path>
            </a:pathLst>
          </a:custGeom>
          <a:solidFill>
            <a:srgbClr val="FABC12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1148" y="3472327"/>
            <a:ext cx="12856457" cy="3759878"/>
          </a:xfrm>
          <a:custGeom>
            <a:avLst/>
            <a:gdLst>
              <a:gd name="T0" fmla="*/ 4187 w 4187"/>
              <a:gd name="T1" fmla="*/ 722 h 722"/>
              <a:gd name="T2" fmla="*/ 0 w 4187"/>
              <a:gd name="T3" fmla="*/ 0 h 722"/>
              <a:gd name="T4" fmla="*/ 0 w 4187"/>
              <a:gd name="T5" fmla="*/ 722 h 722"/>
              <a:gd name="T6" fmla="*/ 4187 w 4187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87" h="722">
                <a:moveTo>
                  <a:pt x="4187" y="722"/>
                </a:moveTo>
                <a:lnTo>
                  <a:pt x="0" y="0"/>
                </a:lnTo>
                <a:lnTo>
                  <a:pt x="0" y="722"/>
                </a:lnTo>
                <a:lnTo>
                  <a:pt x="4187" y="722"/>
                </a:lnTo>
                <a:close/>
              </a:path>
            </a:pathLst>
          </a:custGeom>
          <a:solidFill>
            <a:srgbClr val="150F59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53450" y="5272305"/>
            <a:ext cx="647894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cap="all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53449" y="6006733"/>
            <a:ext cx="5687930" cy="523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COMMERCIAL PROJECT PLAN</a:t>
            </a: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53447" y="6409685"/>
            <a:ext cx="4570814" cy="338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cap="all" spc="6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这里输入您公司的名称</a:t>
            </a: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53447" y="4254754"/>
            <a:ext cx="2591967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201X</a:t>
            </a:r>
            <a:endParaRPr lang="zh-CN" altLang="en-US" sz="7999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5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45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  <p:bldP spid="6" grpId="0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260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-196171"/>
            <a:ext cx="5975926" cy="762499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29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41001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317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9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62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0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文本框 6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81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29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41001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359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47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BEEFD38-44A3-4EB2-880B-C71C3E4BCC2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69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2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50F59"/>
      </a:accent1>
      <a:accent2>
        <a:srgbClr val="FABC12"/>
      </a:accent2>
      <a:accent3>
        <a:srgbClr val="150F59"/>
      </a:accent3>
      <a:accent4>
        <a:srgbClr val="FABC12"/>
      </a:accent4>
      <a:accent5>
        <a:srgbClr val="150F59"/>
      </a:accent5>
      <a:accent6>
        <a:srgbClr val="FABC12"/>
      </a:accent6>
      <a:hlink>
        <a:srgbClr val="150F59"/>
      </a:hlink>
      <a:folHlink>
        <a:srgbClr val="FABC1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3027</Words>
  <Application>Microsoft Office PowerPoint</Application>
  <PresentationFormat>自定义</PresentationFormat>
  <Paragraphs>242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入职培训</dc:title>
  <dc:creator/>
  <cp:keywords>第一PPT模板网-WWW.1PPT.COM</cp:keywords>
  <cp:lastModifiedBy/>
  <cp:revision>1</cp:revision>
  <dcterms:created xsi:type="dcterms:W3CDTF">2016-10-17T14:00:15Z</dcterms:created>
  <dcterms:modified xsi:type="dcterms:W3CDTF">2018-08-29T09:16:49Z</dcterms:modified>
</cp:coreProperties>
</file>